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428" r:id="rId3"/>
    <p:sldId id="433" r:id="rId4"/>
    <p:sldId id="434" r:id="rId5"/>
    <p:sldId id="259" r:id="rId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82" autoAdjust="0"/>
    <p:restoredTop sz="95268" autoAdjust="0"/>
  </p:normalViewPr>
  <p:slideViewPr>
    <p:cSldViewPr snapToGrid="0" showGuides="1">
      <p:cViewPr>
        <p:scale>
          <a:sx n="66" d="100"/>
          <a:sy n="66" d="100"/>
        </p:scale>
        <p:origin x="1224" y="9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-75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yan Muhamad Saputra" userId="55a94987a4ebbd6c" providerId="LiveId" clId="{32BAD0F1-8C12-483E-B968-9A882413EDD4}"/>
  </pc:docChgLst>
  <pc:docChgLst>
    <pc:chgData name="Riyan Muhamad Saputra" userId="55a94987a4ebbd6c" providerId="LiveId" clId="{118DFF44-8D6A-419B-BD99-AE8552D91CBF}"/>
  </pc:docChgLst>
  <pc:docChgLst>
    <pc:chgData name="Riyan Muhamad Saputra" userId="55a94987a4ebbd6c" providerId="LiveId" clId="{707621B6-B578-4E60-91DF-1A6E576FFC6E}"/>
    <pc:docChg chg="undo custSel modSld">
      <pc:chgData name="Riyan Muhamad Saputra" userId="55a94987a4ebbd6c" providerId="LiveId" clId="{707621B6-B578-4E60-91DF-1A6E576FFC6E}" dt="2019-12-05T09:46:06.904" v="37" actId="1076"/>
      <pc:docMkLst>
        <pc:docMk/>
      </pc:docMkLst>
      <pc:sldChg chg="addSp delSp modSp">
        <pc:chgData name="Riyan Muhamad Saputra" userId="55a94987a4ebbd6c" providerId="LiveId" clId="{707621B6-B578-4E60-91DF-1A6E576FFC6E}" dt="2019-12-05T09:43:38.743" v="15" actId="20577"/>
        <pc:sldMkLst>
          <pc:docMk/>
          <pc:sldMk cId="3266117902" sldId="421"/>
        </pc:sldMkLst>
        <pc:spChg chg="mod">
          <ac:chgData name="Riyan Muhamad Saputra" userId="55a94987a4ebbd6c" providerId="LiveId" clId="{707621B6-B578-4E60-91DF-1A6E576FFC6E}" dt="2019-12-05T09:43:38.743" v="15" actId="20577"/>
          <ac:spMkLst>
            <pc:docMk/>
            <pc:sldMk cId="3266117902" sldId="421"/>
            <ac:spMk id="2" creationId="{00000000-0000-0000-0000-000000000000}"/>
          </ac:spMkLst>
        </pc:spChg>
        <pc:picChg chg="del">
          <ac:chgData name="Riyan Muhamad Saputra" userId="55a94987a4ebbd6c" providerId="LiveId" clId="{707621B6-B578-4E60-91DF-1A6E576FFC6E}" dt="2019-12-05T09:43:24.192" v="4" actId="478"/>
          <ac:picMkLst>
            <pc:docMk/>
            <pc:sldMk cId="3266117902" sldId="421"/>
            <ac:picMk id="3" creationId="{CC534E69-EE25-409D-A17E-97FE98C43C24}"/>
          </ac:picMkLst>
        </pc:picChg>
        <pc:picChg chg="add mod">
          <ac:chgData name="Riyan Muhamad Saputra" userId="55a94987a4ebbd6c" providerId="LiveId" clId="{707621B6-B578-4E60-91DF-1A6E576FFC6E}" dt="2019-12-05T09:43:30.769" v="7" actId="1076"/>
          <ac:picMkLst>
            <pc:docMk/>
            <pc:sldMk cId="3266117902" sldId="421"/>
            <ac:picMk id="4" creationId="{0AD406DE-B14D-486F-BCCB-7A0B779BFCF8}"/>
          </ac:picMkLst>
        </pc:picChg>
      </pc:sldChg>
      <pc:sldChg chg="addSp modSp">
        <pc:chgData name="Riyan Muhamad Saputra" userId="55a94987a4ebbd6c" providerId="LiveId" clId="{707621B6-B578-4E60-91DF-1A6E576FFC6E}" dt="2019-12-05T09:46:06.904" v="37" actId="1076"/>
        <pc:sldMkLst>
          <pc:docMk/>
          <pc:sldMk cId="1325697681" sldId="425"/>
        </pc:sldMkLst>
        <pc:spChg chg="add mod">
          <ac:chgData name="Riyan Muhamad Saputra" userId="55a94987a4ebbd6c" providerId="LiveId" clId="{707621B6-B578-4E60-91DF-1A6E576FFC6E}" dt="2019-12-05T09:46:06.904" v="37" actId="1076"/>
          <ac:spMkLst>
            <pc:docMk/>
            <pc:sldMk cId="1325697681" sldId="425"/>
            <ac:spMk id="3" creationId="{25EDB93D-0820-434C-B17D-7444D441DB32}"/>
          </ac:spMkLst>
        </pc:spChg>
      </pc:sldChg>
      <pc:sldChg chg="addSp delSp modSp">
        <pc:chgData name="Riyan Muhamad Saputra" userId="55a94987a4ebbd6c" providerId="LiveId" clId="{707621B6-B578-4E60-91DF-1A6E576FFC6E}" dt="2019-12-05T09:41:21.438" v="3" actId="1440"/>
        <pc:sldMkLst>
          <pc:docMk/>
          <pc:sldMk cId="3246804856" sldId="429"/>
        </pc:sldMkLst>
        <pc:picChg chg="add mod">
          <ac:chgData name="Riyan Muhamad Saputra" userId="55a94987a4ebbd6c" providerId="LiveId" clId="{707621B6-B578-4E60-91DF-1A6E576FFC6E}" dt="2019-12-05T09:41:21.438" v="3" actId="1440"/>
          <ac:picMkLst>
            <pc:docMk/>
            <pc:sldMk cId="3246804856" sldId="429"/>
            <ac:picMk id="2" creationId="{A082C0CB-1CEA-45DA-9D95-07628DEF65B1}"/>
          </ac:picMkLst>
        </pc:picChg>
        <pc:picChg chg="del">
          <ac:chgData name="Riyan Muhamad Saputra" userId="55a94987a4ebbd6c" providerId="LiveId" clId="{707621B6-B578-4E60-91DF-1A6E576FFC6E}" dt="2019-12-05T09:41:16.323" v="0" actId="478"/>
          <ac:picMkLst>
            <pc:docMk/>
            <pc:sldMk cId="3246804856" sldId="429"/>
            <ac:picMk id="3" creationId="{8DCBE536-DDD9-406B-8FAE-CEDDC239CA3B}"/>
          </ac:picMkLst>
        </pc:picChg>
      </pc:sldChg>
      <pc:sldChg chg="modSp">
        <pc:chgData name="Riyan Muhamad Saputra" userId="55a94987a4ebbd6c" providerId="LiveId" clId="{707621B6-B578-4E60-91DF-1A6E576FFC6E}" dt="2019-12-05T09:43:49.736" v="25" actId="20577"/>
        <pc:sldMkLst>
          <pc:docMk/>
          <pc:sldMk cId="3465466479" sldId="434"/>
        </pc:sldMkLst>
        <pc:spChg chg="mod">
          <ac:chgData name="Riyan Muhamad Saputra" userId="55a94987a4ebbd6c" providerId="LiveId" clId="{707621B6-B578-4E60-91DF-1A6E576FFC6E}" dt="2019-12-05T09:43:49.736" v="25" actId="20577"/>
          <ac:spMkLst>
            <pc:docMk/>
            <pc:sldMk cId="3465466479" sldId="434"/>
            <ac:spMk id="2" creationId="{00000000-0000-0000-0000-000000000000}"/>
          </ac:spMkLst>
        </pc:spChg>
      </pc:sldChg>
    </pc:docChg>
  </pc:docChgLst>
  <pc:docChgLst>
    <pc:chgData name="Riyan Muhamad Saputra" userId="55a94987a4ebbd6c" providerId="LiveId" clId="{9A60ED7F-D4AA-43B9-8E98-A85EDE683D58}"/>
  </pc:docChgLst>
  <pc:docChgLst>
    <pc:chgData name="Riyan Muhamad Saputra" userId="55a94987a4ebbd6c" providerId="LiveId" clId="{FF6D8773-1372-4FF0-A8A8-55F0DA3214AE}"/>
  </pc:docChgLst>
  <pc:docChgLst>
    <pc:chgData name="Riyan Muhamad Saputra" userId="55a94987a4ebbd6c" providerId="LiveId" clId="{B3152870-9248-4B53-BE95-393A4E0F82ED}"/>
  </pc:docChgLst>
  <pc:docChgLst>
    <pc:chgData name="Riyan Muhamad Saputra" userId="55a94987a4ebbd6c" providerId="LiveId" clId="{757ED8E2-1086-46FD-BA36-B3E822C7CCF2}"/>
  </pc:docChgLst>
  <pc:docChgLst>
    <pc:chgData name="Riyan Muhamad Saputra" userId="55a94987a4ebbd6c" providerId="LiveId" clId="{959A08AF-65D2-46BD-8EA4-AD6921096DCD}"/>
    <pc:docChg chg="undo custSel addSld delSld modSld">
      <pc:chgData name="Riyan Muhamad Saputra" userId="55a94987a4ebbd6c" providerId="LiveId" clId="{959A08AF-65D2-46BD-8EA4-AD6921096DCD}" dt="2019-11-19T03:31:47.938" v="237" actId="20577"/>
      <pc:docMkLst>
        <pc:docMk/>
      </pc:docMkLst>
      <pc:sldChg chg="delSp modSp">
        <pc:chgData name="Riyan Muhamad Saputra" userId="55a94987a4ebbd6c" providerId="LiveId" clId="{959A08AF-65D2-46BD-8EA4-AD6921096DCD}" dt="2019-11-19T02:42:09.886" v="3" actId="478"/>
        <pc:sldMkLst>
          <pc:docMk/>
          <pc:sldMk cId="324344870" sldId="256"/>
        </pc:sldMkLst>
        <pc:spChg chg="del mod">
          <ac:chgData name="Riyan Muhamad Saputra" userId="55a94987a4ebbd6c" providerId="LiveId" clId="{959A08AF-65D2-46BD-8EA4-AD6921096DCD}" dt="2019-11-19T02:42:09.886" v="3" actId="478"/>
          <ac:spMkLst>
            <pc:docMk/>
            <pc:sldMk cId="324344870" sldId="256"/>
            <ac:spMk id="2" creationId="{00000000-0000-0000-0000-000000000000}"/>
          </ac:spMkLst>
        </pc:spChg>
        <pc:spChg chg="del">
          <ac:chgData name="Riyan Muhamad Saputra" userId="55a94987a4ebbd6c" providerId="LiveId" clId="{959A08AF-65D2-46BD-8EA4-AD6921096DCD}" dt="2019-11-19T02:41:57.737" v="0" actId="478"/>
          <ac:spMkLst>
            <pc:docMk/>
            <pc:sldMk cId="324344870" sldId="256"/>
            <ac:spMk id="8" creationId="{B3863F30-1324-4BC4-9796-5EA0FDCA2A56}"/>
          </ac:spMkLst>
        </pc:spChg>
        <pc:spChg chg="mod">
          <ac:chgData name="Riyan Muhamad Saputra" userId="55a94987a4ebbd6c" providerId="LiveId" clId="{959A08AF-65D2-46BD-8EA4-AD6921096DCD}" dt="2019-11-19T02:42:04.976" v="1"/>
          <ac:spMkLst>
            <pc:docMk/>
            <pc:sldMk cId="324344870" sldId="256"/>
            <ac:spMk id="28" creationId="{00000000-0000-0000-0000-000000000000}"/>
          </ac:spMkLst>
        </pc:spChg>
      </pc:sldChg>
      <pc:sldChg chg="delSp modSp">
        <pc:chgData name="Riyan Muhamad Saputra" userId="55a94987a4ebbd6c" providerId="LiveId" clId="{959A08AF-65D2-46BD-8EA4-AD6921096DCD}" dt="2019-11-19T02:45:03.762" v="62" actId="20577"/>
        <pc:sldMkLst>
          <pc:docMk/>
          <pc:sldMk cId="694774914" sldId="420"/>
        </pc:sldMkLst>
        <pc:spChg chg="del">
          <ac:chgData name="Riyan Muhamad Saputra" userId="55a94987a4ebbd6c" providerId="LiveId" clId="{959A08AF-65D2-46BD-8EA4-AD6921096DCD}" dt="2019-11-19T02:44:49.115" v="41" actId="478"/>
          <ac:spMkLst>
            <pc:docMk/>
            <pc:sldMk cId="694774914" sldId="420"/>
            <ac:spMk id="5" creationId="{00000000-0000-0000-0000-000000000000}"/>
          </ac:spMkLst>
        </pc:spChg>
        <pc:graphicFrameChg chg="mod">
          <ac:chgData name="Riyan Muhamad Saputra" userId="55a94987a4ebbd6c" providerId="LiveId" clId="{959A08AF-65D2-46BD-8EA4-AD6921096DCD}" dt="2019-11-19T02:45:03.762" v="62" actId="20577"/>
          <ac:graphicFrameMkLst>
            <pc:docMk/>
            <pc:sldMk cId="694774914" sldId="420"/>
            <ac:graphicFrameMk id="4" creationId="{ED775D5B-625F-4F2A-82BD-5E85F658D27C}"/>
          </ac:graphicFrameMkLst>
        </pc:graphicFrameChg>
      </pc:sldChg>
      <pc:sldChg chg="addSp delSp modSp">
        <pc:chgData name="Riyan Muhamad Saputra" userId="55a94987a4ebbd6c" providerId="LiveId" clId="{959A08AF-65D2-46BD-8EA4-AD6921096DCD}" dt="2019-11-19T03:29:52.361" v="200" actId="20577"/>
        <pc:sldMkLst>
          <pc:docMk/>
          <pc:sldMk cId="3266117902" sldId="421"/>
        </pc:sldMkLst>
        <pc:spChg chg="mod">
          <ac:chgData name="Riyan Muhamad Saputra" userId="55a94987a4ebbd6c" providerId="LiveId" clId="{959A08AF-65D2-46BD-8EA4-AD6921096DCD}" dt="2019-11-19T03:29:52.361" v="200" actId="20577"/>
          <ac:spMkLst>
            <pc:docMk/>
            <pc:sldMk cId="3266117902" sldId="421"/>
            <ac:spMk id="2" creationId="{00000000-0000-0000-0000-000000000000}"/>
          </ac:spMkLst>
        </pc:spChg>
        <pc:graphicFrameChg chg="del">
          <ac:chgData name="Riyan Muhamad Saputra" userId="55a94987a4ebbd6c" providerId="LiveId" clId="{959A08AF-65D2-46BD-8EA4-AD6921096DCD}" dt="2019-11-19T03:29:17.136" v="171" actId="478"/>
          <ac:graphicFrameMkLst>
            <pc:docMk/>
            <pc:sldMk cId="3266117902" sldId="421"/>
            <ac:graphicFrameMk id="44" creationId="{7284B9DD-E5EE-4EAA-BE12-8AF2237DBA55}"/>
          </ac:graphicFrameMkLst>
        </pc:graphicFrameChg>
        <pc:picChg chg="add">
          <ac:chgData name="Riyan Muhamad Saputra" userId="55a94987a4ebbd6c" providerId="LiveId" clId="{959A08AF-65D2-46BD-8EA4-AD6921096DCD}" dt="2019-11-19T03:29:17.621" v="172"/>
          <ac:picMkLst>
            <pc:docMk/>
            <pc:sldMk cId="3266117902" sldId="421"/>
            <ac:picMk id="3" creationId="{CC534E69-EE25-409D-A17E-97FE98C43C24}"/>
          </ac:picMkLst>
        </pc:picChg>
      </pc:sldChg>
      <pc:sldChg chg="addSp delSp modSp">
        <pc:chgData name="Riyan Muhamad Saputra" userId="55a94987a4ebbd6c" providerId="LiveId" clId="{959A08AF-65D2-46BD-8EA4-AD6921096DCD}" dt="2019-11-19T03:31:07.807" v="222" actId="1038"/>
        <pc:sldMkLst>
          <pc:docMk/>
          <pc:sldMk cId="2328774733" sldId="423"/>
        </pc:sldMkLst>
        <pc:picChg chg="del">
          <ac:chgData name="Riyan Muhamad Saputra" userId="55a94987a4ebbd6c" providerId="LiveId" clId="{959A08AF-65D2-46BD-8EA4-AD6921096DCD}" dt="2019-11-19T03:30:58.657" v="201" actId="478"/>
          <ac:picMkLst>
            <pc:docMk/>
            <pc:sldMk cId="2328774733" sldId="423"/>
            <ac:picMk id="3" creationId="{448C8CA5-FEFA-44EB-B3AD-F1522BBF2BDA}"/>
          </ac:picMkLst>
        </pc:picChg>
        <pc:picChg chg="add mod">
          <ac:chgData name="Riyan Muhamad Saputra" userId="55a94987a4ebbd6c" providerId="LiveId" clId="{959A08AF-65D2-46BD-8EA4-AD6921096DCD}" dt="2019-11-19T03:31:07.807" v="222" actId="1038"/>
          <ac:picMkLst>
            <pc:docMk/>
            <pc:sldMk cId="2328774733" sldId="423"/>
            <ac:picMk id="4" creationId="{797F8DAA-9986-4CB0-A6F0-67740D3BB2FF}"/>
          </ac:picMkLst>
        </pc:picChg>
      </pc:sldChg>
      <pc:sldChg chg="addSp delSp modSp">
        <pc:chgData name="Riyan Muhamad Saputra" userId="55a94987a4ebbd6c" providerId="LiveId" clId="{959A08AF-65D2-46BD-8EA4-AD6921096DCD}" dt="2019-11-19T03:27:11.281" v="167" actId="1076"/>
        <pc:sldMkLst>
          <pc:docMk/>
          <pc:sldMk cId="1325697681" sldId="425"/>
        </pc:sldMkLst>
        <pc:spChg chg="del">
          <ac:chgData name="Riyan Muhamad Saputra" userId="55a94987a4ebbd6c" providerId="LiveId" clId="{959A08AF-65D2-46BD-8EA4-AD6921096DCD}" dt="2019-11-19T03:26:39.700" v="160" actId="478"/>
          <ac:spMkLst>
            <pc:docMk/>
            <pc:sldMk cId="1325697681" sldId="425"/>
            <ac:spMk id="5" creationId="{00000000-0000-0000-0000-000000000000}"/>
          </ac:spMkLst>
        </pc:spChg>
        <pc:picChg chg="add del">
          <ac:chgData name="Riyan Muhamad Saputra" userId="55a94987a4ebbd6c" providerId="LiveId" clId="{959A08AF-65D2-46BD-8EA4-AD6921096DCD}" dt="2019-11-19T03:26:45.559" v="163" actId="478"/>
          <ac:picMkLst>
            <pc:docMk/>
            <pc:sldMk cId="1325697681" sldId="425"/>
            <ac:picMk id="2" creationId="{AA334DE2-37C1-4C91-994E-4AF1C989413C}"/>
          </ac:picMkLst>
        </pc:picChg>
        <pc:picChg chg="del">
          <ac:chgData name="Riyan Muhamad Saputra" userId="55a94987a4ebbd6c" providerId="LiveId" clId="{959A08AF-65D2-46BD-8EA4-AD6921096DCD}" dt="2019-11-19T03:26:36.421" v="158" actId="478"/>
          <ac:picMkLst>
            <pc:docMk/>
            <pc:sldMk cId="1325697681" sldId="425"/>
            <ac:picMk id="3" creationId="{00000000-0000-0000-0000-000000000000}"/>
          </ac:picMkLst>
        </pc:picChg>
        <pc:picChg chg="add mod modCrop">
          <ac:chgData name="Riyan Muhamad Saputra" userId="55a94987a4ebbd6c" providerId="LiveId" clId="{959A08AF-65D2-46BD-8EA4-AD6921096DCD}" dt="2019-11-19T03:27:11.281" v="167" actId="1076"/>
          <ac:picMkLst>
            <pc:docMk/>
            <pc:sldMk cId="1325697681" sldId="425"/>
            <ac:picMk id="6" creationId="{233786AF-40AB-4141-8C9B-B0088DAEBE45}"/>
          </ac:picMkLst>
        </pc:picChg>
      </pc:sldChg>
      <pc:sldChg chg="addSp delSp modSp">
        <pc:chgData name="Riyan Muhamad Saputra" userId="55a94987a4ebbd6c" providerId="LiveId" clId="{959A08AF-65D2-46BD-8EA4-AD6921096DCD}" dt="2019-11-19T02:56:07.443" v="116" actId="1440"/>
        <pc:sldMkLst>
          <pc:docMk/>
          <pc:sldMk cId="3246804856" sldId="429"/>
        </pc:sldMkLst>
        <pc:spChg chg="del">
          <ac:chgData name="Riyan Muhamad Saputra" userId="55a94987a4ebbd6c" providerId="LiveId" clId="{959A08AF-65D2-46BD-8EA4-AD6921096DCD}" dt="2019-11-19T02:55:25.882" v="81" actId="478"/>
          <ac:spMkLst>
            <pc:docMk/>
            <pc:sldMk cId="3246804856" sldId="429"/>
            <ac:spMk id="2" creationId="{7C5E4815-D82C-4325-951D-4BE79F1E9BDC}"/>
          </ac:spMkLst>
        </pc:spChg>
        <pc:spChg chg="mod">
          <ac:chgData name="Riyan Muhamad Saputra" userId="55a94987a4ebbd6c" providerId="LiveId" clId="{959A08AF-65D2-46BD-8EA4-AD6921096DCD}" dt="2019-11-19T02:55:41.506" v="115" actId="20577"/>
          <ac:spMkLst>
            <pc:docMk/>
            <pc:sldMk cId="3246804856" sldId="429"/>
            <ac:spMk id="6" creationId="{3591636F-1DDD-4B9D-B1FD-689A9E155AA9}"/>
          </ac:spMkLst>
        </pc:spChg>
        <pc:graphicFrameChg chg="del">
          <ac:chgData name="Riyan Muhamad Saputra" userId="55a94987a4ebbd6c" providerId="LiveId" clId="{959A08AF-65D2-46BD-8EA4-AD6921096DCD}" dt="2019-11-19T02:55:23.080" v="80" actId="478"/>
          <ac:graphicFrameMkLst>
            <pc:docMk/>
            <pc:sldMk cId="3246804856" sldId="429"/>
            <ac:graphicFrameMk id="7" creationId="{786D7F94-38A3-4A23-B5E2-6D6495FFA223}"/>
          </ac:graphicFrameMkLst>
        </pc:graphicFrameChg>
        <pc:picChg chg="add mod">
          <ac:chgData name="Riyan Muhamad Saputra" userId="55a94987a4ebbd6c" providerId="LiveId" clId="{959A08AF-65D2-46BD-8EA4-AD6921096DCD}" dt="2019-11-19T02:56:07.443" v="116" actId="1440"/>
          <ac:picMkLst>
            <pc:docMk/>
            <pc:sldMk cId="3246804856" sldId="429"/>
            <ac:picMk id="3" creationId="{8DCBE536-DDD9-406B-8FAE-CEDDC239CA3B}"/>
          </ac:picMkLst>
        </pc:picChg>
      </pc:sldChg>
      <pc:sldChg chg="addSp delSp modSp">
        <pc:chgData name="Riyan Muhamad Saputra" userId="55a94987a4ebbd6c" providerId="LiveId" clId="{959A08AF-65D2-46BD-8EA4-AD6921096DCD}" dt="2019-11-19T03:23:40.704" v="157" actId="1440"/>
        <pc:sldMkLst>
          <pc:docMk/>
          <pc:sldMk cId="1517223177" sldId="431"/>
        </pc:sldMkLst>
        <pc:spChg chg="mod">
          <ac:chgData name="Riyan Muhamad Saputra" userId="55a94987a4ebbd6c" providerId="LiveId" clId="{959A08AF-65D2-46BD-8EA4-AD6921096DCD}" dt="2019-11-19T03:20:00.444" v="156" actId="20577"/>
          <ac:spMkLst>
            <pc:docMk/>
            <pc:sldMk cId="1517223177" sldId="431"/>
            <ac:spMk id="2" creationId="{00000000-0000-0000-0000-000000000000}"/>
          </ac:spMkLst>
        </pc:spChg>
        <pc:spChg chg="add del">
          <ac:chgData name="Riyan Muhamad Saputra" userId="55a94987a4ebbd6c" providerId="LiveId" clId="{959A08AF-65D2-46BD-8EA4-AD6921096DCD}" dt="2019-11-19T03:19:03.168" v="119"/>
          <ac:spMkLst>
            <pc:docMk/>
            <pc:sldMk cId="1517223177" sldId="431"/>
            <ac:spMk id="5" creationId="{00000000-0008-0000-0000-000002000000}"/>
          </ac:spMkLst>
        </pc:spChg>
        <pc:spChg chg="add del">
          <ac:chgData name="Riyan Muhamad Saputra" userId="55a94987a4ebbd6c" providerId="LiveId" clId="{959A08AF-65D2-46BD-8EA4-AD6921096DCD}" dt="2019-11-19T03:19:03.168" v="119"/>
          <ac:spMkLst>
            <pc:docMk/>
            <pc:sldMk cId="1517223177" sldId="431"/>
            <ac:spMk id="9" creationId="{00000000-0008-0000-0000-00001C000000}"/>
          </ac:spMkLst>
        </pc:spChg>
        <pc:spChg chg="add del">
          <ac:chgData name="Riyan Muhamad Saputra" userId="55a94987a4ebbd6c" providerId="LiveId" clId="{959A08AF-65D2-46BD-8EA4-AD6921096DCD}" dt="2019-11-19T03:19:03.168" v="119"/>
          <ac:spMkLst>
            <pc:docMk/>
            <pc:sldMk cId="1517223177" sldId="431"/>
            <ac:spMk id="19" creationId="{00000000-0008-0000-0000-000039000000}"/>
          </ac:spMkLst>
        </pc:spChg>
        <pc:spChg chg="add del">
          <ac:chgData name="Riyan Muhamad Saputra" userId="55a94987a4ebbd6c" providerId="LiveId" clId="{959A08AF-65D2-46BD-8EA4-AD6921096DCD}" dt="2019-11-19T03:19:03.168" v="119"/>
          <ac:spMkLst>
            <pc:docMk/>
            <pc:sldMk cId="1517223177" sldId="431"/>
            <ac:spMk id="20" creationId="{00000000-0008-0000-0000-00003A000000}"/>
          </ac:spMkLst>
        </pc:spChg>
        <pc:spChg chg="add del">
          <ac:chgData name="Riyan Muhamad Saputra" userId="55a94987a4ebbd6c" providerId="LiveId" clId="{959A08AF-65D2-46BD-8EA4-AD6921096DCD}" dt="2019-11-19T03:19:03.168" v="119"/>
          <ac:spMkLst>
            <pc:docMk/>
            <pc:sldMk cId="1517223177" sldId="431"/>
            <ac:spMk id="24" creationId="{00000000-0008-0000-0000-000022000000}"/>
          </ac:spMkLst>
        </pc:spChg>
        <pc:spChg chg="add del">
          <ac:chgData name="Riyan Muhamad Saputra" userId="55a94987a4ebbd6c" providerId="LiveId" clId="{959A08AF-65D2-46BD-8EA4-AD6921096DCD}" dt="2019-11-19T03:19:03.168" v="119"/>
          <ac:spMkLst>
            <pc:docMk/>
            <pc:sldMk cId="1517223177" sldId="431"/>
            <ac:spMk id="26" creationId="{84450052-307C-4ADD-A5A7-FD21ECE2410E}"/>
          </ac:spMkLst>
        </pc:spChg>
        <pc:spChg chg="add del">
          <ac:chgData name="Riyan Muhamad Saputra" userId="55a94987a4ebbd6c" providerId="LiveId" clId="{959A08AF-65D2-46BD-8EA4-AD6921096DCD}" dt="2019-11-19T03:19:03.168" v="119"/>
          <ac:spMkLst>
            <pc:docMk/>
            <pc:sldMk cId="1517223177" sldId="431"/>
            <ac:spMk id="27" creationId="{EDF48106-B187-40A4-B07A-AF29B7D6A5CE}"/>
          </ac:spMkLst>
        </pc:spChg>
        <pc:spChg chg="add del">
          <ac:chgData name="Riyan Muhamad Saputra" userId="55a94987a4ebbd6c" providerId="LiveId" clId="{959A08AF-65D2-46BD-8EA4-AD6921096DCD}" dt="2019-11-19T03:19:03.168" v="119"/>
          <ac:spMkLst>
            <pc:docMk/>
            <pc:sldMk cId="1517223177" sldId="431"/>
            <ac:spMk id="28" creationId="{C6BE6559-BA9B-4FFF-9CE7-F80321AACD42}"/>
          </ac:spMkLst>
        </pc:spChg>
        <pc:spChg chg="add del">
          <ac:chgData name="Riyan Muhamad Saputra" userId="55a94987a4ebbd6c" providerId="LiveId" clId="{959A08AF-65D2-46BD-8EA4-AD6921096DCD}" dt="2019-11-19T03:19:03.168" v="119"/>
          <ac:spMkLst>
            <pc:docMk/>
            <pc:sldMk cId="1517223177" sldId="431"/>
            <ac:spMk id="29" creationId="{767F8E6E-4D80-4C51-953A-37A0774C2ABE}"/>
          </ac:spMkLst>
        </pc:spChg>
        <pc:spChg chg="add del">
          <ac:chgData name="Riyan Muhamad Saputra" userId="55a94987a4ebbd6c" providerId="LiveId" clId="{959A08AF-65D2-46BD-8EA4-AD6921096DCD}" dt="2019-11-19T03:19:03.168" v="119"/>
          <ac:spMkLst>
            <pc:docMk/>
            <pc:sldMk cId="1517223177" sldId="431"/>
            <ac:spMk id="30" creationId="{2D2D6A94-6AD5-4C8D-A8AA-2E45CA9F56B7}"/>
          </ac:spMkLst>
        </pc:spChg>
        <pc:spChg chg="add del">
          <ac:chgData name="Riyan Muhamad Saputra" userId="55a94987a4ebbd6c" providerId="LiveId" clId="{959A08AF-65D2-46BD-8EA4-AD6921096DCD}" dt="2019-11-19T03:19:03.168" v="119"/>
          <ac:spMkLst>
            <pc:docMk/>
            <pc:sldMk cId="1517223177" sldId="431"/>
            <ac:spMk id="33" creationId="{35F3A25C-5883-494A-9866-2B1AA3A98AC5}"/>
          </ac:spMkLst>
        </pc:spChg>
        <pc:spChg chg="add del">
          <ac:chgData name="Riyan Muhamad Saputra" userId="55a94987a4ebbd6c" providerId="LiveId" clId="{959A08AF-65D2-46BD-8EA4-AD6921096DCD}" dt="2019-11-19T03:19:26.543" v="123"/>
          <ac:spMkLst>
            <pc:docMk/>
            <pc:sldMk cId="1517223177" sldId="431"/>
            <ac:spMk id="38" creationId="{00000000-0008-0000-0000-000002000000}"/>
          </ac:spMkLst>
        </pc:spChg>
        <pc:spChg chg="add del">
          <ac:chgData name="Riyan Muhamad Saputra" userId="55a94987a4ebbd6c" providerId="LiveId" clId="{959A08AF-65D2-46BD-8EA4-AD6921096DCD}" dt="2019-11-19T03:19:26.543" v="123"/>
          <ac:spMkLst>
            <pc:docMk/>
            <pc:sldMk cId="1517223177" sldId="431"/>
            <ac:spMk id="42" creationId="{00000000-0008-0000-0000-00001C000000}"/>
          </ac:spMkLst>
        </pc:spChg>
        <pc:spChg chg="add del">
          <ac:chgData name="Riyan Muhamad Saputra" userId="55a94987a4ebbd6c" providerId="LiveId" clId="{959A08AF-65D2-46BD-8EA4-AD6921096DCD}" dt="2019-11-19T03:19:26.543" v="123"/>
          <ac:spMkLst>
            <pc:docMk/>
            <pc:sldMk cId="1517223177" sldId="431"/>
            <ac:spMk id="52" creationId="{00000000-0008-0000-0000-000039000000}"/>
          </ac:spMkLst>
        </pc:spChg>
        <pc:spChg chg="add del">
          <ac:chgData name="Riyan Muhamad Saputra" userId="55a94987a4ebbd6c" providerId="LiveId" clId="{959A08AF-65D2-46BD-8EA4-AD6921096DCD}" dt="2019-11-19T03:19:26.543" v="123"/>
          <ac:spMkLst>
            <pc:docMk/>
            <pc:sldMk cId="1517223177" sldId="431"/>
            <ac:spMk id="53" creationId="{00000000-0008-0000-0000-00003A000000}"/>
          </ac:spMkLst>
        </pc:spChg>
        <pc:spChg chg="add del">
          <ac:chgData name="Riyan Muhamad Saputra" userId="55a94987a4ebbd6c" providerId="LiveId" clId="{959A08AF-65D2-46BD-8EA4-AD6921096DCD}" dt="2019-11-19T03:19:26.543" v="123"/>
          <ac:spMkLst>
            <pc:docMk/>
            <pc:sldMk cId="1517223177" sldId="431"/>
            <ac:spMk id="57" creationId="{00000000-0008-0000-0000-000022000000}"/>
          </ac:spMkLst>
        </pc:spChg>
        <pc:spChg chg="add del">
          <ac:chgData name="Riyan Muhamad Saputra" userId="55a94987a4ebbd6c" providerId="LiveId" clId="{959A08AF-65D2-46BD-8EA4-AD6921096DCD}" dt="2019-11-19T03:19:26.543" v="123"/>
          <ac:spMkLst>
            <pc:docMk/>
            <pc:sldMk cId="1517223177" sldId="431"/>
            <ac:spMk id="59" creationId="{84450052-307C-4ADD-A5A7-FD21ECE2410E}"/>
          </ac:spMkLst>
        </pc:spChg>
        <pc:spChg chg="add del">
          <ac:chgData name="Riyan Muhamad Saputra" userId="55a94987a4ebbd6c" providerId="LiveId" clId="{959A08AF-65D2-46BD-8EA4-AD6921096DCD}" dt="2019-11-19T03:19:26.543" v="123"/>
          <ac:spMkLst>
            <pc:docMk/>
            <pc:sldMk cId="1517223177" sldId="431"/>
            <ac:spMk id="60" creationId="{EDF48106-B187-40A4-B07A-AF29B7D6A5CE}"/>
          </ac:spMkLst>
        </pc:spChg>
        <pc:spChg chg="add del">
          <ac:chgData name="Riyan Muhamad Saputra" userId="55a94987a4ebbd6c" providerId="LiveId" clId="{959A08AF-65D2-46BD-8EA4-AD6921096DCD}" dt="2019-11-19T03:19:26.543" v="123"/>
          <ac:spMkLst>
            <pc:docMk/>
            <pc:sldMk cId="1517223177" sldId="431"/>
            <ac:spMk id="61" creationId="{C6BE6559-BA9B-4FFF-9CE7-F80321AACD42}"/>
          </ac:spMkLst>
        </pc:spChg>
        <pc:spChg chg="add del">
          <ac:chgData name="Riyan Muhamad Saputra" userId="55a94987a4ebbd6c" providerId="LiveId" clId="{959A08AF-65D2-46BD-8EA4-AD6921096DCD}" dt="2019-11-19T03:19:26.543" v="123"/>
          <ac:spMkLst>
            <pc:docMk/>
            <pc:sldMk cId="1517223177" sldId="431"/>
            <ac:spMk id="62" creationId="{767F8E6E-4D80-4C51-953A-37A0774C2ABE}"/>
          </ac:spMkLst>
        </pc:spChg>
        <pc:spChg chg="add del">
          <ac:chgData name="Riyan Muhamad Saputra" userId="55a94987a4ebbd6c" providerId="LiveId" clId="{959A08AF-65D2-46BD-8EA4-AD6921096DCD}" dt="2019-11-19T03:19:26.543" v="123"/>
          <ac:spMkLst>
            <pc:docMk/>
            <pc:sldMk cId="1517223177" sldId="431"/>
            <ac:spMk id="63" creationId="{2D2D6A94-6AD5-4C8D-A8AA-2E45CA9F56B7}"/>
          </ac:spMkLst>
        </pc:spChg>
        <pc:spChg chg="add del">
          <ac:chgData name="Riyan Muhamad Saputra" userId="55a94987a4ebbd6c" providerId="LiveId" clId="{959A08AF-65D2-46BD-8EA4-AD6921096DCD}" dt="2019-11-19T03:19:26.543" v="123"/>
          <ac:spMkLst>
            <pc:docMk/>
            <pc:sldMk cId="1517223177" sldId="431"/>
            <ac:spMk id="66" creationId="{35F3A25C-5883-494A-9866-2B1AA3A98AC5}"/>
          </ac:spMkLst>
        </pc:spChg>
        <pc:grpChg chg="add del mod">
          <ac:chgData name="Riyan Muhamad Saputra" userId="55a94987a4ebbd6c" providerId="LiveId" clId="{959A08AF-65D2-46BD-8EA4-AD6921096DCD}" dt="2019-11-19T03:19:03.168" v="119"/>
          <ac:grpSpMkLst>
            <pc:docMk/>
            <pc:sldMk cId="1517223177" sldId="431"/>
            <ac:grpSpMk id="10" creationId="{6A08E7D2-E07B-4B15-ADF9-1447C557A430}"/>
          </ac:grpSpMkLst>
        </pc:grpChg>
        <pc:grpChg chg="add del mod">
          <ac:chgData name="Riyan Muhamad Saputra" userId="55a94987a4ebbd6c" providerId="LiveId" clId="{959A08AF-65D2-46BD-8EA4-AD6921096DCD}" dt="2019-11-19T03:19:26.543" v="123"/>
          <ac:grpSpMkLst>
            <pc:docMk/>
            <pc:sldMk cId="1517223177" sldId="431"/>
            <ac:grpSpMk id="43" creationId="{11EF7C3A-6F37-4D44-A924-395673782E67}"/>
          </ac:grpSpMkLst>
        </pc:grpChg>
        <pc:graphicFrameChg chg="add del">
          <ac:chgData name="Riyan Muhamad Saputra" userId="55a94987a4ebbd6c" providerId="LiveId" clId="{959A08AF-65D2-46BD-8EA4-AD6921096DCD}" dt="2019-11-19T03:19:03.168" v="119"/>
          <ac:graphicFrameMkLst>
            <pc:docMk/>
            <pc:sldMk cId="1517223177" sldId="431"/>
            <ac:graphicFrameMk id="3" creationId="{813AE1C3-DD03-4A32-A33C-FD59B2551FD2}"/>
          </ac:graphicFrameMkLst>
        </pc:graphicFrameChg>
        <pc:graphicFrameChg chg="del">
          <ac:chgData name="Riyan Muhamad Saputra" userId="55a94987a4ebbd6c" providerId="LiveId" clId="{959A08AF-65D2-46BD-8EA4-AD6921096DCD}" dt="2019-11-19T03:18:52.450" v="117" actId="478"/>
          <ac:graphicFrameMkLst>
            <pc:docMk/>
            <pc:sldMk cId="1517223177" sldId="431"/>
            <ac:graphicFrameMk id="4" creationId="{5D2A9AF7-D6C3-4137-83BB-ACBEB3DFB266}"/>
          </ac:graphicFrameMkLst>
        </pc:graphicFrameChg>
        <pc:graphicFrameChg chg="add del">
          <ac:chgData name="Riyan Muhamad Saputra" userId="55a94987a4ebbd6c" providerId="LiveId" clId="{959A08AF-65D2-46BD-8EA4-AD6921096DCD}" dt="2019-11-19T03:19:26.543" v="123"/>
          <ac:graphicFrameMkLst>
            <pc:docMk/>
            <pc:sldMk cId="1517223177" sldId="431"/>
            <ac:graphicFrameMk id="37" creationId="{40C0BDB4-8118-4079-99E1-C8937D33F501}"/>
          </ac:graphicFrameMkLst>
        </pc:graphicFrameChg>
        <pc:picChg chg="add del">
          <ac:chgData name="Riyan Muhamad Saputra" userId="55a94987a4ebbd6c" providerId="LiveId" clId="{959A08AF-65D2-46BD-8EA4-AD6921096DCD}" dt="2019-11-19T03:19:03.168" v="119"/>
          <ac:picMkLst>
            <pc:docMk/>
            <pc:sldMk cId="1517223177" sldId="431"/>
            <ac:picMk id="15" creationId="{00000000-0008-0000-0000-000016000000}"/>
          </ac:picMkLst>
        </pc:picChg>
        <pc:picChg chg="add del">
          <ac:chgData name="Riyan Muhamad Saputra" userId="55a94987a4ebbd6c" providerId="LiveId" clId="{959A08AF-65D2-46BD-8EA4-AD6921096DCD}" dt="2019-11-19T03:19:03.168" v="119"/>
          <ac:picMkLst>
            <pc:docMk/>
            <pc:sldMk cId="1517223177" sldId="431"/>
            <ac:picMk id="17" creationId="{00000000-0008-0000-0000-000025000000}"/>
          </ac:picMkLst>
        </pc:picChg>
        <pc:picChg chg="add del">
          <ac:chgData name="Riyan Muhamad Saputra" userId="55a94987a4ebbd6c" providerId="LiveId" clId="{959A08AF-65D2-46BD-8EA4-AD6921096DCD}" dt="2019-11-19T03:19:03.168" v="119"/>
          <ac:picMkLst>
            <pc:docMk/>
            <pc:sldMk cId="1517223177" sldId="431"/>
            <ac:picMk id="18" creationId="{00000000-0008-0000-0000-000032000000}"/>
          </ac:picMkLst>
        </pc:picChg>
        <pc:picChg chg="add del">
          <ac:chgData name="Riyan Muhamad Saputra" userId="55a94987a4ebbd6c" providerId="LiveId" clId="{959A08AF-65D2-46BD-8EA4-AD6921096DCD}" dt="2019-11-19T03:19:03.168" v="119"/>
          <ac:picMkLst>
            <pc:docMk/>
            <pc:sldMk cId="1517223177" sldId="431"/>
            <ac:picMk id="21" creationId="{00000000-0008-0000-0000-000006000000}"/>
          </ac:picMkLst>
        </pc:picChg>
        <pc:picChg chg="add del">
          <ac:chgData name="Riyan Muhamad Saputra" userId="55a94987a4ebbd6c" providerId="LiveId" clId="{959A08AF-65D2-46BD-8EA4-AD6921096DCD}" dt="2019-11-19T03:19:03.168" v="119"/>
          <ac:picMkLst>
            <pc:docMk/>
            <pc:sldMk cId="1517223177" sldId="431"/>
            <ac:picMk id="22" creationId="{00000000-0008-0000-0000-000019000000}"/>
          </ac:picMkLst>
        </pc:picChg>
        <pc:picChg chg="add del">
          <ac:chgData name="Riyan Muhamad Saputra" userId="55a94987a4ebbd6c" providerId="LiveId" clId="{959A08AF-65D2-46BD-8EA4-AD6921096DCD}" dt="2019-11-19T03:19:03.168" v="119"/>
          <ac:picMkLst>
            <pc:docMk/>
            <pc:sldMk cId="1517223177" sldId="431"/>
            <ac:picMk id="31" creationId="{4828540A-A2A8-4393-94F8-3A960FEE782A}"/>
          </ac:picMkLst>
        </pc:picChg>
        <pc:picChg chg="add del">
          <ac:chgData name="Riyan Muhamad Saputra" userId="55a94987a4ebbd6c" providerId="LiveId" clId="{959A08AF-65D2-46BD-8EA4-AD6921096DCD}" dt="2019-11-19T03:19:03.168" v="119"/>
          <ac:picMkLst>
            <pc:docMk/>
            <pc:sldMk cId="1517223177" sldId="431"/>
            <ac:picMk id="34" creationId="{79709DC9-8215-4BDA-BDA8-EBBE50FA409F}"/>
          </ac:picMkLst>
        </pc:picChg>
        <pc:picChg chg="add del">
          <ac:chgData name="Riyan Muhamad Saputra" userId="55a94987a4ebbd6c" providerId="LiveId" clId="{959A08AF-65D2-46BD-8EA4-AD6921096DCD}" dt="2019-11-19T03:19:15.742" v="121"/>
          <ac:picMkLst>
            <pc:docMk/>
            <pc:sldMk cId="1517223177" sldId="431"/>
            <ac:picMk id="36" creationId="{F6453618-30F5-429D-A359-5551AED2A289}"/>
          </ac:picMkLst>
        </pc:picChg>
        <pc:picChg chg="add del">
          <ac:chgData name="Riyan Muhamad Saputra" userId="55a94987a4ebbd6c" providerId="LiveId" clId="{959A08AF-65D2-46BD-8EA4-AD6921096DCD}" dt="2019-11-19T03:19:26.543" v="123"/>
          <ac:picMkLst>
            <pc:docMk/>
            <pc:sldMk cId="1517223177" sldId="431"/>
            <ac:picMk id="48" creationId="{00000000-0008-0000-0000-000016000000}"/>
          </ac:picMkLst>
        </pc:picChg>
        <pc:picChg chg="add del">
          <ac:chgData name="Riyan Muhamad Saputra" userId="55a94987a4ebbd6c" providerId="LiveId" clId="{959A08AF-65D2-46BD-8EA4-AD6921096DCD}" dt="2019-11-19T03:19:26.543" v="123"/>
          <ac:picMkLst>
            <pc:docMk/>
            <pc:sldMk cId="1517223177" sldId="431"/>
            <ac:picMk id="50" creationId="{00000000-0008-0000-0000-000025000000}"/>
          </ac:picMkLst>
        </pc:picChg>
        <pc:picChg chg="add del">
          <ac:chgData name="Riyan Muhamad Saputra" userId="55a94987a4ebbd6c" providerId="LiveId" clId="{959A08AF-65D2-46BD-8EA4-AD6921096DCD}" dt="2019-11-19T03:19:26.543" v="123"/>
          <ac:picMkLst>
            <pc:docMk/>
            <pc:sldMk cId="1517223177" sldId="431"/>
            <ac:picMk id="51" creationId="{00000000-0008-0000-0000-000032000000}"/>
          </ac:picMkLst>
        </pc:picChg>
        <pc:picChg chg="add del">
          <ac:chgData name="Riyan Muhamad Saputra" userId="55a94987a4ebbd6c" providerId="LiveId" clId="{959A08AF-65D2-46BD-8EA4-AD6921096DCD}" dt="2019-11-19T03:19:26.543" v="123"/>
          <ac:picMkLst>
            <pc:docMk/>
            <pc:sldMk cId="1517223177" sldId="431"/>
            <ac:picMk id="54" creationId="{00000000-0008-0000-0000-000006000000}"/>
          </ac:picMkLst>
        </pc:picChg>
        <pc:picChg chg="add del">
          <ac:chgData name="Riyan Muhamad Saputra" userId="55a94987a4ebbd6c" providerId="LiveId" clId="{959A08AF-65D2-46BD-8EA4-AD6921096DCD}" dt="2019-11-19T03:19:26.543" v="123"/>
          <ac:picMkLst>
            <pc:docMk/>
            <pc:sldMk cId="1517223177" sldId="431"/>
            <ac:picMk id="55" creationId="{00000000-0008-0000-0000-000019000000}"/>
          </ac:picMkLst>
        </pc:picChg>
        <pc:picChg chg="add del">
          <ac:chgData name="Riyan Muhamad Saputra" userId="55a94987a4ebbd6c" providerId="LiveId" clId="{959A08AF-65D2-46BD-8EA4-AD6921096DCD}" dt="2019-11-19T03:19:26.543" v="123"/>
          <ac:picMkLst>
            <pc:docMk/>
            <pc:sldMk cId="1517223177" sldId="431"/>
            <ac:picMk id="64" creationId="{4828540A-A2A8-4393-94F8-3A960FEE782A}"/>
          </ac:picMkLst>
        </pc:picChg>
        <pc:picChg chg="add del">
          <ac:chgData name="Riyan Muhamad Saputra" userId="55a94987a4ebbd6c" providerId="LiveId" clId="{959A08AF-65D2-46BD-8EA4-AD6921096DCD}" dt="2019-11-19T03:19:26.543" v="123"/>
          <ac:picMkLst>
            <pc:docMk/>
            <pc:sldMk cId="1517223177" sldId="431"/>
            <ac:picMk id="67" creationId="{79709DC9-8215-4BDA-BDA8-EBBE50FA409F}"/>
          </ac:picMkLst>
        </pc:picChg>
        <pc:picChg chg="add mod">
          <ac:chgData name="Riyan Muhamad Saputra" userId="55a94987a4ebbd6c" providerId="LiveId" clId="{959A08AF-65D2-46BD-8EA4-AD6921096DCD}" dt="2019-11-19T03:23:40.704" v="157" actId="1440"/>
          <ac:picMkLst>
            <pc:docMk/>
            <pc:sldMk cId="1517223177" sldId="431"/>
            <ac:picMk id="69" creationId="{A256FB23-EDC9-4133-B1DA-165421A38BF4}"/>
          </ac:picMkLst>
        </pc:picChg>
        <pc:cxnChg chg="add del">
          <ac:chgData name="Riyan Muhamad Saputra" userId="55a94987a4ebbd6c" providerId="LiveId" clId="{959A08AF-65D2-46BD-8EA4-AD6921096DCD}" dt="2019-11-19T03:19:03.168" v="119"/>
          <ac:cxnSpMkLst>
            <pc:docMk/>
            <pc:sldMk cId="1517223177" sldId="431"/>
            <ac:cxnSpMk id="6" creationId="{00000000-0008-0000-0000-000008000000}"/>
          </ac:cxnSpMkLst>
        </pc:cxnChg>
        <pc:cxnChg chg="add del">
          <ac:chgData name="Riyan Muhamad Saputra" userId="55a94987a4ebbd6c" providerId="LiveId" clId="{959A08AF-65D2-46BD-8EA4-AD6921096DCD}" dt="2019-11-19T03:19:03.168" v="119"/>
          <ac:cxnSpMkLst>
            <pc:docMk/>
            <pc:sldMk cId="1517223177" sldId="431"/>
            <ac:cxnSpMk id="7" creationId="{00000000-0008-0000-0000-000009000000}"/>
          </ac:cxnSpMkLst>
        </pc:cxnChg>
        <pc:cxnChg chg="add del">
          <ac:chgData name="Riyan Muhamad Saputra" userId="55a94987a4ebbd6c" providerId="LiveId" clId="{959A08AF-65D2-46BD-8EA4-AD6921096DCD}" dt="2019-11-19T03:19:03.168" v="119"/>
          <ac:cxnSpMkLst>
            <pc:docMk/>
            <pc:sldMk cId="1517223177" sldId="431"/>
            <ac:cxnSpMk id="8" creationId="{00000000-0008-0000-0000-00001B000000}"/>
          </ac:cxnSpMkLst>
        </pc:cxnChg>
        <pc:cxnChg chg="add del">
          <ac:chgData name="Riyan Muhamad Saputra" userId="55a94987a4ebbd6c" providerId="LiveId" clId="{959A08AF-65D2-46BD-8EA4-AD6921096DCD}" dt="2019-11-19T03:19:03.168" v="119"/>
          <ac:cxnSpMkLst>
            <pc:docMk/>
            <pc:sldMk cId="1517223177" sldId="431"/>
            <ac:cxnSpMk id="16" creationId="{00000000-0008-0000-0000-000017000000}"/>
          </ac:cxnSpMkLst>
        </pc:cxnChg>
        <pc:cxnChg chg="add del">
          <ac:chgData name="Riyan Muhamad Saputra" userId="55a94987a4ebbd6c" providerId="LiveId" clId="{959A08AF-65D2-46BD-8EA4-AD6921096DCD}" dt="2019-11-19T03:19:03.168" v="119"/>
          <ac:cxnSpMkLst>
            <pc:docMk/>
            <pc:sldMk cId="1517223177" sldId="431"/>
            <ac:cxnSpMk id="23" creationId="{00000000-0008-0000-0000-00001D000000}"/>
          </ac:cxnSpMkLst>
        </pc:cxnChg>
        <pc:cxnChg chg="add del">
          <ac:chgData name="Riyan Muhamad Saputra" userId="55a94987a4ebbd6c" providerId="LiveId" clId="{959A08AF-65D2-46BD-8EA4-AD6921096DCD}" dt="2019-11-19T03:19:03.168" v="119"/>
          <ac:cxnSpMkLst>
            <pc:docMk/>
            <pc:sldMk cId="1517223177" sldId="431"/>
            <ac:cxnSpMk id="25" creationId="{FD5AA5BF-B880-4EE7-8A48-E11ADC9040AE}"/>
          </ac:cxnSpMkLst>
        </pc:cxnChg>
        <pc:cxnChg chg="add del">
          <ac:chgData name="Riyan Muhamad Saputra" userId="55a94987a4ebbd6c" providerId="LiveId" clId="{959A08AF-65D2-46BD-8EA4-AD6921096DCD}" dt="2019-11-19T03:19:03.168" v="119"/>
          <ac:cxnSpMkLst>
            <pc:docMk/>
            <pc:sldMk cId="1517223177" sldId="431"/>
            <ac:cxnSpMk id="32" creationId="{41130B26-DB6E-48B0-8D56-041B0DEF8DEB}"/>
          </ac:cxnSpMkLst>
        </pc:cxnChg>
        <pc:cxnChg chg="add del">
          <ac:chgData name="Riyan Muhamad Saputra" userId="55a94987a4ebbd6c" providerId="LiveId" clId="{959A08AF-65D2-46BD-8EA4-AD6921096DCD}" dt="2019-11-19T03:19:03.168" v="119"/>
          <ac:cxnSpMkLst>
            <pc:docMk/>
            <pc:sldMk cId="1517223177" sldId="431"/>
            <ac:cxnSpMk id="35" creationId="{38DC9839-CF18-4F72-B483-204BFC28E6A2}"/>
          </ac:cxnSpMkLst>
        </pc:cxnChg>
        <pc:cxnChg chg="add del">
          <ac:chgData name="Riyan Muhamad Saputra" userId="55a94987a4ebbd6c" providerId="LiveId" clId="{959A08AF-65D2-46BD-8EA4-AD6921096DCD}" dt="2019-11-19T03:19:26.543" v="123"/>
          <ac:cxnSpMkLst>
            <pc:docMk/>
            <pc:sldMk cId="1517223177" sldId="431"/>
            <ac:cxnSpMk id="39" creationId="{00000000-0008-0000-0000-000008000000}"/>
          </ac:cxnSpMkLst>
        </pc:cxnChg>
        <pc:cxnChg chg="add del">
          <ac:chgData name="Riyan Muhamad Saputra" userId="55a94987a4ebbd6c" providerId="LiveId" clId="{959A08AF-65D2-46BD-8EA4-AD6921096DCD}" dt="2019-11-19T03:19:26.543" v="123"/>
          <ac:cxnSpMkLst>
            <pc:docMk/>
            <pc:sldMk cId="1517223177" sldId="431"/>
            <ac:cxnSpMk id="40" creationId="{00000000-0008-0000-0000-000009000000}"/>
          </ac:cxnSpMkLst>
        </pc:cxnChg>
        <pc:cxnChg chg="add del">
          <ac:chgData name="Riyan Muhamad Saputra" userId="55a94987a4ebbd6c" providerId="LiveId" clId="{959A08AF-65D2-46BD-8EA4-AD6921096DCD}" dt="2019-11-19T03:19:26.543" v="123"/>
          <ac:cxnSpMkLst>
            <pc:docMk/>
            <pc:sldMk cId="1517223177" sldId="431"/>
            <ac:cxnSpMk id="41" creationId="{00000000-0008-0000-0000-00001B000000}"/>
          </ac:cxnSpMkLst>
        </pc:cxnChg>
        <pc:cxnChg chg="add del">
          <ac:chgData name="Riyan Muhamad Saputra" userId="55a94987a4ebbd6c" providerId="LiveId" clId="{959A08AF-65D2-46BD-8EA4-AD6921096DCD}" dt="2019-11-19T03:19:26.543" v="123"/>
          <ac:cxnSpMkLst>
            <pc:docMk/>
            <pc:sldMk cId="1517223177" sldId="431"/>
            <ac:cxnSpMk id="49" creationId="{00000000-0008-0000-0000-000017000000}"/>
          </ac:cxnSpMkLst>
        </pc:cxnChg>
        <pc:cxnChg chg="add del">
          <ac:chgData name="Riyan Muhamad Saputra" userId="55a94987a4ebbd6c" providerId="LiveId" clId="{959A08AF-65D2-46BD-8EA4-AD6921096DCD}" dt="2019-11-19T03:19:26.543" v="123"/>
          <ac:cxnSpMkLst>
            <pc:docMk/>
            <pc:sldMk cId="1517223177" sldId="431"/>
            <ac:cxnSpMk id="56" creationId="{00000000-0008-0000-0000-00001D000000}"/>
          </ac:cxnSpMkLst>
        </pc:cxnChg>
        <pc:cxnChg chg="add del">
          <ac:chgData name="Riyan Muhamad Saputra" userId="55a94987a4ebbd6c" providerId="LiveId" clId="{959A08AF-65D2-46BD-8EA4-AD6921096DCD}" dt="2019-11-19T03:19:26.543" v="123"/>
          <ac:cxnSpMkLst>
            <pc:docMk/>
            <pc:sldMk cId="1517223177" sldId="431"/>
            <ac:cxnSpMk id="58" creationId="{FD5AA5BF-B880-4EE7-8A48-E11ADC9040AE}"/>
          </ac:cxnSpMkLst>
        </pc:cxnChg>
        <pc:cxnChg chg="add del">
          <ac:chgData name="Riyan Muhamad Saputra" userId="55a94987a4ebbd6c" providerId="LiveId" clId="{959A08AF-65D2-46BD-8EA4-AD6921096DCD}" dt="2019-11-19T03:19:26.543" v="123"/>
          <ac:cxnSpMkLst>
            <pc:docMk/>
            <pc:sldMk cId="1517223177" sldId="431"/>
            <ac:cxnSpMk id="65" creationId="{41130B26-DB6E-48B0-8D56-041B0DEF8DEB}"/>
          </ac:cxnSpMkLst>
        </pc:cxnChg>
        <pc:cxnChg chg="add del">
          <ac:chgData name="Riyan Muhamad Saputra" userId="55a94987a4ebbd6c" providerId="LiveId" clId="{959A08AF-65D2-46BD-8EA4-AD6921096DCD}" dt="2019-11-19T03:19:26.543" v="123"/>
          <ac:cxnSpMkLst>
            <pc:docMk/>
            <pc:sldMk cId="1517223177" sldId="431"/>
            <ac:cxnSpMk id="68" creationId="{38DC9839-CF18-4F72-B483-204BFC28E6A2}"/>
          </ac:cxnSpMkLst>
        </pc:cxnChg>
      </pc:sldChg>
      <pc:sldChg chg="del">
        <pc:chgData name="Riyan Muhamad Saputra" userId="55a94987a4ebbd6c" providerId="LiveId" clId="{959A08AF-65D2-46BD-8EA4-AD6921096DCD}" dt="2019-11-19T02:43:50.268" v="4" actId="2696"/>
        <pc:sldMkLst>
          <pc:docMk/>
          <pc:sldMk cId="1153447324" sldId="432"/>
        </pc:sldMkLst>
      </pc:sldChg>
      <pc:sldChg chg="addSp delSp modSp">
        <pc:chgData name="Riyan Muhamad Saputra" userId="55a94987a4ebbd6c" providerId="LiveId" clId="{959A08AF-65D2-46BD-8EA4-AD6921096DCD}" dt="2019-11-19T03:27:39.247" v="170" actId="1076"/>
        <pc:sldMkLst>
          <pc:docMk/>
          <pc:sldMk cId="3465466479" sldId="434"/>
        </pc:sldMkLst>
        <pc:spChg chg="mod">
          <ac:chgData name="Riyan Muhamad Saputra" userId="55a94987a4ebbd6c" providerId="LiveId" clId="{959A08AF-65D2-46BD-8EA4-AD6921096DCD}" dt="2019-11-19T02:53:59.678" v="79" actId="20577"/>
          <ac:spMkLst>
            <pc:docMk/>
            <pc:sldMk cId="3465466479" sldId="434"/>
            <ac:spMk id="2" creationId="{00000000-0000-0000-0000-000000000000}"/>
          </ac:spMkLst>
        </pc:spChg>
        <pc:picChg chg="add mod">
          <ac:chgData name="Riyan Muhamad Saputra" userId="55a94987a4ebbd6c" providerId="LiveId" clId="{959A08AF-65D2-46BD-8EA4-AD6921096DCD}" dt="2019-11-19T03:27:39.247" v="170" actId="1076"/>
          <ac:picMkLst>
            <pc:docMk/>
            <pc:sldMk cId="3465466479" sldId="434"/>
            <ac:picMk id="3" creationId="{7A7FAE23-1AD0-4A34-B27F-4E01DBEF9CA6}"/>
          </ac:picMkLst>
        </pc:picChg>
        <pc:picChg chg="del">
          <ac:chgData name="Riyan Muhamad Saputra" userId="55a94987a4ebbd6c" providerId="LiveId" clId="{959A08AF-65D2-46BD-8EA4-AD6921096DCD}" dt="2019-11-19T02:53:51.798" v="63" actId="478"/>
          <ac:picMkLst>
            <pc:docMk/>
            <pc:sldMk cId="3465466479" sldId="434"/>
            <ac:picMk id="5" creationId="{00000000-0000-0000-0000-000000000000}"/>
          </ac:picMkLst>
        </pc:picChg>
      </pc:sldChg>
      <pc:sldChg chg="addSp delSp modSp add">
        <pc:chgData name="Riyan Muhamad Saputra" userId="55a94987a4ebbd6c" providerId="LiveId" clId="{959A08AF-65D2-46BD-8EA4-AD6921096DCD}" dt="2019-11-19T03:31:47.938" v="237" actId="20577"/>
        <pc:sldMkLst>
          <pc:docMk/>
          <pc:sldMk cId="3744175174" sldId="435"/>
        </pc:sldMkLst>
        <pc:spChg chg="mod">
          <ac:chgData name="Riyan Muhamad Saputra" userId="55a94987a4ebbd6c" providerId="LiveId" clId="{959A08AF-65D2-46BD-8EA4-AD6921096DCD}" dt="2019-11-19T03:31:47.938" v="237" actId="20577"/>
          <ac:spMkLst>
            <pc:docMk/>
            <pc:sldMk cId="3744175174" sldId="435"/>
            <ac:spMk id="2" creationId="{00000000-0000-0000-0000-000000000000}"/>
          </ac:spMkLst>
        </pc:spChg>
        <pc:picChg chg="add mod">
          <ac:chgData name="Riyan Muhamad Saputra" userId="55a94987a4ebbd6c" providerId="LiveId" clId="{959A08AF-65D2-46BD-8EA4-AD6921096DCD}" dt="2019-11-19T03:31:40.860" v="227" actId="1076"/>
          <ac:picMkLst>
            <pc:docMk/>
            <pc:sldMk cId="3744175174" sldId="435"/>
            <ac:picMk id="3" creationId="{7EFD2F01-CE93-4C30-A644-F7328B506524}"/>
          </ac:picMkLst>
        </pc:picChg>
        <pc:picChg chg="del">
          <ac:chgData name="Riyan Muhamad Saputra" userId="55a94987a4ebbd6c" providerId="LiveId" clId="{959A08AF-65D2-46BD-8EA4-AD6921096DCD}" dt="2019-11-19T03:31:35.800" v="224" actId="478"/>
          <ac:picMkLst>
            <pc:docMk/>
            <pc:sldMk cId="3744175174" sldId="435"/>
            <ac:picMk id="4" creationId="{797F8DAA-9986-4CB0-A6F0-67740D3BB2FF}"/>
          </ac:picMkLst>
        </pc:picChg>
      </pc:sldChg>
    </pc:docChg>
  </pc:docChgLst>
  <pc:docChgLst>
    <pc:chgData name="Riyan Muhamad Saputra" userId="55a94987a4ebbd6c" providerId="LiveId" clId="{AD1DB1C9-76C2-405C-8687-71793E64F601}"/>
  </pc:docChgLst>
  <pc:docChgLst>
    <pc:chgData name="Riyan Muhamad Saputra" userId="55a94987a4ebbd6c" providerId="LiveId" clId="{6E44B4B8-2738-472B-898A-43F623EE3E2F}"/>
  </pc:docChgLst>
  <pc:docChgLst>
    <pc:chgData name="Riyan Muhamad Saputra" userId="55a94987a4ebbd6c" providerId="LiveId" clId="{01AF1802-1ECC-414B-BA2B-DC872805763C}"/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C94820-696D-4207-A8AC-0F5708474257}" type="doc">
      <dgm:prSet loTypeId="urn:microsoft.com/office/officeart/2005/8/layout/vList2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n-GB"/>
        </a:p>
      </dgm:t>
    </dgm:pt>
    <dgm:pt modelId="{565BAE53-E0FB-46D7-8C77-8C1FB70E694E}">
      <dgm:prSet phldrT="[Text]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GB" dirty="0"/>
            <a:t>1. aseanstats.org</a:t>
          </a:r>
        </a:p>
      </dgm:t>
    </dgm:pt>
    <dgm:pt modelId="{60622026-755E-4EBE-A5BB-F56DADB95D66}" type="parTrans" cxnId="{AFCF50F7-7431-42D2-945E-90DC226B9FCB}">
      <dgm:prSet/>
      <dgm:spPr/>
      <dgm:t>
        <a:bodyPr/>
        <a:lstStyle/>
        <a:p>
          <a:endParaRPr lang="en-GB"/>
        </a:p>
      </dgm:t>
    </dgm:pt>
    <dgm:pt modelId="{E6407FD1-DAFD-450C-A502-E279316ECCE9}" type="sibTrans" cxnId="{AFCF50F7-7431-42D2-945E-90DC226B9FCB}">
      <dgm:prSet/>
      <dgm:spPr/>
      <dgm:t>
        <a:bodyPr/>
        <a:lstStyle/>
        <a:p>
          <a:endParaRPr lang="en-GB"/>
        </a:p>
      </dgm:t>
    </dgm:pt>
    <dgm:pt modelId="{90AE5444-96B1-467E-B4D6-A13310DD645B}">
      <dgm:prSet phldrT="[Text]"/>
      <dgm:spPr/>
      <dgm:t>
        <a:bodyPr/>
        <a:lstStyle/>
        <a:p>
          <a:r>
            <a:rPr lang="en-GB" dirty="0"/>
            <a:t>eBook, infographics, photos/videos, events, public docs</a:t>
          </a:r>
        </a:p>
      </dgm:t>
    </dgm:pt>
    <dgm:pt modelId="{C0AF501A-324C-4005-8C10-A8C4C456153E}" type="parTrans" cxnId="{04A161DA-F8D3-4A1C-86C6-9E51FDD00CEE}">
      <dgm:prSet/>
      <dgm:spPr/>
      <dgm:t>
        <a:bodyPr/>
        <a:lstStyle/>
        <a:p>
          <a:endParaRPr lang="en-GB"/>
        </a:p>
      </dgm:t>
    </dgm:pt>
    <dgm:pt modelId="{345D6036-8EFC-4364-BAE7-0A929BF98B4E}" type="sibTrans" cxnId="{04A161DA-F8D3-4A1C-86C6-9E51FDD00CEE}">
      <dgm:prSet/>
      <dgm:spPr/>
      <dgm:t>
        <a:bodyPr/>
        <a:lstStyle/>
        <a:p>
          <a:endParaRPr lang="en-GB"/>
        </a:p>
      </dgm:t>
    </dgm:pt>
    <dgm:pt modelId="{751C0A5E-C20E-438B-A24C-ED6E02A007EE}">
      <dgm:prSet phldrT="[Text]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GB" dirty="0"/>
            <a:t>2. data.aseanstats.org</a:t>
          </a:r>
        </a:p>
      </dgm:t>
    </dgm:pt>
    <dgm:pt modelId="{6834BF85-6CA3-478E-AC63-C3EC39FF42BC}" type="parTrans" cxnId="{25693EC0-5FE5-47C6-9551-F3F74954DF4B}">
      <dgm:prSet/>
      <dgm:spPr/>
      <dgm:t>
        <a:bodyPr/>
        <a:lstStyle/>
        <a:p>
          <a:endParaRPr lang="en-GB"/>
        </a:p>
      </dgm:t>
    </dgm:pt>
    <dgm:pt modelId="{7D7B2A7A-810E-4EB9-AF56-FB2BB62F4CBC}" type="sibTrans" cxnId="{25693EC0-5FE5-47C6-9551-F3F74954DF4B}">
      <dgm:prSet/>
      <dgm:spPr/>
      <dgm:t>
        <a:bodyPr/>
        <a:lstStyle/>
        <a:p>
          <a:endParaRPr lang="en-GB"/>
        </a:p>
      </dgm:t>
    </dgm:pt>
    <dgm:pt modelId="{6C482854-B5CE-4F5D-8C49-55C40526C172}">
      <dgm:prSet phldrT="[Text]"/>
      <dgm:spPr/>
      <dgm:t>
        <a:bodyPr/>
        <a:lstStyle/>
        <a:p>
          <a:r>
            <a:rPr lang="en-GB" dirty="0"/>
            <a:t>Data</a:t>
          </a:r>
        </a:p>
      </dgm:t>
    </dgm:pt>
    <dgm:pt modelId="{90016283-4B70-463D-83CD-25E6E30CB7A0}" type="parTrans" cxnId="{DD66B55A-ACD2-4BC0-BB46-CB28343DCB8A}">
      <dgm:prSet/>
      <dgm:spPr/>
      <dgm:t>
        <a:bodyPr/>
        <a:lstStyle/>
        <a:p>
          <a:endParaRPr lang="en-GB"/>
        </a:p>
      </dgm:t>
    </dgm:pt>
    <dgm:pt modelId="{CF38A73B-5780-4254-A244-0667E47A4174}" type="sibTrans" cxnId="{DD66B55A-ACD2-4BC0-BB46-CB28343DCB8A}">
      <dgm:prSet/>
      <dgm:spPr/>
      <dgm:t>
        <a:bodyPr/>
        <a:lstStyle/>
        <a:p>
          <a:endParaRPr lang="en-GB"/>
        </a:p>
      </dgm:t>
    </dgm:pt>
    <dgm:pt modelId="{CC9FBBC1-7659-46B8-A921-C02C1130B9BC}">
      <dgm:prSet phldrT="[Text]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GB" dirty="0"/>
            <a:t>3. wg.aseanstats.org</a:t>
          </a:r>
        </a:p>
      </dgm:t>
    </dgm:pt>
    <dgm:pt modelId="{9E7D6928-D822-4A84-9424-B3062473A21E}" type="parTrans" cxnId="{580B51CC-E62B-4DCA-A554-7C982F10AA9A}">
      <dgm:prSet/>
      <dgm:spPr/>
      <dgm:t>
        <a:bodyPr/>
        <a:lstStyle/>
        <a:p>
          <a:endParaRPr lang="en-GB"/>
        </a:p>
      </dgm:t>
    </dgm:pt>
    <dgm:pt modelId="{6A8ED390-2546-4681-8E9B-6446B45B7DD7}" type="sibTrans" cxnId="{580B51CC-E62B-4DCA-A554-7C982F10AA9A}">
      <dgm:prSet/>
      <dgm:spPr/>
      <dgm:t>
        <a:bodyPr/>
        <a:lstStyle/>
        <a:p>
          <a:endParaRPr lang="en-GB"/>
        </a:p>
      </dgm:t>
    </dgm:pt>
    <dgm:pt modelId="{F895D9D9-F87C-422E-888C-E1DEDB6A6D72}">
      <dgm:prSet phldrT="[Text]"/>
      <dgm:spPr/>
      <dgm:t>
        <a:bodyPr/>
        <a:lstStyle/>
        <a:p>
          <a:r>
            <a:rPr lang="en-GB" dirty="0"/>
            <a:t>Private ACSS and WGs documents</a:t>
          </a:r>
        </a:p>
      </dgm:t>
    </dgm:pt>
    <dgm:pt modelId="{6FF3E0C9-D75B-4936-846A-9F041D20DD4F}" type="parTrans" cxnId="{649F2C82-4183-4CFB-892F-978BA3C04A65}">
      <dgm:prSet/>
      <dgm:spPr/>
      <dgm:t>
        <a:bodyPr/>
        <a:lstStyle/>
        <a:p>
          <a:endParaRPr lang="en-GB"/>
        </a:p>
      </dgm:t>
    </dgm:pt>
    <dgm:pt modelId="{89B7E59D-D8A8-4F24-87D0-27C5B443A103}" type="sibTrans" cxnId="{649F2C82-4183-4CFB-892F-978BA3C04A65}">
      <dgm:prSet/>
      <dgm:spPr/>
      <dgm:t>
        <a:bodyPr/>
        <a:lstStyle/>
        <a:p>
          <a:endParaRPr lang="en-GB"/>
        </a:p>
      </dgm:t>
    </dgm:pt>
    <dgm:pt modelId="{1B43E7AB-F0C7-42C9-AB66-7D18CF951E7F}">
      <dgm:prSet phldrT="[Text]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GB" dirty="0"/>
            <a:t>4. dtt.aseanstats.org</a:t>
          </a:r>
        </a:p>
      </dgm:t>
    </dgm:pt>
    <dgm:pt modelId="{85D984C3-5CAC-4771-BEA6-418A522A62DE}" type="parTrans" cxnId="{E11C37D4-3D92-414A-ADF7-3BFAF73D3765}">
      <dgm:prSet/>
      <dgm:spPr/>
      <dgm:t>
        <a:bodyPr/>
        <a:lstStyle/>
        <a:p>
          <a:endParaRPr lang="en-US"/>
        </a:p>
      </dgm:t>
    </dgm:pt>
    <dgm:pt modelId="{C4DE552D-54A6-45E5-94D8-EC032F9003CF}" type="sibTrans" cxnId="{E11C37D4-3D92-414A-ADF7-3BFAF73D3765}">
      <dgm:prSet/>
      <dgm:spPr/>
      <dgm:t>
        <a:bodyPr/>
        <a:lstStyle/>
        <a:p>
          <a:endParaRPr lang="en-US"/>
        </a:p>
      </dgm:t>
    </dgm:pt>
    <dgm:pt modelId="{D6E8D4C7-CE34-41DC-AA70-1EBE8D5A07F5}">
      <dgm:prSet phldrT="[Text]"/>
      <dgm:spPr/>
      <dgm:t>
        <a:bodyPr/>
        <a:lstStyle/>
        <a:p>
          <a:r>
            <a:rPr lang="en-GB" dirty="0"/>
            <a:t>For AMS to submit data to </a:t>
          </a:r>
          <a:r>
            <a:rPr lang="en-GB" dirty="0" err="1"/>
            <a:t>ASEANstats</a:t>
          </a:r>
          <a:r>
            <a:rPr lang="en-GB" dirty="0"/>
            <a:t> </a:t>
          </a:r>
        </a:p>
      </dgm:t>
    </dgm:pt>
    <dgm:pt modelId="{03ED2617-A201-4775-8699-D910E859107C}" type="parTrans" cxnId="{993A3FCD-E284-45F5-A3BF-E6B7D0E1068B}">
      <dgm:prSet/>
      <dgm:spPr/>
      <dgm:t>
        <a:bodyPr/>
        <a:lstStyle/>
        <a:p>
          <a:endParaRPr lang="en-US"/>
        </a:p>
      </dgm:t>
    </dgm:pt>
    <dgm:pt modelId="{300B3505-AE8F-45B5-9248-6F662FFF12BC}" type="sibTrans" cxnId="{993A3FCD-E284-45F5-A3BF-E6B7D0E1068B}">
      <dgm:prSet/>
      <dgm:spPr/>
      <dgm:t>
        <a:bodyPr/>
        <a:lstStyle/>
        <a:p>
          <a:endParaRPr lang="en-US"/>
        </a:p>
      </dgm:t>
    </dgm:pt>
    <dgm:pt modelId="{0172E6B3-D07C-4331-9834-A650EA0EC644}" type="pres">
      <dgm:prSet presAssocID="{D6C94820-696D-4207-A8AC-0F570847425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A080493-A791-4AA7-BF18-B4F514FBA951}" type="pres">
      <dgm:prSet presAssocID="{565BAE53-E0FB-46D7-8C77-8C1FB70E694E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F9C1D5-55AC-40B4-8AD7-84EC0ACEA9DE}" type="pres">
      <dgm:prSet presAssocID="{565BAE53-E0FB-46D7-8C77-8C1FB70E694E}" presName="childTex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0B62D8-6169-4488-AA72-8480D2C03364}" type="pres">
      <dgm:prSet presAssocID="{751C0A5E-C20E-438B-A24C-ED6E02A007EE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5FD06E-887C-493D-BC07-7B2FCC7C60C1}" type="pres">
      <dgm:prSet presAssocID="{751C0A5E-C20E-438B-A24C-ED6E02A007EE}" presName="childTex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E2086F-0DCA-4E39-8AFA-7D65BBD10498}" type="pres">
      <dgm:prSet presAssocID="{CC9FBBC1-7659-46B8-A921-C02C1130B9BC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E94FAA-D5E6-4BD7-9311-8E6B8FEADE0C}" type="pres">
      <dgm:prSet presAssocID="{CC9FBBC1-7659-46B8-A921-C02C1130B9BC}" presName="childTex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2AE149-2339-413D-9908-50DF52DFF148}" type="pres">
      <dgm:prSet presAssocID="{1B43E7AB-F0C7-42C9-AB66-7D18CF951E7F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45A1CB-E3DD-4449-A13F-E7EE9566918B}" type="pres">
      <dgm:prSet presAssocID="{1B43E7AB-F0C7-42C9-AB66-7D18CF951E7F}" presName="childTex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D5AD3C2-E4EE-4194-90E4-F1C25FFFE6E9}" type="presOf" srcId="{D6E8D4C7-CE34-41DC-AA70-1EBE8D5A07F5}" destId="{BE45A1CB-E3DD-4449-A13F-E7EE9566918B}" srcOrd="0" destOrd="0" presId="urn:microsoft.com/office/officeart/2005/8/layout/vList2"/>
    <dgm:cxn modelId="{E11C37D4-3D92-414A-ADF7-3BFAF73D3765}" srcId="{D6C94820-696D-4207-A8AC-0F5708474257}" destId="{1B43E7AB-F0C7-42C9-AB66-7D18CF951E7F}" srcOrd="3" destOrd="0" parTransId="{85D984C3-5CAC-4771-BEA6-418A522A62DE}" sibTransId="{C4DE552D-54A6-45E5-94D8-EC032F9003CF}"/>
    <dgm:cxn modelId="{E06879E6-568D-4D53-94B4-5BAE9F4E9CB3}" type="presOf" srcId="{6C482854-B5CE-4F5D-8C49-55C40526C172}" destId="{9E5FD06E-887C-493D-BC07-7B2FCC7C60C1}" srcOrd="0" destOrd="0" presId="urn:microsoft.com/office/officeart/2005/8/layout/vList2"/>
    <dgm:cxn modelId="{DD66B55A-ACD2-4BC0-BB46-CB28343DCB8A}" srcId="{751C0A5E-C20E-438B-A24C-ED6E02A007EE}" destId="{6C482854-B5CE-4F5D-8C49-55C40526C172}" srcOrd="0" destOrd="0" parTransId="{90016283-4B70-463D-83CD-25E6E30CB7A0}" sibTransId="{CF38A73B-5780-4254-A244-0667E47A4174}"/>
    <dgm:cxn modelId="{580B51CC-E62B-4DCA-A554-7C982F10AA9A}" srcId="{D6C94820-696D-4207-A8AC-0F5708474257}" destId="{CC9FBBC1-7659-46B8-A921-C02C1130B9BC}" srcOrd="2" destOrd="0" parTransId="{9E7D6928-D822-4A84-9424-B3062473A21E}" sibTransId="{6A8ED390-2546-4681-8E9B-6446B45B7DD7}"/>
    <dgm:cxn modelId="{04A161DA-F8D3-4A1C-86C6-9E51FDD00CEE}" srcId="{565BAE53-E0FB-46D7-8C77-8C1FB70E694E}" destId="{90AE5444-96B1-467E-B4D6-A13310DD645B}" srcOrd="0" destOrd="0" parTransId="{C0AF501A-324C-4005-8C10-A8C4C456153E}" sibTransId="{345D6036-8EFC-4364-BAE7-0A929BF98B4E}"/>
    <dgm:cxn modelId="{D0CF7C36-B462-4EFA-8460-022DDFD2A8FD}" type="presOf" srcId="{90AE5444-96B1-467E-B4D6-A13310DD645B}" destId="{A6F9C1D5-55AC-40B4-8AD7-84EC0ACEA9DE}" srcOrd="0" destOrd="0" presId="urn:microsoft.com/office/officeart/2005/8/layout/vList2"/>
    <dgm:cxn modelId="{9C26599E-E5DC-4D4D-BDA8-EB7300A386FC}" type="presOf" srcId="{1B43E7AB-F0C7-42C9-AB66-7D18CF951E7F}" destId="{A32AE149-2339-413D-9908-50DF52DFF148}" srcOrd="0" destOrd="0" presId="urn:microsoft.com/office/officeart/2005/8/layout/vList2"/>
    <dgm:cxn modelId="{12020508-E075-4E78-9703-2F8E5D7AF7CF}" type="presOf" srcId="{751C0A5E-C20E-438B-A24C-ED6E02A007EE}" destId="{450B62D8-6169-4488-AA72-8480D2C03364}" srcOrd="0" destOrd="0" presId="urn:microsoft.com/office/officeart/2005/8/layout/vList2"/>
    <dgm:cxn modelId="{2B1E8264-2B46-4925-B1D7-E801B32734E3}" type="presOf" srcId="{565BAE53-E0FB-46D7-8C77-8C1FB70E694E}" destId="{5A080493-A791-4AA7-BF18-B4F514FBA951}" srcOrd="0" destOrd="0" presId="urn:microsoft.com/office/officeart/2005/8/layout/vList2"/>
    <dgm:cxn modelId="{993A3FCD-E284-45F5-A3BF-E6B7D0E1068B}" srcId="{1B43E7AB-F0C7-42C9-AB66-7D18CF951E7F}" destId="{D6E8D4C7-CE34-41DC-AA70-1EBE8D5A07F5}" srcOrd="0" destOrd="0" parTransId="{03ED2617-A201-4775-8699-D910E859107C}" sibTransId="{300B3505-AE8F-45B5-9248-6F662FFF12BC}"/>
    <dgm:cxn modelId="{F644ABE9-4A5C-4E0E-B4E3-B9D26FEFA786}" type="presOf" srcId="{F895D9D9-F87C-422E-888C-E1DEDB6A6D72}" destId="{9DE94FAA-D5E6-4BD7-9311-8E6B8FEADE0C}" srcOrd="0" destOrd="0" presId="urn:microsoft.com/office/officeart/2005/8/layout/vList2"/>
    <dgm:cxn modelId="{AFCF50F7-7431-42D2-945E-90DC226B9FCB}" srcId="{D6C94820-696D-4207-A8AC-0F5708474257}" destId="{565BAE53-E0FB-46D7-8C77-8C1FB70E694E}" srcOrd="0" destOrd="0" parTransId="{60622026-755E-4EBE-A5BB-F56DADB95D66}" sibTransId="{E6407FD1-DAFD-450C-A502-E279316ECCE9}"/>
    <dgm:cxn modelId="{649F2C82-4183-4CFB-892F-978BA3C04A65}" srcId="{CC9FBBC1-7659-46B8-A921-C02C1130B9BC}" destId="{F895D9D9-F87C-422E-888C-E1DEDB6A6D72}" srcOrd="0" destOrd="0" parTransId="{6FF3E0C9-D75B-4936-846A-9F041D20DD4F}" sibTransId="{89B7E59D-D8A8-4F24-87D0-27C5B443A103}"/>
    <dgm:cxn modelId="{25693EC0-5FE5-47C6-9551-F3F74954DF4B}" srcId="{D6C94820-696D-4207-A8AC-0F5708474257}" destId="{751C0A5E-C20E-438B-A24C-ED6E02A007EE}" srcOrd="1" destOrd="0" parTransId="{6834BF85-6CA3-478E-AC63-C3EC39FF42BC}" sibTransId="{7D7B2A7A-810E-4EB9-AF56-FB2BB62F4CBC}"/>
    <dgm:cxn modelId="{683BC788-2E5B-486B-B2C2-D7400E536BDC}" type="presOf" srcId="{CC9FBBC1-7659-46B8-A921-C02C1130B9BC}" destId="{1AE2086F-0DCA-4E39-8AFA-7D65BBD10498}" srcOrd="0" destOrd="0" presId="urn:microsoft.com/office/officeart/2005/8/layout/vList2"/>
    <dgm:cxn modelId="{CA1F23E7-8122-4537-B9A8-46B13066E622}" type="presOf" srcId="{D6C94820-696D-4207-A8AC-0F5708474257}" destId="{0172E6B3-D07C-4331-9834-A650EA0EC644}" srcOrd="0" destOrd="0" presId="urn:microsoft.com/office/officeart/2005/8/layout/vList2"/>
    <dgm:cxn modelId="{6B0D5B03-B3BC-4294-A049-28DE6C2FE285}" type="presParOf" srcId="{0172E6B3-D07C-4331-9834-A650EA0EC644}" destId="{5A080493-A791-4AA7-BF18-B4F514FBA951}" srcOrd="0" destOrd="0" presId="urn:microsoft.com/office/officeart/2005/8/layout/vList2"/>
    <dgm:cxn modelId="{9A801823-6B99-4314-B177-1008FFFB72D7}" type="presParOf" srcId="{0172E6B3-D07C-4331-9834-A650EA0EC644}" destId="{A6F9C1D5-55AC-40B4-8AD7-84EC0ACEA9DE}" srcOrd="1" destOrd="0" presId="urn:microsoft.com/office/officeart/2005/8/layout/vList2"/>
    <dgm:cxn modelId="{D58AF113-C332-4113-9000-A499969FB8D0}" type="presParOf" srcId="{0172E6B3-D07C-4331-9834-A650EA0EC644}" destId="{450B62D8-6169-4488-AA72-8480D2C03364}" srcOrd="2" destOrd="0" presId="urn:microsoft.com/office/officeart/2005/8/layout/vList2"/>
    <dgm:cxn modelId="{4C329619-E1E0-44BB-B09F-85D72F273DF3}" type="presParOf" srcId="{0172E6B3-D07C-4331-9834-A650EA0EC644}" destId="{9E5FD06E-887C-493D-BC07-7B2FCC7C60C1}" srcOrd="3" destOrd="0" presId="urn:microsoft.com/office/officeart/2005/8/layout/vList2"/>
    <dgm:cxn modelId="{C74CC523-595C-4699-8490-F275C4E62390}" type="presParOf" srcId="{0172E6B3-D07C-4331-9834-A650EA0EC644}" destId="{1AE2086F-0DCA-4E39-8AFA-7D65BBD10498}" srcOrd="4" destOrd="0" presId="urn:microsoft.com/office/officeart/2005/8/layout/vList2"/>
    <dgm:cxn modelId="{E7651C0A-0D65-40F9-850E-47B665A09BF0}" type="presParOf" srcId="{0172E6B3-D07C-4331-9834-A650EA0EC644}" destId="{9DE94FAA-D5E6-4BD7-9311-8E6B8FEADE0C}" srcOrd="5" destOrd="0" presId="urn:microsoft.com/office/officeart/2005/8/layout/vList2"/>
    <dgm:cxn modelId="{AE1B5BC1-9019-47C3-AB9B-CA1A1BDBD7C8}" type="presParOf" srcId="{0172E6B3-D07C-4331-9834-A650EA0EC644}" destId="{A32AE149-2339-413D-9908-50DF52DFF148}" srcOrd="6" destOrd="0" presId="urn:microsoft.com/office/officeart/2005/8/layout/vList2"/>
    <dgm:cxn modelId="{8ADBF6EE-45B2-4731-9567-20C5046FDAE6}" type="presParOf" srcId="{0172E6B3-D07C-4331-9834-A650EA0EC644}" destId="{BE45A1CB-E3DD-4449-A13F-E7EE9566918B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167F5CC-F126-431C-8F32-0CD819B682B6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A1D9E588-9D1C-4C28-BFF4-868313885802}">
      <dgm:prSet phldrT="[Text]"/>
      <dgm:spPr/>
      <dgm:t>
        <a:bodyPr/>
        <a:lstStyle/>
        <a:p>
          <a:r>
            <a:rPr lang="en-US" b="1" dirty="0" smtClean="0"/>
            <a:t>Center of resource</a:t>
          </a:r>
          <a:endParaRPr lang="en-GB" b="1" dirty="0"/>
        </a:p>
      </dgm:t>
    </dgm:pt>
    <dgm:pt modelId="{84A012EF-4A78-47A1-A850-FD74DC6A19A3}" type="parTrans" cxnId="{865B67B4-7715-421B-BDC6-4DB72CD2D636}">
      <dgm:prSet/>
      <dgm:spPr/>
      <dgm:t>
        <a:bodyPr/>
        <a:lstStyle/>
        <a:p>
          <a:endParaRPr lang="en-GB"/>
        </a:p>
      </dgm:t>
    </dgm:pt>
    <dgm:pt modelId="{B99CA2D5-C53A-456F-A190-1B5F13709FEC}" type="sibTrans" cxnId="{865B67B4-7715-421B-BDC6-4DB72CD2D636}">
      <dgm:prSet/>
      <dgm:spPr/>
      <dgm:t>
        <a:bodyPr/>
        <a:lstStyle/>
        <a:p>
          <a:endParaRPr lang="en-GB"/>
        </a:p>
      </dgm:t>
    </dgm:pt>
    <dgm:pt modelId="{FF020EA7-D98C-4C3F-BF71-A40749455038}">
      <dgm:prSet phldrT="[Text]"/>
      <dgm:spPr/>
      <dgm:t>
        <a:bodyPr/>
        <a:lstStyle/>
        <a:p>
          <a:r>
            <a:rPr lang="en-US" b="1" dirty="0" smtClean="0"/>
            <a:t>Dissemination</a:t>
          </a:r>
          <a:endParaRPr lang="en-GB" b="1" dirty="0"/>
        </a:p>
      </dgm:t>
    </dgm:pt>
    <dgm:pt modelId="{6C2BB681-E0BD-41B2-8D85-3FABE1AC1D50}" type="parTrans" cxnId="{019A72D6-0462-4EF8-9D99-241546094D7C}">
      <dgm:prSet/>
      <dgm:spPr/>
      <dgm:t>
        <a:bodyPr/>
        <a:lstStyle/>
        <a:p>
          <a:endParaRPr lang="en-GB"/>
        </a:p>
      </dgm:t>
    </dgm:pt>
    <dgm:pt modelId="{E80BC69B-62AB-4AFE-8A93-454AF6E4CEF9}" type="sibTrans" cxnId="{019A72D6-0462-4EF8-9D99-241546094D7C}">
      <dgm:prSet/>
      <dgm:spPr/>
      <dgm:t>
        <a:bodyPr/>
        <a:lstStyle/>
        <a:p>
          <a:endParaRPr lang="en-GB"/>
        </a:p>
      </dgm:t>
    </dgm:pt>
    <dgm:pt modelId="{DF1016CE-8DFD-4442-A393-56340CB0E75A}">
      <dgm:prSet phldrT="[Text]"/>
      <dgm:spPr/>
      <dgm:t>
        <a:bodyPr/>
        <a:lstStyle/>
        <a:p>
          <a:r>
            <a:rPr lang="en-US" dirty="0" smtClean="0"/>
            <a:t>Promote Quality</a:t>
          </a:r>
          <a:endParaRPr lang="en-GB" dirty="0"/>
        </a:p>
      </dgm:t>
    </dgm:pt>
    <dgm:pt modelId="{5BC6C8EF-76D6-4CF7-8071-2D2238D7E5F8}" type="parTrans" cxnId="{AEF2BB78-0DC9-4F2F-8DBC-0B2537D48BED}">
      <dgm:prSet/>
      <dgm:spPr/>
      <dgm:t>
        <a:bodyPr/>
        <a:lstStyle/>
        <a:p>
          <a:endParaRPr lang="en-GB"/>
        </a:p>
      </dgm:t>
    </dgm:pt>
    <dgm:pt modelId="{CAA4C73E-CDB3-426B-821B-97D9091ADAE0}" type="sibTrans" cxnId="{AEF2BB78-0DC9-4F2F-8DBC-0B2537D48BED}">
      <dgm:prSet/>
      <dgm:spPr/>
      <dgm:t>
        <a:bodyPr/>
        <a:lstStyle/>
        <a:p>
          <a:endParaRPr lang="en-GB"/>
        </a:p>
      </dgm:t>
    </dgm:pt>
    <dgm:pt modelId="{E60B5CE8-23DB-4995-91C9-E7BCF0923A93}">
      <dgm:prSet phldrT="[Text]"/>
      <dgm:spPr/>
      <dgm:t>
        <a:bodyPr/>
        <a:lstStyle/>
        <a:p>
          <a:r>
            <a:rPr lang="en-US" dirty="0"/>
            <a:t>To enhance the visibility of ASEAN regional </a:t>
          </a:r>
          <a:r>
            <a:rPr lang="en-US" dirty="0" smtClean="0"/>
            <a:t>statistical cooperation</a:t>
          </a:r>
          <a:endParaRPr lang="en-GB" dirty="0"/>
        </a:p>
      </dgm:t>
    </dgm:pt>
    <dgm:pt modelId="{43ACA8AA-BDC5-40F5-A34C-32DD2CE715A8}" type="parTrans" cxnId="{813E0B47-F716-4DD4-BDEC-24FF5F3FE896}">
      <dgm:prSet/>
      <dgm:spPr/>
      <dgm:t>
        <a:bodyPr/>
        <a:lstStyle/>
        <a:p>
          <a:endParaRPr lang="en-GB"/>
        </a:p>
      </dgm:t>
    </dgm:pt>
    <dgm:pt modelId="{8536D3C3-CBBF-4666-8E93-ED51084A9DDC}" type="sibTrans" cxnId="{813E0B47-F716-4DD4-BDEC-24FF5F3FE896}">
      <dgm:prSet/>
      <dgm:spPr/>
      <dgm:t>
        <a:bodyPr/>
        <a:lstStyle/>
        <a:p>
          <a:endParaRPr lang="en-GB"/>
        </a:p>
      </dgm:t>
    </dgm:pt>
    <dgm:pt modelId="{77431F08-5E46-4E02-A9A8-D4F1055D9C28}" type="pres">
      <dgm:prSet presAssocID="{F167F5CC-F126-431C-8F32-0CD819B682B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5834E548-DA86-4336-AD07-2B474AD0F5DF}" type="pres">
      <dgm:prSet presAssocID="{F167F5CC-F126-431C-8F32-0CD819B682B6}" presName="Name1" presStyleCnt="0"/>
      <dgm:spPr/>
    </dgm:pt>
    <dgm:pt modelId="{01B5470B-6BCB-4E60-A159-D7D5027B7461}" type="pres">
      <dgm:prSet presAssocID="{F167F5CC-F126-431C-8F32-0CD819B682B6}" presName="cycle" presStyleCnt="0"/>
      <dgm:spPr/>
    </dgm:pt>
    <dgm:pt modelId="{73023930-DAB3-4239-B7BE-96141B99C689}" type="pres">
      <dgm:prSet presAssocID="{F167F5CC-F126-431C-8F32-0CD819B682B6}" presName="srcNode" presStyleLbl="node1" presStyleIdx="0" presStyleCnt="4"/>
      <dgm:spPr/>
    </dgm:pt>
    <dgm:pt modelId="{F894340D-FA70-4A28-B7BA-D4FD31ADC2F4}" type="pres">
      <dgm:prSet presAssocID="{F167F5CC-F126-431C-8F32-0CD819B682B6}" presName="conn" presStyleLbl="parChTrans1D2" presStyleIdx="0" presStyleCnt="1"/>
      <dgm:spPr/>
      <dgm:t>
        <a:bodyPr/>
        <a:lstStyle/>
        <a:p>
          <a:endParaRPr lang="en-US"/>
        </a:p>
      </dgm:t>
    </dgm:pt>
    <dgm:pt modelId="{2E526F07-67F1-4FA5-933B-55045331EA8B}" type="pres">
      <dgm:prSet presAssocID="{F167F5CC-F126-431C-8F32-0CD819B682B6}" presName="extraNode" presStyleLbl="node1" presStyleIdx="0" presStyleCnt="4"/>
      <dgm:spPr/>
    </dgm:pt>
    <dgm:pt modelId="{098A3AE9-8551-4E71-AF3B-A984D3283E2C}" type="pres">
      <dgm:prSet presAssocID="{F167F5CC-F126-431C-8F32-0CD819B682B6}" presName="dstNode" presStyleLbl="node1" presStyleIdx="0" presStyleCnt="4"/>
      <dgm:spPr/>
    </dgm:pt>
    <dgm:pt modelId="{38F1D0B8-2EFD-4C01-B95F-DDBFF7CDD2AE}" type="pres">
      <dgm:prSet presAssocID="{A1D9E588-9D1C-4C28-BFF4-868313885802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1EACB4-6A63-44A6-8E11-42524612CBF0}" type="pres">
      <dgm:prSet presAssocID="{A1D9E588-9D1C-4C28-BFF4-868313885802}" presName="accent_1" presStyleCnt="0"/>
      <dgm:spPr/>
    </dgm:pt>
    <dgm:pt modelId="{18C23ADB-E173-4043-A833-9D6FBB75DB90}" type="pres">
      <dgm:prSet presAssocID="{A1D9E588-9D1C-4C28-BFF4-868313885802}" presName="accentRepeatNode" presStyleLbl="solidFgAcc1" presStyleIdx="0" presStyleCnt="4"/>
      <dgm:spPr/>
    </dgm:pt>
    <dgm:pt modelId="{18CF8757-DC31-41E9-8C13-6A1804C14017}" type="pres">
      <dgm:prSet presAssocID="{FF020EA7-D98C-4C3F-BF71-A40749455038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4181A2-3DAB-4935-BCDC-B3D9B6FB7E62}" type="pres">
      <dgm:prSet presAssocID="{FF020EA7-D98C-4C3F-BF71-A40749455038}" presName="accent_2" presStyleCnt="0"/>
      <dgm:spPr/>
    </dgm:pt>
    <dgm:pt modelId="{649DB37D-D2F8-46D0-A1CA-DA9DAA4149EF}" type="pres">
      <dgm:prSet presAssocID="{FF020EA7-D98C-4C3F-BF71-A40749455038}" presName="accentRepeatNode" presStyleLbl="solidFgAcc1" presStyleIdx="1" presStyleCnt="4"/>
      <dgm:spPr/>
    </dgm:pt>
    <dgm:pt modelId="{101B6AD9-559C-41D9-BC54-EE558ECB97D0}" type="pres">
      <dgm:prSet presAssocID="{DF1016CE-8DFD-4442-A393-56340CB0E75A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721C5B-8283-4B11-846A-1026FEA9519D}" type="pres">
      <dgm:prSet presAssocID="{DF1016CE-8DFD-4442-A393-56340CB0E75A}" presName="accent_3" presStyleCnt="0"/>
      <dgm:spPr/>
    </dgm:pt>
    <dgm:pt modelId="{A730F869-DBBB-4913-B6B6-9A1C44240BEC}" type="pres">
      <dgm:prSet presAssocID="{DF1016CE-8DFD-4442-A393-56340CB0E75A}" presName="accentRepeatNode" presStyleLbl="solidFgAcc1" presStyleIdx="2" presStyleCnt="4"/>
      <dgm:spPr/>
    </dgm:pt>
    <dgm:pt modelId="{2E0339BD-6C3C-4117-8292-82192327C1AB}" type="pres">
      <dgm:prSet presAssocID="{E60B5CE8-23DB-4995-91C9-E7BCF0923A93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C5153F-19EC-4816-B0B5-F7A5254DD5E3}" type="pres">
      <dgm:prSet presAssocID="{E60B5CE8-23DB-4995-91C9-E7BCF0923A93}" presName="accent_4" presStyleCnt="0"/>
      <dgm:spPr/>
    </dgm:pt>
    <dgm:pt modelId="{D4DC2A11-B49C-490B-9E3B-2C07B8AA2138}" type="pres">
      <dgm:prSet presAssocID="{E60B5CE8-23DB-4995-91C9-E7BCF0923A93}" presName="accentRepeatNode" presStyleLbl="solidFgAcc1" presStyleIdx="3" presStyleCnt="4"/>
      <dgm:spPr/>
    </dgm:pt>
  </dgm:ptLst>
  <dgm:cxnLst>
    <dgm:cxn modelId="{43BFDEDB-494E-4005-8EA5-79ED1FFB827D}" type="presOf" srcId="{FF020EA7-D98C-4C3F-BF71-A40749455038}" destId="{18CF8757-DC31-41E9-8C13-6A1804C14017}" srcOrd="0" destOrd="0" presId="urn:microsoft.com/office/officeart/2008/layout/VerticalCurvedList"/>
    <dgm:cxn modelId="{AEF2BB78-0DC9-4F2F-8DBC-0B2537D48BED}" srcId="{F167F5CC-F126-431C-8F32-0CD819B682B6}" destId="{DF1016CE-8DFD-4442-A393-56340CB0E75A}" srcOrd="2" destOrd="0" parTransId="{5BC6C8EF-76D6-4CF7-8071-2D2238D7E5F8}" sibTransId="{CAA4C73E-CDB3-426B-821B-97D9091ADAE0}"/>
    <dgm:cxn modelId="{87230FFD-98D5-404B-8A14-0B8D5C9406A9}" type="presOf" srcId="{DF1016CE-8DFD-4442-A393-56340CB0E75A}" destId="{101B6AD9-559C-41D9-BC54-EE558ECB97D0}" srcOrd="0" destOrd="0" presId="urn:microsoft.com/office/officeart/2008/layout/VerticalCurvedList"/>
    <dgm:cxn modelId="{F6155483-6AF6-4E50-9C73-9C3B65C17FC6}" type="presOf" srcId="{E60B5CE8-23DB-4995-91C9-E7BCF0923A93}" destId="{2E0339BD-6C3C-4117-8292-82192327C1AB}" srcOrd="0" destOrd="0" presId="urn:microsoft.com/office/officeart/2008/layout/VerticalCurvedList"/>
    <dgm:cxn modelId="{C4E4B8ED-A6B5-4182-A147-CE3461E542AF}" type="presOf" srcId="{A1D9E588-9D1C-4C28-BFF4-868313885802}" destId="{38F1D0B8-2EFD-4C01-B95F-DDBFF7CDD2AE}" srcOrd="0" destOrd="0" presId="urn:microsoft.com/office/officeart/2008/layout/VerticalCurvedList"/>
    <dgm:cxn modelId="{BB0D2887-B30A-43BF-AFCC-E58C17ED053E}" type="presOf" srcId="{B99CA2D5-C53A-456F-A190-1B5F13709FEC}" destId="{F894340D-FA70-4A28-B7BA-D4FD31ADC2F4}" srcOrd="0" destOrd="0" presId="urn:microsoft.com/office/officeart/2008/layout/VerticalCurvedList"/>
    <dgm:cxn modelId="{80D2ED04-D004-44E6-86AB-D81D28B2BEC5}" type="presOf" srcId="{F167F5CC-F126-431C-8F32-0CD819B682B6}" destId="{77431F08-5E46-4E02-A9A8-D4F1055D9C28}" srcOrd="0" destOrd="0" presId="urn:microsoft.com/office/officeart/2008/layout/VerticalCurvedList"/>
    <dgm:cxn modelId="{019A72D6-0462-4EF8-9D99-241546094D7C}" srcId="{F167F5CC-F126-431C-8F32-0CD819B682B6}" destId="{FF020EA7-D98C-4C3F-BF71-A40749455038}" srcOrd="1" destOrd="0" parTransId="{6C2BB681-E0BD-41B2-8D85-3FABE1AC1D50}" sibTransId="{E80BC69B-62AB-4AFE-8A93-454AF6E4CEF9}"/>
    <dgm:cxn modelId="{813E0B47-F716-4DD4-BDEC-24FF5F3FE896}" srcId="{F167F5CC-F126-431C-8F32-0CD819B682B6}" destId="{E60B5CE8-23DB-4995-91C9-E7BCF0923A93}" srcOrd="3" destOrd="0" parTransId="{43ACA8AA-BDC5-40F5-A34C-32DD2CE715A8}" sibTransId="{8536D3C3-CBBF-4666-8E93-ED51084A9DDC}"/>
    <dgm:cxn modelId="{865B67B4-7715-421B-BDC6-4DB72CD2D636}" srcId="{F167F5CC-F126-431C-8F32-0CD819B682B6}" destId="{A1D9E588-9D1C-4C28-BFF4-868313885802}" srcOrd="0" destOrd="0" parTransId="{84A012EF-4A78-47A1-A850-FD74DC6A19A3}" sibTransId="{B99CA2D5-C53A-456F-A190-1B5F13709FEC}"/>
    <dgm:cxn modelId="{BD07D731-4381-4670-B3B7-63E6770FF030}" type="presParOf" srcId="{77431F08-5E46-4E02-A9A8-D4F1055D9C28}" destId="{5834E548-DA86-4336-AD07-2B474AD0F5DF}" srcOrd="0" destOrd="0" presId="urn:microsoft.com/office/officeart/2008/layout/VerticalCurvedList"/>
    <dgm:cxn modelId="{E8AF2FF9-CB15-4F4E-917F-6C514F0B6452}" type="presParOf" srcId="{5834E548-DA86-4336-AD07-2B474AD0F5DF}" destId="{01B5470B-6BCB-4E60-A159-D7D5027B7461}" srcOrd="0" destOrd="0" presId="urn:microsoft.com/office/officeart/2008/layout/VerticalCurvedList"/>
    <dgm:cxn modelId="{955768EB-633B-4489-B74F-3D2C8A02DAEB}" type="presParOf" srcId="{01B5470B-6BCB-4E60-A159-D7D5027B7461}" destId="{73023930-DAB3-4239-B7BE-96141B99C689}" srcOrd="0" destOrd="0" presId="urn:microsoft.com/office/officeart/2008/layout/VerticalCurvedList"/>
    <dgm:cxn modelId="{10F13B69-EF95-4DFD-BC96-813C7CB03678}" type="presParOf" srcId="{01B5470B-6BCB-4E60-A159-D7D5027B7461}" destId="{F894340D-FA70-4A28-B7BA-D4FD31ADC2F4}" srcOrd="1" destOrd="0" presId="urn:microsoft.com/office/officeart/2008/layout/VerticalCurvedList"/>
    <dgm:cxn modelId="{E9890789-9AD0-427A-83D2-EE3FFAB869D7}" type="presParOf" srcId="{01B5470B-6BCB-4E60-A159-D7D5027B7461}" destId="{2E526F07-67F1-4FA5-933B-55045331EA8B}" srcOrd="2" destOrd="0" presId="urn:microsoft.com/office/officeart/2008/layout/VerticalCurvedList"/>
    <dgm:cxn modelId="{BCD8D83B-5EEA-49F0-8C4B-7450C58121B2}" type="presParOf" srcId="{01B5470B-6BCB-4E60-A159-D7D5027B7461}" destId="{098A3AE9-8551-4E71-AF3B-A984D3283E2C}" srcOrd="3" destOrd="0" presId="urn:microsoft.com/office/officeart/2008/layout/VerticalCurvedList"/>
    <dgm:cxn modelId="{1553A1D8-58B5-463F-9B77-C0F22333D45B}" type="presParOf" srcId="{5834E548-DA86-4336-AD07-2B474AD0F5DF}" destId="{38F1D0B8-2EFD-4C01-B95F-DDBFF7CDD2AE}" srcOrd="1" destOrd="0" presId="urn:microsoft.com/office/officeart/2008/layout/VerticalCurvedList"/>
    <dgm:cxn modelId="{21E4C1E8-4A5E-4B10-8336-25ABFF6C8685}" type="presParOf" srcId="{5834E548-DA86-4336-AD07-2B474AD0F5DF}" destId="{851EACB4-6A63-44A6-8E11-42524612CBF0}" srcOrd="2" destOrd="0" presId="urn:microsoft.com/office/officeart/2008/layout/VerticalCurvedList"/>
    <dgm:cxn modelId="{66A7313F-49CB-4A5A-8381-3DB1C9B5602A}" type="presParOf" srcId="{851EACB4-6A63-44A6-8E11-42524612CBF0}" destId="{18C23ADB-E173-4043-A833-9D6FBB75DB90}" srcOrd="0" destOrd="0" presId="urn:microsoft.com/office/officeart/2008/layout/VerticalCurvedList"/>
    <dgm:cxn modelId="{514E9F30-8114-46F5-9C44-6CC5737D58CF}" type="presParOf" srcId="{5834E548-DA86-4336-AD07-2B474AD0F5DF}" destId="{18CF8757-DC31-41E9-8C13-6A1804C14017}" srcOrd="3" destOrd="0" presId="urn:microsoft.com/office/officeart/2008/layout/VerticalCurvedList"/>
    <dgm:cxn modelId="{70DBC3D4-2E91-480A-8E64-662CA5C4C963}" type="presParOf" srcId="{5834E548-DA86-4336-AD07-2B474AD0F5DF}" destId="{9C4181A2-3DAB-4935-BCDC-B3D9B6FB7E62}" srcOrd="4" destOrd="0" presId="urn:microsoft.com/office/officeart/2008/layout/VerticalCurvedList"/>
    <dgm:cxn modelId="{3B18BA6D-EAC4-4DE4-BA99-ADDCCF3B2DC5}" type="presParOf" srcId="{9C4181A2-3DAB-4935-BCDC-B3D9B6FB7E62}" destId="{649DB37D-D2F8-46D0-A1CA-DA9DAA4149EF}" srcOrd="0" destOrd="0" presId="urn:microsoft.com/office/officeart/2008/layout/VerticalCurvedList"/>
    <dgm:cxn modelId="{A06D5F3A-8802-4CB0-8266-1FE50D277616}" type="presParOf" srcId="{5834E548-DA86-4336-AD07-2B474AD0F5DF}" destId="{101B6AD9-559C-41D9-BC54-EE558ECB97D0}" srcOrd="5" destOrd="0" presId="urn:microsoft.com/office/officeart/2008/layout/VerticalCurvedList"/>
    <dgm:cxn modelId="{EA2D5CD0-6409-47A5-97D3-52CC49CB051C}" type="presParOf" srcId="{5834E548-DA86-4336-AD07-2B474AD0F5DF}" destId="{73721C5B-8283-4B11-846A-1026FEA9519D}" srcOrd="6" destOrd="0" presId="urn:microsoft.com/office/officeart/2008/layout/VerticalCurvedList"/>
    <dgm:cxn modelId="{B46D14F5-97AC-4315-B0F4-E66FEBB85DA2}" type="presParOf" srcId="{73721C5B-8283-4B11-846A-1026FEA9519D}" destId="{A730F869-DBBB-4913-B6B6-9A1C44240BEC}" srcOrd="0" destOrd="0" presId="urn:microsoft.com/office/officeart/2008/layout/VerticalCurvedList"/>
    <dgm:cxn modelId="{5017D577-64EE-4F18-A8E4-9346163517E8}" type="presParOf" srcId="{5834E548-DA86-4336-AD07-2B474AD0F5DF}" destId="{2E0339BD-6C3C-4117-8292-82192327C1AB}" srcOrd="7" destOrd="0" presId="urn:microsoft.com/office/officeart/2008/layout/VerticalCurvedList"/>
    <dgm:cxn modelId="{737E94FB-2067-4F75-A3E7-6EA5D3AD9216}" type="presParOf" srcId="{5834E548-DA86-4336-AD07-2B474AD0F5DF}" destId="{1AC5153F-19EC-4816-B0B5-F7A5254DD5E3}" srcOrd="8" destOrd="0" presId="urn:microsoft.com/office/officeart/2008/layout/VerticalCurvedList"/>
    <dgm:cxn modelId="{D875A260-0F1A-488E-9B8C-7BEA12F57264}" type="presParOf" srcId="{1AC5153F-19EC-4816-B0B5-F7A5254DD5E3}" destId="{D4DC2A11-B49C-490B-9E3B-2C07B8AA213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080493-A791-4AA7-BF18-B4F514FBA951}">
      <dsp:nvSpPr>
        <dsp:cNvPr id="0" name=""/>
        <dsp:cNvSpPr/>
      </dsp:nvSpPr>
      <dsp:spPr>
        <a:xfrm>
          <a:off x="0" y="35638"/>
          <a:ext cx="2781589" cy="431730"/>
        </a:xfrm>
        <a:prstGeom prst="roundRect">
          <a:avLst/>
        </a:prstGeom>
        <a:gradFill rotWithShape="1">
          <a:gsLst>
            <a:gs pos="0">
              <a:schemeClr val="accent5">
                <a:satMod val="103000"/>
                <a:lumMod val="102000"/>
                <a:tint val="94000"/>
              </a:schemeClr>
            </a:gs>
            <a:gs pos="50000">
              <a:schemeClr val="accent5">
                <a:satMod val="110000"/>
                <a:lumMod val="100000"/>
                <a:shade val="100000"/>
              </a:schemeClr>
            </a:gs>
            <a:gs pos="100000">
              <a:schemeClr val="accent5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/>
            <a:t>1. aseanstats.org</a:t>
          </a:r>
        </a:p>
      </dsp:txBody>
      <dsp:txXfrm>
        <a:off x="21075" y="56713"/>
        <a:ext cx="2739439" cy="389580"/>
      </dsp:txXfrm>
    </dsp:sp>
    <dsp:sp modelId="{A6F9C1D5-55AC-40B4-8AD7-84EC0ACEA9DE}">
      <dsp:nvSpPr>
        <dsp:cNvPr id="0" name=""/>
        <dsp:cNvSpPr/>
      </dsp:nvSpPr>
      <dsp:spPr>
        <a:xfrm>
          <a:off x="0" y="467368"/>
          <a:ext cx="2781589" cy="6334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315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1400" kern="1200" dirty="0"/>
            <a:t>eBook, infographics, photos/videos, events, public docs</a:t>
          </a:r>
        </a:p>
      </dsp:txBody>
      <dsp:txXfrm>
        <a:off x="0" y="467368"/>
        <a:ext cx="2781589" cy="633420"/>
      </dsp:txXfrm>
    </dsp:sp>
    <dsp:sp modelId="{450B62D8-6169-4488-AA72-8480D2C03364}">
      <dsp:nvSpPr>
        <dsp:cNvPr id="0" name=""/>
        <dsp:cNvSpPr/>
      </dsp:nvSpPr>
      <dsp:spPr>
        <a:xfrm>
          <a:off x="0" y="1100788"/>
          <a:ext cx="2781589" cy="431730"/>
        </a:xfrm>
        <a:prstGeom prst="roundRect">
          <a:avLst/>
        </a:prstGeom>
        <a:gradFill rotWithShape="1">
          <a:gsLst>
            <a:gs pos="0">
              <a:schemeClr val="accent5">
                <a:satMod val="103000"/>
                <a:lumMod val="102000"/>
                <a:tint val="94000"/>
              </a:schemeClr>
            </a:gs>
            <a:gs pos="50000">
              <a:schemeClr val="accent5">
                <a:satMod val="110000"/>
                <a:lumMod val="100000"/>
                <a:shade val="100000"/>
              </a:schemeClr>
            </a:gs>
            <a:gs pos="100000">
              <a:schemeClr val="accent5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/>
            <a:t>2. data.aseanstats.org</a:t>
          </a:r>
        </a:p>
      </dsp:txBody>
      <dsp:txXfrm>
        <a:off x="21075" y="1121863"/>
        <a:ext cx="2739439" cy="389580"/>
      </dsp:txXfrm>
    </dsp:sp>
    <dsp:sp modelId="{9E5FD06E-887C-493D-BC07-7B2FCC7C60C1}">
      <dsp:nvSpPr>
        <dsp:cNvPr id="0" name=""/>
        <dsp:cNvSpPr/>
      </dsp:nvSpPr>
      <dsp:spPr>
        <a:xfrm>
          <a:off x="0" y="1532518"/>
          <a:ext cx="2781589" cy="298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315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1400" kern="1200" dirty="0"/>
            <a:t>Data</a:t>
          </a:r>
        </a:p>
      </dsp:txBody>
      <dsp:txXfrm>
        <a:off x="0" y="1532518"/>
        <a:ext cx="2781589" cy="298080"/>
      </dsp:txXfrm>
    </dsp:sp>
    <dsp:sp modelId="{1AE2086F-0DCA-4E39-8AFA-7D65BBD10498}">
      <dsp:nvSpPr>
        <dsp:cNvPr id="0" name=""/>
        <dsp:cNvSpPr/>
      </dsp:nvSpPr>
      <dsp:spPr>
        <a:xfrm>
          <a:off x="0" y="1830598"/>
          <a:ext cx="2781589" cy="431730"/>
        </a:xfrm>
        <a:prstGeom prst="roundRect">
          <a:avLst/>
        </a:prstGeom>
        <a:gradFill rotWithShape="1">
          <a:gsLst>
            <a:gs pos="0">
              <a:schemeClr val="accent2">
                <a:satMod val="103000"/>
                <a:lumMod val="102000"/>
                <a:tint val="94000"/>
              </a:schemeClr>
            </a:gs>
            <a:gs pos="50000">
              <a:schemeClr val="accent2">
                <a:satMod val="110000"/>
                <a:lumMod val="100000"/>
                <a:shade val="100000"/>
              </a:schemeClr>
            </a:gs>
            <a:gs pos="100000">
              <a:schemeClr val="accent2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/>
            <a:t>3. wg.aseanstats.org</a:t>
          </a:r>
        </a:p>
      </dsp:txBody>
      <dsp:txXfrm>
        <a:off x="21075" y="1851673"/>
        <a:ext cx="2739439" cy="389580"/>
      </dsp:txXfrm>
    </dsp:sp>
    <dsp:sp modelId="{9DE94FAA-D5E6-4BD7-9311-8E6B8FEADE0C}">
      <dsp:nvSpPr>
        <dsp:cNvPr id="0" name=""/>
        <dsp:cNvSpPr/>
      </dsp:nvSpPr>
      <dsp:spPr>
        <a:xfrm>
          <a:off x="0" y="2262328"/>
          <a:ext cx="2781589" cy="298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315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1400" kern="1200" dirty="0"/>
            <a:t>Private ACSS and WGs documents</a:t>
          </a:r>
        </a:p>
      </dsp:txBody>
      <dsp:txXfrm>
        <a:off x="0" y="2262328"/>
        <a:ext cx="2781589" cy="298080"/>
      </dsp:txXfrm>
    </dsp:sp>
    <dsp:sp modelId="{A32AE149-2339-413D-9908-50DF52DFF148}">
      <dsp:nvSpPr>
        <dsp:cNvPr id="0" name=""/>
        <dsp:cNvSpPr/>
      </dsp:nvSpPr>
      <dsp:spPr>
        <a:xfrm>
          <a:off x="0" y="2560408"/>
          <a:ext cx="2781589" cy="431730"/>
        </a:xfrm>
        <a:prstGeom prst="roundRect">
          <a:avLst/>
        </a:prstGeom>
        <a:gradFill rotWithShape="1">
          <a:gsLst>
            <a:gs pos="0">
              <a:schemeClr val="accent2">
                <a:satMod val="103000"/>
                <a:lumMod val="102000"/>
                <a:tint val="94000"/>
              </a:schemeClr>
            </a:gs>
            <a:gs pos="50000">
              <a:schemeClr val="accent2">
                <a:satMod val="110000"/>
                <a:lumMod val="100000"/>
                <a:shade val="100000"/>
              </a:schemeClr>
            </a:gs>
            <a:gs pos="100000">
              <a:schemeClr val="accent2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/>
            <a:t>4. dtt.aseanstats.org</a:t>
          </a:r>
        </a:p>
      </dsp:txBody>
      <dsp:txXfrm>
        <a:off x="21075" y="2581483"/>
        <a:ext cx="2739439" cy="389580"/>
      </dsp:txXfrm>
    </dsp:sp>
    <dsp:sp modelId="{BE45A1CB-E3DD-4449-A13F-E7EE9566918B}">
      <dsp:nvSpPr>
        <dsp:cNvPr id="0" name=""/>
        <dsp:cNvSpPr/>
      </dsp:nvSpPr>
      <dsp:spPr>
        <a:xfrm>
          <a:off x="0" y="2992138"/>
          <a:ext cx="2781589" cy="4378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315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1400" kern="1200" dirty="0"/>
            <a:t>For AMS to submit data to </a:t>
          </a:r>
          <a:r>
            <a:rPr lang="en-GB" sz="1400" kern="1200" dirty="0" err="1"/>
            <a:t>ASEANstats</a:t>
          </a:r>
          <a:r>
            <a:rPr lang="en-GB" sz="1400" kern="1200" dirty="0"/>
            <a:t> </a:t>
          </a:r>
        </a:p>
      </dsp:txBody>
      <dsp:txXfrm>
        <a:off x="0" y="2992138"/>
        <a:ext cx="2781589" cy="4378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94340D-FA70-4A28-B7BA-D4FD31ADC2F4}">
      <dsp:nvSpPr>
        <dsp:cNvPr id="0" name=""/>
        <dsp:cNvSpPr/>
      </dsp:nvSpPr>
      <dsp:spPr>
        <a:xfrm>
          <a:off x="-6234547" y="-953763"/>
          <a:ext cx="7421269" cy="7421269"/>
        </a:xfrm>
        <a:prstGeom prst="blockArc">
          <a:avLst>
            <a:gd name="adj1" fmla="val 18900000"/>
            <a:gd name="adj2" fmla="val 2700000"/>
            <a:gd name="adj3" fmla="val 291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F1D0B8-2EFD-4C01-B95F-DDBFF7CDD2AE}">
      <dsp:nvSpPr>
        <dsp:cNvPr id="0" name=""/>
        <dsp:cNvSpPr/>
      </dsp:nvSpPr>
      <dsp:spPr>
        <a:xfrm>
          <a:off x="621058" y="423896"/>
          <a:ext cx="8262164" cy="84823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3286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/>
            <a:t>Center of resource</a:t>
          </a:r>
          <a:endParaRPr lang="en-GB" sz="2500" b="1" kern="1200" dirty="0"/>
        </a:p>
      </dsp:txBody>
      <dsp:txXfrm>
        <a:off x="621058" y="423896"/>
        <a:ext cx="8262164" cy="848234"/>
      </dsp:txXfrm>
    </dsp:sp>
    <dsp:sp modelId="{18C23ADB-E173-4043-A833-9D6FBB75DB90}">
      <dsp:nvSpPr>
        <dsp:cNvPr id="0" name=""/>
        <dsp:cNvSpPr/>
      </dsp:nvSpPr>
      <dsp:spPr>
        <a:xfrm>
          <a:off x="90912" y="317867"/>
          <a:ext cx="1060292" cy="10602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CF8757-DC31-41E9-8C13-6A1804C14017}">
      <dsp:nvSpPr>
        <dsp:cNvPr id="0" name=""/>
        <dsp:cNvSpPr/>
      </dsp:nvSpPr>
      <dsp:spPr>
        <a:xfrm>
          <a:off x="1107370" y="1696468"/>
          <a:ext cx="7775852" cy="84823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3286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/>
            <a:t>Dissemination</a:t>
          </a:r>
          <a:endParaRPr lang="en-GB" sz="2500" b="1" kern="1200" dirty="0"/>
        </a:p>
      </dsp:txBody>
      <dsp:txXfrm>
        <a:off x="1107370" y="1696468"/>
        <a:ext cx="7775852" cy="848234"/>
      </dsp:txXfrm>
    </dsp:sp>
    <dsp:sp modelId="{649DB37D-D2F8-46D0-A1CA-DA9DAA4149EF}">
      <dsp:nvSpPr>
        <dsp:cNvPr id="0" name=""/>
        <dsp:cNvSpPr/>
      </dsp:nvSpPr>
      <dsp:spPr>
        <a:xfrm>
          <a:off x="577224" y="1590438"/>
          <a:ext cx="1060292" cy="10602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1B6AD9-559C-41D9-BC54-EE558ECB97D0}">
      <dsp:nvSpPr>
        <dsp:cNvPr id="0" name=""/>
        <dsp:cNvSpPr/>
      </dsp:nvSpPr>
      <dsp:spPr>
        <a:xfrm>
          <a:off x="1107370" y="2969039"/>
          <a:ext cx="7775852" cy="8482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3286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Promote Quality</a:t>
          </a:r>
          <a:endParaRPr lang="en-GB" sz="2500" kern="1200" dirty="0"/>
        </a:p>
      </dsp:txBody>
      <dsp:txXfrm>
        <a:off x="1107370" y="2969039"/>
        <a:ext cx="7775852" cy="848234"/>
      </dsp:txXfrm>
    </dsp:sp>
    <dsp:sp modelId="{A730F869-DBBB-4913-B6B6-9A1C44240BEC}">
      <dsp:nvSpPr>
        <dsp:cNvPr id="0" name=""/>
        <dsp:cNvSpPr/>
      </dsp:nvSpPr>
      <dsp:spPr>
        <a:xfrm>
          <a:off x="577224" y="2863010"/>
          <a:ext cx="1060292" cy="10602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0339BD-6C3C-4117-8292-82192327C1AB}">
      <dsp:nvSpPr>
        <dsp:cNvPr id="0" name=""/>
        <dsp:cNvSpPr/>
      </dsp:nvSpPr>
      <dsp:spPr>
        <a:xfrm>
          <a:off x="621058" y="4241611"/>
          <a:ext cx="8262164" cy="84823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3286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To enhance the visibility of ASEAN regional </a:t>
          </a:r>
          <a:r>
            <a:rPr lang="en-US" sz="2500" kern="1200" dirty="0" smtClean="0"/>
            <a:t>statistical cooperation</a:t>
          </a:r>
          <a:endParaRPr lang="en-GB" sz="2500" kern="1200" dirty="0"/>
        </a:p>
      </dsp:txBody>
      <dsp:txXfrm>
        <a:off x="621058" y="4241611"/>
        <a:ext cx="8262164" cy="848234"/>
      </dsp:txXfrm>
    </dsp:sp>
    <dsp:sp modelId="{D4DC2A11-B49C-490B-9E3B-2C07B8AA2138}">
      <dsp:nvSpPr>
        <dsp:cNvPr id="0" name=""/>
        <dsp:cNvSpPr/>
      </dsp:nvSpPr>
      <dsp:spPr>
        <a:xfrm>
          <a:off x="90912" y="4135582"/>
          <a:ext cx="1060292" cy="10602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AF3D5E-1783-4174-8C40-A5B4C5335108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8500"/>
            <a:ext cx="4645025" cy="3484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25FC13-8173-4D70-9F7E-2008BE400B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715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2688" y="698500"/>
            <a:ext cx="4645025" cy="3484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25FC13-8173-4D70-9F7E-2008BE400BE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269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25FC13-8173-4D70-9F7E-2008BE400BE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037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25FC13-8173-4D70-9F7E-2008BE400BE0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9790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25FC13-8173-4D70-9F7E-2008BE400BE0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761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1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AC6125CF-AD41-4DDD-87D6-C5BFCA1F3F45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1" y="6356357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1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03D0040E-A427-400C-8DA1-7843B710C6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454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7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1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AC6125CF-AD41-4DDD-87D6-C5BFCA1F3F45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1" y="6356357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1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03D0040E-A427-400C-8DA1-7843B710C6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087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68647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9" y="6254538"/>
            <a:ext cx="585267" cy="59746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55" b="21459"/>
          <a:stretch/>
        </p:blipFill>
        <p:spPr>
          <a:xfrm>
            <a:off x="7097297" y="6438968"/>
            <a:ext cx="1820963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543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1" y="365127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1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1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AC6125CF-AD41-4DDD-87D6-C5BFCA1F3F45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1" y="6356357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1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03D0040E-A427-400C-8DA1-7843B710C6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584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3" y="365127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4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6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8" y="1681164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8" y="2505076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1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AC6125CF-AD41-4DDD-87D6-C5BFCA1F3F45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1" y="6356357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1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03D0040E-A427-400C-8DA1-7843B710C6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202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1" y="365127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1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AC6125CF-AD41-4DDD-87D6-C5BFCA1F3F45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1" y="6356357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1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03D0040E-A427-400C-8DA1-7843B710C6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436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1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AC6125CF-AD41-4DDD-87D6-C5BFCA1F3F45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1" y="6356357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1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03D0040E-A427-400C-8DA1-7843B710C6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01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8" y="987432"/>
            <a:ext cx="462915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1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AC6125CF-AD41-4DDD-87D6-C5BFCA1F3F45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1" y="6356357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1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03D0040E-A427-400C-8DA1-7843B710C6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091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8" y="987432"/>
            <a:ext cx="4629151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1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AC6125CF-AD41-4DDD-87D6-C5BFCA1F3F45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1" y="6356357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1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03D0040E-A427-400C-8DA1-7843B710C6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471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1" y="365127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1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AC6125CF-AD41-4DDD-87D6-C5BFCA1F3F45}" type="datetimeFigureOut">
              <a:rPr lang="en-US" smtClean="0"/>
              <a:pPr/>
              <a:t>10/22/2020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1" y="6356357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1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03D0040E-A427-400C-8DA1-7843B710C6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363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6652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microsoft.com/office/2007/relationships/diagramDrawing" Target="../diagrams/drawing1.xml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diagramQuickStyle" Target="../diagrams/quickStyle1.xml"/><Relationship Id="rId5" Type="http://schemas.openxmlformats.org/officeDocument/2006/relationships/image" Target="../media/image10.png"/><Relationship Id="rId10" Type="http://schemas.openxmlformats.org/officeDocument/2006/relationships/diagramLayout" Target="../diagrams/layout1.xml"/><Relationship Id="rId4" Type="http://schemas.openxmlformats.org/officeDocument/2006/relationships/image" Target="../media/image9.png"/><Relationship Id="rId9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 cstate="print"/>
          <a:srcRect b="66458"/>
          <a:stretch/>
        </p:blipFill>
        <p:spPr>
          <a:xfrm>
            <a:off x="2" y="0"/>
            <a:ext cx="9143997" cy="1417984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38130" y="1711244"/>
            <a:ext cx="911857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3600" b="1" kern="0" dirty="0" smtClean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SDG Online Database</a:t>
            </a:r>
          </a:p>
          <a:p>
            <a:pPr algn="ctr">
              <a:defRPr/>
            </a:pPr>
            <a:r>
              <a:rPr lang="en-US" sz="3200" b="1" kern="0" dirty="0" err="1" smtClean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ASEANStats</a:t>
            </a:r>
            <a:r>
              <a:rPr lang="en-US" sz="3200" b="1" kern="0" dirty="0" smtClean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sz="3200" b="1" kern="0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Data </a:t>
            </a:r>
            <a:r>
              <a:rPr lang="en-US" sz="3200" b="1" kern="0" dirty="0" smtClean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Portals</a:t>
            </a:r>
            <a:endParaRPr lang="en-US" sz="3200" b="1" kern="0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0" algn="ctr">
              <a:defRPr/>
            </a:pPr>
            <a:endParaRPr kumimoji="0" lang="en-US" sz="3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193" b="13116"/>
          <a:stretch/>
        </p:blipFill>
        <p:spPr>
          <a:xfrm>
            <a:off x="0" y="5982497"/>
            <a:ext cx="9144000" cy="86887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992" y="6393751"/>
            <a:ext cx="1497496" cy="3108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0" y="6243229"/>
            <a:ext cx="585267" cy="59746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216156A-165F-4D66-B700-E0C2EAD7B0D1}"/>
              </a:ext>
            </a:extLst>
          </p:cNvPr>
          <p:cNvSpPr/>
          <p:nvPr/>
        </p:nvSpPr>
        <p:spPr>
          <a:xfrm>
            <a:off x="2944447" y="3738278"/>
            <a:ext cx="2724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GB" sz="2400" kern="0" dirty="0" smtClean="0">
                <a:solidFill>
                  <a:srgbClr val="002060"/>
                </a:solidFill>
              </a:rPr>
              <a:t>By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026" name="Picture 2" descr="ASEANstats Official Web Portal Lo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4446" y="4291369"/>
            <a:ext cx="272415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34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23E8A39-4701-4432-8CEA-0C6720713A03}"/>
              </a:ext>
            </a:extLst>
          </p:cNvPr>
          <p:cNvSpPr txBox="1"/>
          <p:nvPr/>
        </p:nvSpPr>
        <p:spPr>
          <a:xfrm>
            <a:off x="67729" y="201034"/>
            <a:ext cx="9010283" cy="52322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cs typeface="Arial" pitchFamily="34" charset="0"/>
              </a:rPr>
              <a:t>Websites</a:t>
            </a:r>
            <a:endParaRPr 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60CEADB-DD4E-4FD3-A4B2-445C8284D4D5}"/>
              </a:ext>
            </a:extLst>
          </p:cNvPr>
          <p:cNvGrpSpPr/>
          <p:nvPr/>
        </p:nvGrpSpPr>
        <p:grpSpPr>
          <a:xfrm>
            <a:off x="131564" y="1314599"/>
            <a:ext cx="5649197" cy="4671420"/>
            <a:chOff x="223702" y="796126"/>
            <a:chExt cx="7533987" cy="5886528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2BE792A3-E80C-4A16-87EE-921EAABDDF66}"/>
                </a:ext>
              </a:extLst>
            </p:cNvPr>
            <p:cNvSpPr/>
            <p:nvPr/>
          </p:nvSpPr>
          <p:spPr>
            <a:xfrm>
              <a:off x="223702" y="796126"/>
              <a:ext cx="7533987" cy="5886528"/>
            </a:xfrm>
            <a:prstGeom prst="roundRect">
              <a:avLst>
                <a:gd name="adj" fmla="val 8410"/>
              </a:avLst>
            </a:prstGeom>
            <a:ln w="38100">
              <a:prstDash val="dash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A1C15B0-15CC-4995-BDAA-46731B42DC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4596" y="1633985"/>
              <a:ext cx="1302666" cy="1302666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2DCB149-24A8-4C1B-A0E1-3D319213297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8421" y="1610246"/>
              <a:ext cx="1334062" cy="1379671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E9BB741-2EC0-4324-AC8A-16DCECDDD2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359949" y="1654036"/>
              <a:ext cx="1054888" cy="122464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4A5A827-377A-4A81-91F1-022207F43706}"/>
                </a:ext>
              </a:extLst>
            </p:cNvPr>
            <p:cNvSpPr txBox="1"/>
            <p:nvPr/>
          </p:nvSpPr>
          <p:spPr>
            <a:xfrm>
              <a:off x="649049" y="3230559"/>
              <a:ext cx="1847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08009EE-7109-4DAE-8663-E14B5CB61EA6}"/>
                </a:ext>
              </a:extLst>
            </p:cNvPr>
            <p:cNvSpPr txBox="1"/>
            <p:nvPr/>
          </p:nvSpPr>
          <p:spPr>
            <a:xfrm>
              <a:off x="2979626" y="3230559"/>
              <a:ext cx="1847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D308456-7BE1-4C65-B5D3-16B27E20F6F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161325" y="4534557"/>
              <a:ext cx="1516516" cy="1676854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651DF78-C47F-4826-B18A-FB0F40073C0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85142" y="4575341"/>
              <a:ext cx="1574799" cy="1558047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6182138-026C-4EC7-8924-5AA5B2DD75D4}"/>
                </a:ext>
              </a:extLst>
            </p:cNvPr>
            <p:cNvSpPr txBox="1"/>
            <p:nvPr/>
          </p:nvSpPr>
          <p:spPr>
            <a:xfrm>
              <a:off x="467204" y="2936651"/>
              <a:ext cx="136145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eBooks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6F5C089-F128-4F56-9D38-8E6179458AE7}"/>
                </a:ext>
              </a:extLst>
            </p:cNvPr>
            <p:cNvSpPr txBox="1"/>
            <p:nvPr/>
          </p:nvSpPr>
          <p:spPr>
            <a:xfrm>
              <a:off x="2979626" y="2936651"/>
              <a:ext cx="16710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documents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8C4D843-8208-4B1A-9801-4C0F06CB6117}"/>
                </a:ext>
              </a:extLst>
            </p:cNvPr>
            <p:cNvSpPr txBox="1"/>
            <p:nvPr/>
          </p:nvSpPr>
          <p:spPr>
            <a:xfrm>
              <a:off x="5801600" y="2951182"/>
              <a:ext cx="1824834" cy="4654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Infographics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49D29C8-9DCF-42A0-95D1-53B6F06AF8B6}"/>
                </a:ext>
              </a:extLst>
            </p:cNvPr>
            <p:cNvSpPr txBox="1"/>
            <p:nvPr/>
          </p:nvSpPr>
          <p:spPr>
            <a:xfrm>
              <a:off x="342445" y="6144701"/>
              <a:ext cx="2107198" cy="4654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Photos/Videos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4E4F3A5-EFDF-4E4C-9888-9B8E9A8F3FC2}"/>
                </a:ext>
              </a:extLst>
            </p:cNvPr>
            <p:cNvSpPr txBox="1"/>
            <p:nvPr/>
          </p:nvSpPr>
          <p:spPr>
            <a:xfrm>
              <a:off x="3103254" y="6040300"/>
              <a:ext cx="13696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Events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CF949F5-DCE4-4D9B-942B-79B77972B093}"/>
                </a:ext>
              </a:extLst>
            </p:cNvPr>
            <p:cNvSpPr txBox="1"/>
            <p:nvPr/>
          </p:nvSpPr>
          <p:spPr>
            <a:xfrm>
              <a:off x="6141884" y="5943840"/>
              <a:ext cx="13696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data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8C053BB-722A-46FF-9475-F89ADA487B66}"/>
                </a:ext>
              </a:extLst>
            </p:cNvPr>
            <p:cNvSpPr txBox="1"/>
            <p:nvPr/>
          </p:nvSpPr>
          <p:spPr>
            <a:xfrm>
              <a:off x="2152986" y="1393849"/>
              <a:ext cx="6014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600" dirty="0">
                  <a:solidFill>
                    <a:schemeClr val="tx2">
                      <a:lumMod val="20000"/>
                      <a:lumOff val="80000"/>
                    </a:schemeClr>
                  </a:solidFill>
                  <a:latin typeface="Berlin Sans FB" panose="020E0602020502020306" pitchFamily="34" charset="0"/>
                </a:rPr>
                <a:t>+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0224C65-9193-4BF9-9529-AD3D54E29E59}"/>
                </a:ext>
              </a:extLst>
            </p:cNvPr>
            <p:cNvSpPr txBox="1"/>
            <p:nvPr/>
          </p:nvSpPr>
          <p:spPr>
            <a:xfrm>
              <a:off x="4957792" y="1393849"/>
              <a:ext cx="6014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600" dirty="0">
                  <a:solidFill>
                    <a:schemeClr val="tx2">
                      <a:lumMod val="20000"/>
                      <a:lumOff val="80000"/>
                    </a:schemeClr>
                  </a:solidFill>
                  <a:latin typeface="Berlin Sans FB" panose="020E0602020502020306" pitchFamily="34" charset="0"/>
                </a:rPr>
                <a:t>+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10FA388-D8B2-454A-B593-2C4390D22A72}"/>
                </a:ext>
              </a:extLst>
            </p:cNvPr>
            <p:cNvSpPr txBox="1"/>
            <p:nvPr/>
          </p:nvSpPr>
          <p:spPr>
            <a:xfrm>
              <a:off x="2176433" y="4512190"/>
              <a:ext cx="6014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600" dirty="0">
                  <a:solidFill>
                    <a:schemeClr val="tx2">
                      <a:lumMod val="20000"/>
                      <a:lumOff val="80000"/>
                    </a:schemeClr>
                  </a:solidFill>
                  <a:latin typeface="Berlin Sans FB" panose="020E0602020502020306" pitchFamily="34" charset="0"/>
                </a:rPr>
                <a:t>+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17A7D9D-B9AB-4D36-841A-DE0BF77BAF6F}"/>
                </a:ext>
              </a:extLst>
            </p:cNvPr>
            <p:cNvSpPr txBox="1"/>
            <p:nvPr/>
          </p:nvSpPr>
          <p:spPr>
            <a:xfrm>
              <a:off x="4981239" y="4512190"/>
              <a:ext cx="6014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600" dirty="0">
                  <a:solidFill>
                    <a:schemeClr val="tx2">
                      <a:lumMod val="20000"/>
                      <a:lumOff val="80000"/>
                    </a:schemeClr>
                  </a:solidFill>
                  <a:latin typeface="Berlin Sans FB" panose="020E0602020502020306" pitchFamily="34" charset="0"/>
                </a:rPr>
                <a:t>+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DA5EE0E-7826-453A-AF4F-FD5542AC308A}"/>
                </a:ext>
              </a:extLst>
            </p:cNvPr>
            <p:cNvSpPr txBox="1"/>
            <p:nvPr/>
          </p:nvSpPr>
          <p:spPr>
            <a:xfrm>
              <a:off x="687550" y="3086987"/>
              <a:ext cx="6014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600" dirty="0">
                  <a:solidFill>
                    <a:schemeClr val="tx2">
                      <a:lumMod val="20000"/>
                      <a:lumOff val="80000"/>
                    </a:schemeClr>
                  </a:solidFill>
                  <a:latin typeface="Berlin Sans FB" panose="020E0602020502020306" pitchFamily="34" charset="0"/>
                </a:rPr>
                <a:t>+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E99FF34-5E3E-476D-BDDF-3F9003963B05}"/>
                </a:ext>
              </a:extLst>
            </p:cNvPr>
            <p:cNvSpPr txBox="1"/>
            <p:nvPr/>
          </p:nvSpPr>
          <p:spPr>
            <a:xfrm>
              <a:off x="6525977" y="3006122"/>
              <a:ext cx="6014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600" dirty="0">
                  <a:solidFill>
                    <a:schemeClr val="tx2">
                      <a:lumMod val="20000"/>
                      <a:lumOff val="80000"/>
                    </a:schemeClr>
                  </a:solidFill>
                  <a:latin typeface="Berlin Sans FB" panose="020E0602020502020306" pitchFamily="34" charset="0"/>
                </a:rPr>
                <a:t>+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4C5FA83-7C3E-4591-A8ED-9A8066263C0D}"/>
                </a:ext>
              </a:extLst>
            </p:cNvPr>
            <p:cNvSpPr txBox="1"/>
            <p:nvPr/>
          </p:nvSpPr>
          <p:spPr>
            <a:xfrm>
              <a:off x="649049" y="863580"/>
              <a:ext cx="6748212" cy="5817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>
                  <a:ea typeface="Batang" panose="02030600000101010101" pitchFamily="18" charset="-127"/>
                </a:rPr>
                <a:t>ACSS and </a:t>
              </a:r>
              <a:r>
                <a:rPr lang="en-GB" sz="2400" b="1" dirty="0" err="1">
                  <a:ea typeface="Batang" panose="02030600000101010101" pitchFamily="18" charset="-127"/>
                </a:rPr>
                <a:t>ASEANstats</a:t>
              </a:r>
              <a:r>
                <a:rPr lang="en-GB" sz="2400" b="1" dirty="0">
                  <a:ea typeface="Batang" panose="02030600000101010101" pitchFamily="18" charset="-127"/>
                </a:rPr>
                <a:t> Resources</a:t>
              </a: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D5EF0EF8-00C9-42B3-9A86-6A99C539041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177966" y="4630761"/>
              <a:ext cx="1297488" cy="1301813"/>
            </a:xfrm>
            <a:prstGeom prst="rect">
              <a:avLst/>
            </a:prstGeom>
          </p:spPr>
        </p:pic>
      </p:grp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934358E5-72A2-4A47-A8A6-F1A78ACC4F65}"/>
              </a:ext>
            </a:extLst>
          </p:cNvPr>
          <p:cNvSpPr/>
          <p:nvPr/>
        </p:nvSpPr>
        <p:spPr>
          <a:xfrm>
            <a:off x="6036111" y="1314599"/>
            <a:ext cx="2976325" cy="4671420"/>
          </a:xfrm>
          <a:prstGeom prst="roundRect">
            <a:avLst>
              <a:gd name="adj" fmla="val 8410"/>
            </a:avLst>
          </a:prstGeom>
          <a:ln w="38100"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4504B5B-A361-4589-9D3F-2B3AADF26135}"/>
              </a:ext>
            </a:extLst>
          </p:cNvPr>
          <p:cNvSpPr txBox="1"/>
          <p:nvPr/>
        </p:nvSpPr>
        <p:spPr>
          <a:xfrm>
            <a:off x="6098008" y="1361188"/>
            <a:ext cx="29144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ea typeface="Batang" panose="02030600000101010101" pitchFamily="18" charset="-127"/>
              </a:rPr>
              <a:t>Websites</a:t>
            </a:r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BE10566B-A5F7-48DF-9F90-CEFBCE811F48}"/>
              </a:ext>
            </a:extLst>
          </p:cNvPr>
          <p:cNvSpPr/>
          <p:nvPr/>
        </p:nvSpPr>
        <p:spPr>
          <a:xfrm>
            <a:off x="5682342" y="3539606"/>
            <a:ext cx="415667" cy="259508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35" name="Diagram 34">
            <a:extLst>
              <a:ext uri="{FF2B5EF4-FFF2-40B4-BE49-F238E27FC236}">
                <a16:creationId xmlns:a16="http://schemas.microsoft.com/office/drawing/2014/main" id="{D08FA791-DA74-4F82-B155-36319BD9AF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0494409"/>
              </p:ext>
            </p:extLst>
          </p:nvPr>
        </p:nvGraphicFramePr>
        <p:xfrm>
          <a:off x="6109794" y="1995418"/>
          <a:ext cx="2781590" cy="3465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82963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82693" y="195782"/>
            <a:ext cx="8803427" cy="6422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rgbClr val="00206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The objectives of </a:t>
            </a:r>
            <a:r>
              <a:rPr lang="en-US" sz="3600" b="1" dirty="0" err="1">
                <a:solidFill>
                  <a:srgbClr val="00206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ASEANStats</a:t>
            </a:r>
            <a:r>
              <a:rPr lang="en-US" sz="3600" b="1" dirty="0">
                <a:solidFill>
                  <a:srgbClr val="00206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Websites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361206" y="934192"/>
            <a:ext cx="8624914" cy="551374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endParaRPr lang="en-US" sz="4800" dirty="0">
              <a:solidFill>
                <a:srgbClr val="002060"/>
              </a:solidFill>
              <a:cs typeface="Browallia New" panose="020B0604020202020204" pitchFamily="34" charset="-34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6C69B01-1689-47B4-BA72-06D120BB49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40714357"/>
              </p:ext>
            </p:extLst>
          </p:nvPr>
        </p:nvGraphicFramePr>
        <p:xfrm>
          <a:off x="0" y="702001"/>
          <a:ext cx="8961307" cy="55137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5066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82693" y="177807"/>
            <a:ext cx="8803427" cy="6422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rgbClr val="00206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Top Visitor Countries (November 2019)</a:t>
            </a:r>
          </a:p>
        </p:txBody>
      </p:sp>
      <p:sp>
        <p:nvSpPr>
          <p:cNvPr id="25" name="AutoShape 1" descr="https://c36090.sgvps.net:2083/images/awstats/mime/pdf.png">
            <a:extLst>
              <a:ext uri="{FF2B5EF4-FFF2-40B4-BE49-F238E27FC236}">
                <a16:creationId xmlns:a16="http://schemas.microsoft.com/office/drawing/2014/main" id="{D5D55FAC-A263-422B-AE4B-93E00995072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32150" y="25336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" name="AutoShape 2" descr="https://c36090.sgvps.net:2083/images/awstats/mime/pdf.png">
            <a:extLst>
              <a:ext uri="{FF2B5EF4-FFF2-40B4-BE49-F238E27FC236}">
                <a16:creationId xmlns:a16="http://schemas.microsoft.com/office/drawing/2014/main" id="{A0D841C5-F833-47E3-9242-13B7538C8A8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32150" y="2743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" name="AutoShape 3" descr="https://c36090.sgvps.net:2083/images/awstats/mime/pdf.png">
            <a:extLst>
              <a:ext uri="{FF2B5EF4-FFF2-40B4-BE49-F238E27FC236}">
                <a16:creationId xmlns:a16="http://schemas.microsoft.com/office/drawing/2014/main" id="{65613B6F-17A7-4376-AC8E-680D0E22227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32150" y="29527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" name="AutoShape 4" descr="https://c36090.sgvps.net:2083/images/awstats/mime/pdf.png">
            <a:extLst>
              <a:ext uri="{FF2B5EF4-FFF2-40B4-BE49-F238E27FC236}">
                <a16:creationId xmlns:a16="http://schemas.microsoft.com/office/drawing/2014/main" id="{59110EF5-8323-477F-AA26-7E7972A52CE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32150" y="31623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9" name="AutoShape 5" descr="https://c36090.sgvps.net:2083/images/awstats/mime/pdf.png">
            <a:extLst>
              <a:ext uri="{FF2B5EF4-FFF2-40B4-BE49-F238E27FC236}">
                <a16:creationId xmlns:a16="http://schemas.microsoft.com/office/drawing/2014/main" id="{27E7BF29-0E0E-40AB-8338-65DAFC5BC17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32150" y="33718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" name="AutoShape 6" descr="https://c36090.sgvps.net:2083/images/awstats/mime/pdf.png">
            <a:extLst>
              <a:ext uri="{FF2B5EF4-FFF2-40B4-BE49-F238E27FC236}">
                <a16:creationId xmlns:a16="http://schemas.microsoft.com/office/drawing/2014/main" id="{17681A88-B06A-4A36-BF7C-2E9CD49C6CE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3215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1" name="AutoShape 7" descr="https://c36090.sgvps.net:2083/images/awstats/mime/pdf.png">
            <a:extLst>
              <a:ext uri="{FF2B5EF4-FFF2-40B4-BE49-F238E27FC236}">
                <a16:creationId xmlns:a16="http://schemas.microsoft.com/office/drawing/2014/main" id="{78789856-F22D-4280-BFFE-423ECC121A6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32150" y="37909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2" name="AutoShape 8" descr="https://c36090.sgvps.net:2083/images/awstats/mime/pdf.png">
            <a:extLst>
              <a:ext uri="{FF2B5EF4-FFF2-40B4-BE49-F238E27FC236}">
                <a16:creationId xmlns:a16="http://schemas.microsoft.com/office/drawing/2014/main" id="{8A7E90F0-EDDF-4FE7-B0A4-8EEE7B28F7A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32150" y="40005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" name="AutoShape 9" descr="https://c36090.sgvps.net:2083/images/awstats/mime/pdf.png">
            <a:extLst>
              <a:ext uri="{FF2B5EF4-FFF2-40B4-BE49-F238E27FC236}">
                <a16:creationId xmlns:a16="http://schemas.microsoft.com/office/drawing/2014/main" id="{024CD1A1-647C-47A2-9A4D-102B6079CF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32150" y="42100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" name="AutoShape 10" descr="https://c36090.sgvps.net:2083/images/awstats/mime/pdf.png">
            <a:extLst>
              <a:ext uri="{FF2B5EF4-FFF2-40B4-BE49-F238E27FC236}">
                <a16:creationId xmlns:a16="http://schemas.microsoft.com/office/drawing/2014/main" id="{712711B4-EF68-4C89-ABB9-D52F5EE3289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32150" y="4419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" name="AutoShape 1" descr="https://c36090.sgvps.net:2083/images/awstats/mime/pdf.png">
            <a:extLst>
              <a:ext uri="{FF2B5EF4-FFF2-40B4-BE49-F238E27FC236}">
                <a16:creationId xmlns:a16="http://schemas.microsoft.com/office/drawing/2014/main" id="{D1CEB1C8-7834-4982-88C1-9D159A4021C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32150" y="2743200"/>
            <a:ext cx="304800" cy="30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" name="AutoShape 1" descr="https://c36090.sgvps.net:2083/images/awstats/mime/pdf.png">
            <a:extLst>
              <a:ext uri="{FF2B5EF4-FFF2-40B4-BE49-F238E27FC236}">
                <a16:creationId xmlns:a16="http://schemas.microsoft.com/office/drawing/2014/main" id="{95F61380-18A9-40C3-BD94-4C619AE2F5B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32150" y="2952750"/>
            <a:ext cx="304800" cy="30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" name="AutoShape 1" descr="https://c36090.sgvps.net:2083/images/awstats/mime/pdf.png">
            <a:extLst>
              <a:ext uri="{FF2B5EF4-FFF2-40B4-BE49-F238E27FC236}">
                <a16:creationId xmlns:a16="http://schemas.microsoft.com/office/drawing/2014/main" id="{FBF3B331-5E97-488C-880E-CD81EA7C699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32150" y="3162300"/>
            <a:ext cx="304800" cy="30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8" name="AutoShape 1" descr="https://c36090.sgvps.net:2083/images/awstats/mime/pdf.png">
            <a:extLst>
              <a:ext uri="{FF2B5EF4-FFF2-40B4-BE49-F238E27FC236}">
                <a16:creationId xmlns:a16="http://schemas.microsoft.com/office/drawing/2014/main" id="{A42422D4-88D6-49C3-B6A6-5B56EA80096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32150" y="3371850"/>
            <a:ext cx="304800" cy="30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9" name="AutoShape 1" descr="https://c36090.sgvps.net:2083/images/awstats/mime/pdf.png">
            <a:extLst>
              <a:ext uri="{FF2B5EF4-FFF2-40B4-BE49-F238E27FC236}">
                <a16:creationId xmlns:a16="http://schemas.microsoft.com/office/drawing/2014/main" id="{5E5B4156-01AC-42DB-8EC9-5D7F7681012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32150" y="3581400"/>
            <a:ext cx="304800" cy="30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0" name="AutoShape 1" descr="https://c36090.sgvps.net:2083/images/awstats/mime/pdf.png">
            <a:extLst>
              <a:ext uri="{FF2B5EF4-FFF2-40B4-BE49-F238E27FC236}">
                <a16:creationId xmlns:a16="http://schemas.microsoft.com/office/drawing/2014/main" id="{A91376B5-C405-4011-AF61-685EE99AD8C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32150" y="3790950"/>
            <a:ext cx="304800" cy="30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" name="AutoShape 1" descr="https://c36090.sgvps.net:2083/images/awstats/mime/pdf.png">
            <a:extLst>
              <a:ext uri="{FF2B5EF4-FFF2-40B4-BE49-F238E27FC236}">
                <a16:creationId xmlns:a16="http://schemas.microsoft.com/office/drawing/2014/main" id="{F064B618-A6E8-4D30-8951-CDF4872947F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32150" y="4000500"/>
            <a:ext cx="304800" cy="30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2" name="AutoShape 1" descr="https://c36090.sgvps.net:2083/images/awstats/mime/pdf.png">
            <a:extLst>
              <a:ext uri="{FF2B5EF4-FFF2-40B4-BE49-F238E27FC236}">
                <a16:creationId xmlns:a16="http://schemas.microsoft.com/office/drawing/2014/main" id="{4DF919BB-18F8-4DA4-B59D-0E284B1E2B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32150" y="4210050"/>
            <a:ext cx="304800" cy="30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3" name="AutoShape 1" descr="https://c36090.sgvps.net:2083/images/awstats/mime/pdf.png">
            <a:extLst>
              <a:ext uri="{FF2B5EF4-FFF2-40B4-BE49-F238E27FC236}">
                <a16:creationId xmlns:a16="http://schemas.microsoft.com/office/drawing/2014/main" id="{8938ECE3-43AC-4E37-8968-28F8C413D17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32150" y="4419600"/>
            <a:ext cx="304800" cy="30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5" name="AutoShape 1" descr="https://c36090.sgvps.net:2083/images/awstats/mime/pdf.png">
            <a:extLst>
              <a:ext uri="{FF2B5EF4-FFF2-40B4-BE49-F238E27FC236}">
                <a16:creationId xmlns:a16="http://schemas.microsoft.com/office/drawing/2014/main" id="{D5D55FAC-A263-422B-AE4B-93E00995072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32150" y="25336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6" name="AutoShape 2" descr="https://c36090.sgvps.net:2083/images/awstats/mime/pdf.png">
            <a:extLst>
              <a:ext uri="{FF2B5EF4-FFF2-40B4-BE49-F238E27FC236}">
                <a16:creationId xmlns:a16="http://schemas.microsoft.com/office/drawing/2014/main" id="{A0D841C5-F833-47E3-9242-13B7538C8A8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32150" y="2743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7" name="AutoShape 3" descr="https://c36090.sgvps.net:2083/images/awstats/mime/pdf.png">
            <a:extLst>
              <a:ext uri="{FF2B5EF4-FFF2-40B4-BE49-F238E27FC236}">
                <a16:creationId xmlns:a16="http://schemas.microsoft.com/office/drawing/2014/main" id="{65613B6F-17A7-4376-AC8E-680D0E22227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32150" y="29527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8" name="AutoShape 4" descr="https://c36090.sgvps.net:2083/images/awstats/mime/pdf.png">
            <a:extLst>
              <a:ext uri="{FF2B5EF4-FFF2-40B4-BE49-F238E27FC236}">
                <a16:creationId xmlns:a16="http://schemas.microsoft.com/office/drawing/2014/main" id="{59110EF5-8323-477F-AA26-7E7972A52CE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32150" y="31623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9" name="AutoShape 5" descr="https://c36090.sgvps.net:2083/images/awstats/mime/pdf.png">
            <a:extLst>
              <a:ext uri="{FF2B5EF4-FFF2-40B4-BE49-F238E27FC236}">
                <a16:creationId xmlns:a16="http://schemas.microsoft.com/office/drawing/2014/main" id="{27E7BF29-0E0E-40AB-8338-65DAFC5BC17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32150" y="33718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0" name="AutoShape 6" descr="https://c36090.sgvps.net:2083/images/awstats/mime/pdf.png">
            <a:extLst>
              <a:ext uri="{FF2B5EF4-FFF2-40B4-BE49-F238E27FC236}">
                <a16:creationId xmlns:a16="http://schemas.microsoft.com/office/drawing/2014/main" id="{17681A88-B06A-4A36-BF7C-2E9CD49C6CE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3215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1" name="AutoShape 7" descr="https://c36090.sgvps.net:2083/images/awstats/mime/pdf.png">
            <a:extLst>
              <a:ext uri="{FF2B5EF4-FFF2-40B4-BE49-F238E27FC236}">
                <a16:creationId xmlns:a16="http://schemas.microsoft.com/office/drawing/2014/main" id="{78789856-F22D-4280-BFFE-423ECC121A6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32150" y="37909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2" name="AutoShape 8" descr="https://c36090.sgvps.net:2083/images/awstats/mime/pdf.png">
            <a:extLst>
              <a:ext uri="{FF2B5EF4-FFF2-40B4-BE49-F238E27FC236}">
                <a16:creationId xmlns:a16="http://schemas.microsoft.com/office/drawing/2014/main" id="{8A7E90F0-EDDF-4FE7-B0A4-8EEE7B28F7A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32150" y="40005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3" name="AutoShape 9" descr="https://c36090.sgvps.net:2083/images/awstats/mime/pdf.png">
            <a:extLst>
              <a:ext uri="{FF2B5EF4-FFF2-40B4-BE49-F238E27FC236}">
                <a16:creationId xmlns:a16="http://schemas.microsoft.com/office/drawing/2014/main" id="{024CD1A1-647C-47A2-9A4D-102B6079CF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32150" y="42100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4" name="AutoShape 10" descr="https://c36090.sgvps.net:2083/images/awstats/mime/pdf.png">
            <a:extLst>
              <a:ext uri="{FF2B5EF4-FFF2-40B4-BE49-F238E27FC236}">
                <a16:creationId xmlns:a16="http://schemas.microsoft.com/office/drawing/2014/main" id="{712711B4-EF68-4C89-ABB9-D52F5EE3289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32150" y="4419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5" name="AutoShape 1" descr="https://c36090.sgvps.net:2083/images/awstats/mime/pdf.png">
            <a:extLst>
              <a:ext uri="{FF2B5EF4-FFF2-40B4-BE49-F238E27FC236}">
                <a16:creationId xmlns:a16="http://schemas.microsoft.com/office/drawing/2014/main" id="{D1CEB1C8-7834-4982-88C1-9D159A4021C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32150" y="2743200"/>
            <a:ext cx="304800" cy="30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6" name="AutoShape 1" descr="https://c36090.sgvps.net:2083/images/awstats/mime/pdf.png">
            <a:extLst>
              <a:ext uri="{FF2B5EF4-FFF2-40B4-BE49-F238E27FC236}">
                <a16:creationId xmlns:a16="http://schemas.microsoft.com/office/drawing/2014/main" id="{95F61380-18A9-40C3-BD94-4C619AE2F5B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32150" y="2952750"/>
            <a:ext cx="304800" cy="30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7" name="AutoShape 1" descr="https://c36090.sgvps.net:2083/images/awstats/mime/pdf.png">
            <a:extLst>
              <a:ext uri="{FF2B5EF4-FFF2-40B4-BE49-F238E27FC236}">
                <a16:creationId xmlns:a16="http://schemas.microsoft.com/office/drawing/2014/main" id="{FBF3B331-5E97-488C-880E-CD81EA7C699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32150" y="3162300"/>
            <a:ext cx="304800" cy="30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8" name="AutoShape 1" descr="https://c36090.sgvps.net:2083/images/awstats/mime/pdf.png">
            <a:extLst>
              <a:ext uri="{FF2B5EF4-FFF2-40B4-BE49-F238E27FC236}">
                <a16:creationId xmlns:a16="http://schemas.microsoft.com/office/drawing/2014/main" id="{A42422D4-88D6-49C3-B6A6-5B56EA80096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32150" y="3371850"/>
            <a:ext cx="304800" cy="30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9" name="AutoShape 1" descr="https://c36090.sgvps.net:2083/images/awstats/mime/pdf.png">
            <a:extLst>
              <a:ext uri="{FF2B5EF4-FFF2-40B4-BE49-F238E27FC236}">
                <a16:creationId xmlns:a16="http://schemas.microsoft.com/office/drawing/2014/main" id="{5E5B4156-01AC-42DB-8EC9-5D7F7681012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32150" y="3581400"/>
            <a:ext cx="304800" cy="30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0" name="AutoShape 1" descr="https://c36090.sgvps.net:2083/images/awstats/mime/pdf.png">
            <a:extLst>
              <a:ext uri="{FF2B5EF4-FFF2-40B4-BE49-F238E27FC236}">
                <a16:creationId xmlns:a16="http://schemas.microsoft.com/office/drawing/2014/main" id="{A91376B5-C405-4011-AF61-685EE99AD8C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32150" y="3790950"/>
            <a:ext cx="304800" cy="30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1" name="AutoShape 1" descr="https://c36090.sgvps.net:2083/images/awstats/mime/pdf.png">
            <a:extLst>
              <a:ext uri="{FF2B5EF4-FFF2-40B4-BE49-F238E27FC236}">
                <a16:creationId xmlns:a16="http://schemas.microsoft.com/office/drawing/2014/main" id="{F064B618-A6E8-4D30-8951-CDF4872947F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32150" y="4000500"/>
            <a:ext cx="304800" cy="30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2" name="AutoShape 1" descr="https://c36090.sgvps.net:2083/images/awstats/mime/pdf.png">
            <a:extLst>
              <a:ext uri="{FF2B5EF4-FFF2-40B4-BE49-F238E27FC236}">
                <a16:creationId xmlns:a16="http://schemas.microsoft.com/office/drawing/2014/main" id="{4DF919BB-18F8-4DA4-B59D-0E284B1E2B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32150" y="4210050"/>
            <a:ext cx="304800" cy="30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3" name="AutoShape 1" descr="https://c36090.sgvps.net:2083/images/awstats/mime/pdf.png">
            <a:extLst>
              <a:ext uri="{FF2B5EF4-FFF2-40B4-BE49-F238E27FC236}">
                <a16:creationId xmlns:a16="http://schemas.microsoft.com/office/drawing/2014/main" id="{8938ECE3-43AC-4E37-8968-28F8C413D17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32150" y="4419600"/>
            <a:ext cx="304800" cy="30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7FAE23-1AD0-4A34-B27F-4E01DBEF9C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53" y="789965"/>
            <a:ext cx="8921694" cy="5163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46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6438" y="3183865"/>
            <a:ext cx="83531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Dubai Medium" panose="020B0603030403030204" pitchFamily="34" charset="-78"/>
                <a:cs typeface="Dubai Medium" panose="020B0603030403030204" pitchFamily="34" charset="-78"/>
              </a:rPr>
              <a:t>Thank </a:t>
            </a:r>
            <a:r>
              <a:rPr lang="en-US" sz="3200" b="1" dirty="0" smtClean="0">
                <a:solidFill>
                  <a:srgbClr val="002060"/>
                </a:solidFill>
                <a:latin typeface="Dubai Medium" panose="020B0603030403030204" pitchFamily="34" charset="-78"/>
                <a:cs typeface="Dubai Medium" panose="020B0603030403030204" pitchFamily="34" charset="-78"/>
              </a:rPr>
              <a:t>you</a:t>
            </a:r>
            <a:endParaRPr lang="en-US" sz="3200" b="1" dirty="0">
              <a:solidFill>
                <a:srgbClr val="002060"/>
              </a:solidFill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616C63-F250-4F93-BD5C-44559C8B584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b="66458"/>
          <a:stretch/>
        </p:blipFill>
        <p:spPr>
          <a:xfrm>
            <a:off x="2" y="0"/>
            <a:ext cx="9143997" cy="141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42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23700</TotalTime>
  <Words>93</Words>
  <Application>Microsoft Office PowerPoint</Application>
  <PresentationFormat>On-screen Show (4:3)</PresentationFormat>
  <Paragraphs>37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4" baseType="lpstr">
      <vt:lpstr>Microsoft YaHei</vt:lpstr>
      <vt:lpstr>Arial</vt:lpstr>
      <vt:lpstr>Batang</vt:lpstr>
      <vt:lpstr>Berlin Sans FB</vt:lpstr>
      <vt:lpstr>Browallia New</vt:lpstr>
      <vt:lpstr>Calibri</vt:lpstr>
      <vt:lpstr>Calibri Light</vt:lpstr>
      <vt:lpstr>Dubai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ASEAN SECRETARIAT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Mochamad A. Soeharto</dc:creator>
  <cp:lastModifiedBy>Sueka Putra</cp:lastModifiedBy>
  <cp:revision>532</cp:revision>
  <cp:lastPrinted>2018-01-31T11:48:31Z</cp:lastPrinted>
  <dcterms:created xsi:type="dcterms:W3CDTF">2015-06-16T11:38:11Z</dcterms:created>
  <dcterms:modified xsi:type="dcterms:W3CDTF">2020-10-22T13:31:05Z</dcterms:modified>
</cp:coreProperties>
</file>