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mc:AlternateContent xmlns:mc="http://schemas.openxmlformats.org/markup-compatibility/2006">
    <mc:Choice Requires="x15">
      <x15ac:absPath xmlns:x15ac="http://schemas.microsoft.com/office/spreadsheetml/2010/11/ac" url="C:\Users\htkchi\Documents\"/>
    </mc:Choice>
  </mc:AlternateContent>
  <xr:revisionPtr revIDLastSave="0" documentId="8_{CFCE6114-60D0-4FB8-B0EB-706DFF269BDE}" xr6:coauthVersionLast="47" xr6:coauthVersionMax="47" xr10:uidLastSave="{00000000-0000-0000-0000-000000000000}"/>
  <bookViews>
    <workbookView xWindow="-120" yWindow="-120" windowWidth="24240" windowHeight="13020" firstSheet="18" activeTab="18" xr2:uid="{00000000-000D-0000-FFFF-FFFF00000000}"/>
  </bookViews>
  <sheets>
    <sheet name="1.Agriculture" sheetId="12" r:id="rId1"/>
    <sheet name="2.IIP" sheetId="2" r:id="rId2"/>
    <sheet name="3.Ind Products" sheetId="3" r:id="rId3"/>
    <sheet name="4.LEI" sheetId="4" r:id="rId4"/>
    <sheet name="5.LEI Province" sheetId="5" r:id="rId5"/>
    <sheet name="6.Enterprise" sheetId="19" r:id="rId6"/>
    <sheet name="7.new ent" sheetId="20" r:id="rId7"/>
    <sheet name="8.resumed ent" sheetId="21" r:id="rId8"/>
    <sheet name="9.temp suspended ent" sheetId="22" r:id="rId9"/>
    <sheet name="10.dissolved ent" sheetId="23" r:id="rId10"/>
    <sheet name="11.total inv" sheetId="6" r:id="rId11"/>
    <sheet name="12.FDI" sheetId="16" r:id="rId12"/>
    <sheet name="13.Retail sales" sheetId="7" r:id="rId13"/>
    <sheet name="14.export" sheetId="17" r:id="rId14"/>
    <sheet name="15.import" sheetId="18" r:id="rId15"/>
    <sheet name="16.CPI" sheetId="11" r:id="rId16"/>
    <sheet name="17.pass carried" sheetId="8" r:id="rId17"/>
    <sheet name="18.freight trans" sheetId="9" r:id="rId18"/>
    <sheet name="19.Int visitors" sheetId="10" r:id="rId19"/>
    <sheet name="20.soc env ind" sheetId="15" r:id="rId20"/>
  </sheets>
  <externalReferences>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 localSheetId="0">'[1]PNT-QUOT-#3'!#REF!</definedName>
    <definedName name="\0" localSheetId="9">'[2]PNT-QUOT-#3'!#REF!</definedName>
    <definedName name="\0" localSheetId="13">'[3]PNT-QUOT-#3'!#REF!</definedName>
    <definedName name="\0" localSheetId="14">'[3]PNT-QUOT-#3'!#REF!</definedName>
    <definedName name="\0" localSheetId="15">'[1]PNT-QUOT-#3'!#REF!</definedName>
    <definedName name="\0" localSheetId="4">'[3]PNT-QUOT-#3'!#REF!</definedName>
    <definedName name="\0" localSheetId="5">'[2]PNT-QUOT-#3'!#REF!</definedName>
    <definedName name="\0" localSheetId="6">'[2]PNT-QUOT-#3'!#REF!</definedName>
    <definedName name="\0" localSheetId="7">'[2]PNT-QUOT-#3'!#REF!</definedName>
    <definedName name="\0" localSheetId="8">'[2]PNT-QUOT-#3'!#REF!</definedName>
    <definedName name="\0">'[1]PNT-QUOT-#3'!#REF!</definedName>
    <definedName name="\d">'[4]??-BLDG'!#REF!</definedName>
    <definedName name="\e">'[4]??-BLDG'!#REF!</definedName>
    <definedName name="\f">'[4]??-BLDG'!#REF!</definedName>
    <definedName name="\g">'[4]??-BLDG'!#REF!</definedName>
    <definedName name="\h">'[4]??-BLDG'!#REF!</definedName>
    <definedName name="\i">'[4]??-BLDG'!#REF!</definedName>
    <definedName name="\j">'[4]??-BLDG'!#REF!</definedName>
    <definedName name="\k">'[4]??-BLDG'!#REF!</definedName>
    <definedName name="\l">'[4]??-BLDG'!#REF!</definedName>
    <definedName name="\m">'[4]??-BLDG'!#REF!</definedName>
    <definedName name="\n">'[4]??-BLDG'!#REF!</definedName>
    <definedName name="\o">'[4]??-BLDG'!#REF!</definedName>
    <definedName name="\z" localSheetId="0">'[1]COAT&amp;WRAP-QIOT-#3'!#REF!</definedName>
    <definedName name="\z" localSheetId="9">'[2]COAT&amp;WRAP-QIOT-#3'!#REF!</definedName>
    <definedName name="\z" localSheetId="13">'[3]COAT&amp;WRAP-QIOT-#3'!#REF!</definedName>
    <definedName name="\z" localSheetId="14">'[3]COAT&amp;WRAP-QIOT-#3'!#REF!</definedName>
    <definedName name="\z" localSheetId="15">'[1]COAT&amp;WRAP-QIOT-#3'!#REF!</definedName>
    <definedName name="\z" localSheetId="4">'[3]COAT&amp;WRAP-QIOT-#3'!#REF!</definedName>
    <definedName name="\z" localSheetId="5">'[2]COAT&amp;WRAP-QIOT-#3'!#REF!</definedName>
    <definedName name="\z" localSheetId="6">'[2]COAT&amp;WRAP-QIOT-#3'!#REF!</definedName>
    <definedName name="\z" localSheetId="7">'[2]COAT&amp;WRAP-QIOT-#3'!#REF!</definedName>
    <definedName name="\z" localSheetId="8">'[2]COAT&amp;WRAP-QIOT-#3'!#REF!</definedName>
    <definedName name="\z">'[1]COAT&amp;WRAP-QIOT-#3'!#REF!</definedName>
    <definedName name="_\0">'[1]PNT-QUOT-#3'!#REF!</definedName>
    <definedName name="_\z">'[3]COAT&amp;WRAP-QIOT-#3'!#REF!</definedName>
    <definedName name="___\0">'[3]PNT-QUOT-#3'!#REF!</definedName>
    <definedName name="____\z">'[5]COAT&amp;WRAP-QIOT-#3'!#REF!</definedName>
    <definedName name="____________________________________________h1">{"'TDTGT (theo Dphuong)'!$A$4:$F$75"}</definedName>
    <definedName name="___________________________________________h1">{"'TDTGT (theo Dphuong)'!$A$4:$F$75"}</definedName>
    <definedName name="_________________________________________h1">{"'TDTGT (theo Dphuong)'!$A$4:$F$75"}</definedName>
    <definedName name="____________________________________h1">{"'TDTGT (theo Dphuong)'!$A$4:$F$75"}</definedName>
    <definedName name="___________________________________h1">{"'TDTGT (theo Dphuong)'!$A$4:$F$75"}</definedName>
    <definedName name="______________________________h1">{"'TDTGT (theo Dphuong)'!$A$4:$F$75"}</definedName>
    <definedName name="_____________________________h1">{"'TDTGT (theo Dphuong)'!$A$4:$F$75"}</definedName>
    <definedName name="____________________________h1">{"'TDTGT (theo Dphuong)'!$A$4:$F$75"}</definedName>
    <definedName name="__________________________h1" localSheetId="15" hidden="1">{"'TDTGT (theo Dphuong)'!$A$4:$F$75"}</definedName>
    <definedName name="__________________________h1" hidden="1">{"'TDTGT (theo Dphuong)'!$A$4:$F$75"}</definedName>
    <definedName name="_________________________h1" localSheetId="15" hidden="1">{"'TDTGT (theo Dphuong)'!$A$4:$F$75"}</definedName>
    <definedName name="_________________________h1" hidden="1">{"'TDTGT (theo Dphuong)'!$A$4:$F$75"}</definedName>
    <definedName name="________________________h1" localSheetId="15" hidden="1">{"'TDTGT (theo Dphuong)'!$A$4:$F$75"}</definedName>
    <definedName name="________________________h1" hidden="1">{"'TDTGT (theo Dphuong)'!$A$4:$F$75"}</definedName>
    <definedName name="_______________________h1" localSheetId="15" hidden="1">{"'TDTGT (theo Dphuong)'!$A$4:$F$75"}</definedName>
    <definedName name="_______________________h1" hidden="1">{"'TDTGT (theo Dphuong)'!$A$4:$F$75"}</definedName>
    <definedName name="______________________h1" localSheetId="15" hidden="1">{"'TDTGT (theo Dphuong)'!$A$4:$F$75"}</definedName>
    <definedName name="______________________h1" hidden="1">{"'TDTGT (theo Dphuong)'!$A$4:$F$75"}</definedName>
    <definedName name="_____________________h1" localSheetId="15" hidden="1">{"'TDTGT (theo Dphuong)'!$A$4:$F$75"}</definedName>
    <definedName name="_____________________h1" hidden="1">{"'TDTGT (theo Dphuong)'!$A$4:$F$75"}</definedName>
    <definedName name="____________________h1" localSheetId="15" hidden="1">{"'TDTGT (theo Dphuong)'!$A$4:$F$75"}</definedName>
    <definedName name="____________________h1" hidden="1">{"'TDTGT (theo Dphuong)'!$A$4:$F$75"}</definedName>
    <definedName name="___________________h1" localSheetId="15" hidden="1">{"'TDTGT (theo Dphuong)'!$A$4:$F$75"}</definedName>
    <definedName name="___________________h1" hidden="1">{"'TDTGT (theo Dphuong)'!$A$4:$F$75"}</definedName>
    <definedName name="__________________h1" localSheetId="15" hidden="1">{"'TDTGT (theo Dphuong)'!$A$4:$F$75"}</definedName>
    <definedName name="__________________h1" hidden="1">{"'TDTGT (theo Dphuong)'!$A$4:$F$75"}</definedName>
    <definedName name="__________________h2" hidden="1">{"'TDTGT (theo Dphuong)'!$A$4:$F$75"}</definedName>
    <definedName name="_________________B5" localSheetId="15" hidden="1">{#N/A,#N/A,FALSE,"Chung"}</definedName>
    <definedName name="_________________B5" hidden="1">{#N/A,#N/A,FALSE,"Chung"}</definedName>
    <definedName name="_________________h1" localSheetId="15" hidden="1">{"'TDTGT (theo Dphuong)'!$A$4:$F$75"}</definedName>
    <definedName name="_________________h1" hidden="1">{"'TDTGT (theo Dphuong)'!$A$4:$F$75"}</definedName>
    <definedName name="_________________h2" localSheetId="15" hidden="1">{"'TDTGT (theo Dphuong)'!$A$4:$F$75"}</definedName>
    <definedName name="_________________h2" hidden="1">{"'TDTGT (theo Dphuong)'!$A$4:$F$75"}</definedName>
    <definedName name="________________h1" localSheetId="15" hidden="1">{"'TDTGT (theo Dphuong)'!$A$4:$F$75"}</definedName>
    <definedName name="________________h1" hidden="1">{"'TDTGT (theo Dphuong)'!$A$4:$F$75"}</definedName>
    <definedName name="________________h2" hidden="1">{"'TDTGT (theo Dphuong)'!$A$4:$F$75"}</definedName>
    <definedName name="_______________B5" localSheetId="15" hidden="1">{#N/A,#N/A,FALSE,"Chung"}</definedName>
    <definedName name="_______________B5" hidden="1">{#N/A,#N/A,FALSE,"Chung"}</definedName>
    <definedName name="_______________h1" localSheetId="15" hidden="1">{"'TDTGT (theo Dphuong)'!$A$4:$F$75"}</definedName>
    <definedName name="_______________h1" hidden="1">{"'TDTGT (theo Dphuong)'!$A$4:$F$75"}</definedName>
    <definedName name="_______________h2" localSheetId="15" hidden="1">{"'TDTGT (theo Dphuong)'!$A$4:$F$75"}</definedName>
    <definedName name="_______________h2" hidden="1">{"'TDTGT (theo Dphuong)'!$A$4:$F$75"}</definedName>
    <definedName name="______________B5" localSheetId="15" hidden="1">{#N/A,#N/A,FALSE,"Chung"}</definedName>
    <definedName name="______________B5" hidden="1">{#N/A,#N/A,FALSE,"Chung"}</definedName>
    <definedName name="______________h1" localSheetId="15" hidden="1">{"'TDTGT (theo Dphuong)'!$A$4:$F$75"}</definedName>
    <definedName name="______________h1" hidden="1">{"'TDTGT (theo Dphuong)'!$A$4:$F$75"}</definedName>
    <definedName name="______________h2" localSheetId="15" hidden="1">{"'TDTGT (theo Dphuong)'!$A$4:$F$75"}</definedName>
    <definedName name="______________h2" hidden="1">{"'TDTGT (theo Dphuong)'!$A$4:$F$75"}</definedName>
    <definedName name="_____________B5" hidden="1">{#N/A,#N/A,FALSE,"Chung"}</definedName>
    <definedName name="_____________h1" localSheetId="15" hidden="1">{"'TDTGT (theo Dphuong)'!$A$4:$F$75"}</definedName>
    <definedName name="_____________h1" hidden="1">{"'TDTGT (theo Dphuong)'!$A$4:$F$75"}</definedName>
    <definedName name="_____________h2" hidden="1">{"'TDTGT (theo Dphuong)'!$A$4:$F$75"}</definedName>
    <definedName name="____________B5" localSheetId="15" hidden="1">{#N/A,#N/A,FALSE,"Chung"}</definedName>
    <definedName name="____________B5" hidden="1">{#N/A,#N/A,FALSE,"Chung"}</definedName>
    <definedName name="____________h1" localSheetId="15" hidden="1">{"'TDTGT (theo Dphuong)'!$A$4:$F$75"}</definedName>
    <definedName name="____________h1" hidden="1">{"'TDTGT (theo Dphuong)'!$A$4:$F$75"}</definedName>
    <definedName name="____________h2" localSheetId="15" hidden="1">{"'TDTGT (theo Dphuong)'!$A$4:$F$75"}</definedName>
    <definedName name="____________h2" hidden="1">{"'TDTGT (theo Dphuong)'!$A$4:$F$75"}</definedName>
    <definedName name="___________B5" localSheetId="15" hidden="1">{#N/A,#N/A,FALSE,"Chung"}</definedName>
    <definedName name="___________B5" hidden="1">{#N/A,#N/A,FALSE,"Chung"}</definedName>
    <definedName name="___________h1" localSheetId="15" hidden="1">{"'TDTGT (theo Dphuong)'!$A$4:$F$75"}</definedName>
    <definedName name="___________h1" hidden="1">{"'TDTGT (theo Dphuong)'!$A$4:$F$75"}</definedName>
    <definedName name="___________h2" localSheetId="15" hidden="1">{"'TDTGT (theo Dphuong)'!$A$4:$F$75"}</definedName>
    <definedName name="___________h2" hidden="1">{"'TDTGT (theo Dphuong)'!$A$4:$F$75"}</definedName>
    <definedName name="__________B5" hidden="1">{#N/A,#N/A,FALSE,"Chung"}</definedName>
    <definedName name="__________h1" localSheetId="15" hidden="1">{"'TDTGT (theo Dphuong)'!$A$4:$F$75"}</definedName>
    <definedName name="__________h1" hidden="1">{"'TDTGT (theo Dphuong)'!$A$4:$F$75"}</definedName>
    <definedName name="__________h2" hidden="1">{"'TDTGT (theo Dphuong)'!$A$4:$F$75"}</definedName>
    <definedName name="_________B5" localSheetId="15" hidden="1">{#N/A,#N/A,FALSE,"Chung"}</definedName>
    <definedName name="_________B5" hidden="1">{#N/A,#N/A,FALSE,"Chung"}</definedName>
    <definedName name="_________h1" localSheetId="0" hidden="1">{"'TDTGT (theo Dphuong)'!$A$4:$F$75"}</definedName>
    <definedName name="_________h1" localSheetId="9" hidden="1">{"'TDTGT (theo Dphuong)'!$A$4:$F$75"}</definedName>
    <definedName name="_________h1" localSheetId="13" hidden="1">{"'TDTGT (theo Dphuong)'!$A$4:$F$75"}</definedName>
    <definedName name="_________h1" localSheetId="14" hidden="1">{"'TDTGT (theo Dphuong)'!$A$4:$F$75"}</definedName>
    <definedName name="_________h1" localSheetId="15" hidden="1">{"'TDTGT (theo Dphuong)'!$A$4:$F$75"}</definedName>
    <definedName name="_________h1" localSheetId="18" hidden="1">{"'TDTGT (theo Dphuong)'!$A$4:$F$75"}</definedName>
    <definedName name="_________h1" localSheetId="2" hidden="1">{"'TDTGT (theo Dphuong)'!$A$4:$F$75"}</definedName>
    <definedName name="_________h1" localSheetId="4" hidden="1">{"'TDTGT (theo Dphuong)'!$A$4:$F$75"}</definedName>
    <definedName name="_________h1" localSheetId="5" hidden="1">{"'TDTGT (theo Dphuong)'!$A$4:$F$75"}</definedName>
    <definedName name="_________h1" localSheetId="6" hidden="1">{"'TDTGT (theo Dphuong)'!$A$4:$F$75"}</definedName>
    <definedName name="_________h1" localSheetId="7" hidden="1">{"'TDTGT (theo Dphuong)'!$A$4:$F$75"}</definedName>
    <definedName name="_________h1" localSheetId="8" hidden="1">{"'TDTGT (theo Dphuong)'!$A$4:$F$75"}</definedName>
    <definedName name="_________h1" hidden="1">{"'TDTGT (theo Dphuong)'!$A$4:$F$75"}</definedName>
    <definedName name="_________h2" localSheetId="15" hidden="1">{"'TDTGT (theo Dphuong)'!$A$4:$F$75"}</definedName>
    <definedName name="_________h2" hidden="1">{"'TDTGT (theo Dphuong)'!$A$4:$F$75"}</definedName>
    <definedName name="________B5" localSheetId="15" hidden="1">{#N/A,#N/A,FALSE,"Chung"}</definedName>
    <definedName name="________B5" hidden="1">{#N/A,#N/A,FALSE,"Chung"}</definedName>
    <definedName name="________h1" localSheetId="0" hidden="1">{"'TDTGT (theo Dphuong)'!$A$4:$F$75"}</definedName>
    <definedName name="________h1" localSheetId="9" hidden="1">{"'TDTGT (theo Dphuong)'!$A$4:$F$75"}</definedName>
    <definedName name="________h1" localSheetId="13" hidden="1">{"'TDTGT (theo Dphuong)'!$A$4:$F$75"}</definedName>
    <definedName name="________h1" localSheetId="14" hidden="1">{"'TDTGT (theo Dphuong)'!$A$4:$F$75"}</definedName>
    <definedName name="________h1" localSheetId="15" hidden="1">{"'TDTGT (theo Dphuong)'!$A$4:$F$75"}</definedName>
    <definedName name="________h1" localSheetId="18" hidden="1">{"'TDTGT (theo Dphuong)'!$A$4:$F$75"}</definedName>
    <definedName name="________h1" localSheetId="2" hidden="1">{"'TDTGT (theo Dphuong)'!$A$4:$F$75"}</definedName>
    <definedName name="________h1" localSheetId="4" hidden="1">{"'TDTGT (theo Dphuong)'!$A$4:$F$75"}</definedName>
    <definedName name="________h1" localSheetId="5" hidden="1">{"'TDTGT (theo Dphuong)'!$A$4:$F$75"}</definedName>
    <definedName name="________h1" localSheetId="6" hidden="1">{"'TDTGT (theo Dphuong)'!$A$4:$F$75"}</definedName>
    <definedName name="________h1" localSheetId="7" hidden="1">{"'TDTGT (theo Dphuong)'!$A$4:$F$75"}</definedName>
    <definedName name="________h1" localSheetId="8" hidden="1">{"'TDTGT (theo Dphuong)'!$A$4:$F$75"}</definedName>
    <definedName name="________h1" hidden="1">{"'TDTGT (theo Dphuong)'!$A$4:$F$75"}</definedName>
    <definedName name="________h2" localSheetId="15" hidden="1">{"'TDTGT (theo Dphuong)'!$A$4:$F$75"}</definedName>
    <definedName name="________h2" hidden="1">{"'TDTGT (theo Dphuong)'!$A$4:$F$75"}</definedName>
    <definedName name="_______B5" localSheetId="15" hidden="1">{#N/A,#N/A,FALSE,"Chung"}</definedName>
    <definedName name="_______B5" hidden="1">{#N/A,#N/A,FALSE,"Chung"}</definedName>
    <definedName name="_______h1" localSheetId="0" hidden="1">{"'TDTGT (theo Dphuong)'!$A$4:$F$75"}</definedName>
    <definedName name="_______h1" localSheetId="9" hidden="1">{"'TDTGT (theo Dphuong)'!$A$4:$F$75"}</definedName>
    <definedName name="_______h1" localSheetId="13" hidden="1">{"'TDTGT (theo Dphuong)'!$A$4:$F$75"}</definedName>
    <definedName name="_______h1" localSheetId="14" hidden="1">{"'TDTGT (theo Dphuong)'!$A$4:$F$75"}</definedName>
    <definedName name="_______h1" localSheetId="15" hidden="1">{"'TDTGT (theo Dphuong)'!$A$4:$F$75"}</definedName>
    <definedName name="_______h1" localSheetId="18" hidden="1">{"'TDTGT (theo Dphuong)'!$A$4:$F$75"}</definedName>
    <definedName name="_______h1" localSheetId="2" hidden="1">{"'TDTGT (theo Dphuong)'!$A$4:$F$75"}</definedName>
    <definedName name="_______h1" localSheetId="4" hidden="1">{"'TDTGT (theo Dphuong)'!$A$4:$F$75"}</definedName>
    <definedName name="_______h1" localSheetId="5" hidden="1">{"'TDTGT (theo Dphuong)'!$A$4:$F$75"}</definedName>
    <definedName name="_______h1" localSheetId="6" hidden="1">{"'TDTGT (theo Dphuong)'!$A$4:$F$75"}</definedName>
    <definedName name="_______h1" localSheetId="7" hidden="1">{"'TDTGT (theo Dphuong)'!$A$4:$F$75"}</definedName>
    <definedName name="_______h1" localSheetId="8" hidden="1">{"'TDTGT (theo Dphuong)'!$A$4:$F$75"}</definedName>
    <definedName name="_______h1" hidden="1">{"'TDTGT (theo Dphuong)'!$A$4:$F$75"}</definedName>
    <definedName name="_______h2" localSheetId="15" hidden="1">{"'TDTGT (theo Dphuong)'!$A$4:$F$75"}</definedName>
    <definedName name="_______h2" hidden="1">{"'TDTGT (theo Dphuong)'!$A$4:$F$75"}</definedName>
    <definedName name="______B5" localSheetId="0" hidden="1">{#N/A,#N/A,FALSE,"Chung"}</definedName>
    <definedName name="______B5" localSheetId="9" hidden="1">{#N/A,#N/A,FALSE,"Chung"}</definedName>
    <definedName name="______B5" localSheetId="13" hidden="1">{#N/A,#N/A,FALSE,"Chung"}</definedName>
    <definedName name="______B5" localSheetId="14" hidden="1">{#N/A,#N/A,FALSE,"Chung"}</definedName>
    <definedName name="______B5" localSheetId="15" hidden="1">{#N/A,#N/A,FALSE,"Chung"}</definedName>
    <definedName name="______B5" localSheetId="18" hidden="1">{#N/A,#N/A,FALSE,"Chung"}</definedName>
    <definedName name="______B5" localSheetId="2" hidden="1">{#N/A,#N/A,FALSE,"Chung"}</definedName>
    <definedName name="______B5" localSheetId="4" hidden="1">{#N/A,#N/A,FALSE,"Chung"}</definedName>
    <definedName name="______B5" localSheetId="5" hidden="1">{#N/A,#N/A,FALSE,"Chung"}</definedName>
    <definedName name="______B5" localSheetId="6" hidden="1">{#N/A,#N/A,FALSE,"Chung"}</definedName>
    <definedName name="______B5" localSheetId="7" hidden="1">{#N/A,#N/A,FALSE,"Chung"}</definedName>
    <definedName name="______B5" localSheetId="8" hidden="1">{#N/A,#N/A,FALSE,"Chung"}</definedName>
    <definedName name="______B5" hidden="1">{#N/A,#N/A,FALSE,"Chung"}</definedName>
    <definedName name="______h1" localSheetId="0" hidden="1">{"'TDTGT (theo Dphuong)'!$A$4:$F$75"}</definedName>
    <definedName name="______h1" localSheetId="9" hidden="1">{"'TDTGT (theo Dphuong)'!$A$4:$F$75"}</definedName>
    <definedName name="______h1" localSheetId="13" hidden="1">{"'TDTGT (theo Dphuong)'!$A$4:$F$75"}</definedName>
    <definedName name="______h1" localSheetId="14" hidden="1">{"'TDTGT (theo Dphuong)'!$A$4:$F$75"}</definedName>
    <definedName name="______h1" localSheetId="15" hidden="1">{"'TDTGT (theo Dphuong)'!$A$4:$F$75"}</definedName>
    <definedName name="______h1" localSheetId="18" hidden="1">{"'TDTGT (theo Dphuong)'!$A$4:$F$75"}</definedName>
    <definedName name="______h1" localSheetId="2" hidden="1">{"'TDTGT (theo Dphuong)'!$A$4:$F$75"}</definedName>
    <definedName name="______h1" localSheetId="4" hidden="1">{"'TDTGT (theo Dphuong)'!$A$4:$F$75"}</definedName>
    <definedName name="______h1" localSheetId="5" hidden="1">{"'TDTGT (theo Dphuong)'!$A$4:$F$75"}</definedName>
    <definedName name="______h1" localSheetId="6" hidden="1">{"'TDTGT (theo Dphuong)'!$A$4:$F$75"}</definedName>
    <definedName name="______h1" localSheetId="7" hidden="1">{"'TDTGT (theo Dphuong)'!$A$4:$F$75"}</definedName>
    <definedName name="______h1" localSheetId="8" hidden="1">{"'TDTGT (theo Dphuong)'!$A$4:$F$75"}</definedName>
    <definedName name="______h1" hidden="1">{"'TDTGT (theo Dphuong)'!$A$4:$F$75"}</definedName>
    <definedName name="______h2" localSheetId="0" hidden="1">{"'TDTGT (theo Dphuong)'!$A$4:$F$75"}</definedName>
    <definedName name="______h2" localSheetId="9" hidden="1">{"'TDTGT (theo Dphuong)'!$A$4:$F$75"}</definedName>
    <definedName name="______h2" localSheetId="13" hidden="1">{"'TDTGT (theo Dphuong)'!$A$4:$F$75"}</definedName>
    <definedName name="______h2" localSheetId="14" hidden="1">{"'TDTGT (theo Dphuong)'!$A$4:$F$75"}</definedName>
    <definedName name="______h2" localSheetId="15" hidden="1">{"'TDTGT (theo Dphuong)'!$A$4:$F$75"}</definedName>
    <definedName name="______h2" localSheetId="18" hidden="1">{"'TDTGT (theo Dphuong)'!$A$4:$F$75"}</definedName>
    <definedName name="______h2" localSheetId="2" hidden="1">{"'TDTGT (theo Dphuong)'!$A$4:$F$75"}</definedName>
    <definedName name="______h2" localSheetId="4" hidden="1">{"'TDTGT (theo Dphuong)'!$A$4:$F$75"}</definedName>
    <definedName name="______h2" localSheetId="5" hidden="1">{"'TDTGT (theo Dphuong)'!$A$4:$F$75"}</definedName>
    <definedName name="______h2" localSheetId="6" hidden="1">{"'TDTGT (theo Dphuong)'!$A$4:$F$75"}</definedName>
    <definedName name="______h2" localSheetId="7" hidden="1">{"'TDTGT (theo Dphuong)'!$A$4:$F$75"}</definedName>
    <definedName name="______h2" localSheetId="8" hidden="1">{"'TDTGT (theo Dphuong)'!$A$4:$F$75"}</definedName>
    <definedName name="______h2" hidden="1">{"'TDTGT (theo Dphuong)'!$A$4:$F$75"}</definedName>
    <definedName name="_____B5" localSheetId="0" hidden="1">{#N/A,#N/A,FALSE,"Chung"}</definedName>
    <definedName name="_____B5" localSheetId="9" hidden="1">{#N/A,#N/A,FALSE,"Chung"}</definedName>
    <definedName name="_____B5" localSheetId="13" hidden="1">{#N/A,#N/A,FALSE,"Chung"}</definedName>
    <definedName name="_____B5" localSheetId="14" hidden="1">{#N/A,#N/A,FALSE,"Chung"}</definedName>
    <definedName name="_____B5" localSheetId="15" hidden="1">{#N/A,#N/A,FALSE,"Chung"}</definedName>
    <definedName name="_____B5" localSheetId="18" hidden="1">{#N/A,#N/A,FALSE,"Chung"}</definedName>
    <definedName name="_____B5" localSheetId="2" hidden="1">{#N/A,#N/A,FALSE,"Chung"}</definedName>
    <definedName name="_____B5" localSheetId="4" hidden="1">{#N/A,#N/A,FALSE,"Chung"}</definedName>
    <definedName name="_____B5" localSheetId="5" hidden="1">{#N/A,#N/A,FALSE,"Chung"}</definedName>
    <definedName name="_____B5" localSheetId="6" hidden="1">{#N/A,#N/A,FALSE,"Chung"}</definedName>
    <definedName name="_____B5" localSheetId="7" hidden="1">{#N/A,#N/A,FALSE,"Chung"}</definedName>
    <definedName name="_____B5" localSheetId="8" hidden="1">{#N/A,#N/A,FALSE,"Chung"}</definedName>
    <definedName name="_____B5" hidden="1">{#N/A,#N/A,FALSE,"Chung"}</definedName>
    <definedName name="_____h1" localSheetId="0" hidden="1">{"'TDTGT (theo Dphuong)'!$A$4:$F$75"}</definedName>
    <definedName name="_____h1" localSheetId="9" hidden="1">{"'TDTGT (theo Dphuong)'!$A$4:$F$75"}</definedName>
    <definedName name="_____h1" localSheetId="13" hidden="1">{"'TDTGT (theo Dphuong)'!$A$4:$F$75"}</definedName>
    <definedName name="_____h1" localSheetId="14" hidden="1">{"'TDTGT (theo Dphuong)'!$A$4:$F$75"}</definedName>
    <definedName name="_____h1" localSheetId="15" hidden="1">{"'TDTGT (theo Dphuong)'!$A$4:$F$75"}</definedName>
    <definedName name="_____h1" localSheetId="18" hidden="1">{"'TDTGT (theo Dphuong)'!$A$4:$F$75"}</definedName>
    <definedName name="_____h1" localSheetId="2" hidden="1">{"'TDTGT (theo Dphuong)'!$A$4:$F$75"}</definedName>
    <definedName name="_____h1" localSheetId="4" hidden="1">{"'TDTGT (theo Dphuong)'!$A$4:$F$75"}</definedName>
    <definedName name="_____h1" localSheetId="5" hidden="1">{"'TDTGT (theo Dphuong)'!$A$4:$F$75"}</definedName>
    <definedName name="_____h1" localSheetId="6" hidden="1">{"'TDTGT (theo Dphuong)'!$A$4:$F$75"}</definedName>
    <definedName name="_____h1" localSheetId="7" hidden="1">{"'TDTGT (theo Dphuong)'!$A$4:$F$75"}</definedName>
    <definedName name="_____h1" localSheetId="8" hidden="1">{"'TDTGT (theo Dphuong)'!$A$4:$F$75"}</definedName>
    <definedName name="_____h1" hidden="1">{"'TDTGT (theo Dphuong)'!$A$4:$F$75"}</definedName>
    <definedName name="_____h2" localSheetId="0" hidden="1">{"'TDTGT (theo Dphuong)'!$A$4:$F$75"}</definedName>
    <definedName name="_____h2" localSheetId="9" hidden="1">{"'TDTGT (theo Dphuong)'!$A$4:$F$75"}</definedName>
    <definedName name="_____h2" localSheetId="13" hidden="1">{"'TDTGT (theo Dphuong)'!$A$4:$F$75"}</definedName>
    <definedName name="_____h2" localSheetId="14" hidden="1">{"'TDTGT (theo Dphuong)'!$A$4:$F$75"}</definedName>
    <definedName name="_____h2" localSheetId="15" hidden="1">{"'TDTGT (theo Dphuong)'!$A$4:$F$75"}</definedName>
    <definedName name="_____h2" localSheetId="18" hidden="1">{"'TDTGT (theo Dphuong)'!$A$4:$F$75"}</definedName>
    <definedName name="_____h2" localSheetId="2" hidden="1">{"'TDTGT (theo Dphuong)'!$A$4:$F$75"}</definedName>
    <definedName name="_____h2" localSheetId="4" hidden="1">{"'TDTGT (theo Dphuong)'!$A$4:$F$75"}</definedName>
    <definedName name="_____h2" localSheetId="5" hidden="1">{"'TDTGT (theo Dphuong)'!$A$4:$F$75"}</definedName>
    <definedName name="_____h2" localSheetId="6" hidden="1">{"'TDTGT (theo Dphuong)'!$A$4:$F$75"}</definedName>
    <definedName name="_____h2" localSheetId="7" hidden="1">{"'TDTGT (theo Dphuong)'!$A$4:$F$75"}</definedName>
    <definedName name="_____h2" localSheetId="8" hidden="1">{"'TDTGT (theo Dphuong)'!$A$4:$F$75"}</definedName>
    <definedName name="_____h2" hidden="1">{"'TDTGT (theo Dphuong)'!$A$4:$F$75"}</definedName>
    <definedName name="____B5" localSheetId="0" hidden="1">{#N/A,#N/A,FALSE,"Chung"}</definedName>
    <definedName name="____B5" localSheetId="9" hidden="1">{#N/A,#N/A,FALSE,"Chung"}</definedName>
    <definedName name="____B5" localSheetId="13" hidden="1">{#N/A,#N/A,FALSE,"Chung"}</definedName>
    <definedName name="____B5" localSheetId="14" hidden="1">{#N/A,#N/A,FALSE,"Chung"}</definedName>
    <definedName name="____B5" localSheetId="15" hidden="1">{#N/A,#N/A,FALSE,"Chung"}</definedName>
    <definedName name="____B5" localSheetId="18" hidden="1">{#N/A,#N/A,FALSE,"Chung"}</definedName>
    <definedName name="____B5" localSheetId="2" hidden="1">{#N/A,#N/A,FALSE,"Chung"}</definedName>
    <definedName name="____B5" localSheetId="4" hidden="1">{#N/A,#N/A,FALSE,"Chung"}</definedName>
    <definedName name="____B5" localSheetId="5" hidden="1">{#N/A,#N/A,FALSE,"Chung"}</definedName>
    <definedName name="____B5" localSheetId="6" hidden="1">{#N/A,#N/A,FALSE,"Chung"}</definedName>
    <definedName name="____B5" localSheetId="7" hidden="1">{#N/A,#N/A,FALSE,"Chung"}</definedName>
    <definedName name="____B5" localSheetId="8" hidden="1">{#N/A,#N/A,FALSE,"Chung"}</definedName>
    <definedName name="____B5" hidden="1">{#N/A,#N/A,FALSE,"Chung"}</definedName>
    <definedName name="____h1" localSheetId="0" hidden="1">{"'TDTGT (theo Dphuong)'!$A$4:$F$75"}</definedName>
    <definedName name="____h1" localSheetId="9" hidden="1">{"'TDTGT (theo Dphuong)'!$A$4:$F$75"}</definedName>
    <definedName name="____h1" localSheetId="13" hidden="1">{"'TDTGT (theo Dphuong)'!$A$4:$F$75"}</definedName>
    <definedName name="____h1" localSheetId="14" hidden="1">{"'TDTGT (theo Dphuong)'!$A$4:$F$75"}</definedName>
    <definedName name="____h1" localSheetId="15" hidden="1">{"'TDTGT (theo Dphuong)'!$A$4:$F$75"}</definedName>
    <definedName name="____h1" localSheetId="18" hidden="1">{"'TDTGT (theo Dphuong)'!$A$4:$F$75"}</definedName>
    <definedName name="____h1" localSheetId="2" hidden="1">{"'TDTGT (theo Dphuong)'!$A$4:$F$75"}</definedName>
    <definedName name="____h1" localSheetId="4" hidden="1">{"'TDTGT (theo Dphuong)'!$A$4:$F$75"}</definedName>
    <definedName name="____h1" localSheetId="5" hidden="1">{"'TDTGT (theo Dphuong)'!$A$4:$F$75"}</definedName>
    <definedName name="____h1" localSheetId="6" hidden="1">{"'TDTGT (theo Dphuong)'!$A$4:$F$75"}</definedName>
    <definedName name="____h1" localSheetId="7" hidden="1">{"'TDTGT (theo Dphuong)'!$A$4:$F$75"}</definedName>
    <definedName name="____h1" localSheetId="8" hidden="1">{"'TDTGT (theo Dphuong)'!$A$4:$F$75"}</definedName>
    <definedName name="____h1" hidden="1">{"'TDTGT (theo Dphuong)'!$A$4:$F$75"}</definedName>
    <definedName name="____h2" localSheetId="0" hidden="1">{"'TDTGT (theo Dphuong)'!$A$4:$F$75"}</definedName>
    <definedName name="____h2" localSheetId="9" hidden="1">{"'TDTGT (theo Dphuong)'!$A$4:$F$75"}</definedName>
    <definedName name="____h2" localSheetId="13" hidden="1">{"'TDTGT (theo Dphuong)'!$A$4:$F$75"}</definedName>
    <definedName name="____h2" localSheetId="14" hidden="1">{"'TDTGT (theo Dphuong)'!$A$4:$F$75"}</definedName>
    <definedName name="____h2" localSheetId="15" hidden="1">{"'TDTGT (theo Dphuong)'!$A$4:$F$75"}</definedName>
    <definedName name="____h2" localSheetId="18" hidden="1">{"'TDTGT (theo Dphuong)'!$A$4:$F$75"}</definedName>
    <definedName name="____h2" localSheetId="2" hidden="1">{"'TDTGT (theo Dphuong)'!$A$4:$F$75"}</definedName>
    <definedName name="____h2" localSheetId="4" hidden="1">{"'TDTGT (theo Dphuong)'!$A$4:$F$75"}</definedName>
    <definedName name="____h2" localSheetId="5" hidden="1">{"'TDTGT (theo Dphuong)'!$A$4:$F$75"}</definedName>
    <definedName name="____h2" localSheetId="6" hidden="1">{"'TDTGT (theo Dphuong)'!$A$4:$F$75"}</definedName>
    <definedName name="____h2" localSheetId="7" hidden="1">{"'TDTGT (theo Dphuong)'!$A$4:$F$75"}</definedName>
    <definedName name="____h2" localSheetId="8" hidden="1">{"'TDTGT (theo Dphuong)'!$A$4:$F$75"}</definedName>
    <definedName name="____h2" hidden="1">{"'TDTGT (theo Dphuong)'!$A$4:$F$75"}</definedName>
    <definedName name="___B5" localSheetId="0" hidden="1">{#N/A,#N/A,FALSE,"Chung"}</definedName>
    <definedName name="___B5" localSheetId="9" hidden="1">{#N/A,#N/A,FALSE,"Chung"}</definedName>
    <definedName name="___B5" localSheetId="13" hidden="1">{#N/A,#N/A,FALSE,"Chung"}</definedName>
    <definedName name="___B5" localSheetId="14" hidden="1">{#N/A,#N/A,FALSE,"Chung"}</definedName>
    <definedName name="___B5" localSheetId="15" hidden="1">{#N/A,#N/A,FALSE,"Chung"}</definedName>
    <definedName name="___B5" localSheetId="18" hidden="1">{#N/A,#N/A,FALSE,"Chung"}</definedName>
    <definedName name="___B5" localSheetId="2" hidden="1">{#N/A,#N/A,FALSE,"Chung"}</definedName>
    <definedName name="___B5" localSheetId="4" hidden="1">{#N/A,#N/A,FALSE,"Chung"}</definedName>
    <definedName name="___B5" localSheetId="5" hidden="1">{#N/A,#N/A,FALSE,"Chung"}</definedName>
    <definedName name="___B5" localSheetId="6" hidden="1">{#N/A,#N/A,FALSE,"Chung"}</definedName>
    <definedName name="___B5" localSheetId="7" hidden="1">{#N/A,#N/A,FALSE,"Chung"}</definedName>
    <definedName name="___B5" localSheetId="8" hidden="1">{#N/A,#N/A,FALSE,"Chung"}</definedName>
    <definedName name="___B5" hidden="1">{#N/A,#N/A,FALSE,"Chung"}</definedName>
    <definedName name="___bcc102">#REF!</definedName>
    <definedName name="___cao1">#REF!</definedName>
    <definedName name="___cao2">#REF!</definedName>
    <definedName name="___cao3">#REF!</definedName>
    <definedName name="___cao4">#REF!</definedName>
    <definedName name="___cao5">#REF!</definedName>
    <definedName name="___cao6">#REF!</definedName>
    <definedName name="___CON1">#REF!</definedName>
    <definedName name="___CON2">#REF!</definedName>
    <definedName name="___dai1">#REF!</definedName>
    <definedName name="___dai2">#REF!</definedName>
    <definedName name="___dai3">#REF!</definedName>
    <definedName name="___dai4">#REF!</definedName>
    <definedName name="___dai5">#REF!</definedName>
    <definedName name="___dai6">#REF!</definedName>
    <definedName name="___dan1">#REF!</definedName>
    <definedName name="___dan2">#REF!</definedName>
    <definedName name="___h1" localSheetId="0" hidden="1">{"'TDTGT (theo Dphuong)'!$A$4:$F$75"}</definedName>
    <definedName name="___h1" localSheetId="9" hidden="1">{"'TDTGT (theo Dphuong)'!$A$4:$F$75"}</definedName>
    <definedName name="___h1" localSheetId="13" hidden="1">{"'TDTGT (theo Dphuong)'!$A$4:$F$75"}</definedName>
    <definedName name="___h1" localSheetId="14" hidden="1">{"'TDTGT (theo Dphuong)'!$A$4:$F$75"}</definedName>
    <definedName name="___h1" localSheetId="15" hidden="1">{"'TDTGT (theo Dphuong)'!$A$4:$F$75"}</definedName>
    <definedName name="___h1" localSheetId="18" hidden="1">{"'TDTGT (theo Dphuong)'!$A$4:$F$75"}</definedName>
    <definedName name="___h1" localSheetId="2" hidden="1">{"'TDTGT (theo Dphuong)'!$A$4:$F$75"}</definedName>
    <definedName name="___h1" localSheetId="4" hidden="1">{"'TDTGT (theo Dphuong)'!$A$4:$F$75"}</definedName>
    <definedName name="___h1" localSheetId="5" hidden="1">{"'TDTGT (theo Dphuong)'!$A$4:$F$75"}</definedName>
    <definedName name="___h1" localSheetId="6" hidden="1">{"'TDTGT (theo Dphuong)'!$A$4:$F$75"}</definedName>
    <definedName name="___h1" localSheetId="7" hidden="1">{"'TDTGT (theo Dphuong)'!$A$4:$F$75"}</definedName>
    <definedName name="___h1" localSheetId="8" hidden="1">{"'TDTGT (theo Dphuong)'!$A$4:$F$75"}</definedName>
    <definedName name="___h1" hidden="1">{"'TDTGT (theo Dphuong)'!$A$4:$F$75"}</definedName>
    <definedName name="___h2" localSheetId="0" hidden="1">{"'TDTGT (theo Dphuong)'!$A$4:$F$75"}</definedName>
    <definedName name="___h2" localSheetId="9" hidden="1">{"'TDTGT (theo Dphuong)'!$A$4:$F$75"}</definedName>
    <definedName name="___h2" localSheetId="13" hidden="1">{"'TDTGT (theo Dphuong)'!$A$4:$F$75"}</definedName>
    <definedName name="___h2" localSheetId="14" hidden="1">{"'TDTGT (theo Dphuong)'!$A$4:$F$75"}</definedName>
    <definedName name="___h2" localSheetId="15" hidden="1">{"'TDTGT (theo Dphuong)'!$A$4:$F$75"}</definedName>
    <definedName name="___h2" localSheetId="18" hidden="1">{"'TDTGT (theo Dphuong)'!$A$4:$F$75"}</definedName>
    <definedName name="___h2" localSheetId="2" hidden="1">{"'TDTGT (theo Dphuong)'!$A$4:$F$75"}</definedName>
    <definedName name="___h2" localSheetId="4" hidden="1">{"'TDTGT (theo Dphuong)'!$A$4:$F$75"}</definedName>
    <definedName name="___h2" localSheetId="5" hidden="1">{"'TDTGT (theo Dphuong)'!$A$4:$F$75"}</definedName>
    <definedName name="___h2" localSheetId="6" hidden="1">{"'TDTGT (theo Dphuong)'!$A$4:$F$75"}</definedName>
    <definedName name="___h2" localSheetId="7" hidden="1">{"'TDTGT (theo Dphuong)'!$A$4:$F$75"}</definedName>
    <definedName name="___h2" localSheetId="8" hidden="1">{"'TDTGT (theo Dphuong)'!$A$4:$F$75"}</definedName>
    <definedName name="___h2" hidden="1">{"'TDTGT (theo Dphuong)'!$A$4:$F$75"}</definedName>
    <definedName name="___hsT2">#REF!</definedName>
    <definedName name="___lap1">#REF!</definedName>
    <definedName name="___lap2">#REF!</definedName>
    <definedName name="___ma11">#REF!</definedName>
    <definedName name="___NET2">#REF!</definedName>
    <definedName name="___phi10">#REF!</definedName>
    <definedName name="___phi12">#REF!</definedName>
    <definedName name="___phi14">#REF!</definedName>
    <definedName name="___phi16">#REF!</definedName>
    <definedName name="___phi18">#REF!</definedName>
    <definedName name="___phi20">#REF!</definedName>
    <definedName name="___phi22">#REF!</definedName>
    <definedName name="___phi25">#REF!</definedName>
    <definedName name="___phi28">#REF!</definedName>
    <definedName name="___phi6">#REF!</definedName>
    <definedName name="___phi8">#REF!</definedName>
    <definedName name="___slg1">#REF!</definedName>
    <definedName name="___slg2">#REF!</definedName>
    <definedName name="___slg3">#REF!</definedName>
    <definedName name="___slg4">#REF!</definedName>
    <definedName name="___slg5">#REF!</definedName>
    <definedName name="___slg6">#REF!</definedName>
    <definedName name="___sln11">#REF!</definedName>
    <definedName name="___slx11">#REF!</definedName>
    <definedName name="___TG1">#REF!</definedName>
    <definedName name="___TG2">#REF!</definedName>
    <definedName name="___thu1">#REF!</definedName>
    <definedName name="___ttn11">#REF!</definedName>
    <definedName name="___ttx11">#REF!</definedName>
    <definedName name="___TVL1">#REF!</definedName>
    <definedName name="__B5" localSheetId="0" hidden="1">{#N/A,#N/A,FALSE,"Chung"}</definedName>
    <definedName name="__B5" localSheetId="9" hidden="1">{#N/A,#N/A,FALSE,"Chung"}</definedName>
    <definedName name="__B5" localSheetId="13" hidden="1">{#N/A,#N/A,FALSE,"Chung"}</definedName>
    <definedName name="__B5" localSheetId="14" hidden="1">{#N/A,#N/A,FALSE,"Chung"}</definedName>
    <definedName name="__B5" localSheetId="15" hidden="1">{#N/A,#N/A,FALSE,"Chung"}</definedName>
    <definedName name="__B5" localSheetId="18" hidden="1">{#N/A,#N/A,FALSE,"Chung"}</definedName>
    <definedName name="__B5" localSheetId="2" hidden="1">{#N/A,#N/A,FALSE,"Chung"}</definedName>
    <definedName name="__B5" localSheetId="4" hidden="1">{#N/A,#N/A,FALSE,"Chung"}</definedName>
    <definedName name="__B5" localSheetId="5" hidden="1">{#N/A,#N/A,FALSE,"Chung"}</definedName>
    <definedName name="__B5" localSheetId="6" hidden="1">{#N/A,#N/A,FALSE,"Chung"}</definedName>
    <definedName name="__B5" localSheetId="7" hidden="1">{#N/A,#N/A,FALSE,"Chung"}</definedName>
    <definedName name="__B5" localSheetId="8" hidden="1">{#N/A,#N/A,FALSE,"Chung"}</definedName>
    <definedName name="__B5" hidden="1">{#N/A,#N/A,FALSE,"Chung"}</definedName>
    <definedName name="__bcc102">#REF!</definedName>
    <definedName name="__bookmark_1">#REF!</definedName>
    <definedName name="__cao1">#REF!</definedName>
    <definedName name="__cao2">#REF!</definedName>
    <definedName name="__cao3">#REF!</definedName>
    <definedName name="__cao4">#REF!</definedName>
    <definedName name="__cao5">#REF!</definedName>
    <definedName name="__cao6">#REF!</definedName>
    <definedName name="__CON1">#REF!</definedName>
    <definedName name="__CON2">#REF!</definedName>
    <definedName name="__dai1">#REF!</definedName>
    <definedName name="__dai2">#REF!</definedName>
    <definedName name="__dai3">#REF!</definedName>
    <definedName name="__dai4">#REF!</definedName>
    <definedName name="__dai5">#REF!</definedName>
    <definedName name="__dai6">#REF!</definedName>
    <definedName name="__dan1">#REF!</definedName>
    <definedName name="__dan2">#REF!</definedName>
    <definedName name="__h1" localSheetId="0" hidden="1">{"'TDTGT (theo Dphuong)'!$A$4:$F$75"}</definedName>
    <definedName name="__h1" localSheetId="9" hidden="1">{"'TDTGT (theo Dphuong)'!$A$4:$F$75"}</definedName>
    <definedName name="__h1" localSheetId="13" hidden="1">{"'TDTGT (theo Dphuong)'!$A$4:$F$75"}</definedName>
    <definedName name="__h1" localSheetId="14" hidden="1">{"'TDTGT (theo Dphuong)'!$A$4:$F$75"}</definedName>
    <definedName name="__h1" localSheetId="15" hidden="1">{"'TDTGT (theo Dphuong)'!$A$4:$F$75"}</definedName>
    <definedName name="__h1" localSheetId="18" hidden="1">{"'TDTGT (theo Dphuong)'!$A$4:$F$75"}</definedName>
    <definedName name="__h1" localSheetId="2" hidden="1">{"'TDTGT (theo Dphuong)'!$A$4:$F$75"}</definedName>
    <definedName name="__h1" localSheetId="4" hidden="1">{"'TDTGT (theo Dphuong)'!$A$4:$F$75"}</definedName>
    <definedName name="__h1" localSheetId="5" hidden="1">{"'TDTGT (theo Dphuong)'!$A$4:$F$75"}</definedName>
    <definedName name="__h1" localSheetId="6" hidden="1">{"'TDTGT (theo Dphuong)'!$A$4:$F$75"}</definedName>
    <definedName name="__h1" localSheetId="7" hidden="1">{"'TDTGT (theo Dphuong)'!$A$4:$F$75"}</definedName>
    <definedName name="__h1" localSheetId="8" hidden="1">{"'TDTGT (theo Dphuong)'!$A$4:$F$75"}</definedName>
    <definedName name="__h1" hidden="1">{"'TDTGT (theo Dphuong)'!$A$4:$F$75"}</definedName>
    <definedName name="__h2" localSheetId="0" hidden="1">{"'TDTGT (theo Dphuong)'!$A$4:$F$75"}</definedName>
    <definedName name="__h2" localSheetId="9" hidden="1">{"'TDTGT (theo Dphuong)'!$A$4:$F$75"}</definedName>
    <definedName name="__h2" localSheetId="13" hidden="1">{"'TDTGT (theo Dphuong)'!$A$4:$F$75"}</definedName>
    <definedName name="__h2" localSheetId="14" hidden="1">{"'TDTGT (theo Dphuong)'!$A$4:$F$75"}</definedName>
    <definedName name="__h2" localSheetId="15" hidden="1">{"'TDTGT (theo Dphuong)'!$A$4:$F$75"}</definedName>
    <definedName name="__h2" localSheetId="18" hidden="1">{"'TDTGT (theo Dphuong)'!$A$4:$F$75"}</definedName>
    <definedName name="__h2" localSheetId="2" hidden="1">{"'TDTGT (theo Dphuong)'!$A$4:$F$75"}</definedName>
    <definedName name="__h2" localSheetId="4" hidden="1">{"'TDTGT (theo Dphuong)'!$A$4:$F$75"}</definedName>
    <definedName name="__h2" localSheetId="5" hidden="1">{"'TDTGT (theo Dphuong)'!$A$4:$F$75"}</definedName>
    <definedName name="__h2" localSheetId="6" hidden="1">{"'TDTGT (theo Dphuong)'!$A$4:$F$75"}</definedName>
    <definedName name="__h2" localSheetId="7" hidden="1">{"'TDTGT (theo Dphuong)'!$A$4:$F$75"}</definedName>
    <definedName name="__h2" localSheetId="8" hidden="1">{"'TDTGT (theo Dphuong)'!$A$4:$F$75"}</definedName>
    <definedName name="__h2" hidden="1">{"'TDTGT (theo Dphuong)'!$A$4:$F$75"}</definedName>
    <definedName name="__hsT2">#REF!</definedName>
    <definedName name="__l1" localSheetId="0" hidden="1">{"'TDTGT (theo Dphuong)'!$A$4:$F$75"}</definedName>
    <definedName name="__l1" localSheetId="9" hidden="1">{"'TDTGT (theo Dphuong)'!$A$4:$F$75"}</definedName>
    <definedName name="__l1" localSheetId="15" hidden="1">{"'TDTGT (theo Dphuong)'!$A$4:$F$75"}</definedName>
    <definedName name="__l1" localSheetId="2" hidden="1">{"'TDTGT (theo Dphuong)'!$A$4:$F$75"}</definedName>
    <definedName name="__l1" localSheetId="4" hidden="1">{"'TDTGT (theo Dphuong)'!$A$4:$F$75"}</definedName>
    <definedName name="__l1" localSheetId="5" hidden="1">{"'TDTGT (theo Dphuong)'!$A$4:$F$75"}</definedName>
    <definedName name="__l1" localSheetId="6" hidden="1">{"'TDTGT (theo Dphuong)'!$A$4:$F$75"}</definedName>
    <definedName name="__l1" localSheetId="7" hidden="1">{"'TDTGT (theo Dphuong)'!$A$4:$F$75"}</definedName>
    <definedName name="__l1" localSheetId="8" hidden="1">{"'TDTGT (theo Dphuong)'!$A$4:$F$75"}</definedName>
    <definedName name="__l1" hidden="1">{"'TDTGT (theo Dphuong)'!$A$4:$F$75"}</definedName>
    <definedName name="__lap1">#REF!</definedName>
    <definedName name="__lap2">#REF!</definedName>
    <definedName name="__M9" localSheetId="0" hidden="1">{"'TDTGT (theo Dphuong)'!$A$4:$F$75"}</definedName>
    <definedName name="__M9" localSheetId="9" hidden="1">{"'TDTGT (theo Dphuong)'!$A$4:$F$75"}</definedName>
    <definedName name="__M9" localSheetId="15" hidden="1">{"'TDTGT (theo Dphuong)'!$A$4:$F$75"}</definedName>
    <definedName name="__M9" localSheetId="2" hidden="1">{"'TDTGT (theo Dphuong)'!$A$4:$F$75"}</definedName>
    <definedName name="__M9" localSheetId="4" hidden="1">{"'TDTGT (theo Dphuong)'!$A$4:$F$75"}</definedName>
    <definedName name="__M9" localSheetId="5" hidden="1">{"'TDTGT (theo Dphuong)'!$A$4:$F$75"}</definedName>
    <definedName name="__M9" localSheetId="6" hidden="1">{"'TDTGT (theo Dphuong)'!$A$4:$F$75"}</definedName>
    <definedName name="__M9" localSheetId="7" hidden="1">{"'TDTGT (theo Dphuong)'!$A$4:$F$75"}</definedName>
    <definedName name="__M9" localSheetId="8" hidden="1">{"'TDTGT (theo Dphuong)'!$A$4:$F$75"}</definedName>
    <definedName name="__M9" hidden="1">{"'TDTGT (theo Dphuong)'!$A$4:$F$75"}</definedName>
    <definedName name="__ma11">#REF!</definedName>
    <definedName name="__NET2">#REF!</definedName>
    <definedName name="__phi10">#REF!</definedName>
    <definedName name="__phi12">#REF!</definedName>
    <definedName name="__phi14">#REF!</definedName>
    <definedName name="__phi16">#REF!</definedName>
    <definedName name="__phi18">#REF!</definedName>
    <definedName name="__phi20">#REF!</definedName>
    <definedName name="__phi22">#REF!</definedName>
    <definedName name="__phi25">#REF!</definedName>
    <definedName name="__phi28">#REF!</definedName>
    <definedName name="__phi6">#REF!</definedName>
    <definedName name="__phi8">#REF!</definedName>
    <definedName name="__slg1">#REF!</definedName>
    <definedName name="__slg2">#REF!</definedName>
    <definedName name="__slg3">#REF!</definedName>
    <definedName name="__slg4">#REF!</definedName>
    <definedName name="__slg5">#REF!</definedName>
    <definedName name="__slg6">#REF!</definedName>
    <definedName name="__sln11">#REF!</definedName>
    <definedName name="__slx11">#REF!</definedName>
    <definedName name="__TG1">#REF!</definedName>
    <definedName name="__TG2">#REF!</definedName>
    <definedName name="__thu1">#REF!</definedName>
    <definedName name="__ttn11">#REF!</definedName>
    <definedName name="__ttx11">#REF!</definedName>
    <definedName name="__TVL1">#REF!</definedName>
    <definedName name="_1">#REF!</definedName>
    <definedName name="_1000A01">#N/A</definedName>
    <definedName name="_1BA1025">[6]MTP!#REF!</definedName>
    <definedName name="_1BA1037">[6]MTP!#REF!</definedName>
    <definedName name="_1BA1050">[6]MTP!#REF!</definedName>
    <definedName name="_1BA1075">[6]MTP!#REF!</definedName>
    <definedName name="_1BA1100">[6]MTP!#REF!</definedName>
    <definedName name="_1BA2500">#REF!</definedName>
    <definedName name="_1BA3025">[6]MTP!#REF!</definedName>
    <definedName name="_1BA3037">[6]MTP!#REF!</definedName>
    <definedName name="_1BA3050">[6]MTP!#REF!</definedName>
    <definedName name="_1BA305G">[6]MTP!#REF!</definedName>
    <definedName name="_1BA3075">[6]MTP!#REF!</definedName>
    <definedName name="_1BA3100">[6]MTP!#REF!</definedName>
    <definedName name="_1BA3160">[6]MTP!#REF!</definedName>
    <definedName name="_1BA3250">#REF!</definedName>
    <definedName name="_1BA3320">[6]MTP!#REF!</definedName>
    <definedName name="_1BA3400">[6]MTP!#REF!</definedName>
    <definedName name="_1BA400P">#REF!</definedName>
    <definedName name="_1CAP001">#REF!</definedName>
    <definedName name="_1CAP002">[6]MTP!#REF!</definedName>
    <definedName name="_1CAP003">[6]MTP!#REF!</definedName>
    <definedName name="_1CAPTU1">[7]MTP!#REF!</definedName>
    <definedName name="_1CDHT01">[6]MTP!#REF!</definedName>
    <definedName name="_1CDHT02">[6]MTP!#REF!</definedName>
    <definedName name="_1CHANG1">[6]MTP!#REF!</definedName>
    <definedName name="_1DA0801">[6]MTP!#REF!</definedName>
    <definedName name="_1DA0802">[6]MTP!#REF!</definedName>
    <definedName name="_1DA1201">[6]MTP!#REF!</definedName>
    <definedName name="_1DA2001">[6]MTP!#REF!</definedName>
    <definedName name="_1DA2401">[8]MTP!#REF!</definedName>
    <definedName name="_1DA2402">[8]MTP!#REF!</definedName>
    <definedName name="_1DA3201">[8]MTP!#REF!</definedName>
    <definedName name="_1DA3202">[8]MTP!#REF!</definedName>
    <definedName name="_1DA3203">[8]MTP!#REF!</definedName>
    <definedName name="_1DA3204">[6]MTP!#REF!</definedName>
    <definedName name="_1DAU001">[6]MTP!#REF!</definedName>
    <definedName name="_1DAU002">#REF!</definedName>
    <definedName name="_1DAU003">[6]MTP!#REF!</definedName>
    <definedName name="_1DCTT48">[6]MTP!#REF!</definedName>
    <definedName name="_1DDAY03">#REF!</definedName>
    <definedName name="_1DDTT01">#REF!</definedName>
    <definedName name="_1DK1001">[6]MTP!#REF!</definedName>
    <definedName name="_1DK3001">[6]MTP!#REF!</definedName>
    <definedName name="_1FCO101">#REF!</definedName>
    <definedName name="_1GIA101">#REF!</definedName>
    <definedName name="_1KD22B1">[6]MTP!#REF!</definedName>
    <definedName name="_1KDM22T">[6]MTP!#REF!</definedName>
    <definedName name="_1KEP001">[6]MTP!#REF!</definedName>
    <definedName name="_1LA1001">#REF!</definedName>
    <definedName name="_1LCAP01">[6]MTP!#REF!</definedName>
    <definedName name="_1MCCBO2">#REF!</definedName>
    <definedName name="_1NEO001">[8]MTP!#REF!</definedName>
    <definedName name="_1PKCAP1">#REF!</definedName>
    <definedName name="_1PKIEN1">[6]MTP!#REF!</definedName>
    <definedName name="_1PKTT01">#REF!</definedName>
    <definedName name="_1SDUNG1">[8]MTP!#REF!</definedName>
    <definedName name="_1STREO1">[6]MTP!#REF!</definedName>
    <definedName name="_1STREO2">[6]MTP!#REF!</definedName>
    <definedName name="_1STREO3">[6]MTP!#REF!</definedName>
    <definedName name="_1TCD101">#REF!</definedName>
    <definedName name="_1TCD201">#REF!</definedName>
    <definedName name="_1TD1001">[6]MTP!#REF!</definedName>
    <definedName name="_1TD1002">[6]MTP!#REF!</definedName>
    <definedName name="_1TD2001">#REF!</definedName>
    <definedName name="_1TIHT01">#REF!</definedName>
    <definedName name="_1TIHT02">[6]MTP!#REF!</definedName>
    <definedName name="_1TIHT03">[6]MTP!#REF!</definedName>
    <definedName name="_1TIHT04">[6]MTP!#REF!</definedName>
    <definedName name="_1TIHT05">[6]MTP!#REF!</definedName>
    <definedName name="_1TRU121">#REF!</definedName>
    <definedName name="_1UCLEV1">[6]MTP!#REF!</definedName>
    <definedName name="_2">#REF!</definedName>
    <definedName name="_2BLA100">#REF!</definedName>
    <definedName name="_2CHAG01">[6]MTP!#REF!</definedName>
    <definedName name="_2CHAG02">[6]MTP!#REF!</definedName>
    <definedName name="_2CHDG01">[6]MTP!#REF!</definedName>
    <definedName name="_2CHDG02">[6]MTP!#REF!</definedName>
    <definedName name="_2CHGI01">[6]MTP!#REF!</definedName>
    <definedName name="_2CHSG01">[6]MTP!#REF!</definedName>
    <definedName name="_2COTT48">[6]MTP!#REF!</definedName>
    <definedName name="_2DA0801">[6]MTP!#REF!</definedName>
    <definedName name="_2DA0802">[6]MTP!#REF!</definedName>
    <definedName name="_2DA2001">[6]MTP!#REF!</definedName>
    <definedName name="_2DA2002">[6]MTP!#REF!</definedName>
    <definedName name="_2DA2401">[6]MTP!#REF!</definedName>
    <definedName name="_2DA2402">[6]MTP!#REF!</definedName>
    <definedName name="_2DA2403">[6]MTP!#REF!</definedName>
    <definedName name="_2DA2404">[6]MTP!#REF!</definedName>
    <definedName name="_2DA2405">[6]MTP!#REF!</definedName>
    <definedName name="_2DA2406">[6]MTP!#REF!</definedName>
    <definedName name="_2DA3202">[6]MTP!#REF!</definedName>
    <definedName name="_2DAL201">#REF!</definedName>
    <definedName name="_2DCT001">[6]MTP!#REF!</definedName>
    <definedName name="_2DDAY01">[6]MTP!#REF!</definedName>
    <definedName name="_2DS1P01">[6]MTP!#REF!</definedName>
    <definedName name="_2DS3P01">[6]MTP!#REF!</definedName>
    <definedName name="_2FCO100">[6]MTP!#REF!</definedName>
    <definedName name="_2FCO200">[6]MTP!#REF!</definedName>
    <definedName name="_2KD0221">[6]MTP!#REF!</definedName>
    <definedName name="_2KD0223">[6]MTP!#REF!</definedName>
    <definedName name="_2KD0481">[6]MTP!#REF!</definedName>
    <definedName name="_2KD0500">[6]MTP!#REF!</definedName>
    <definedName name="_2KD0501">[6]MTP!#REF!</definedName>
    <definedName name="_2KD0502">[6]MTP!#REF!</definedName>
    <definedName name="_2KD0700">[6]MTP!#REF!</definedName>
    <definedName name="_2KD0701">[6]MTP!#REF!</definedName>
    <definedName name="_2KD0702">[6]MTP!#REF!</definedName>
    <definedName name="_2KD0950">[6]MTP!#REF!</definedName>
    <definedName name="_2KD0951">[6]MTP!#REF!</definedName>
    <definedName name="_2KD1501">[6]MTP!#REF!</definedName>
    <definedName name="_2KD1502">[6]MTP!#REF!</definedName>
    <definedName name="_2KD22B1">[6]MTP!#REF!</definedName>
    <definedName name="_2KD2401">[6]MTP!#REF!</definedName>
    <definedName name="_2KD48B1">[6]MTP!#REF!</definedName>
    <definedName name="_2LA1001">[6]MTP!#REF!</definedName>
    <definedName name="_2LBCO01">[6]MTP!#REF!</definedName>
    <definedName name="_2LBS001">[6]MTP!#REF!</definedName>
    <definedName name="_2MONG01">[6]MTP!#REF!</definedName>
    <definedName name="_2NEO001">[6]MTP!#REF!</definedName>
    <definedName name="_2NHANH1">[6]MTP!#REF!</definedName>
    <definedName name="_2OILS01">[6]MTP!#REF!</definedName>
    <definedName name="_2PKTT01">[6]MTP!#REF!</definedName>
    <definedName name="_2RECLO1">[6]MTP!#REF!</definedName>
    <definedName name="_2SDINH1">[6]MTP!#REF!</definedName>
    <definedName name="_2SDUNG1">[6]MTP!#REF!</definedName>
    <definedName name="_2SDUNG4">[9]MTP!#REF!</definedName>
    <definedName name="_2STREO1">[6]MTP!#REF!</definedName>
    <definedName name="_2STREO2">[6]MTP!#REF!</definedName>
    <definedName name="_2STREO3">[6]MTP!#REF!</definedName>
    <definedName name="_2STREO4">[6]MTP!#REF!</definedName>
    <definedName name="_2STREO7">[9]MTP!#REF!</definedName>
    <definedName name="_2SUDO01">[6]MTP!#REF!</definedName>
    <definedName name="_2TDIA01">[6]MTP!#REF!</definedName>
    <definedName name="_2TDTD01">[6]MTP!#REF!</definedName>
    <definedName name="_2TRU121">[6]MTP!#REF!</definedName>
    <definedName name="_2TRU122">[6]MTP!#REF!</definedName>
    <definedName name="_2TRU141">[6]MTP!#REF!</definedName>
    <definedName name="_2TU3100">[6]MTP!#REF!</definedName>
    <definedName name="_2TU6100">[6]MTP!#REF!</definedName>
    <definedName name="_2UCLEV1">[6]MTP!#REF!</definedName>
    <definedName name="_2UCLEV2">[9]MTP!#REF!</definedName>
    <definedName name="_2VTLT01">[6]MTP!#REF!</definedName>
    <definedName name="_3ABC501">[6]MTP!#REF!</definedName>
    <definedName name="_3ABC701">[6]MTP!#REF!</definedName>
    <definedName name="_3ABC951">[6]MTP!#REF!</definedName>
    <definedName name="_3BLXMD">#REF!</definedName>
    <definedName name="_3BRANCH">[6]MTP!#REF!</definedName>
    <definedName name="_3BTHT01">[6]MTP!#REF!</definedName>
    <definedName name="_3BTHT02">[6]MTP!#REF!</definedName>
    <definedName name="_3BTHT11">[6]MTP!#REF!</definedName>
    <definedName name="_3CHAG01">[6]MTP!#REF!</definedName>
    <definedName name="_3CHAG02">[6]MTP!#REF!</definedName>
    <definedName name="_3CHAG03">[6]MTP!#REF!</definedName>
    <definedName name="_3CHAG04">[6]MTP!#REF!</definedName>
    <definedName name="_3CHDG01">[6]MTP!#REF!</definedName>
    <definedName name="_3CHDG02">[6]MTP!#REF!</definedName>
    <definedName name="_3CHDG03">[6]MTP!#REF!</definedName>
    <definedName name="_3CHDG04">[6]MTP!#REF!</definedName>
    <definedName name="_3CHSG01">[6]MTP!#REF!</definedName>
    <definedName name="_3CHSG02">[6]MTP!#REF!</definedName>
    <definedName name="_3CLHT01">[6]MTP!#REF!</definedName>
    <definedName name="_3CLHT02">[6]MTP!#REF!</definedName>
    <definedName name="_3CLHT03">[6]MTP!#REF!</definedName>
    <definedName name="_3COABC1">[6]MTP!#REF!</definedName>
    <definedName name="_3CPHA01">[6]MTP!#REF!</definedName>
    <definedName name="_3DA0001">[6]MTP!#REF!</definedName>
    <definedName name="_3DA0002">[6]MTP!#REF!</definedName>
    <definedName name="_3DCT001">[6]MTP!#REF!</definedName>
    <definedName name="_3DUPLEX">[6]MTP!#REF!</definedName>
    <definedName name="_3FERRU1">[6]MTP!#REF!</definedName>
    <definedName name="_3FERRU2">[6]MTP!#REF!</definedName>
    <definedName name="_3KD3501">[6]MTP!#REF!</definedName>
    <definedName name="_3KD3502">[6]MTP!#REF!</definedName>
    <definedName name="_3KD3511">[6]MTP!#REF!</definedName>
    <definedName name="_3KD3801">[6]MTP!#REF!</definedName>
    <definedName name="_3KD4801">[6]MTP!#REF!</definedName>
    <definedName name="_3KD5011">[6]MTP!#REF!</definedName>
    <definedName name="_3KD7501">[6]MTP!#REF!</definedName>
    <definedName name="_3KD9501">[6]MTP!#REF!</definedName>
    <definedName name="_3LABC01">[6]MTP!#REF!</definedName>
    <definedName name="_3LONG01">[6]MTP!#REF!</definedName>
    <definedName name="_3LONG02">[6]MTP!#REF!</definedName>
    <definedName name="_3LONG03">[6]MTP!#REF!</definedName>
    <definedName name="_3LONG04">[6]MTP!#REF!</definedName>
    <definedName name="_3LSON01">[6]MTP!#REF!</definedName>
    <definedName name="_3LSON02">[6]MTP!#REF!</definedName>
    <definedName name="_3LSON03">[6]MTP!#REF!</definedName>
    <definedName name="_3LSON04">[6]MTP!#REF!</definedName>
    <definedName name="_3LSON05">[6]MTP!#REF!</definedName>
    <definedName name="_3LSON06">[6]MTP!#REF!</definedName>
    <definedName name="_3LSON07">[6]MTP!#REF!</definedName>
    <definedName name="_3LSON08">[6]MTP!#REF!</definedName>
    <definedName name="_3LSON09">[6]MTP!#REF!</definedName>
    <definedName name="_3LSON10">[6]MTP!#REF!</definedName>
    <definedName name="_3LSON11">[6]MTP!#REF!</definedName>
    <definedName name="_3LSON12">[6]MTP!#REF!</definedName>
    <definedName name="_3LSON13">[6]MTP!#REF!</definedName>
    <definedName name="_3LSON14">[6]MTP!#REF!</definedName>
    <definedName name="_3LSON15">[6]MTP!#REF!</definedName>
    <definedName name="_3LSON16">[6]MTP!#REF!</definedName>
    <definedName name="_3LSON17">[6]MTP!#REF!</definedName>
    <definedName name="_3LSON18">[6]MTP!#REF!</definedName>
    <definedName name="_3LSON19">[6]MTP!#REF!</definedName>
    <definedName name="_3MONG01">[6]MTP!#REF!</definedName>
    <definedName name="_3NEO001">[6]MTP!#REF!</definedName>
    <definedName name="_3NEO002">[6]MTP!#REF!</definedName>
    <definedName name="_3PKABC1">[6]MTP!#REF!</definedName>
    <definedName name="_3PKHT01">[6]MTP!#REF!</definedName>
    <definedName name="_3QUARTD">[6]MTP!#REF!</definedName>
    <definedName name="_3RACK31">[6]MTP!#REF!</definedName>
    <definedName name="_3RACK41">[6]MTP!#REF!</definedName>
    <definedName name="_3TDIA01">[6]MTP!#REF!</definedName>
    <definedName name="_3TDIA02">[6]MTP!#REF!</definedName>
    <definedName name="_3TRU091">[6]MTP!#REF!</definedName>
    <definedName name="_3TRU101">[6]MTP!#REF!</definedName>
    <definedName name="_3TRU102">[6]MTP!#REF!</definedName>
    <definedName name="_3TRU121">[6]MTP!#REF!</definedName>
    <definedName name="_3TRU731">[6]MTP!#REF!</definedName>
    <definedName name="_3TRU841">[6]MTP!#REF!</definedName>
    <definedName name="_3TRU842">[6]MTP!#REF!</definedName>
    <definedName name="_3TRU843">[6]MTP!#REF!</definedName>
    <definedName name="_3TU0601">[6]MTP!#REF!</definedName>
    <definedName name="_3TU0602">[6]MTP!#REF!</definedName>
    <definedName name="_3TU0603">[6]MTP!#REF!</definedName>
    <definedName name="_3TU0609">#REF!</definedName>
    <definedName name="_3TU0901">[6]MTP!#REF!</definedName>
    <definedName name="_3TU0902">[6]MTP!#REF!</definedName>
    <definedName name="_3TU0903">[6]MTP!#REF!</definedName>
    <definedName name="_4CDTT01">[6]MTP!#REF!</definedName>
    <definedName name="_4CNT050">[6]MTP!#REF!</definedName>
    <definedName name="_4CNT095">[6]MTP!#REF!</definedName>
    <definedName name="_4CNT150">[6]MTP!#REF!</definedName>
    <definedName name="_4CNT240">#REF!</definedName>
    <definedName name="_4CTL050">[6]MTP!#REF!</definedName>
    <definedName name="_4CTL095">[6]MTP!#REF!</definedName>
    <definedName name="_4CTL150">[6]MTP!#REF!</definedName>
    <definedName name="_4CTL240">#REF!</definedName>
    <definedName name="_4ED2062">[6]MTP!#REF!</definedName>
    <definedName name="_4ED2063">[6]MTP!#REF!</definedName>
    <definedName name="_4ED2064">[6]MTP!#REF!</definedName>
    <definedName name="_4FCO100">#REF!</definedName>
    <definedName name="_4FCO101">[6]MTP!#REF!</definedName>
    <definedName name="_4GIA101">[6]MTP!#REF!</definedName>
    <definedName name="_4GOIC01">[10]MTP!#REF!</definedName>
    <definedName name="_4HDCTT1">[6]MTP!#REF!</definedName>
    <definedName name="_4HDCTT2">[6]MTP!#REF!</definedName>
    <definedName name="_4HDCTT3">[6]MTP!#REF!</definedName>
    <definedName name="_4HDCTT4">#REF!</definedName>
    <definedName name="_4HNCTT1">[6]MTP!#REF!</definedName>
    <definedName name="_4HNCTT2">[6]MTP!#REF!</definedName>
    <definedName name="_4HNCTT3">[6]MTP!#REF!</definedName>
    <definedName name="_4HNCTT4">#REF!</definedName>
    <definedName name="_4KEPC01">[6]MTP!#REF!</definedName>
    <definedName name="_4LBCO01">#REF!</definedName>
    <definedName name="_4OSLCTT">#REF!</definedName>
    <definedName name="_5CNHT95">[6]MTP!#REF!</definedName>
    <definedName name="_5GOIC01">[6]MTP!#REF!</definedName>
    <definedName name="_5HDCHT1">[6]MTP!#REF!</definedName>
    <definedName name="_5KEPC01">[6]MTP!#REF!</definedName>
    <definedName name="_5OSLCHT">[6]MTP!#REF!</definedName>
    <definedName name="_5TU120">[7]MTP!#REF!</definedName>
    <definedName name="_5TU130">[7]MTP!#REF!</definedName>
    <definedName name="_6BNTTTH">[9]MTP1!#REF!</definedName>
    <definedName name="_6DCTTBO">[9]MTP1!#REF!</definedName>
    <definedName name="_6DD24TT">[9]MTP1!#REF!</definedName>
    <definedName name="_6FCOTBU">[9]MTP1!#REF!</definedName>
    <definedName name="_6LATUBU">[9]MTP1!#REF!</definedName>
    <definedName name="_6SDTT24">[9]MTP1!#REF!</definedName>
    <definedName name="_6TBUDTT">[9]MTP1!#REF!</definedName>
    <definedName name="_6TDDDTT">[9]MTP1!#REF!</definedName>
    <definedName name="_6TLTTTH">[9]MTP1!#REF!</definedName>
    <definedName name="_6TUBUTT">[9]MTP1!#REF!</definedName>
    <definedName name="_6UCLVIS">[9]MTP1!#REF!</definedName>
    <definedName name="_7" localSheetId="0" hidden="1">{"'TDTGT (theo Dphuong)'!$A$4:$F$75"}</definedName>
    <definedName name="_7" localSheetId="9" hidden="1">{"'TDTGT (theo Dphuong)'!$A$4:$F$75"}</definedName>
    <definedName name="_7" localSheetId="15" hidden="1">{"'TDTGT (theo Dphuong)'!$A$4:$F$75"}</definedName>
    <definedName name="_7" localSheetId="2" hidden="1">{"'TDTGT (theo Dphuong)'!$A$4:$F$75"}</definedName>
    <definedName name="_7" localSheetId="4" hidden="1">{"'TDTGT (theo Dphuong)'!$A$4:$F$75"}</definedName>
    <definedName name="_7" localSheetId="5" hidden="1">{"'TDTGT (theo Dphuong)'!$A$4:$F$75"}</definedName>
    <definedName name="_7" localSheetId="6" hidden="1">{"'TDTGT (theo Dphuong)'!$A$4:$F$75"}</definedName>
    <definedName name="_7" localSheetId="7" hidden="1">{"'TDTGT (theo Dphuong)'!$A$4:$F$75"}</definedName>
    <definedName name="_7" localSheetId="8" hidden="1">{"'TDTGT (theo Dphuong)'!$A$4:$F$75"}</definedName>
    <definedName name="_7" hidden="1">{"'TDTGT (theo Dphuong)'!$A$4:$F$75"}</definedName>
    <definedName name="_7DNCABC">[9]MTP1!#REF!</definedName>
    <definedName name="_7HDCTBU">[9]MTP1!#REF!</definedName>
    <definedName name="_7PKTUBU">[9]MTP1!#REF!</definedName>
    <definedName name="_7TBHT20">[9]MTP1!#REF!</definedName>
    <definedName name="_7TBHT30">[9]MTP1!#REF!</definedName>
    <definedName name="_7TDCABC">[9]MTP1!#REF!</definedName>
    <definedName name="_A65700">'[11]MTO REV.2(ARMOR)'!#REF!</definedName>
    <definedName name="_A65800">'[11]MTO REV.2(ARMOR)'!#REF!</definedName>
    <definedName name="_A66000">'[11]MTO REV.2(ARMOR)'!#REF!</definedName>
    <definedName name="_A67000">'[11]MTO REV.2(ARMOR)'!#REF!</definedName>
    <definedName name="_A68000">'[11]MTO REV.2(ARMOR)'!#REF!</definedName>
    <definedName name="_A70000">'[11]MTO REV.2(ARMOR)'!#REF!</definedName>
    <definedName name="_A75000">'[11]MTO REV.2(ARMOR)'!#REF!</definedName>
    <definedName name="_A85000">'[11]MTO REV.2(ARMOR)'!#REF!</definedName>
    <definedName name="_B5" localSheetId="0" hidden="1">{#N/A,#N/A,FALSE,"Chung"}</definedName>
    <definedName name="_B5" localSheetId="9" hidden="1">{#N/A,#N/A,FALSE,"Chung"}</definedName>
    <definedName name="_B5" localSheetId="13" hidden="1">{#N/A,#N/A,FALSE,"Chung"}</definedName>
    <definedName name="_B5" localSheetId="14" hidden="1">{#N/A,#N/A,FALSE,"Chung"}</definedName>
    <definedName name="_B5" localSheetId="15" hidden="1">{#N/A,#N/A,FALSE,"Chung"}</definedName>
    <definedName name="_B5" localSheetId="18" hidden="1">{#N/A,#N/A,FALSE,"Chung"}</definedName>
    <definedName name="_B5" localSheetId="2" hidden="1">{#N/A,#N/A,FALSE,"Chung"}</definedName>
    <definedName name="_B5" localSheetId="4" hidden="1">{#N/A,#N/A,FALSE,"Chung"}</definedName>
    <definedName name="_B5" localSheetId="5" hidden="1">{#N/A,#N/A,FALSE,"Chung"}</definedName>
    <definedName name="_B5" localSheetId="6" hidden="1">{#N/A,#N/A,FALSE,"Chung"}</definedName>
    <definedName name="_B5" localSheetId="7" hidden="1">{#N/A,#N/A,FALSE,"Chung"}</definedName>
    <definedName name="_B5" localSheetId="8" hidden="1">{#N/A,#N/A,FALSE,"Chung"}</definedName>
    <definedName name="_B5" hidden="1">{#N/A,#N/A,FALSE,"Chung"}</definedName>
    <definedName name="_B8" localSheetId="0" hidden="1">{#N/A,#N/A,FALSE,"Chung"}</definedName>
    <definedName name="_B8" localSheetId="9" hidden="1">{#N/A,#N/A,FALSE,"Chung"}</definedName>
    <definedName name="_B8" localSheetId="15" hidden="1">{#N/A,#N/A,FALSE,"Chung"}</definedName>
    <definedName name="_B8" localSheetId="2" hidden="1">{#N/A,#N/A,FALSE,"Chung"}</definedName>
    <definedName name="_B8" localSheetId="4" hidden="1">{#N/A,#N/A,FALSE,"Chung"}</definedName>
    <definedName name="_B8" localSheetId="5" hidden="1">{#N/A,#N/A,FALSE,"Chung"}</definedName>
    <definedName name="_B8" localSheetId="6" hidden="1">{#N/A,#N/A,FALSE,"Chung"}</definedName>
    <definedName name="_B8" localSheetId="7" hidden="1">{#N/A,#N/A,FALSE,"Chung"}</definedName>
    <definedName name="_B8" localSheetId="8" hidden="1">{#N/A,#N/A,FALSE,"Chung"}</definedName>
    <definedName name="_B8" hidden="1">{#N/A,#N/A,FALSE,"Chung"}</definedName>
    <definedName name="_bcc102">#REF!</definedName>
    <definedName name="_btl61">#REF!</definedName>
    <definedName name="_btl62">#REF!</definedName>
    <definedName name="_btl91">#REF!</definedName>
    <definedName name="_btl92">#REF!</definedName>
    <definedName name="_btt66">#REF!</definedName>
    <definedName name="_btt67">#REF!</definedName>
    <definedName name="_Builtin155" hidden="1">#N/A</definedName>
    <definedName name="_cao1">#REF!</definedName>
    <definedName name="_cao2">#REF!</definedName>
    <definedName name="_cao3">#REF!</definedName>
    <definedName name="_cao4">#REF!</definedName>
    <definedName name="_cao5">#REF!</definedName>
    <definedName name="_cao6">#REF!</definedName>
    <definedName name="_CON1">#REF!</definedName>
    <definedName name="_CON2">#REF!</definedName>
    <definedName name="_dai1">#REF!</definedName>
    <definedName name="_dai2">#REF!</definedName>
    <definedName name="_dai3">#REF!</definedName>
    <definedName name="_dai4">#REF!</definedName>
    <definedName name="_dai5">#REF!</definedName>
    <definedName name="_dai6">#REF!</definedName>
    <definedName name="_dan1">#REF!</definedName>
    <definedName name="_dan2">#REF!</definedName>
    <definedName name="_dao1">'[12]CT Thang Mo'!$B$189:$H$189</definedName>
    <definedName name="_dao2">'[12]CT Thang Mo'!$B$161:$H$161</definedName>
    <definedName name="_dap2">'[12]CT Thang Mo'!$B$162:$H$162</definedName>
    <definedName name="_day1">'[13]Chiet tinh dz22'!#REF!</definedName>
    <definedName name="_day2">'[14]Chiet tinh dz35'!$H$3</definedName>
    <definedName name="_dbu1">'[12]CT Thang Mo'!#REF!</definedName>
    <definedName name="_dbu2">'[12]CT Thang Mo'!$B$93:$F$93</definedName>
    <definedName name="_Fill" localSheetId="0" hidden="1">#REF!</definedName>
    <definedName name="_Fill" localSheetId="9" hidden="1">#REF!</definedName>
    <definedName name="_Fill" localSheetId="13" hidden="1">#REF!</definedName>
    <definedName name="_Fill" localSheetId="14" hidden="1">#REF!</definedName>
    <definedName name="_Fill" localSheetId="15" hidden="1">#REF!</definedName>
    <definedName name="_Fill" localSheetId="18" hidden="1">#REF!</definedName>
    <definedName name="_Fill" localSheetId="2" hidden="1">#REF!</definedName>
    <definedName name="_Fill" localSheetId="4" hidden="1">#REF!</definedName>
    <definedName name="_Fill" localSheetId="5" hidden="1">#REF!</definedName>
    <definedName name="_Fill" localSheetId="6" hidden="1">#REF!</definedName>
    <definedName name="_Fill" localSheetId="7" hidden="1">#REF!</definedName>
    <definedName name="_Fill" localSheetId="8" hidden="1">#REF!</definedName>
    <definedName name="_Fill" hidden="1">#REF!</definedName>
    <definedName name="_xlnm._FilterDatabase" localSheetId="2" hidden="1">'3.Ind Products'!$A$8:$WUX$8</definedName>
    <definedName name="_xlnm._FilterDatabase">#REF!</definedName>
    <definedName name="_h1" localSheetId="0" hidden="1">{"'TDTGT (theo Dphuong)'!$A$4:$F$75"}</definedName>
    <definedName name="_h1" localSheetId="9" hidden="1">{"'TDTGT (theo Dphuong)'!$A$4:$F$75"}</definedName>
    <definedName name="_h1" localSheetId="13" hidden="1">{"'TDTGT (theo Dphuong)'!$A$4:$F$75"}</definedName>
    <definedName name="_h1" localSheetId="14" hidden="1">{"'TDTGT (theo Dphuong)'!$A$4:$F$75"}</definedName>
    <definedName name="_h1" localSheetId="15" hidden="1">{"'TDTGT (theo Dphuong)'!$A$4:$F$75"}</definedName>
    <definedName name="_h1" localSheetId="18" hidden="1">{"'TDTGT (theo Dphuong)'!$A$4:$F$75"}</definedName>
    <definedName name="_h1" localSheetId="2" hidden="1">{"'TDTGT (theo Dphuong)'!$A$4:$F$75"}</definedName>
    <definedName name="_h1" localSheetId="4" hidden="1">{"'TDTGT (theo Dphuong)'!$A$4:$F$75"}</definedName>
    <definedName name="_h1" localSheetId="5" hidden="1">{"'TDTGT (theo Dphuong)'!$A$4:$F$75"}</definedName>
    <definedName name="_h1" localSheetId="6" hidden="1">{"'TDTGT (theo Dphuong)'!$A$4:$F$75"}</definedName>
    <definedName name="_h1" localSheetId="7" hidden="1">{"'TDTGT (theo Dphuong)'!$A$4:$F$75"}</definedName>
    <definedName name="_h1" localSheetId="8" hidden="1">{"'TDTGT (theo Dphuong)'!$A$4:$F$75"}</definedName>
    <definedName name="_h1" hidden="1">{"'TDTGT (theo Dphuong)'!$A$4:$F$75"}</definedName>
    <definedName name="_h2" localSheetId="0" hidden="1">{"'TDTGT (theo Dphuong)'!$A$4:$F$75"}</definedName>
    <definedName name="_h2" localSheetId="9" hidden="1">{"'TDTGT (theo Dphuong)'!$A$4:$F$75"}</definedName>
    <definedName name="_h2" localSheetId="13" hidden="1">{"'TDTGT (theo Dphuong)'!$A$4:$F$75"}</definedName>
    <definedName name="_h2" localSheetId="14" hidden="1">{"'TDTGT (theo Dphuong)'!$A$4:$F$75"}</definedName>
    <definedName name="_h2" localSheetId="15" hidden="1">{"'TDTGT (theo Dphuong)'!$A$4:$F$75"}</definedName>
    <definedName name="_h2" localSheetId="18" hidden="1">{"'TDTGT (theo Dphuong)'!$A$4:$F$75"}</definedName>
    <definedName name="_h2" localSheetId="2" hidden="1">{"'TDTGT (theo Dphuong)'!$A$4:$F$75"}</definedName>
    <definedName name="_h2" localSheetId="4" hidden="1">{"'TDTGT (theo Dphuong)'!$A$4:$F$75"}</definedName>
    <definedName name="_h2" localSheetId="5" hidden="1">{"'TDTGT (theo Dphuong)'!$A$4:$F$75"}</definedName>
    <definedName name="_h2" localSheetId="6" hidden="1">{"'TDTGT (theo Dphuong)'!$A$4:$F$75"}</definedName>
    <definedName name="_h2" localSheetId="7" hidden="1">{"'TDTGT (theo Dphuong)'!$A$4:$F$75"}</definedName>
    <definedName name="_h2" localSheetId="8" hidden="1">{"'TDTGT (theo Dphuong)'!$A$4:$F$75"}</definedName>
    <definedName name="_h2" hidden="1">{"'TDTGT (theo Dphuong)'!$A$4:$F$75"}</definedName>
    <definedName name="_hsT2">#REF!</definedName>
    <definedName name="_K2" localSheetId="0" hidden="1">{#N/A,#N/A,FALSE,"Chung"}</definedName>
    <definedName name="_K2" localSheetId="9" hidden="1">{#N/A,#N/A,FALSE,"Chung"}</definedName>
    <definedName name="_K2" localSheetId="15" hidden="1">{#N/A,#N/A,FALSE,"Chung"}</definedName>
    <definedName name="_K2" localSheetId="2" hidden="1">{#N/A,#N/A,FALSE,"Chung"}</definedName>
    <definedName name="_K2" localSheetId="4" hidden="1">{#N/A,#N/A,FALSE,"Chung"}</definedName>
    <definedName name="_K2" localSheetId="5" hidden="1">{#N/A,#N/A,FALSE,"Chung"}</definedName>
    <definedName name="_K2" localSheetId="6" hidden="1">{#N/A,#N/A,FALSE,"Chung"}</definedName>
    <definedName name="_K2" localSheetId="7" hidden="1">{#N/A,#N/A,FALSE,"Chung"}</definedName>
    <definedName name="_K2" localSheetId="8" hidden="1">{#N/A,#N/A,FALSE,"Chung"}</definedName>
    <definedName name="_K2" hidden="1">{#N/A,#N/A,FALSE,"Chung"}</definedName>
    <definedName name="_K7" localSheetId="0" hidden="1">{"'TDTGT (theo Dphuong)'!$A$4:$F$75"}</definedName>
    <definedName name="_K7" localSheetId="9" hidden="1">{"'TDTGT (theo Dphuong)'!$A$4:$F$75"}</definedName>
    <definedName name="_K7" localSheetId="15" hidden="1">{"'TDTGT (theo Dphuong)'!$A$4:$F$75"}</definedName>
    <definedName name="_K7" localSheetId="2" hidden="1">{"'TDTGT (theo Dphuong)'!$A$4:$F$75"}</definedName>
    <definedName name="_K7" localSheetId="4" hidden="1">{"'TDTGT (theo Dphuong)'!$A$4:$F$75"}</definedName>
    <definedName name="_K7" localSheetId="5" hidden="1">{"'TDTGT (theo Dphuong)'!$A$4:$F$75"}</definedName>
    <definedName name="_K7" localSheetId="6" hidden="1">{"'TDTGT (theo Dphuong)'!$A$4:$F$75"}</definedName>
    <definedName name="_K7" localSheetId="7" hidden="1">{"'TDTGT (theo Dphuong)'!$A$4:$F$75"}</definedName>
    <definedName name="_K7" localSheetId="8" hidden="1">{"'TDTGT (theo Dphuong)'!$A$4:$F$75"}</definedName>
    <definedName name="_K7" hidden="1">{"'TDTGT (theo Dphuong)'!$A$4:$F$75"}</definedName>
    <definedName name="_Key1" hidden="1">#REF!</definedName>
    <definedName name="_Key2" hidden="1">#REF!</definedName>
    <definedName name="_KH98">#REF!</definedName>
    <definedName name="_lap1">#REF!</definedName>
    <definedName name="_lap2">#REF!</definedName>
    <definedName name="_ma11">#REF!</definedName>
    <definedName name="_NET2">#REF!</definedName>
    <definedName name="_Order1" hidden="1">255</definedName>
    <definedName name="_Order2" hidden="1">255</definedName>
    <definedName name="_phi10">#REF!</definedName>
    <definedName name="_phi12">#REF!</definedName>
    <definedName name="_phi14">#REF!</definedName>
    <definedName name="_phi16">#REF!</definedName>
    <definedName name="_phi18">#REF!</definedName>
    <definedName name="_phi20">#REF!</definedName>
    <definedName name="_phi22">#REF!</definedName>
    <definedName name="_phi25">#REF!</definedName>
    <definedName name="_phi28">#REF!</definedName>
    <definedName name="_phi6">#REF!</definedName>
    <definedName name="_phi8">#REF!</definedName>
    <definedName name="_QL10">#REF!</definedName>
    <definedName name="_slg1">#REF!</definedName>
    <definedName name="_slg2">#REF!</definedName>
    <definedName name="_slg3">#REF!</definedName>
    <definedName name="_slg4">#REF!</definedName>
    <definedName name="_slg5">#REF!</definedName>
    <definedName name="_slg6">#REF!</definedName>
    <definedName name="_sln11">#REF!</definedName>
    <definedName name="_slx11">#REF!</definedName>
    <definedName name="_Sort" hidden="1">#REF!</definedName>
    <definedName name="_sw70609">[7]MTP!#REF!</definedName>
    <definedName name="_TG1">#REF!</definedName>
    <definedName name="_TG2">#REF!</definedName>
    <definedName name="_TH97">#REF!</definedName>
    <definedName name="_thu1">#REF!</definedName>
    <definedName name="_ttn11">#REF!</definedName>
    <definedName name="_ttx11">#REF!</definedName>
    <definedName name="_TVL1">#REF!</definedName>
    <definedName name="_vc1">'[12]CT Thang Mo'!$B$34:$H$34</definedName>
    <definedName name="_vc2">'[12]CT Thang Mo'!$B$35:$H$35</definedName>
    <definedName name="_vc3">'[12]CT Thang Mo'!$B$36:$H$36</definedName>
    <definedName name="A" localSheetId="0">'[1]PNT-QUOT-#3'!#REF!</definedName>
    <definedName name="A" localSheetId="9">'[2]PNT-QUOT-#3'!#REF!</definedName>
    <definedName name="A" localSheetId="13">'[3]PNT-QUOT-#3'!#REF!</definedName>
    <definedName name="A" localSheetId="14">'[3]PNT-QUOT-#3'!#REF!</definedName>
    <definedName name="A" localSheetId="15">'[15]PNT-QUOT-#3'!#REF!</definedName>
    <definedName name="A" localSheetId="4">'[3]PNT-QUOT-#3'!#REF!</definedName>
    <definedName name="A" localSheetId="5">'[2]PNT-QUOT-#3'!#REF!</definedName>
    <definedName name="A" localSheetId="6">'[2]PNT-QUOT-#3'!#REF!</definedName>
    <definedName name="A" localSheetId="7">'[2]PNT-QUOT-#3'!#REF!</definedName>
    <definedName name="A" localSheetId="8">'[2]PNT-QUOT-#3'!#REF!</definedName>
    <definedName name="A">'[1]PNT-QUOT-#3'!#REF!</definedName>
    <definedName name="A0">#REF!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à6">[16]Tinh!#REF!</definedName>
    <definedName name="ã72">#REF!</definedName>
    <definedName name="AA">#REF!</definedName>
    <definedName name="AAA" localSheetId="0">'[17]MTL$-INTER'!#REF!</definedName>
    <definedName name="AAA" localSheetId="9">'[18]MTL$-INTER'!#REF!</definedName>
    <definedName name="AAA" localSheetId="13">'[19]MTL$-INTER'!#REF!</definedName>
    <definedName name="AAA" localSheetId="14">'[19]MTL$-INTER'!#REF!</definedName>
    <definedName name="AAA" localSheetId="15">'[20]MTL$-INTER'!#REF!</definedName>
    <definedName name="AAA" localSheetId="4">'[19]MTL$-INTER'!#REF!</definedName>
    <definedName name="AAA" localSheetId="5">'[18]MTL$-INTER'!#REF!</definedName>
    <definedName name="AAA" localSheetId="6">'[18]MTL$-INTER'!#REF!</definedName>
    <definedName name="AAA" localSheetId="7">'[18]MTL$-INTER'!#REF!</definedName>
    <definedName name="AAA" localSheetId="8">'[18]MTL$-INTER'!#REF!</definedName>
    <definedName name="AAA">'[17]MTL$-INTER'!#REF!</definedName>
    <definedName name="abc" localSheetId="0" hidden="1">{"'TDTGT (theo Dphuong)'!$A$4:$F$75"}</definedName>
    <definedName name="abc" localSheetId="9" hidden="1">{"'TDTGT (theo Dphuong)'!$A$4:$F$75"}</definedName>
    <definedName name="abc" localSheetId="13" hidden="1">{"'TDTGT (theo Dphuong)'!$A$4:$F$75"}</definedName>
    <definedName name="abc" localSheetId="14" hidden="1">{"'TDTGT (theo Dphuong)'!$A$4:$F$75"}</definedName>
    <definedName name="abc" localSheetId="15" hidden="1">{"'TDTGT (theo Dphuong)'!$A$4:$F$75"}</definedName>
    <definedName name="abc" localSheetId="18" hidden="1">{"'TDTGT (theo Dphuong)'!$A$4:$F$75"}</definedName>
    <definedName name="abc" localSheetId="2" hidden="1">{"'TDTGT (theo Dphuong)'!$A$4:$F$75"}</definedName>
    <definedName name="abc" localSheetId="4" hidden="1">{"'TDTGT (theo Dphuong)'!$A$4:$F$75"}</definedName>
    <definedName name="abc" localSheetId="5" hidden="1">{"'TDTGT (theo Dphuong)'!$A$4:$F$75"}</definedName>
    <definedName name="abc" localSheetId="6" hidden="1">{"'TDTGT (theo Dphuong)'!$A$4:$F$75"}</definedName>
    <definedName name="abc" localSheetId="7" hidden="1">{"'TDTGT (theo Dphuong)'!$A$4:$F$75"}</definedName>
    <definedName name="abc" localSheetId="8" hidden="1">{"'TDTGT (theo Dphuong)'!$A$4:$F$75"}</definedName>
    <definedName name="abc" hidden="1">{"'TDTGT (theo Dphuong)'!$A$4:$F$75"}</definedName>
    <definedName name="ac">3</definedName>
    <definedName name="AccessDatabase" hidden="1">"C:\add-ins\socaia.mdb"</definedName>
    <definedName name="ad">3</definedName>
    <definedName name="adsf" localSheetId="0">#REF!</definedName>
    <definedName name="adsf" localSheetId="9">#REF!</definedName>
    <definedName name="adsf" localSheetId="13">#REF!</definedName>
    <definedName name="adsf" localSheetId="14">#REF!</definedName>
    <definedName name="adsf" localSheetId="15">#REF!</definedName>
    <definedName name="adsf" localSheetId="18">#REF!</definedName>
    <definedName name="adsf" localSheetId="2">#REF!</definedName>
    <definedName name="adsf" localSheetId="4">#REF!</definedName>
    <definedName name="adsf" localSheetId="5">#REF!</definedName>
    <definedName name="adsf" localSheetId="6">#REF!</definedName>
    <definedName name="adsf" localSheetId="7">#REF!</definedName>
    <definedName name="adsf" localSheetId="8">#REF!</definedName>
    <definedName name="adsf">#REF!</definedName>
    <definedName name="All_Item">#REF!</definedName>
    <definedName name="ALPIN">#N/A</definedName>
    <definedName name="ALPJYOU">#N/A</definedName>
    <definedName name="ALPTOI">#N/A</definedName>
    <definedName name="anhpaa">#REF!</definedName>
    <definedName name="anpha" localSheetId="0">#REF!</definedName>
    <definedName name="anpha" localSheetId="9">#REF!</definedName>
    <definedName name="anpha" localSheetId="13">#REF!</definedName>
    <definedName name="anpha" localSheetId="14">#REF!</definedName>
    <definedName name="anpha" localSheetId="15">#REF!</definedName>
    <definedName name="anpha" localSheetId="18">#REF!</definedName>
    <definedName name="anpha" localSheetId="2">#REF!</definedName>
    <definedName name="anpha" localSheetId="4">#REF!</definedName>
    <definedName name="anpha" localSheetId="5">#REF!</definedName>
    <definedName name="anpha" localSheetId="6">#REF!</definedName>
    <definedName name="anpha" localSheetId="7">#REF!</definedName>
    <definedName name="anpha" localSheetId="8">#REF!</definedName>
    <definedName name="anpha">#REF!</definedName>
    <definedName name="B" localSheetId="0">'[1]PNT-QUOT-#3'!#REF!</definedName>
    <definedName name="B" localSheetId="9">'[2]PNT-QUOT-#3'!#REF!</definedName>
    <definedName name="B" localSheetId="13">'[3]PNT-QUOT-#3'!#REF!</definedName>
    <definedName name="B" localSheetId="14">'[3]PNT-QUOT-#3'!#REF!</definedName>
    <definedName name="B" localSheetId="15">'[15]PNT-QUOT-#3'!#REF!</definedName>
    <definedName name="B" localSheetId="2">'[1]PNT-QUOT-#3'!#REF!</definedName>
    <definedName name="B" localSheetId="4">'[3]PNT-QUOT-#3'!#REF!</definedName>
    <definedName name="B" localSheetId="5">'[2]PNT-QUOT-#3'!#REF!</definedName>
    <definedName name="B" localSheetId="6">'[2]PNT-QUOT-#3'!#REF!</definedName>
    <definedName name="B" localSheetId="7">'[2]PNT-QUOT-#3'!#REF!</definedName>
    <definedName name="B" localSheetId="8">'[2]PNT-QUOT-#3'!#REF!</definedName>
    <definedName name="B">'[1]PNT-QUOT-#3'!#REF!</definedName>
    <definedName name="B5new" localSheetId="0" hidden="1">{"'TDTGT (theo Dphuong)'!$A$4:$F$75"}</definedName>
    <definedName name="B5new" localSheetId="9" hidden="1">{"'TDTGT (theo Dphuong)'!$A$4:$F$75"}</definedName>
    <definedName name="B5new" localSheetId="13" hidden="1">{"'TDTGT (theo Dphuong)'!$A$4:$F$75"}</definedName>
    <definedName name="B5new" localSheetId="14" hidden="1">{"'TDTGT (theo Dphuong)'!$A$4:$F$75"}</definedName>
    <definedName name="B5new" localSheetId="15" hidden="1">{"'TDTGT (theo Dphuong)'!$A$4:$F$75"}</definedName>
    <definedName name="B5new" localSheetId="18" hidden="1">{"'TDTGT (theo Dphuong)'!$A$4:$F$75"}</definedName>
    <definedName name="B5new" localSheetId="2" hidden="1">{"'TDTGT (theo Dphuong)'!$A$4:$F$75"}</definedName>
    <definedName name="B5new" localSheetId="4" hidden="1">{"'TDTGT (theo Dphuong)'!$A$4:$F$75"}</definedName>
    <definedName name="B5new" localSheetId="5" hidden="1">{"'TDTGT (theo Dphuong)'!$A$4:$F$75"}</definedName>
    <definedName name="B5new" localSheetId="6" hidden="1">{"'TDTGT (theo Dphuong)'!$A$4:$F$75"}</definedName>
    <definedName name="B5new" localSheetId="7" hidden="1">{"'TDTGT (theo Dphuong)'!$A$4:$F$75"}</definedName>
    <definedName name="B5new" localSheetId="8" hidden="1">{"'TDTGT (theo Dphuong)'!$A$4:$F$75"}</definedName>
    <definedName name="B5new" hidden="1">{"'TDTGT (theo Dphuong)'!$A$4:$F$75"}</definedName>
    <definedName name="BaiChay">#REF!</definedName>
    <definedName name="BanForBcaothg">'[21]NhKy-Thg'!$CX$8:$DD$25</definedName>
    <definedName name="bangchamcong">#REF!</definedName>
    <definedName name="bangchu">#REF!</definedName>
    <definedName name="BangNhKy">'[21]NhKy-Thg'!$A$8:$BN$199</definedName>
    <definedName name="BÁO_CÁO_ƯỚC">#REF!</definedName>
    <definedName name="BB">#REF!</definedName>
    <definedName name="bcc_T10">#REF!</definedName>
    <definedName name="bcc_T121">#REF!</definedName>
    <definedName name="bccbb" hidden="1">#REF!</definedName>
    <definedName name="bccT1">#REF!</definedName>
    <definedName name="bccT112">#REF!</definedName>
    <definedName name="bccT122">#REF!</definedName>
    <definedName name="bccT2">#REF!</definedName>
    <definedName name="BCCT3">#REF!</definedName>
    <definedName name="bcct4">#REF!</definedName>
    <definedName name="bccT5">#REF!</definedName>
    <definedName name="bccT6">#REF!</definedName>
    <definedName name="BCDKH">#REF!</definedName>
    <definedName name="BCDSCKC">#REF!</definedName>
    <definedName name="BCDSCKN">#REF!</definedName>
    <definedName name="BCDSDNC">#REF!</definedName>
    <definedName name="BCDSDNN">#REF!</definedName>
    <definedName name="bcdsps">#REF!</definedName>
    <definedName name="bcx">#REF!</definedName>
    <definedName name="BĐ" hidden="1">#REF!</definedName>
    <definedName name="bengam">#REF!</definedName>
    <definedName name="benuoc">#REF!</definedName>
    <definedName name="beta" localSheetId="0">#REF!</definedName>
    <definedName name="beta" localSheetId="9">#REF!</definedName>
    <definedName name="beta" localSheetId="13">#REF!</definedName>
    <definedName name="beta" localSheetId="14">#REF!</definedName>
    <definedName name="beta" localSheetId="15">#REF!</definedName>
    <definedName name="beta" localSheetId="18">#REF!</definedName>
    <definedName name="beta" localSheetId="2">#REF!</definedName>
    <definedName name="beta" localSheetId="4">#REF!</definedName>
    <definedName name="beta" localSheetId="5">#REF!</definedName>
    <definedName name="beta" localSheetId="6">#REF!</definedName>
    <definedName name="beta" localSheetId="7">#REF!</definedName>
    <definedName name="beta" localSheetId="8">#REF!</definedName>
    <definedName name="beta">#REF!</definedName>
    <definedName name="body">#REF!</definedName>
    <definedName name="BOI">#REF!</definedName>
    <definedName name="BOQ">#REF!</definedName>
    <definedName name="BRICK">#REF!</definedName>
    <definedName name="BT" localSheetId="0">#REF!</definedName>
    <definedName name="BT" localSheetId="9">#REF!</definedName>
    <definedName name="BT" localSheetId="13">#REF!</definedName>
    <definedName name="BT" localSheetId="14">#REF!</definedName>
    <definedName name="BT" localSheetId="15">#REF!</definedName>
    <definedName name="BT" localSheetId="18">#REF!</definedName>
    <definedName name="BT" localSheetId="2">#REF!</definedName>
    <definedName name="BT" localSheetId="4">#REF!</definedName>
    <definedName name="BT" localSheetId="5">#REF!</definedName>
    <definedName name="BT" localSheetId="6">#REF!</definedName>
    <definedName name="BT" localSheetId="7">#REF!</definedName>
    <definedName name="BT" localSheetId="8">#REF!</definedName>
    <definedName name="BT">#REF!</definedName>
    <definedName name="bv" localSheetId="0">#REF!</definedName>
    <definedName name="bv" localSheetId="9">#REF!</definedName>
    <definedName name="bv" localSheetId="13">#REF!</definedName>
    <definedName name="bv" localSheetId="14">#REF!</definedName>
    <definedName name="bv" localSheetId="15">#REF!</definedName>
    <definedName name="bv" localSheetId="18">#REF!</definedName>
    <definedName name="bv" localSheetId="2">#REF!</definedName>
    <definedName name="bv" localSheetId="4">#REF!</definedName>
    <definedName name="bv" localSheetId="5">#REF!</definedName>
    <definedName name="bv" localSheetId="6">#REF!</definedName>
    <definedName name="bv" localSheetId="7">#REF!</definedName>
    <definedName name="bv" localSheetId="8">#REF!</definedName>
    <definedName name="bv">#REF!</definedName>
    <definedName name="BVCISUMMARY">#REF!</definedName>
    <definedName name="C2.7">#REF!</definedName>
    <definedName name="C3.0">#REF!</definedName>
    <definedName name="C3.5">#REF!</definedName>
    <definedName name="C3.7">#REF!</definedName>
    <definedName name="C4.0">#REF!</definedName>
    <definedName name="CA">#REF!</definedName>
    <definedName name="CABLE2">'[22]MTO REV.0'!$A$1:$Q$570</definedName>
    <definedName name="cao">#REF!</definedName>
    <definedName name="cap">#REF!</definedName>
    <definedName name="cap0.7">#REF!</definedName>
    <definedName name="Category_All">#REF!</definedName>
    <definedName name="CATIN">#N/A</definedName>
    <definedName name="CATJYOU">#N/A</definedName>
    <definedName name="CATREC">#N/A</definedName>
    <definedName name="CATSYU">#N/A</definedName>
    <definedName name="Caùp_ñoàng_traàn_75mm2">#REF!</definedName>
    <definedName name="CauQL1GD2">#REF!</definedName>
    <definedName name="CauQL1GD3">#REF!</definedName>
    <definedName name="CCC">#REF!</definedName>
    <definedName name="CCNK">[23]QMCT!#REF!</definedName>
    <definedName name="cfk">[24]THKP!#REF!</definedName>
    <definedName name="chi.tieu">#REF!</definedName>
    <definedName name="chisogiadt">#REF!</definedName>
    <definedName name="chitieu">#REF!</definedName>
    <definedName name="CL">#REF!</definedName>
    <definedName name="clMeanChilds">#REF!</definedName>
    <definedName name="CLTMP">[23]QMCT!#REF!</definedName>
    <definedName name="CLVC">[25]CHITIET!$D$3</definedName>
    <definedName name="CLVC3">0.1</definedName>
    <definedName name="CN">#REF!</definedName>
    <definedName name="Co">#REF!</definedName>
    <definedName name="Co_dau_ky">#REF!</definedName>
    <definedName name="COAT" localSheetId="0">'[1]PNT-QUOT-#3'!#REF!</definedName>
    <definedName name="COAT" localSheetId="9">'[2]PNT-QUOT-#3'!#REF!</definedName>
    <definedName name="COAT" localSheetId="13">'[3]PNT-QUOT-#3'!#REF!</definedName>
    <definedName name="COAT" localSheetId="14">'[3]PNT-QUOT-#3'!#REF!</definedName>
    <definedName name="COAT" localSheetId="15">'[1]PNT-QUOT-#3'!#REF!</definedName>
    <definedName name="COAT" localSheetId="2">'[1]PNT-QUOT-#3'!#REF!</definedName>
    <definedName name="COAT" localSheetId="4">'[3]PNT-QUOT-#3'!#REF!</definedName>
    <definedName name="COAT" localSheetId="5">'[2]PNT-QUOT-#3'!#REF!</definedName>
    <definedName name="COAT" localSheetId="6">'[2]PNT-QUOT-#3'!#REF!</definedName>
    <definedName name="COAT" localSheetId="7">'[2]PNT-QUOT-#3'!#REF!</definedName>
    <definedName name="COAT" localSheetId="8">'[2]PNT-QUOT-#3'!#REF!</definedName>
    <definedName name="COAT">'[1]PNT-QUOT-#3'!#REF!</definedName>
    <definedName name="coc">#REF!</definedName>
    <definedName name="cocbtct">#REF!</definedName>
    <definedName name="cocot">#REF!</definedName>
    <definedName name="cocott">#REF!</definedName>
    <definedName name="COMMON">#REF!</definedName>
    <definedName name="comong">#REF!</definedName>
    <definedName name="CON_EQP_COS">#REF!</definedName>
    <definedName name="CON_EQP_COST">#REF!</definedName>
    <definedName name="concrete">#REF!</definedName>
    <definedName name="congbengam">#REF!</definedName>
    <definedName name="congbenuoc">#REF!</definedName>
    <definedName name="congcoc">#REF!</definedName>
    <definedName name="congcocot">#REF!</definedName>
    <definedName name="congcocott">#REF!</definedName>
    <definedName name="congcomong">#REF!</definedName>
    <definedName name="congcottron">#REF!</definedName>
    <definedName name="congcotvuong">#REF!</definedName>
    <definedName name="congdam">#REF!</definedName>
    <definedName name="congdan1">#REF!</definedName>
    <definedName name="congdan2">#REF!</definedName>
    <definedName name="congdandusan">#REF!</definedName>
    <definedName name="conglanhto">#REF!</definedName>
    <definedName name="congmong">#REF!</definedName>
    <definedName name="congmongbang">#REF!</definedName>
    <definedName name="congmongdon">#REF!</definedName>
    <definedName name="congpanen">#REF!</definedName>
    <definedName name="congsan">#REF!</definedName>
    <definedName name="congthang">#REF!</definedName>
    <definedName name="CONST_EQ">#REF!</definedName>
    <definedName name="cottron">#REF!</definedName>
    <definedName name="cotvuong">#REF!</definedName>
    <definedName name="COVER">#REF!</definedName>
    <definedName name="CPI" hidden="1">{"'TDTGT (theo Dphuong)'!$A$4:$F$75"}</definedName>
    <definedName name="CPI_qui" hidden="1">{"'TDTGT (theo Dphuong)'!$A$4:$F$75"}</definedName>
    <definedName name="cplhsmt">[26]!cplhsmt</definedName>
    <definedName name="cptdhsmt">[26]!cptdhsmt</definedName>
    <definedName name="cptdtdt">[26]!cptdtdt</definedName>
    <definedName name="cptdtkkt">[26]!cptdtkkt</definedName>
    <definedName name="_xlnm.Criteria">[26]SILICATE!#REF!</definedName>
    <definedName name="CRITINST">#REF!</definedName>
    <definedName name="CRITPURC">#REF!</definedName>
    <definedName name="CS_10" localSheetId="0">#REF!</definedName>
    <definedName name="CS_10" localSheetId="9">#REF!</definedName>
    <definedName name="CS_10" localSheetId="13">#REF!</definedName>
    <definedName name="CS_10" localSheetId="14">#REF!</definedName>
    <definedName name="CS_10" localSheetId="15">#REF!</definedName>
    <definedName name="CS_10" localSheetId="18">#REF!</definedName>
    <definedName name="CS_10" localSheetId="2">#REF!</definedName>
    <definedName name="CS_10" localSheetId="4">#REF!</definedName>
    <definedName name="CS_10" localSheetId="5">#REF!</definedName>
    <definedName name="CS_10" localSheetId="6">#REF!</definedName>
    <definedName name="CS_10" localSheetId="7">#REF!</definedName>
    <definedName name="CS_10" localSheetId="8">#REF!</definedName>
    <definedName name="CS_10">#REF!</definedName>
    <definedName name="CS_100" localSheetId="0">#REF!</definedName>
    <definedName name="CS_100" localSheetId="9">#REF!</definedName>
    <definedName name="CS_100" localSheetId="13">#REF!</definedName>
    <definedName name="CS_100" localSheetId="14">#REF!</definedName>
    <definedName name="CS_100" localSheetId="15">#REF!</definedName>
    <definedName name="CS_100" localSheetId="18">#REF!</definedName>
    <definedName name="CS_100" localSheetId="2">#REF!</definedName>
    <definedName name="CS_100" localSheetId="4">#REF!</definedName>
    <definedName name="CS_100" localSheetId="5">#REF!</definedName>
    <definedName name="CS_100" localSheetId="6">#REF!</definedName>
    <definedName name="CS_100" localSheetId="7">#REF!</definedName>
    <definedName name="CS_100" localSheetId="8">#REF!</definedName>
    <definedName name="CS_100">#REF!</definedName>
    <definedName name="CS_10S" localSheetId="0">#REF!</definedName>
    <definedName name="CS_10S" localSheetId="9">#REF!</definedName>
    <definedName name="CS_10S" localSheetId="13">#REF!</definedName>
    <definedName name="CS_10S" localSheetId="14">#REF!</definedName>
    <definedName name="CS_10S" localSheetId="15">#REF!</definedName>
    <definedName name="CS_10S" localSheetId="18">#REF!</definedName>
    <definedName name="CS_10S" localSheetId="2">#REF!</definedName>
    <definedName name="CS_10S" localSheetId="4">#REF!</definedName>
    <definedName name="CS_10S" localSheetId="5">#REF!</definedName>
    <definedName name="CS_10S" localSheetId="6">#REF!</definedName>
    <definedName name="CS_10S" localSheetId="7">#REF!</definedName>
    <definedName name="CS_10S" localSheetId="8">#REF!</definedName>
    <definedName name="CS_10S">#REF!</definedName>
    <definedName name="CS_120" localSheetId="0">#REF!</definedName>
    <definedName name="CS_120" localSheetId="9">#REF!</definedName>
    <definedName name="CS_120" localSheetId="13">#REF!</definedName>
    <definedName name="CS_120" localSheetId="14">#REF!</definedName>
    <definedName name="CS_120" localSheetId="15">#REF!</definedName>
    <definedName name="CS_120" localSheetId="18">#REF!</definedName>
    <definedName name="CS_120" localSheetId="2">#REF!</definedName>
    <definedName name="CS_120" localSheetId="4">#REF!</definedName>
    <definedName name="CS_120" localSheetId="5">#REF!</definedName>
    <definedName name="CS_120" localSheetId="6">#REF!</definedName>
    <definedName name="CS_120" localSheetId="7">#REF!</definedName>
    <definedName name="CS_120" localSheetId="8">#REF!</definedName>
    <definedName name="CS_120">#REF!</definedName>
    <definedName name="CS_140" localSheetId="0">#REF!</definedName>
    <definedName name="CS_140" localSheetId="9">#REF!</definedName>
    <definedName name="CS_140" localSheetId="13">#REF!</definedName>
    <definedName name="CS_140" localSheetId="14">#REF!</definedName>
    <definedName name="CS_140" localSheetId="15">#REF!</definedName>
    <definedName name="CS_140" localSheetId="18">#REF!</definedName>
    <definedName name="CS_140" localSheetId="2">#REF!</definedName>
    <definedName name="CS_140" localSheetId="4">#REF!</definedName>
    <definedName name="CS_140" localSheetId="5">#REF!</definedName>
    <definedName name="CS_140" localSheetId="6">#REF!</definedName>
    <definedName name="CS_140" localSheetId="7">#REF!</definedName>
    <definedName name="CS_140" localSheetId="8">#REF!</definedName>
    <definedName name="CS_140">#REF!</definedName>
    <definedName name="CS_160" localSheetId="0">#REF!</definedName>
    <definedName name="CS_160" localSheetId="9">#REF!</definedName>
    <definedName name="CS_160" localSheetId="13">#REF!</definedName>
    <definedName name="CS_160" localSheetId="14">#REF!</definedName>
    <definedName name="CS_160" localSheetId="15">#REF!</definedName>
    <definedName name="CS_160" localSheetId="18">#REF!</definedName>
    <definedName name="CS_160" localSheetId="2">#REF!</definedName>
    <definedName name="CS_160" localSheetId="4">#REF!</definedName>
    <definedName name="CS_160" localSheetId="5">#REF!</definedName>
    <definedName name="CS_160" localSheetId="6">#REF!</definedName>
    <definedName name="CS_160" localSheetId="7">#REF!</definedName>
    <definedName name="CS_160" localSheetId="8">#REF!</definedName>
    <definedName name="CS_160">#REF!</definedName>
    <definedName name="CS_20" localSheetId="0">#REF!</definedName>
    <definedName name="CS_20" localSheetId="9">#REF!</definedName>
    <definedName name="CS_20" localSheetId="13">#REF!</definedName>
    <definedName name="CS_20" localSheetId="14">#REF!</definedName>
    <definedName name="CS_20" localSheetId="15">#REF!</definedName>
    <definedName name="CS_20" localSheetId="18">#REF!</definedName>
    <definedName name="CS_20" localSheetId="2">#REF!</definedName>
    <definedName name="CS_20" localSheetId="4">#REF!</definedName>
    <definedName name="CS_20" localSheetId="5">#REF!</definedName>
    <definedName name="CS_20" localSheetId="6">#REF!</definedName>
    <definedName name="CS_20" localSheetId="7">#REF!</definedName>
    <definedName name="CS_20" localSheetId="8">#REF!</definedName>
    <definedName name="CS_20">#REF!</definedName>
    <definedName name="CS_30" localSheetId="0">#REF!</definedName>
    <definedName name="CS_30" localSheetId="9">#REF!</definedName>
    <definedName name="CS_30" localSheetId="13">#REF!</definedName>
    <definedName name="CS_30" localSheetId="14">#REF!</definedName>
    <definedName name="CS_30" localSheetId="15">#REF!</definedName>
    <definedName name="CS_30" localSheetId="18">#REF!</definedName>
    <definedName name="CS_30" localSheetId="2">#REF!</definedName>
    <definedName name="CS_30" localSheetId="4">#REF!</definedName>
    <definedName name="CS_30" localSheetId="5">#REF!</definedName>
    <definedName name="CS_30" localSheetId="6">#REF!</definedName>
    <definedName name="CS_30" localSheetId="7">#REF!</definedName>
    <definedName name="CS_30" localSheetId="8">#REF!</definedName>
    <definedName name="CS_30">#REF!</definedName>
    <definedName name="CS_40" localSheetId="0">#REF!</definedName>
    <definedName name="CS_40" localSheetId="9">#REF!</definedName>
    <definedName name="CS_40" localSheetId="13">#REF!</definedName>
    <definedName name="CS_40" localSheetId="14">#REF!</definedName>
    <definedName name="CS_40" localSheetId="15">#REF!</definedName>
    <definedName name="CS_40" localSheetId="18">#REF!</definedName>
    <definedName name="CS_40" localSheetId="2">#REF!</definedName>
    <definedName name="CS_40" localSheetId="4">#REF!</definedName>
    <definedName name="CS_40" localSheetId="5">#REF!</definedName>
    <definedName name="CS_40" localSheetId="6">#REF!</definedName>
    <definedName name="CS_40" localSheetId="7">#REF!</definedName>
    <definedName name="CS_40" localSheetId="8">#REF!</definedName>
    <definedName name="CS_40">#REF!</definedName>
    <definedName name="CS_40S" localSheetId="0">#REF!</definedName>
    <definedName name="CS_40S" localSheetId="9">#REF!</definedName>
    <definedName name="CS_40S" localSheetId="13">#REF!</definedName>
    <definedName name="CS_40S" localSheetId="14">#REF!</definedName>
    <definedName name="CS_40S" localSheetId="15">#REF!</definedName>
    <definedName name="CS_40S" localSheetId="18">#REF!</definedName>
    <definedName name="CS_40S" localSheetId="2">#REF!</definedName>
    <definedName name="CS_40S" localSheetId="4">#REF!</definedName>
    <definedName name="CS_40S" localSheetId="5">#REF!</definedName>
    <definedName name="CS_40S" localSheetId="6">#REF!</definedName>
    <definedName name="CS_40S" localSheetId="7">#REF!</definedName>
    <definedName name="CS_40S" localSheetId="8">#REF!</definedName>
    <definedName name="CS_40S">#REF!</definedName>
    <definedName name="CS_5S" localSheetId="0">#REF!</definedName>
    <definedName name="CS_5S" localSheetId="9">#REF!</definedName>
    <definedName name="CS_5S" localSheetId="13">#REF!</definedName>
    <definedName name="CS_5S" localSheetId="14">#REF!</definedName>
    <definedName name="CS_5S" localSheetId="15">#REF!</definedName>
    <definedName name="CS_5S" localSheetId="18">#REF!</definedName>
    <definedName name="CS_5S" localSheetId="2">#REF!</definedName>
    <definedName name="CS_5S" localSheetId="4">#REF!</definedName>
    <definedName name="CS_5S" localSheetId="5">#REF!</definedName>
    <definedName name="CS_5S" localSheetId="6">#REF!</definedName>
    <definedName name="CS_5S" localSheetId="7">#REF!</definedName>
    <definedName name="CS_5S" localSheetId="8">#REF!</definedName>
    <definedName name="CS_5S">#REF!</definedName>
    <definedName name="CS_60" localSheetId="0">#REF!</definedName>
    <definedName name="CS_60" localSheetId="9">#REF!</definedName>
    <definedName name="CS_60" localSheetId="13">#REF!</definedName>
    <definedName name="CS_60" localSheetId="14">#REF!</definedName>
    <definedName name="CS_60" localSheetId="15">#REF!</definedName>
    <definedName name="CS_60" localSheetId="18">#REF!</definedName>
    <definedName name="CS_60" localSheetId="2">#REF!</definedName>
    <definedName name="CS_60" localSheetId="4">#REF!</definedName>
    <definedName name="CS_60" localSheetId="5">#REF!</definedName>
    <definedName name="CS_60" localSheetId="6">#REF!</definedName>
    <definedName name="CS_60" localSheetId="7">#REF!</definedName>
    <definedName name="CS_60" localSheetId="8">#REF!</definedName>
    <definedName name="CS_60">#REF!</definedName>
    <definedName name="CS_80" localSheetId="0">#REF!</definedName>
    <definedName name="CS_80" localSheetId="9">#REF!</definedName>
    <definedName name="CS_80" localSheetId="13">#REF!</definedName>
    <definedName name="CS_80" localSheetId="14">#REF!</definedName>
    <definedName name="CS_80" localSheetId="15">#REF!</definedName>
    <definedName name="CS_80" localSheetId="18">#REF!</definedName>
    <definedName name="CS_80" localSheetId="2">#REF!</definedName>
    <definedName name="CS_80" localSheetId="4">#REF!</definedName>
    <definedName name="CS_80" localSheetId="5">#REF!</definedName>
    <definedName name="CS_80" localSheetId="6">#REF!</definedName>
    <definedName name="CS_80" localSheetId="7">#REF!</definedName>
    <definedName name="CS_80" localSheetId="8">#REF!</definedName>
    <definedName name="CS_80">#REF!</definedName>
    <definedName name="CS_80S" localSheetId="0">#REF!</definedName>
    <definedName name="CS_80S" localSheetId="9">#REF!</definedName>
    <definedName name="CS_80S" localSheetId="13">#REF!</definedName>
    <definedName name="CS_80S" localSheetId="14">#REF!</definedName>
    <definedName name="CS_80S" localSheetId="15">#REF!</definedName>
    <definedName name="CS_80S" localSheetId="18">#REF!</definedName>
    <definedName name="CS_80S" localSheetId="2">#REF!</definedName>
    <definedName name="CS_80S" localSheetId="4">#REF!</definedName>
    <definedName name="CS_80S" localSheetId="5">#REF!</definedName>
    <definedName name="CS_80S" localSheetId="6">#REF!</definedName>
    <definedName name="CS_80S" localSheetId="7">#REF!</definedName>
    <definedName name="CS_80S" localSheetId="8">#REF!</definedName>
    <definedName name="CS_80S">#REF!</definedName>
    <definedName name="CS_STD" localSheetId="0">#REF!</definedName>
    <definedName name="CS_STD" localSheetId="9">#REF!</definedName>
    <definedName name="CS_STD" localSheetId="13">#REF!</definedName>
    <definedName name="CS_STD" localSheetId="14">#REF!</definedName>
    <definedName name="CS_STD" localSheetId="15">#REF!</definedName>
    <definedName name="CS_STD" localSheetId="18">#REF!</definedName>
    <definedName name="CS_STD" localSheetId="2">#REF!</definedName>
    <definedName name="CS_STD" localSheetId="4">#REF!</definedName>
    <definedName name="CS_STD" localSheetId="5">#REF!</definedName>
    <definedName name="CS_STD" localSheetId="6">#REF!</definedName>
    <definedName name="CS_STD" localSheetId="7">#REF!</definedName>
    <definedName name="CS_STD" localSheetId="8">#REF!</definedName>
    <definedName name="CS_STD">#REF!</definedName>
    <definedName name="CS_XS" localSheetId="0">#REF!</definedName>
    <definedName name="CS_XS" localSheetId="9">#REF!</definedName>
    <definedName name="CS_XS" localSheetId="13">#REF!</definedName>
    <definedName name="CS_XS" localSheetId="14">#REF!</definedName>
    <definedName name="CS_XS" localSheetId="15">#REF!</definedName>
    <definedName name="CS_XS" localSheetId="18">#REF!</definedName>
    <definedName name="CS_XS" localSheetId="2">#REF!</definedName>
    <definedName name="CS_XS" localSheetId="4">#REF!</definedName>
    <definedName name="CS_XS" localSheetId="5">#REF!</definedName>
    <definedName name="CS_XS" localSheetId="6">#REF!</definedName>
    <definedName name="CS_XS" localSheetId="7">#REF!</definedName>
    <definedName name="CS_XS" localSheetId="8">#REF!</definedName>
    <definedName name="CS_XS">#REF!</definedName>
    <definedName name="CS_XXS" localSheetId="0">#REF!</definedName>
    <definedName name="CS_XXS" localSheetId="9">#REF!</definedName>
    <definedName name="CS_XXS" localSheetId="13">#REF!</definedName>
    <definedName name="CS_XXS" localSheetId="14">#REF!</definedName>
    <definedName name="CS_XXS" localSheetId="15">#REF!</definedName>
    <definedName name="CS_XXS" localSheetId="18">#REF!</definedName>
    <definedName name="CS_XXS" localSheetId="2">#REF!</definedName>
    <definedName name="CS_XXS" localSheetId="4">#REF!</definedName>
    <definedName name="CS_XXS" localSheetId="5">#REF!</definedName>
    <definedName name="CS_XXS" localSheetId="6">#REF!</definedName>
    <definedName name="CS_XXS" localSheetId="7">#REF!</definedName>
    <definedName name="CS_XXS" localSheetId="8">#REF!</definedName>
    <definedName name="CS_XXS">#REF!</definedName>
    <definedName name="CT">#REF!</definedName>
    <definedName name="CTA">#REF!</definedName>
    <definedName name="ctdn9697">#REF!</definedName>
    <definedName name="CTGS">#REF!</definedName>
    <definedName name="cua">#REF!</definedName>
    <definedName name="CURRENCY">#REF!</definedName>
    <definedName name="cv" localSheetId="0" hidden="1">{"'TDTGT (theo Dphuong)'!$A$4:$F$75"}</definedName>
    <definedName name="cv" localSheetId="9" hidden="1">{"'TDTGT (theo Dphuong)'!$A$4:$F$75"}</definedName>
    <definedName name="cv" localSheetId="13" hidden="1">{"'TDTGT (theo Dphuong)'!$A$4:$F$75"}</definedName>
    <definedName name="cv" localSheetId="14" hidden="1">{"'TDTGT (theo Dphuong)'!$A$4:$F$75"}</definedName>
    <definedName name="cv" localSheetId="15" hidden="1">{"'TDTGT (theo Dphuong)'!$A$4:$F$75"}</definedName>
    <definedName name="cv" localSheetId="18" hidden="1">{"'TDTGT (theo Dphuong)'!$A$4:$F$75"}</definedName>
    <definedName name="cv" localSheetId="2" hidden="1">{"'TDTGT (theo Dphuong)'!$A$4:$F$75"}</definedName>
    <definedName name="cv" localSheetId="4" hidden="1">{"'TDTGT (theo Dphuong)'!$A$4:$F$75"}</definedName>
    <definedName name="cv" localSheetId="5" hidden="1">{"'TDTGT (theo Dphuong)'!$A$4:$F$75"}</definedName>
    <definedName name="cv" localSheetId="6" hidden="1">{"'TDTGT (theo Dphuong)'!$A$4:$F$75"}</definedName>
    <definedName name="cv" localSheetId="7" hidden="1">{"'TDTGT (theo Dphuong)'!$A$4:$F$75"}</definedName>
    <definedName name="cv" localSheetId="8" hidden="1">{"'TDTGT (theo Dphuong)'!$A$4:$F$75"}</definedName>
    <definedName name="cv" hidden="1">{"'TDTGT (theo Dphuong)'!$A$4:$F$75"}</definedName>
    <definedName name="cx" localSheetId="0">#REF!</definedName>
    <definedName name="cx" localSheetId="9">#REF!</definedName>
    <definedName name="cx" localSheetId="13">#REF!</definedName>
    <definedName name="cx" localSheetId="14">#REF!</definedName>
    <definedName name="cx" localSheetId="15">#REF!</definedName>
    <definedName name="cx" localSheetId="18">#REF!</definedName>
    <definedName name="cx" localSheetId="2">#REF!</definedName>
    <definedName name="cx" localSheetId="4">#REF!</definedName>
    <definedName name="cx" localSheetId="5">#REF!</definedName>
    <definedName name="cx" localSheetId="6">#REF!</definedName>
    <definedName name="cx" localSheetId="7">#REF!</definedName>
    <definedName name="cx" localSheetId="8">#REF!</definedName>
    <definedName name="cx">#REF!</definedName>
    <definedName name="d" localSheetId="0" hidden="1">#REF!</definedName>
    <definedName name="d" localSheetId="9" hidden="1">#REF!</definedName>
    <definedName name="d" localSheetId="13" hidden="1">#REF!</definedName>
    <definedName name="d" localSheetId="14" hidden="1">#REF!</definedName>
    <definedName name="d" localSheetId="15" hidden="1">#REF!</definedName>
    <definedName name="d" localSheetId="18" hidden="1">#REF!</definedName>
    <definedName name="d" localSheetId="2" hidden="1">#REF!</definedName>
    <definedName name="d" localSheetId="4" hidden="1">#REF!</definedName>
    <definedName name="d" localSheetId="5" hidden="1">#REF!</definedName>
    <definedName name="d" localSheetId="6" hidden="1">#REF!</definedName>
    <definedName name="d" localSheetId="7" hidden="1">#REF!</definedName>
    <definedName name="d" localSheetId="8" hidden="1">#REF!</definedName>
    <definedName name="d" hidden="1">#REF!</definedName>
    <definedName name="D_7101A_B">#REF!</definedName>
    <definedName name="DADADA">{"'TDTGT (theo Dphuong)'!$A$4:$F$75"}</definedName>
    <definedName name="DADADAD">{"'TDTGT (theo Dphuong)'!$A$4:$F$75"}</definedName>
    <definedName name="dam">#REF!</definedName>
    <definedName name="danducsan">#REF!</definedName>
    <definedName name="daotd">'[12]CT Thang Mo'!$B$323:$H$323</definedName>
    <definedName name="dap">'[12]CT Thang Mo'!$B$39:$H$39</definedName>
    <definedName name="daptd">'[12]CT Thang Mo'!$B$324:$H$324</definedName>
    <definedName name="Data">#REF!</definedName>
    <definedName name="DATA_DATA2_List">#REF!</definedName>
    <definedName name="_xlnm.Database">#REF!</definedName>
    <definedName name="DataFilter">[27]!DataFilter</definedName>
    <definedName name="DataSort">[27]!DataSort</definedName>
    <definedName name="DATATKDT">#REF!</definedName>
    <definedName name="dc">#REF!</definedName>
    <definedName name="ĐC">#REF!</definedName>
    <definedName name="dd" localSheetId="0">#REF!</definedName>
    <definedName name="dd" localSheetId="9">#REF!</definedName>
    <definedName name="dd" localSheetId="13">#REF!</definedName>
    <definedName name="dd" localSheetId="14">#REF!</definedName>
    <definedName name="dd" localSheetId="15">#REF!</definedName>
    <definedName name="dd" localSheetId="18">#REF!</definedName>
    <definedName name="dd" localSheetId="2">#REF!</definedName>
    <definedName name="dd" localSheetId="4">#REF!</definedName>
    <definedName name="dd" localSheetId="5">#REF!</definedName>
    <definedName name="dd" localSheetId="6">#REF!</definedName>
    <definedName name="dd" localSheetId="7">#REF!</definedName>
    <definedName name="dd" localSheetId="8">#REF!</definedName>
    <definedName name="dd">#REF!</definedName>
    <definedName name="dđ" localSheetId="15" hidden="1">{"'Sheet1'!$L$16"}</definedName>
    <definedName name="dđ" hidden="1">{"'Sheet1'!$L$16"}</definedName>
    <definedName name="DDAY">#REF!</definedName>
    <definedName name="ddddd">#REF!</definedName>
    <definedName name="dddggg">#REF!</definedName>
    <definedName name="ddtt1pnc">[25]CHITIET!$G$530</definedName>
    <definedName name="ddtt1pvl">[25]CHITIET!$G$526</definedName>
    <definedName name="ddtt3pnc">[25]CHITIET!$G$522</definedName>
    <definedName name="ddtt3pvl">[25]CHITIET!$G$518</definedName>
    <definedName name="den_bu">#REF!</definedName>
    <definedName name="df" localSheetId="0" hidden="1">#REF!</definedName>
    <definedName name="df" localSheetId="9" hidden="1">#REF!</definedName>
    <definedName name="df" localSheetId="13" hidden="1">#REF!</definedName>
    <definedName name="df" localSheetId="14" hidden="1">#REF!</definedName>
    <definedName name="df" localSheetId="15" hidden="1">#REF!</definedName>
    <definedName name="df" localSheetId="18" hidden="1">#REF!</definedName>
    <definedName name="df" localSheetId="2" hidden="1">#REF!</definedName>
    <definedName name="df" localSheetId="4" hidden="1">#REF!</definedName>
    <definedName name="df" localSheetId="5" hidden="1">#REF!</definedName>
    <definedName name="df" localSheetId="6" hidden="1">#REF!</definedName>
    <definedName name="df" localSheetId="7" hidden="1">#REF!</definedName>
    <definedName name="df" localSheetId="8" hidden="1">#REF!</definedName>
    <definedName name="df" hidden="1">#REF!</definedName>
    <definedName name="dg" localSheetId="0">#REF!</definedName>
    <definedName name="dg" localSheetId="9">#REF!</definedName>
    <definedName name="dg" localSheetId="13">#REF!</definedName>
    <definedName name="dg" localSheetId="14">#REF!</definedName>
    <definedName name="dg" localSheetId="15">#REF!</definedName>
    <definedName name="dg" localSheetId="18">#REF!</definedName>
    <definedName name="dg" localSheetId="2">#REF!</definedName>
    <definedName name="dg" localSheetId="4">#REF!</definedName>
    <definedName name="dg" localSheetId="5">#REF!</definedName>
    <definedName name="dg" localSheetId="6">#REF!</definedName>
    <definedName name="dg" localSheetId="7">#REF!</definedName>
    <definedName name="dg" localSheetId="8">#REF!</definedName>
    <definedName name="dg">#REF!</definedName>
    <definedName name="DGVUA">#REF!</definedName>
    <definedName name="DGXDTT">#REF!</definedName>
    <definedName name="dien" localSheetId="0">#REF!</definedName>
    <definedName name="dien" localSheetId="9">#REF!</definedName>
    <definedName name="dien" localSheetId="13">#REF!</definedName>
    <definedName name="dien" localSheetId="14">#REF!</definedName>
    <definedName name="dien" localSheetId="15">#REF!</definedName>
    <definedName name="dien" localSheetId="18">#REF!</definedName>
    <definedName name="dien" localSheetId="2">#REF!</definedName>
    <definedName name="dien" localSheetId="4">#REF!</definedName>
    <definedName name="dien" localSheetId="5">#REF!</definedName>
    <definedName name="dien" localSheetId="6">#REF!</definedName>
    <definedName name="dien" localSheetId="7">#REF!</definedName>
    <definedName name="dien" localSheetId="8">#REF!</definedName>
    <definedName name="dien">#REF!</definedName>
    <definedName name="dientichck">#REF!</definedName>
    <definedName name="đil">#REF!</definedName>
    <definedName name="DIRECT_COST_ACC">#REF!</definedName>
    <definedName name="DM">#REF!</definedName>
    <definedName name="dmvt">#REF!</definedName>
    <definedName name="dmvt11">#REF!</definedName>
    <definedName name="dn" localSheetId="0" hidden="1">{"'TDTGT (theo Dphuong)'!$A$4:$F$75"}</definedName>
    <definedName name="dn" localSheetId="9" hidden="1">{"'TDTGT (theo Dphuong)'!$A$4:$F$75"}</definedName>
    <definedName name="dn" localSheetId="13" hidden="1">{"'TDTGT (theo Dphuong)'!$A$4:$F$75"}</definedName>
    <definedName name="dn" localSheetId="14" hidden="1">{"'TDTGT (theo Dphuong)'!$A$4:$F$75"}</definedName>
    <definedName name="dn" localSheetId="15" hidden="1">{"'TDTGT (theo Dphuong)'!$A$4:$F$75"}</definedName>
    <definedName name="dn" localSheetId="18" hidden="1">{"'TDTGT (theo Dphuong)'!$A$4:$F$75"}</definedName>
    <definedName name="dn" localSheetId="2" hidden="1">{"'TDTGT (theo Dphuong)'!$A$4:$F$75"}</definedName>
    <definedName name="dn" localSheetId="4" hidden="1">{"'TDTGT (theo Dphuong)'!$A$4:$F$75"}</definedName>
    <definedName name="dn" localSheetId="5" hidden="1">{"'TDTGT (theo Dphuong)'!$A$4:$F$75"}</definedName>
    <definedName name="dn" localSheetId="6" hidden="1">{"'TDTGT (theo Dphuong)'!$A$4:$F$75"}</definedName>
    <definedName name="dn" localSheetId="7" hidden="1">{"'TDTGT (theo Dphuong)'!$A$4:$F$75"}</definedName>
    <definedName name="dn" localSheetId="8" hidden="1">{"'TDTGT (theo Dphuong)'!$A$4:$F$75"}</definedName>
    <definedName name="dn" hidden="1">{"'TDTGT (theo Dphuong)'!$A$4:$F$75"}</definedName>
    <definedName name="doan1">#REF!</definedName>
    <definedName name="doan2">#REF!</definedName>
    <definedName name="doan3">#REF!</definedName>
    <definedName name="doan4">#REF!</definedName>
    <definedName name="doan5">#REF!</definedName>
    <definedName name="doan6">#REF!</definedName>
    <definedName name="dobt">#REF!</definedName>
    <definedName name="Document_array" localSheetId="15">{"Thuxm2.xls","Sheet1"}</definedName>
    <definedName name="Document_array">{"Thuxm2.xls","Sheet1"}</definedName>
    <definedName name="dongia">#REF!</definedName>
    <definedName name="DOOR1_H">#REF!</definedName>
    <definedName name="DOOR1_W">#REF!</definedName>
    <definedName name="DOOR2_H">#REF!</definedName>
    <definedName name="DOOR2_W">#REF!</definedName>
    <definedName name="DOOR3_H">#REF!</definedName>
    <definedName name="DOOR3_N">#REF!</definedName>
    <definedName name="DOOR3_W">#REF!</definedName>
    <definedName name="Dphuong" hidden="1">{#N/A,#N/A,FALSE,"Chung"}</definedName>
    <definedName name="DSTD_Clear">#N/A</definedName>
    <definedName name="DSUMDATA">#REF!</definedName>
    <definedName name="dtich1">#REF!</definedName>
    <definedName name="dtich2">#REF!</definedName>
    <definedName name="dtich3">#REF!</definedName>
    <definedName name="dtich4">#REF!</definedName>
    <definedName name="dtich5">#REF!</definedName>
    <definedName name="dtich6">#REF!</definedName>
    <definedName name="ĐV" hidden="1">#REF!</definedName>
    <definedName name="e.">#REF!</definedName>
    <definedName name="Ea">2100000</definedName>
    <definedName name="EARTH">#REF!</definedName>
    <definedName name="Eb">240000</definedName>
    <definedName name="En">240000</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EQ">#REF!</definedName>
    <definedName name="Excel_BuiltIn_Database">#REF!</definedName>
    <definedName name="Excel_BuiltIn_Print_Titles">NA()</definedName>
    <definedName name="_xlnm.Extract">#REF!</definedName>
    <definedName name="f">#REF!</definedName>
    <definedName name="FAC">#REF!</definedName>
    <definedName name="FACTOR">#REF!</definedName>
    <definedName name="FDFDSFDSFDF">#REF!</definedName>
    <definedName name="fdk">#REF!</definedName>
    <definedName name="ffddg" localSheetId="0">#REF!</definedName>
    <definedName name="ffddg" localSheetId="9">#REF!</definedName>
    <definedName name="ffddg" localSheetId="13">#REF!</definedName>
    <definedName name="ffddg" localSheetId="14">#REF!</definedName>
    <definedName name="ffddg" localSheetId="15">#REF!</definedName>
    <definedName name="ffddg" localSheetId="18">#REF!</definedName>
    <definedName name="ffddg" localSheetId="2">#REF!</definedName>
    <definedName name="ffddg" localSheetId="4">#REF!</definedName>
    <definedName name="ffddg" localSheetId="5">#REF!</definedName>
    <definedName name="ffddg" localSheetId="6">#REF!</definedName>
    <definedName name="ffddg" localSheetId="7">#REF!</definedName>
    <definedName name="ffddg" localSheetId="8">#REF!</definedName>
    <definedName name="ffddg">#REF!</definedName>
    <definedName name="FINISH">#REF!</definedName>
    <definedName name="FP" localSheetId="0">'[1]COAT&amp;WRAP-QIOT-#3'!#REF!</definedName>
    <definedName name="FP" localSheetId="9">'[2]COAT&amp;WRAP-QIOT-#3'!#REF!</definedName>
    <definedName name="FP" localSheetId="13">'[3]COAT&amp;WRAP-QIOT-#3'!#REF!</definedName>
    <definedName name="FP" localSheetId="14">'[3]COAT&amp;WRAP-QIOT-#3'!#REF!</definedName>
    <definedName name="FP" localSheetId="15">'[15]COAT&amp;WRAP-QIOT-#3'!#REF!</definedName>
    <definedName name="FP" localSheetId="4">'[3]COAT&amp;WRAP-QIOT-#3'!#REF!</definedName>
    <definedName name="FP" localSheetId="5">'[2]COAT&amp;WRAP-QIOT-#3'!#REF!</definedName>
    <definedName name="FP" localSheetId="6">'[2]COAT&amp;WRAP-QIOT-#3'!#REF!</definedName>
    <definedName name="FP" localSheetId="7">'[2]COAT&amp;WRAP-QIOT-#3'!#REF!</definedName>
    <definedName name="FP" localSheetId="8">'[2]COAT&amp;WRAP-QIOT-#3'!#REF!</definedName>
    <definedName name="FP">'[1]COAT&amp;WRAP-QIOT-#3'!#REF!</definedName>
    <definedName name="Full">[23]QMCT!#REF!</definedName>
    <definedName name="g">#REF!</definedName>
    <definedName name="gcm">#REF!</definedName>
    <definedName name="gd" localSheetId="15" hidden="1">{"'TDTGT (theo Dphuong)'!$A$4:$F$75"}</definedName>
    <definedName name="gd" hidden="1">{"'TDTGT (theo Dphuong)'!$A$4:$F$75"}</definedName>
    <definedName name="ggg">#REF!</definedName>
    <definedName name="Ghi_chó">#REF!</definedName>
    <definedName name="gia_tien_BTN">#REF!</definedName>
    <definedName name="giaca">'[28]dg-VTu'!$C$6:$F$55</definedName>
    <definedName name="GIAVT">#REF!</definedName>
    <definedName name="GIONG">#REF!</definedName>
    <definedName name="GM">'[29]VT,NC,M'!$D$1:$E$65536</definedName>
    <definedName name="gnc">#REF!</definedName>
    <definedName name="GoBack">[27]Sheet1!GoBack</definedName>
    <definedName name="GPT_GROUNDING_PT">'[30]NEW-PANEL'!#REF!</definedName>
    <definedName name="gsktxd">[26]!gsktxd</definedName>
    <definedName name="Gthe">#REF!</definedName>
    <definedName name="gthep">1</definedName>
    <definedName name="GTNT1">#REF!</definedName>
    <definedName name="GTNT2">#REF!</definedName>
    <definedName name="gvt">#REF!</definedName>
    <definedName name="h" localSheetId="0" hidden="1">{"'TDTGT (theo Dphuong)'!$A$4:$F$75"}</definedName>
    <definedName name="h" localSheetId="9" hidden="1">{"'TDTGT (theo Dphuong)'!$A$4:$F$75"}</definedName>
    <definedName name="h" localSheetId="13" hidden="1">{"'TDTGT (theo Dphuong)'!$A$4:$F$75"}</definedName>
    <definedName name="h" localSheetId="14" hidden="1">{"'TDTGT (theo Dphuong)'!$A$4:$F$75"}</definedName>
    <definedName name="h" localSheetId="15" hidden="1">{"'TDTGT (theo Dphuong)'!$A$4:$F$75"}</definedName>
    <definedName name="h" localSheetId="18" hidden="1">{"'TDTGT (theo Dphuong)'!$A$4:$F$75"}</definedName>
    <definedName name="h" localSheetId="2" hidden="1">{"'TDTGT (theo Dphuong)'!$A$4:$F$75"}</definedName>
    <definedName name="h" localSheetId="4" hidden="1">{"'TDTGT (theo Dphuong)'!$A$4:$F$75"}</definedName>
    <definedName name="h" localSheetId="5" hidden="1">{"'TDTGT (theo Dphuong)'!$A$4:$F$75"}</definedName>
    <definedName name="h" localSheetId="6" hidden="1">{"'TDTGT (theo Dphuong)'!$A$4:$F$75"}</definedName>
    <definedName name="h" localSheetId="7" hidden="1">{"'TDTGT (theo Dphuong)'!$A$4:$F$75"}</definedName>
    <definedName name="h" localSheetId="8" hidden="1">{"'TDTGT (theo Dphuong)'!$A$4:$F$75"}</definedName>
    <definedName name="h" hidden="1">{"'TDTGT (theo Dphuong)'!$A$4:$F$75"}</definedName>
    <definedName name="hab" localSheetId="0">#REF!</definedName>
    <definedName name="hab" localSheetId="9">#REF!</definedName>
    <definedName name="hab" localSheetId="13">#REF!</definedName>
    <definedName name="hab" localSheetId="14">#REF!</definedName>
    <definedName name="hab" localSheetId="15">#REF!</definedName>
    <definedName name="hab" localSheetId="18">#REF!</definedName>
    <definedName name="hab" localSheetId="2">#REF!</definedName>
    <definedName name="hab" localSheetId="4">#REF!</definedName>
    <definedName name="hab" localSheetId="5">#REF!</definedName>
    <definedName name="hab" localSheetId="6">#REF!</definedName>
    <definedName name="hab" localSheetId="7">#REF!</definedName>
    <definedName name="hab" localSheetId="8">#REF!</definedName>
    <definedName name="hab">#REF!</definedName>
    <definedName name="habac" localSheetId="0">#REF!</definedName>
    <definedName name="habac" localSheetId="9">#REF!</definedName>
    <definedName name="habac" localSheetId="13">#REF!</definedName>
    <definedName name="habac" localSheetId="14">#REF!</definedName>
    <definedName name="habac" localSheetId="15">#REF!</definedName>
    <definedName name="habac" localSheetId="18">#REF!</definedName>
    <definedName name="habac" localSheetId="2">#REF!</definedName>
    <definedName name="habac" localSheetId="4">#REF!</definedName>
    <definedName name="habac" localSheetId="5">#REF!</definedName>
    <definedName name="habac" localSheetId="6">#REF!</definedName>
    <definedName name="habac" localSheetId="7">#REF!</definedName>
    <definedName name="habac" localSheetId="8">#REF!</definedName>
    <definedName name="habac">#REF!</definedName>
    <definedName name="Habac1">'[31]7 THAI NGUYEN'!$A$11</definedName>
    <definedName name="HapCKVA">#REF!</definedName>
    <definedName name="HapCKvar">#REF!</definedName>
    <definedName name="HapCKW">#REF!</definedName>
    <definedName name="HapIKVA">#REF!</definedName>
    <definedName name="HapIKvar">#REF!</definedName>
    <definedName name="HapIKW">#REF!</definedName>
    <definedName name="HapKVA">#REF!</definedName>
    <definedName name="HapSKVA">#REF!</definedName>
    <definedName name="HapSKW">#REF!</definedName>
    <definedName name="HDCCT">[23]QMCT!#REF!</definedName>
    <definedName name="HDCD">[23]QMCT!#REF!</definedName>
    <definedName name="HDGTT">#REF!</definedName>
    <definedName name="Heä_soá_laép_xaø_H">1.7</definedName>
    <definedName name="hghg">#REF!</definedName>
    <definedName name="hgjggh">#REF!</definedName>
    <definedName name="HHAIFHAIF">{"'TDTGT (theo Dphuong)'!$A$4:$F$75"}</definedName>
    <definedName name="hhg" localSheetId="0">#REF!</definedName>
    <definedName name="hhg" localSheetId="9">#REF!</definedName>
    <definedName name="hhg" localSheetId="13">#REF!</definedName>
    <definedName name="hhg" localSheetId="14">#REF!</definedName>
    <definedName name="hhg" localSheetId="15">#REF!</definedName>
    <definedName name="hhg" localSheetId="18">#REF!</definedName>
    <definedName name="hhg" localSheetId="2">#REF!</definedName>
    <definedName name="hhg" localSheetId="4">#REF!</definedName>
    <definedName name="hhg" localSheetId="5">#REF!</definedName>
    <definedName name="hhg" localSheetId="6">#REF!</definedName>
    <definedName name="hhg" localSheetId="7">#REF!</definedName>
    <definedName name="hhg" localSheetId="8">#REF!</definedName>
    <definedName name="hhg">#REF!</definedName>
    <definedName name="hhhhh">{#N/A,#N/A,FALSE,"Chung"}</definedName>
    <definedName name="HJHJHJH">{"'TDTGT (theo Dphuong)'!$A$4:$F$75"}</definedName>
    <definedName name="HM">#REF!</definedName>
    <definedName name="Hmong">#REF!</definedName>
    <definedName name="hoa_luu">#REF!</definedName>
    <definedName name="HOME_MANP">#REF!</definedName>
    <definedName name="HOMEOFFICE_COST">#REF!</definedName>
    <definedName name="HOSO_TCTK_2005">#REF!</definedName>
    <definedName name="HS">#REF!</definedName>
    <definedName name="hs_HS">#REF!</definedName>
    <definedName name="HSCT3">0.1</definedName>
    <definedName name="HSDN">2.5</definedName>
    <definedName name="HSKK">[25]CHITIET!$D$4</definedName>
    <definedName name="hsnv">#REF!</definedName>
    <definedName name="HSQS">'[32]2.withQSXK'!$C$4:$C$515</definedName>
    <definedName name="ht" localSheetId="15" hidden="1">{"'TDTGT (theo Dphuong)'!$A$4:$F$75"}</definedName>
    <definedName name="ht" hidden="1">{"'TDTGT (theo Dphuong)'!$A$4:$F$75"}</definedName>
    <definedName name="HTML" localSheetId="15" hidden="1">{"'TDTGT (theo Dphuong)'!$A$4:$F$75"}</definedName>
    <definedName name="HTML" hidden="1">{"'TDTGT (theo Dphuong)'!$A$4:$F$75"}</definedName>
    <definedName name="HTML_CodePage" hidden="1">1252</definedName>
    <definedName name="HTML_Control" localSheetId="0" hidden="1">{"'TDTGT (theo Dphuong)'!$A$4:$F$75"}</definedName>
    <definedName name="HTML_Control" localSheetId="9" hidden="1">{"'TDTGT (theo Dphuong)'!$A$4:$F$75"}</definedName>
    <definedName name="HTML_Control" localSheetId="13" hidden="1">{"'TDTGT (theo Dphuong)'!$A$4:$F$75"}</definedName>
    <definedName name="HTML_Control" localSheetId="14" hidden="1">{"'TDTGT (theo Dphuong)'!$A$4:$F$75"}</definedName>
    <definedName name="HTML_Control" localSheetId="15" hidden="1">{"'TDTGT (theo Dphuong)'!$A$4:$F$75"}</definedName>
    <definedName name="HTML_Control" localSheetId="18" hidden="1">{"'TDTGT (theo Dphuong)'!$A$4:$F$75"}</definedName>
    <definedName name="HTML_Control" localSheetId="2" hidden="1">{"'TDTGT (theo Dphuong)'!$A$4:$F$75"}</definedName>
    <definedName name="HTML_Control" localSheetId="4" hidden="1">{"'TDTGT (theo Dphuong)'!$A$4:$F$75"}</definedName>
    <definedName name="HTML_Control" localSheetId="5" hidden="1">{"'TDTGT (theo Dphuong)'!$A$4:$F$75"}</definedName>
    <definedName name="HTML_Control" localSheetId="6" hidden="1">{"'TDTGT (theo Dphuong)'!$A$4:$F$75"}</definedName>
    <definedName name="HTML_Control" localSheetId="7" hidden="1">{"'TDTGT (theo Dphuong)'!$A$4:$F$75"}</definedName>
    <definedName name="HTML_Control" localSheetId="8" hidden="1">{"'TDTGT (theo Dphuong)'!$A$4:$F$75"}</definedName>
    <definedName name="HTML_Control" hidden="1">{"'TDTGT (theo Dphuong)'!$A$4:$F$75"}</definedName>
    <definedName name="HTML_Description" hidden="1">""</definedName>
    <definedName name="HTML_Email" hidden="1">"cvhoach@www.gso.gov.vn"</definedName>
    <definedName name="HTML_Header" hidden="1">"TDTGT (theo Dphuong)"</definedName>
    <definedName name="HTML_LastUpdate" hidden="1">"1/21/99"</definedName>
    <definedName name="HTML_LineAfter" hidden="1">TRUE</definedName>
    <definedName name="HTML_LineBefore" hidden="1">TRUE</definedName>
    <definedName name="HTML_Name" hidden="1">"PHONG TRONG TROT"</definedName>
    <definedName name="HTML_OBDlg2" hidden="1">TRUE</definedName>
    <definedName name="HTML_OBDlg4" hidden="1">TRUE</definedName>
    <definedName name="HTML_OS" hidden="1">0</definedName>
    <definedName name="HTML_PathFile" hidden="1">"c:\hoach\thuhTM.htm"</definedName>
    <definedName name="HTML_Title" hidden="1">"Sè liÖuu 90-98 Phßng trång trät"</definedName>
    <definedName name="htt">{"'TDTGT (theo Dphuong)'!$A$4:$F$75"}</definedName>
    <definedName name="httk">#REF!</definedName>
    <definedName name="huy" localSheetId="15" hidden="1">{"'Sheet1'!$L$16"}</definedName>
    <definedName name="huy" hidden="1">{"'Sheet1'!$L$16"}</definedName>
    <definedName name="HVLDP">#REF!</definedName>
    <definedName name="i" localSheetId="0" hidden="1">{#N/A,#N/A,FALSE,"Chung"}</definedName>
    <definedName name="i" localSheetId="9" hidden="1">{#N/A,#N/A,FALSE,"Chung"}</definedName>
    <definedName name="i" localSheetId="13" hidden="1">{#N/A,#N/A,FALSE,"Chung"}</definedName>
    <definedName name="i" localSheetId="14" hidden="1">{#N/A,#N/A,FALSE,"Chung"}</definedName>
    <definedName name="i" localSheetId="15" hidden="1">{#N/A,#N/A,FALSE,"Chung"}</definedName>
    <definedName name="i" localSheetId="18" hidden="1">{#N/A,#N/A,FALSE,"Chung"}</definedName>
    <definedName name="i" localSheetId="2" hidden="1">{#N/A,#N/A,FALSE,"Chung"}</definedName>
    <definedName name="i" localSheetId="4" hidden="1">{#N/A,#N/A,FALSE,"Chung"}</definedName>
    <definedName name="i" localSheetId="5" hidden="1">{#N/A,#N/A,FALSE,"Chung"}</definedName>
    <definedName name="i" localSheetId="6" hidden="1">{#N/A,#N/A,FALSE,"Chung"}</definedName>
    <definedName name="i" localSheetId="7" hidden="1">{#N/A,#N/A,FALSE,"Chung"}</definedName>
    <definedName name="i" localSheetId="8" hidden="1">{#N/A,#N/A,FALSE,"Chung"}</definedName>
    <definedName name="i" hidden="1">{#N/A,#N/A,FALSE,"Chung"}</definedName>
    <definedName name="IDLAB_COST">#REF!</definedName>
    <definedName name="IN_SITU">#REF!</definedName>
    <definedName name="IND_LAB">#REF!</definedName>
    <definedName name="INDMANP">#REF!</definedName>
    <definedName name="IO" localSheetId="0">'[1]COAT&amp;WRAP-QIOT-#3'!#REF!</definedName>
    <definedName name="IO" localSheetId="9">'[2]COAT&amp;WRAP-QIOT-#3'!#REF!</definedName>
    <definedName name="IO" localSheetId="13">'[3]COAT&amp;WRAP-QIOT-#3'!#REF!</definedName>
    <definedName name="IO" localSheetId="14">'[3]COAT&amp;WRAP-QIOT-#3'!#REF!</definedName>
    <definedName name="IO" localSheetId="15">'[15]COAT&amp;WRAP-QIOT-#3'!#REF!</definedName>
    <definedName name="IO" localSheetId="4">'[3]COAT&amp;WRAP-QIOT-#3'!#REF!</definedName>
    <definedName name="IO" localSheetId="5">'[2]COAT&amp;WRAP-QIOT-#3'!#REF!</definedName>
    <definedName name="IO" localSheetId="6">'[2]COAT&amp;WRAP-QIOT-#3'!#REF!</definedName>
    <definedName name="IO" localSheetId="7">'[2]COAT&amp;WRAP-QIOT-#3'!#REF!</definedName>
    <definedName name="IO" localSheetId="8">'[2]COAT&amp;WRAP-QIOT-#3'!#REF!</definedName>
    <definedName name="IO">'[1]COAT&amp;WRAP-QIOT-#3'!#REF!</definedName>
    <definedName name="jflksdjlsfk">#REF!</definedName>
    <definedName name="jhgjhfghf">#REF!</definedName>
    <definedName name="K">#REF!</definedName>
    <definedName name="K_1">[33]!K_1</definedName>
    <definedName name="K_2">[33]!K_2</definedName>
    <definedName name="khee">#REF!</definedName>
    <definedName name="KHHUYEN_97">#REF!</definedName>
    <definedName name="KHXA_97">#REF!</definedName>
    <definedName name="kiem">#REF!</definedName>
    <definedName name="kjh" localSheetId="0" hidden="1">{#N/A,#N/A,FALSE,"Chung"}</definedName>
    <definedName name="kjh" localSheetId="9" hidden="1">{#N/A,#N/A,FALSE,"Chung"}</definedName>
    <definedName name="kjh" localSheetId="13" hidden="1">{#N/A,#N/A,FALSE,"Chung"}</definedName>
    <definedName name="kjh" localSheetId="14" hidden="1">{#N/A,#N/A,FALSE,"Chung"}</definedName>
    <definedName name="kjh" localSheetId="15" hidden="1">{#N/A,#N/A,FALSE,"Chung"}</definedName>
    <definedName name="kjh" localSheetId="18" hidden="1">{#N/A,#N/A,FALSE,"Chung"}</definedName>
    <definedName name="kjh" localSheetId="2" hidden="1">{#N/A,#N/A,FALSE,"Chung"}</definedName>
    <definedName name="kjh" localSheetId="4" hidden="1">{#N/A,#N/A,FALSE,"Chung"}</definedName>
    <definedName name="kjh" localSheetId="5" hidden="1">{#N/A,#N/A,FALSE,"Chung"}</definedName>
    <definedName name="kjh" localSheetId="6" hidden="1">{#N/A,#N/A,FALSE,"Chung"}</definedName>
    <definedName name="kjh" localSheetId="7" hidden="1">{#N/A,#N/A,FALSE,"Chung"}</definedName>
    <definedName name="kjh" localSheetId="8" hidden="1">{#N/A,#N/A,FALSE,"Chung"}</definedName>
    <definedName name="kjh" hidden="1">{#N/A,#N/A,FALSE,"Chung"}</definedName>
    <definedName name="kjhjfhdjkfndfndf" localSheetId="0">#REF!</definedName>
    <definedName name="kjhjfhdjkfndfndf" localSheetId="9">#REF!</definedName>
    <definedName name="kjhjfhdjkfndfndf" localSheetId="13">#REF!</definedName>
    <definedName name="kjhjfhdjkfndfndf" localSheetId="14">#REF!</definedName>
    <definedName name="kjhjfhdjkfndfndf" localSheetId="15">#REF!</definedName>
    <definedName name="kjhjfhdjkfndfndf" localSheetId="18">#REF!</definedName>
    <definedName name="kjhjfhdjkfndfndf" localSheetId="2">#REF!</definedName>
    <definedName name="kjhjfhdjkfndfndf" localSheetId="4">#REF!</definedName>
    <definedName name="kjhjfhdjkfndfndf" localSheetId="5">#REF!</definedName>
    <definedName name="kjhjfhdjkfndfndf" localSheetId="6">#REF!</definedName>
    <definedName name="kjhjfhdjkfndfndf" localSheetId="7">#REF!</definedName>
    <definedName name="kjhjfhdjkfndfndf" localSheetId="8">#REF!</definedName>
    <definedName name="kjhjfhdjkfndfndf">#REF!</definedName>
    <definedName name="kkkkkkkkkk">#REF!</definedName>
    <definedName name="KLVL">#REF!</definedName>
    <definedName name="KLVL1">#REF!</definedName>
    <definedName name="KLVLV">#REF!</definedName>
    <definedName name="KVC">#REF!</definedName>
    <definedName name="l" localSheetId="0" hidden="1">{"'TDTGT (theo Dphuong)'!$A$4:$F$75"}</definedName>
    <definedName name="l" localSheetId="9" hidden="1">{"'TDTGT (theo Dphuong)'!$A$4:$F$75"}</definedName>
    <definedName name="L" localSheetId="15">#REF!</definedName>
    <definedName name="l" localSheetId="2" hidden="1">{"'TDTGT (theo Dphuong)'!$A$4:$F$75"}</definedName>
    <definedName name="l" localSheetId="4" hidden="1">{"'TDTGT (theo Dphuong)'!$A$4:$F$75"}</definedName>
    <definedName name="l" localSheetId="5" hidden="1">{"'TDTGT (theo Dphuong)'!$A$4:$F$75"}</definedName>
    <definedName name="l" localSheetId="6" hidden="1">{"'TDTGT (theo Dphuong)'!$A$4:$F$75"}</definedName>
    <definedName name="l" localSheetId="7" hidden="1">{"'TDTGT (theo Dphuong)'!$A$4:$F$75"}</definedName>
    <definedName name="l" localSheetId="8" hidden="1">{"'TDTGT (theo Dphuong)'!$A$4:$F$75"}</definedName>
    <definedName name="l" hidden="1">{"'TDTGT (theo Dphuong)'!$A$4:$F$75"}</definedName>
    <definedName name="l61k2">#REF!</definedName>
    <definedName name="l62k2">#REF!</definedName>
    <definedName name="l91k2">#REF!</definedName>
    <definedName name="l92k2">#REF!</definedName>
    <definedName name="lan">[34]THKP!#REF!</definedName>
    <definedName name="lanhto">#REF!</definedName>
    <definedName name="lapa">'[12]CT Thang Mo'!$B$350:$H$350</definedName>
    <definedName name="lapb">'[12]CT Thang Mo'!$B$370:$H$370</definedName>
    <definedName name="lapc">'[12]CT Thang Mo'!$B$390:$H$390</definedName>
    <definedName name="lll">#REF!</definedName>
    <definedName name="lllll">#REF!</definedName>
    <definedName name="LM">#REF!</definedName>
    <definedName name="LUI">#REF!</definedName>
    <definedName name="lVC">#REF!</definedName>
    <definedName name="m" localSheetId="0" hidden="1">{"'TDTGT (theo Dphuong)'!$A$4:$F$75"}</definedName>
    <definedName name="m" localSheetId="9" hidden="1">{"'TDTGT (theo Dphuong)'!$A$4:$F$75"}</definedName>
    <definedName name="m" localSheetId="13" hidden="1">{"'TDTGT (theo Dphuong)'!$A$4:$F$75"}</definedName>
    <definedName name="m" localSheetId="14" hidden="1">{"'TDTGT (theo Dphuong)'!$A$4:$F$75"}</definedName>
    <definedName name="m" localSheetId="15" hidden="1">{"'TDTGT (theo Dphuong)'!$A$4:$F$75"}</definedName>
    <definedName name="m" localSheetId="18" hidden="1">{"'TDTGT (theo Dphuong)'!$A$4:$F$75"}</definedName>
    <definedName name="m" localSheetId="2" hidden="1">{"'TDTGT (theo Dphuong)'!$A$4:$F$75"}</definedName>
    <definedName name="m" localSheetId="4" hidden="1">{"'TDTGT (theo Dphuong)'!$A$4:$F$75"}</definedName>
    <definedName name="m" localSheetId="5" hidden="1">{"'TDTGT (theo Dphuong)'!$A$4:$F$75"}</definedName>
    <definedName name="m" localSheetId="6" hidden="1">{"'TDTGT (theo Dphuong)'!$A$4:$F$75"}</definedName>
    <definedName name="m" localSheetId="7" hidden="1">{"'TDTGT (theo Dphuong)'!$A$4:$F$75"}</definedName>
    <definedName name="m" localSheetId="8" hidden="1">{"'TDTGT (theo Dphuong)'!$A$4:$F$75"}</definedName>
    <definedName name="m" hidden="1">{"'TDTGT (theo Dphuong)'!$A$4:$F$75"}</definedName>
    <definedName name="Macro2">#REF!</definedName>
    <definedName name="MAHANGXK">#REF!</definedName>
    <definedName name="MAJ_CON_EQP">#REF!</definedName>
    <definedName name="MAT" localSheetId="0">'[1]COAT&amp;WRAP-QIOT-#3'!#REF!</definedName>
    <definedName name="MAT" localSheetId="9">'[2]COAT&amp;WRAP-QIOT-#3'!#REF!</definedName>
    <definedName name="MAT" localSheetId="13">'[3]COAT&amp;WRAP-QIOT-#3'!#REF!</definedName>
    <definedName name="MAT" localSheetId="14">'[3]COAT&amp;WRAP-QIOT-#3'!#REF!</definedName>
    <definedName name="MAT" localSheetId="15">'[15]COAT&amp;WRAP-QIOT-#3'!#REF!</definedName>
    <definedName name="MAT" localSheetId="4">'[3]COAT&amp;WRAP-QIOT-#3'!#REF!</definedName>
    <definedName name="MAT" localSheetId="5">'[2]COAT&amp;WRAP-QIOT-#3'!#REF!</definedName>
    <definedName name="MAT" localSheetId="6">'[2]COAT&amp;WRAP-QIOT-#3'!#REF!</definedName>
    <definedName name="MAT" localSheetId="7">'[2]COAT&amp;WRAP-QIOT-#3'!#REF!</definedName>
    <definedName name="MAT" localSheetId="8">'[2]COAT&amp;WRAP-QIOT-#3'!#REF!</definedName>
    <definedName name="MAT">'[1]COAT&amp;WRAP-QIOT-#3'!#REF!</definedName>
    <definedName name="MAVL">#REF!</definedName>
    <definedName name="MAVLV">#REF!</definedName>
    <definedName name="MAVT">#REF!</definedName>
    <definedName name="mc" localSheetId="0">#REF!</definedName>
    <definedName name="mc" localSheetId="9">#REF!</definedName>
    <definedName name="mc" localSheetId="13">#REF!</definedName>
    <definedName name="mc" localSheetId="14">#REF!</definedName>
    <definedName name="mc" localSheetId="15">#REF!</definedName>
    <definedName name="mc" localSheetId="18">#REF!</definedName>
    <definedName name="mc" localSheetId="2">#REF!</definedName>
    <definedName name="mc" localSheetId="4">#REF!</definedName>
    <definedName name="mc" localSheetId="5">#REF!</definedName>
    <definedName name="mc" localSheetId="6">#REF!</definedName>
    <definedName name="mc" localSheetId="7">#REF!</definedName>
    <definedName name="mc" localSheetId="8">#REF!</definedName>
    <definedName name="mc">#REF!</definedName>
    <definedName name="MF" localSheetId="0">'[1]COAT&amp;WRAP-QIOT-#3'!#REF!</definedName>
    <definedName name="MF" localSheetId="9">'[2]COAT&amp;WRAP-QIOT-#3'!#REF!</definedName>
    <definedName name="MF" localSheetId="13">'[3]COAT&amp;WRAP-QIOT-#3'!#REF!</definedName>
    <definedName name="MF" localSheetId="14">'[3]COAT&amp;WRAP-QIOT-#3'!#REF!</definedName>
    <definedName name="MF" localSheetId="15">'[15]COAT&amp;WRAP-QIOT-#3'!#REF!</definedName>
    <definedName name="MF" localSheetId="2">'[1]COAT&amp;WRAP-QIOT-#3'!#REF!</definedName>
    <definedName name="MF" localSheetId="4">'[3]COAT&amp;WRAP-QIOT-#3'!#REF!</definedName>
    <definedName name="MF" localSheetId="5">'[2]COAT&amp;WRAP-QIOT-#3'!#REF!</definedName>
    <definedName name="MF" localSheetId="6">'[2]COAT&amp;WRAP-QIOT-#3'!#REF!</definedName>
    <definedName name="MF" localSheetId="7">'[2]COAT&amp;WRAP-QIOT-#3'!#REF!</definedName>
    <definedName name="MF" localSheetId="8">'[2]COAT&amp;WRAP-QIOT-#3'!#REF!</definedName>
    <definedName name="MF">'[1]COAT&amp;WRAP-QIOT-#3'!#REF!</definedName>
    <definedName name="MG_A">#REF!</definedName>
    <definedName name="mhh">#REF!</definedName>
    <definedName name="mnh" localSheetId="0">'[35]2.74'!#REF!</definedName>
    <definedName name="mnh" localSheetId="9">'[35]2.74'!#REF!</definedName>
    <definedName name="mnh" localSheetId="13">'[35]2.74'!#REF!</definedName>
    <definedName name="mnh" localSheetId="14">'[35]2.74'!#REF!</definedName>
    <definedName name="mnh" localSheetId="15">'[35]2.74'!#REF!</definedName>
    <definedName name="mnh" localSheetId="2">'[36]2.74'!#REF!</definedName>
    <definedName name="mnh" localSheetId="4">'[37]2.74'!#REF!</definedName>
    <definedName name="mnh" localSheetId="5">'[35]2.74'!#REF!</definedName>
    <definedName name="mnh" localSheetId="6">'[35]2.74'!#REF!</definedName>
    <definedName name="mnh" localSheetId="7">'[35]2.74'!#REF!</definedName>
    <definedName name="mnh" localSheetId="8">'[35]2.74'!#REF!</definedName>
    <definedName name="mnh">'[37]2.74'!#REF!</definedName>
    <definedName name="Mong">#REF!</definedName>
    <definedName name="mongbang">#REF!</definedName>
    <definedName name="mongdon">#REF!</definedName>
    <definedName name="MRday">#REF!</definedName>
    <definedName name="MT">#REF!</definedName>
    <definedName name="mvt">#REF!</definedName>
    <definedName name="n" localSheetId="0">'[35]2.74'!#REF!</definedName>
    <definedName name="n" localSheetId="9">'[35]2.74'!#REF!</definedName>
    <definedName name="n" localSheetId="13">'[35]2.74'!#REF!</definedName>
    <definedName name="n" localSheetId="14">'[35]2.74'!#REF!</definedName>
    <definedName name="n" localSheetId="15">'[35]2.74'!#REF!</definedName>
    <definedName name="n" localSheetId="2">'[36]2.74'!#REF!</definedName>
    <definedName name="n" localSheetId="4">'[37]2.74'!#REF!</definedName>
    <definedName name="n" localSheetId="5">'[35]2.74'!#REF!</definedName>
    <definedName name="n" localSheetId="6">'[35]2.74'!#REF!</definedName>
    <definedName name="n" localSheetId="7">'[35]2.74'!#REF!</definedName>
    <definedName name="n" localSheetId="8">'[35]2.74'!#REF!</definedName>
    <definedName name="n">'[37]2.74'!#REF!</definedName>
    <definedName name="Năm">[38]Năm!$H$2:$H$27</definedName>
    <definedName name="nc">#REF!</definedName>
    <definedName name="NCcap0.7">#REF!</definedName>
    <definedName name="NCcap1">#REF!</definedName>
    <definedName name="nct_DL">#REF!</definedName>
    <definedName name="nctleft_DL">#REF!</definedName>
    <definedName name="NET">#REF!</definedName>
    <definedName name="NET_1">#REF!</definedName>
    <definedName name="NET_ANA">#REF!</definedName>
    <definedName name="NET_ANA_1">#REF!</definedName>
    <definedName name="NET_ANA_2">#REF!</definedName>
    <definedName name="NGAYNHAP">#REF!</definedName>
    <definedName name="nha">#REF!</definedName>
    <definedName name="nhan" localSheetId="0">#REF!</definedName>
    <definedName name="nhan" localSheetId="9">#REF!</definedName>
    <definedName name="nhan" localSheetId="13">#REF!</definedName>
    <definedName name="nhan" localSheetId="14">#REF!</definedName>
    <definedName name="nhan" localSheetId="15">#REF!</definedName>
    <definedName name="nhan" localSheetId="18">#REF!</definedName>
    <definedName name="nhan" localSheetId="2">#REF!</definedName>
    <definedName name="nhan" localSheetId="4">#REF!</definedName>
    <definedName name="nhan" localSheetId="5">#REF!</definedName>
    <definedName name="nhan" localSheetId="6">#REF!</definedName>
    <definedName name="nhan" localSheetId="7">#REF!</definedName>
    <definedName name="nhan" localSheetId="8">#REF!</definedName>
    <definedName name="nhan">#REF!</definedName>
    <definedName name="Nhan_xet_cua_dai">"Picture 1"</definedName>
    <definedName name="nhap" hidden="1">{#N/A,#N/A,FALSE,"Chung"}</definedName>
    <definedName name="nhung012" hidden="1">#REF!</definedName>
    <definedName name="nhung123" hidden="1">#REF!</definedName>
    <definedName name="nhung1234">#REF!</definedName>
    <definedName name="nhung789">#REF!</definedName>
    <definedName name="No">#REF!</definedName>
    <definedName name="No_dau_ky">#REF!</definedName>
    <definedName name="ns" hidden="1">{"'TDTGT (theo Dphuong)'!$A$4:$F$75"}</definedName>
    <definedName name="NToS">'[39]VP-MM'!NToS</definedName>
    <definedName name="nuoc" localSheetId="0">#REF!</definedName>
    <definedName name="nuoc" localSheetId="9">#REF!</definedName>
    <definedName name="nuoc" localSheetId="13">#REF!</definedName>
    <definedName name="nuoc" localSheetId="14">#REF!</definedName>
    <definedName name="nuoc" localSheetId="15">#REF!</definedName>
    <definedName name="nuoc" localSheetId="18">#REF!</definedName>
    <definedName name="nuoc" localSheetId="2">#REF!</definedName>
    <definedName name="nuoc" localSheetId="4">#REF!</definedName>
    <definedName name="nuoc" localSheetId="5">#REF!</definedName>
    <definedName name="nuoc" localSheetId="6">#REF!</definedName>
    <definedName name="nuoc" localSheetId="7">#REF!</definedName>
    <definedName name="nuoc" localSheetId="8">#REF!</definedName>
    <definedName name="nuoc">#REF!</definedName>
    <definedName name="oanh" localSheetId="0" hidden="1">{#N/A,#N/A,FALSE,"Chung"}</definedName>
    <definedName name="oanh" localSheetId="9" hidden="1">{#N/A,#N/A,FALSE,"Chung"}</definedName>
    <definedName name="oanh" localSheetId="13" hidden="1">{#N/A,#N/A,FALSE,"Chung"}</definedName>
    <definedName name="oanh" localSheetId="14" hidden="1">{#N/A,#N/A,FALSE,"Chung"}</definedName>
    <definedName name="oanh" localSheetId="15" hidden="1">{#N/A,#N/A,FALSE,"Chung"}</definedName>
    <definedName name="oanh" localSheetId="18" hidden="1">{#N/A,#N/A,FALSE,"Chung"}</definedName>
    <definedName name="oanh" localSheetId="2" hidden="1">{#N/A,#N/A,FALSE,"Chung"}</definedName>
    <definedName name="oanh" localSheetId="4" hidden="1">{#N/A,#N/A,FALSE,"Chung"}</definedName>
    <definedName name="oanh" localSheetId="5" hidden="1">{#N/A,#N/A,FALSE,"Chung"}</definedName>
    <definedName name="oanh" localSheetId="6" hidden="1">{#N/A,#N/A,FALSE,"Chung"}</definedName>
    <definedName name="oanh" localSheetId="7" hidden="1">{#N/A,#N/A,FALSE,"Chung"}</definedName>
    <definedName name="oanh" localSheetId="8" hidden="1">{#N/A,#N/A,FALSE,"Chung"}</definedName>
    <definedName name="oanh" hidden="1">{#N/A,#N/A,FALSE,"Chung"}</definedName>
    <definedName name="OFF">#REF!</definedName>
    <definedName name="ổi">#REF!</definedName>
    <definedName name="oljh">#REF!</definedName>
    <definedName name="OTHER_PANEL">'[30]NEW-PANEL'!#REF!</definedName>
    <definedName name="P" localSheetId="0">'[1]PNT-QUOT-#3'!#REF!</definedName>
    <definedName name="P" localSheetId="9">'[2]PNT-QUOT-#3'!#REF!</definedName>
    <definedName name="P" localSheetId="13">'[3]PNT-QUOT-#3'!#REF!</definedName>
    <definedName name="P" localSheetId="14">'[3]PNT-QUOT-#3'!#REF!</definedName>
    <definedName name="P" localSheetId="15">'[15]PNT-QUOT-#3'!#REF!</definedName>
    <definedName name="P" localSheetId="4">'[3]PNT-QUOT-#3'!#REF!</definedName>
    <definedName name="P" localSheetId="5">'[2]PNT-QUOT-#3'!#REF!</definedName>
    <definedName name="P" localSheetId="6">'[2]PNT-QUOT-#3'!#REF!</definedName>
    <definedName name="P" localSheetId="7">'[2]PNT-QUOT-#3'!#REF!</definedName>
    <definedName name="P" localSheetId="8">'[2]PNT-QUOT-#3'!#REF!</definedName>
    <definedName name="P">'[1]PNT-QUOT-#3'!#REF!</definedName>
    <definedName name="PA">#REF!</definedName>
    <definedName name="panen">#REF!</definedName>
    <definedName name="PAYMENT">#REF!</definedName>
    <definedName name="PEJM" localSheetId="0">'[1]COAT&amp;WRAP-QIOT-#3'!#REF!</definedName>
    <definedName name="PEJM" localSheetId="9">'[2]COAT&amp;WRAP-QIOT-#3'!#REF!</definedName>
    <definedName name="PEJM" localSheetId="13">'[3]COAT&amp;WRAP-QIOT-#3'!#REF!</definedName>
    <definedName name="PEJM" localSheetId="14">'[3]COAT&amp;WRAP-QIOT-#3'!#REF!</definedName>
    <definedName name="PEJM" localSheetId="15">'[15]COAT&amp;WRAP-QIOT-#3'!#REF!</definedName>
    <definedName name="PEJM" localSheetId="4">'[3]COAT&amp;WRAP-QIOT-#3'!#REF!</definedName>
    <definedName name="PEJM" localSheetId="5">'[2]COAT&amp;WRAP-QIOT-#3'!#REF!</definedName>
    <definedName name="PEJM" localSheetId="6">'[2]COAT&amp;WRAP-QIOT-#3'!#REF!</definedName>
    <definedName name="PEJM" localSheetId="7">'[2]COAT&amp;WRAP-QIOT-#3'!#REF!</definedName>
    <definedName name="PEJM" localSheetId="8">'[2]COAT&amp;WRAP-QIOT-#3'!#REF!</definedName>
    <definedName name="PEJM">'[1]COAT&amp;WRAP-QIOT-#3'!#REF!</definedName>
    <definedName name="PF" localSheetId="0">'[1]PNT-QUOT-#3'!#REF!</definedName>
    <definedName name="PF" localSheetId="9">'[2]PNT-QUOT-#3'!#REF!</definedName>
    <definedName name="PF" localSheetId="13">'[3]PNT-QUOT-#3'!#REF!</definedName>
    <definedName name="PF" localSheetId="14">'[3]PNT-QUOT-#3'!#REF!</definedName>
    <definedName name="PF" localSheetId="15">'[15]PNT-QUOT-#3'!#REF!</definedName>
    <definedName name="PF" localSheetId="4">'[3]PNT-QUOT-#3'!#REF!</definedName>
    <definedName name="PF" localSheetId="5">'[2]PNT-QUOT-#3'!#REF!</definedName>
    <definedName name="PF" localSheetId="6">'[2]PNT-QUOT-#3'!#REF!</definedName>
    <definedName name="PF" localSheetId="7">'[2]PNT-QUOT-#3'!#REF!</definedName>
    <definedName name="PF" localSheetId="8">'[2]PNT-QUOT-#3'!#REF!</definedName>
    <definedName name="PF">'[1]PNT-QUOT-#3'!#REF!</definedName>
    <definedName name="PH">#REF!</definedName>
    <definedName name="PHONG" hidden="1">{"'TDTGT (theo Dphuong)'!$A$4:$F$75"}</definedName>
    <definedName name="PILE">#REF!</definedName>
    <definedName name="PILE_LENG">#REF!</definedName>
    <definedName name="PILE_TYPE">#REF!</definedName>
    <definedName name="pj" localSheetId="0" hidden="1">{"'TDTGT (theo Dphuong)'!$A$4:$F$75"}</definedName>
    <definedName name="pj" localSheetId="9" hidden="1">{"'TDTGT (theo Dphuong)'!$A$4:$F$75"}</definedName>
    <definedName name="pj" localSheetId="15" hidden="1">{"'TDTGT (theo Dphuong)'!$A$4:$F$75"}</definedName>
    <definedName name="pj" localSheetId="2" hidden="1">{"'TDTGT (theo Dphuong)'!$A$4:$F$75"}</definedName>
    <definedName name="pj" localSheetId="4" hidden="1">{"'TDTGT (theo Dphuong)'!$A$4:$F$75"}</definedName>
    <definedName name="pj" localSheetId="5" hidden="1">{"'TDTGT (theo Dphuong)'!$A$4:$F$75"}</definedName>
    <definedName name="pj" localSheetId="6" hidden="1">{"'TDTGT (theo Dphuong)'!$A$4:$F$75"}</definedName>
    <definedName name="pj" localSheetId="7" hidden="1">{"'TDTGT (theo Dphuong)'!$A$4:$F$75"}</definedName>
    <definedName name="pj" localSheetId="8" hidden="1">{"'TDTGT (theo Dphuong)'!$A$4:$F$75"}</definedName>
    <definedName name="pj" hidden="1">{"'TDTGT (theo Dphuong)'!$A$4:$F$75"}</definedName>
    <definedName name="PL_指示燈___P.B.___REST_P.B._壓扣開關">'[30]NEW-PANEL'!#REF!</definedName>
    <definedName name="PM" localSheetId="0">[40]IBASE!$AH$16:$AV$110</definedName>
    <definedName name="PM" localSheetId="9">[41]IBASE!$AH$16:$AV$110</definedName>
    <definedName name="PM" localSheetId="13">[42]IBASE!$AH$16:$AV$110</definedName>
    <definedName name="PM" localSheetId="14">[42]IBASE!$AH$16:$AV$110</definedName>
    <definedName name="PM" localSheetId="15">[43]IBASE!$AH$16:$AV$110</definedName>
    <definedName name="PM" localSheetId="4">[42]IBASE!$AH$16:$AV$110</definedName>
    <definedName name="PM" localSheetId="5">[41]IBASE!$AH$16:$AV$110</definedName>
    <definedName name="PM" localSheetId="6">[41]IBASE!$AH$16:$AV$110</definedName>
    <definedName name="PM" localSheetId="7">[41]IBASE!$AH$16:$AV$110</definedName>
    <definedName name="PM" localSheetId="8">[41]IBASE!$AH$16:$AV$110</definedName>
    <definedName name="PM">[40]IBASE!$AH$16:$AV$110</definedName>
    <definedName name="PRICE">#REF!</definedName>
    <definedName name="PRICE1">#REF!</definedName>
    <definedName name="_xlnm.Print_Area">#REF!</definedName>
    <definedName name="Print_Area_MI" localSheetId="0">[44]ESTI.!$A$1:$U$52</definedName>
    <definedName name="Print_Area_MI" localSheetId="9">[45]ESTI.!$A$1:$U$52</definedName>
    <definedName name="Print_Area_MI" localSheetId="13">[46]ESTI.!$A$1:$U$52</definedName>
    <definedName name="Print_Area_MI" localSheetId="14">[46]ESTI.!$A$1:$U$52</definedName>
    <definedName name="Print_Area_MI" localSheetId="15">[47]ESTI.!$A$1:$U$52</definedName>
    <definedName name="Print_Area_MI" localSheetId="4">[46]ESTI.!$A$1:$U$52</definedName>
    <definedName name="Print_Area_MI" localSheetId="5">[45]ESTI.!$A$1:$U$52</definedName>
    <definedName name="Print_Area_MI" localSheetId="6">[45]ESTI.!$A$1:$U$52</definedName>
    <definedName name="Print_Area_MI" localSheetId="7">[45]ESTI.!$A$1:$U$52</definedName>
    <definedName name="Print_Area_MI" localSheetId="8">[45]ESTI.!$A$1:$U$52</definedName>
    <definedName name="Print_Area_MI">[44]ESTI.!$A$1:$U$52</definedName>
    <definedName name="_xlnm.Print_Titles" localSheetId="9">'[48]TiÕn ®é thùc hiÖn KC'!#REF!</definedName>
    <definedName name="_xlnm.Print_Titles" localSheetId="13">'[48]TiÕn ®é thùc hiÖn KC'!#REF!</definedName>
    <definedName name="_xlnm.Print_Titles" localSheetId="14">'[48]TiÕn ®é thùc hiÖn KC'!#REF!</definedName>
    <definedName name="_xlnm.Print_Titles" localSheetId="15">'[48]TiÕn ®é thùc hiÖn KC'!#REF!</definedName>
    <definedName name="_xlnm.Print_Titles" localSheetId="2">'[48]TiÕn ®é thùc hiÖn KC'!#REF!</definedName>
    <definedName name="_xlnm.Print_Titles" localSheetId="5">'[48]TiÕn ®é thùc hiÖn KC'!#REF!</definedName>
    <definedName name="_xlnm.Print_Titles" localSheetId="6">'[48]TiÕn ®é thùc hiÖn KC'!#REF!</definedName>
    <definedName name="_xlnm.Print_Titles" localSheetId="7">'[48]TiÕn ®é thùc hiÖn KC'!#REF!</definedName>
    <definedName name="_xlnm.Print_Titles" localSheetId="8">'[48]TiÕn ®é thùc hiÖn KC'!#REF!</definedName>
    <definedName name="_xlnm.Print_Titles">'[48]TiÕn ®é thùc hiÖn KC'!#REF!</definedName>
    <definedName name="PRINT_TITLES_MI">#REF!</definedName>
    <definedName name="PRINTA">#REF!</definedName>
    <definedName name="PRINTB">#REF!</definedName>
    <definedName name="PRINTC">#REF!</definedName>
    <definedName name="prjName">#REF!</definedName>
    <definedName name="prjNo">#REF!</definedName>
    <definedName name="PROPOSAL">#REF!</definedName>
    <definedName name="pt" localSheetId="0">#REF!</definedName>
    <definedName name="pt" localSheetId="9">#REF!</definedName>
    <definedName name="pt" localSheetId="13">#REF!</definedName>
    <definedName name="pt" localSheetId="14">#REF!</definedName>
    <definedName name="pt" localSheetId="15">#REF!</definedName>
    <definedName name="pt" localSheetId="18">#REF!</definedName>
    <definedName name="pt" localSheetId="2">#REF!</definedName>
    <definedName name="pt" localSheetId="4">#REF!</definedName>
    <definedName name="pt" localSheetId="5">#REF!</definedName>
    <definedName name="pt" localSheetId="6">#REF!</definedName>
    <definedName name="pt" localSheetId="7">#REF!</definedName>
    <definedName name="pt" localSheetId="8">#REF!</definedName>
    <definedName name="pt">#REF!</definedName>
    <definedName name="PtichDTL">#N/A</definedName>
    <definedName name="ptr" localSheetId="0">#REF!</definedName>
    <definedName name="ptr" localSheetId="9">#REF!</definedName>
    <definedName name="ptr" localSheetId="13">#REF!</definedName>
    <definedName name="ptr" localSheetId="14">#REF!</definedName>
    <definedName name="ptr" localSheetId="15">#REF!</definedName>
    <definedName name="ptr" localSheetId="18">#REF!</definedName>
    <definedName name="ptr" localSheetId="2">#REF!</definedName>
    <definedName name="ptr" localSheetId="4">#REF!</definedName>
    <definedName name="ptr" localSheetId="5">#REF!</definedName>
    <definedName name="ptr" localSheetId="6">#REF!</definedName>
    <definedName name="ptr" localSheetId="7">#REF!</definedName>
    <definedName name="ptr" localSheetId="8">#REF!</definedName>
    <definedName name="ptr">#REF!</definedName>
    <definedName name="ptvt">'[49]ma-pt'!$A$6:$IV$228</definedName>
    <definedName name="PTVT_B">#REF!</definedName>
    <definedName name="QL18CLBC">#REF!</definedName>
    <definedName name="QL18conlai">#REF!</definedName>
    <definedName name="qlda">[26]!qlda</definedName>
    <definedName name="qqq">#REF!</definedName>
    <definedName name="QS">'[32]2.withQSXK'!$E$4:$E$515</definedName>
    <definedName name="qưeqwrqw" localSheetId="0" hidden="1">{#N/A,#N/A,FALSE,"Chung"}</definedName>
    <definedName name="qưeqwrqw" localSheetId="9" hidden="1">{#N/A,#N/A,FALSE,"Chung"}</definedName>
    <definedName name="qưeqwrqw" localSheetId="13" hidden="1">{#N/A,#N/A,FALSE,"Chung"}</definedName>
    <definedName name="qưeqwrqw" localSheetId="14" hidden="1">{#N/A,#N/A,FALSE,"Chung"}</definedName>
    <definedName name="qưeqwrqw" localSheetId="15" hidden="1">{#N/A,#N/A,FALSE,"Chung"}</definedName>
    <definedName name="qưeqwrqw" localSheetId="18" hidden="1">{#N/A,#N/A,FALSE,"Chung"}</definedName>
    <definedName name="qưeqwrqw" localSheetId="2" hidden="1">{#N/A,#N/A,FALSE,"Chung"}</definedName>
    <definedName name="qưeqwrqw" localSheetId="4" hidden="1">{#N/A,#N/A,FALSE,"Chung"}</definedName>
    <definedName name="qưeqwrqw" localSheetId="5" hidden="1">{#N/A,#N/A,FALSE,"Chung"}</definedName>
    <definedName name="qưeqwrqw" localSheetId="6" hidden="1">{#N/A,#N/A,FALSE,"Chung"}</definedName>
    <definedName name="qưeqwrqw" localSheetId="7" hidden="1">{#N/A,#N/A,FALSE,"Chung"}</definedName>
    <definedName name="qưeqwrqw" localSheetId="8" hidden="1">{#N/A,#N/A,FALSE,"Chung"}</definedName>
    <definedName name="qưeqwrqw" hidden="1">{#N/A,#N/A,FALSE,"Chung"}</definedName>
    <definedName name="Ra">2100</definedName>
    <definedName name="Rau">#REF!</definedName>
    <definedName name="_xlnm.Recorder">#REF!</definedName>
    <definedName name="RECOUT">#N/A</definedName>
    <definedName name="RETENTION">#REF!</definedName>
    <definedName name="RFnOTHER">#REF!</definedName>
    <definedName name="RFP003A">#REF!</definedName>
    <definedName name="RFP003B">#REF!</definedName>
    <definedName name="RFP003C">#REF!</definedName>
    <definedName name="RFP003D">#REF!</definedName>
    <definedName name="RFP003E">#REF!</definedName>
    <definedName name="RFP003F">#REF!</definedName>
    <definedName name="Rk">7.5</definedName>
    <definedName name="Rn">90</definedName>
    <definedName name="rong1">#REF!</definedName>
    <definedName name="rong2">#REF!</definedName>
    <definedName name="rong3">#REF!</definedName>
    <definedName name="rong4">#REF!</definedName>
    <definedName name="rong5">#REF!</definedName>
    <definedName name="rong6">#REF!</definedName>
    <definedName name="RT" localSheetId="0">'[1]COAT&amp;WRAP-QIOT-#3'!#REF!</definedName>
    <definedName name="RT" localSheetId="9">'[2]COAT&amp;WRAP-QIOT-#3'!#REF!</definedName>
    <definedName name="RT" localSheetId="13">'[3]COAT&amp;WRAP-QIOT-#3'!#REF!</definedName>
    <definedName name="RT" localSheetId="14">'[3]COAT&amp;WRAP-QIOT-#3'!#REF!</definedName>
    <definedName name="RT" localSheetId="15">'[15]COAT&amp;WRAP-QIOT-#3'!#REF!</definedName>
    <definedName name="RT" localSheetId="4">'[3]COAT&amp;WRAP-QIOT-#3'!#REF!</definedName>
    <definedName name="RT" localSheetId="5">'[2]COAT&amp;WRAP-QIOT-#3'!#REF!</definedName>
    <definedName name="RT" localSheetId="6">'[2]COAT&amp;WRAP-QIOT-#3'!#REF!</definedName>
    <definedName name="RT" localSheetId="7">'[2]COAT&amp;WRAP-QIOT-#3'!#REF!</definedName>
    <definedName name="RT" localSheetId="8">'[2]COAT&amp;WRAP-QIOT-#3'!#REF!</definedName>
    <definedName name="RT">'[1]COAT&amp;WRAP-QIOT-#3'!#REF!</definedName>
    <definedName name="ruong">#REF!</definedName>
    <definedName name="san">#REF!</definedName>
    <definedName name="sau">'[14]Chiet tinh dz35'!$H$4</definedName>
    <definedName name="SB" localSheetId="0">[40]IBASE!$AH$7:$AL$14</definedName>
    <definedName name="SB" localSheetId="9">[41]IBASE!$AH$7:$AL$14</definedName>
    <definedName name="SB" localSheetId="13">[42]IBASE!$AH$7:$AL$14</definedName>
    <definedName name="SB" localSheetId="14">[42]IBASE!$AH$7:$AL$14</definedName>
    <definedName name="SB" localSheetId="15">[43]IBASE!$AH$7:$AL$14</definedName>
    <definedName name="SB" localSheetId="4">[42]IBASE!$AH$7:$AL$14</definedName>
    <definedName name="SB" localSheetId="5">[41]IBASE!$AH$7:$AL$14</definedName>
    <definedName name="SB" localSheetId="6">[41]IBASE!$AH$7:$AL$14</definedName>
    <definedName name="SB" localSheetId="7">[41]IBASE!$AH$7:$AL$14</definedName>
    <definedName name="SB" localSheetId="8">[41]IBASE!$AH$7:$AL$14</definedName>
    <definedName name="SB">[40]IBASE!$AH$7:$AL$14</definedName>
    <definedName name="SCH">#REF!</definedName>
    <definedName name="SDDL">[23]QMCT!#REF!</definedName>
    <definedName name="sdfsddsfsdfsd">'[1]PNT-QUOT-#3'!#REF!</definedName>
    <definedName name="sdfsdfsd">'[1]COAT&amp;WRAP-QIOT-#3'!#REF!</definedName>
    <definedName name="sdgsdfds">'[1]PNT-QUOT-#3'!#REF!</definedName>
    <definedName name="Sheet3">'[1]PNT-QUOT-#3'!#REF!</definedName>
    <definedName name="SIZE">#REF!</definedName>
    <definedName name="SL">#REF!</definedName>
    <definedName name="slg">#REF!</definedName>
    <definedName name="slh">#REF!</definedName>
    <definedName name="sln">#REF!</definedName>
    <definedName name="slx">#REF!</definedName>
    <definedName name="So_du_Co">#REF!</definedName>
    <definedName name="So_du_No">#REF!</definedName>
    <definedName name="So_TK">#REF!</definedName>
    <definedName name="SORT" localSheetId="0">#REF!</definedName>
    <definedName name="SORT" localSheetId="9">#REF!</definedName>
    <definedName name="SORT" localSheetId="13">#REF!</definedName>
    <definedName name="SORT" localSheetId="14">#REF!</definedName>
    <definedName name="SORT" localSheetId="15">#REF!</definedName>
    <definedName name="SORT" localSheetId="18">#REF!</definedName>
    <definedName name="SORT" localSheetId="2">#REF!</definedName>
    <definedName name="SORT" localSheetId="4">#REF!</definedName>
    <definedName name="SORT" localSheetId="5">#REF!</definedName>
    <definedName name="SORT" localSheetId="6">#REF!</definedName>
    <definedName name="SORT" localSheetId="7">#REF!</definedName>
    <definedName name="SORT" localSheetId="8">#REF!</definedName>
    <definedName name="SORT">#REF!</definedName>
    <definedName name="SORT_AREA" localSheetId="0">'[44]DI-ESTI'!$A$8:$R$489</definedName>
    <definedName name="SORT_AREA" localSheetId="9">'[45]DI-ESTI'!$A$8:$R$489</definedName>
    <definedName name="SORT_AREA" localSheetId="13">'[46]DI-ESTI'!$A$8:$R$489</definedName>
    <definedName name="SORT_AREA" localSheetId="14">'[46]DI-ESTI'!$A$8:$R$489</definedName>
    <definedName name="SORT_AREA" localSheetId="15">'[47]DI-ESTI'!$A$8:$R$489</definedName>
    <definedName name="SORT_AREA" localSheetId="4">'[46]DI-ESTI'!$A$8:$R$489</definedName>
    <definedName name="SORT_AREA" localSheetId="5">'[45]DI-ESTI'!$A$8:$R$489</definedName>
    <definedName name="SORT_AREA" localSheetId="6">'[45]DI-ESTI'!$A$8:$R$489</definedName>
    <definedName name="SORT_AREA" localSheetId="7">'[45]DI-ESTI'!$A$8:$R$489</definedName>
    <definedName name="SORT_AREA" localSheetId="8">'[45]DI-ESTI'!$A$8:$R$489</definedName>
    <definedName name="SORT_AREA">'[44]DI-ESTI'!$A$8:$R$489</definedName>
    <definedName name="SP" localSheetId="0">'[1]PNT-QUOT-#3'!#REF!</definedName>
    <definedName name="SP" localSheetId="9">'[2]PNT-QUOT-#3'!#REF!</definedName>
    <definedName name="SP" localSheetId="13">'[3]PNT-QUOT-#3'!#REF!</definedName>
    <definedName name="SP" localSheetId="14">'[3]PNT-QUOT-#3'!#REF!</definedName>
    <definedName name="SP" localSheetId="15">'[1]PNT-QUOT-#3'!#REF!</definedName>
    <definedName name="SP" localSheetId="2">'[1]PNT-QUOT-#3'!#REF!</definedName>
    <definedName name="SP" localSheetId="4">'[3]PNT-QUOT-#3'!#REF!</definedName>
    <definedName name="SP" localSheetId="5">'[2]PNT-QUOT-#3'!#REF!</definedName>
    <definedName name="SP" localSheetId="6">'[2]PNT-QUOT-#3'!#REF!</definedName>
    <definedName name="SP" localSheetId="7">'[2]PNT-QUOT-#3'!#REF!</definedName>
    <definedName name="SP" localSheetId="8">'[2]PNT-QUOT-#3'!#REF!</definedName>
    <definedName name="SP">'[1]PNT-QUOT-#3'!#REF!</definedName>
    <definedName name="SPEC">#REF!</definedName>
    <definedName name="SPECSUMMARY">#REF!</definedName>
    <definedName name="Sprack">#REF!</definedName>
    <definedName name="sps">#REF!</definedName>
    <definedName name="sps_DL">#REF!</definedName>
    <definedName name="sss" localSheetId="0">#REF!</definedName>
    <definedName name="sss" localSheetId="9">#REF!</definedName>
    <definedName name="sss" localSheetId="13">#REF!</definedName>
    <definedName name="sss" localSheetId="14">#REF!</definedName>
    <definedName name="sss" localSheetId="15">#REF!</definedName>
    <definedName name="sss" localSheetId="18">#REF!</definedName>
    <definedName name="sss" localSheetId="2">#REF!</definedName>
    <definedName name="sss" localSheetId="4">#REF!</definedName>
    <definedName name="sss" localSheetId="5">#REF!</definedName>
    <definedName name="sss" localSheetId="6">#REF!</definedName>
    <definedName name="sss" localSheetId="7">#REF!</definedName>
    <definedName name="sss" localSheetId="8">#REF!</definedName>
    <definedName name="sss">#REF!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vn">#REF!</definedName>
    <definedName name="SUM">#REF!,#REF!</definedName>
    <definedName name="SUMMARY">#REF!</definedName>
    <definedName name="Super_Str">#REF!</definedName>
    <definedName name="svl">50</definedName>
    <definedName name="T">#REF!</definedName>
    <definedName name="T12_08">#REF!</definedName>
    <definedName name="t13vdd">'[48]TiÕn ®é thùc hiÖn KC'!#REF!</definedName>
    <definedName name="t66k2">#REF!</definedName>
    <definedName name="t67k2">#REF!</definedName>
    <definedName name="TAMTINH">#REF!</definedName>
    <definedName name="TANK">#REF!</definedName>
    <definedName name="TaxTV">10%</definedName>
    <definedName name="TaxXL">5%</definedName>
    <definedName name="TBA" localSheetId="0">#REF!</definedName>
    <definedName name="TBA" localSheetId="9">#REF!</definedName>
    <definedName name="TBA" localSheetId="13">#REF!</definedName>
    <definedName name="TBA" localSheetId="14">#REF!</definedName>
    <definedName name="TBA" localSheetId="15">#REF!</definedName>
    <definedName name="TBA" localSheetId="18">#REF!</definedName>
    <definedName name="TBA" localSheetId="2">#REF!</definedName>
    <definedName name="TBA" localSheetId="4">#REF!</definedName>
    <definedName name="TBA" localSheetId="5">#REF!</definedName>
    <definedName name="TBA" localSheetId="6">#REF!</definedName>
    <definedName name="TBA" localSheetId="7">#REF!</definedName>
    <definedName name="TBA" localSheetId="8">#REF!</definedName>
    <definedName name="TBA">#REF!</definedName>
    <definedName name="tbm61k2">#REF!</definedName>
    <definedName name="tbm62k2">#REF!</definedName>
    <definedName name="tbm91k2">#REF!</definedName>
    <definedName name="tbm92k2">#REF!</definedName>
    <definedName name="TCHC" hidden="1">{"'TDTGT (theo Dphuong)'!$A$4:$F$75"}</definedName>
    <definedName name="td" localSheetId="0">#REF!</definedName>
    <definedName name="td" localSheetId="9">#REF!</definedName>
    <definedName name="td" localSheetId="13">#REF!</definedName>
    <definedName name="td" localSheetId="14">#REF!</definedName>
    <definedName name="td" localSheetId="15">#REF!</definedName>
    <definedName name="td" localSheetId="18">#REF!</definedName>
    <definedName name="td" localSheetId="2">#REF!</definedName>
    <definedName name="td" localSheetId="4">#REF!</definedName>
    <definedName name="td" localSheetId="5">#REF!</definedName>
    <definedName name="td" localSheetId="6">#REF!</definedName>
    <definedName name="td" localSheetId="7">#REF!</definedName>
    <definedName name="td" localSheetId="8">#REF!</definedName>
    <definedName name="td">#REF!</definedName>
    <definedName name="tdtrnc">[25]CHITIET!$G$513</definedName>
    <definedName name="tdtrvl">[25]CHITIET!$G$507</definedName>
    <definedName name="tenck">#REF!</definedName>
    <definedName name="test">#REF!</definedName>
    <definedName name="th_bl" localSheetId="0">#REF!</definedName>
    <definedName name="th_bl" localSheetId="9">#REF!</definedName>
    <definedName name="th_bl" localSheetId="13">#REF!</definedName>
    <definedName name="th_bl" localSheetId="14">#REF!</definedName>
    <definedName name="th_bl" localSheetId="15">#REF!</definedName>
    <definedName name="th_bl" localSheetId="18">#REF!</definedName>
    <definedName name="th_bl" localSheetId="2">#REF!</definedName>
    <definedName name="th_bl" localSheetId="4">#REF!</definedName>
    <definedName name="th_bl" localSheetId="5">#REF!</definedName>
    <definedName name="th_bl" localSheetId="6">#REF!</definedName>
    <definedName name="th_bl" localSheetId="7">#REF!</definedName>
    <definedName name="th_bl" localSheetId="8">#REF!</definedName>
    <definedName name="th_bl">#REF!</definedName>
    <definedName name="TH6T">#REF!</definedName>
    <definedName name="thang">#REF!</definedName>
    <definedName name="Tháng">'[38]Thời gian'!$D$2:$D$21</definedName>
    <definedName name="thanh" localSheetId="0" hidden="1">{"'TDTGT (theo Dphuong)'!$A$4:$F$75"}</definedName>
    <definedName name="thanh" localSheetId="9" hidden="1">{"'TDTGT (theo Dphuong)'!$A$4:$F$75"}</definedName>
    <definedName name="thanh" localSheetId="13" hidden="1">{"'TDTGT (theo Dphuong)'!$A$4:$F$75"}</definedName>
    <definedName name="thanh" localSheetId="14" hidden="1">{"'TDTGT (theo Dphuong)'!$A$4:$F$75"}</definedName>
    <definedName name="thanh" localSheetId="15" hidden="1">{"'TDTGT (theo Dphuong)'!$A$4:$F$75"}</definedName>
    <definedName name="thanh" localSheetId="18" hidden="1">{"'TDTGT (theo Dphuong)'!$A$4:$F$75"}</definedName>
    <definedName name="thanh" localSheetId="2" hidden="1">{"'TDTGT (theo Dphuong)'!$A$4:$F$75"}</definedName>
    <definedName name="thanh" localSheetId="4" hidden="1">{"'TDTGT (theo Dphuong)'!$A$4:$F$75"}</definedName>
    <definedName name="thanh" localSheetId="5" hidden="1">{"'TDTGT (theo Dphuong)'!$A$4:$F$75"}</definedName>
    <definedName name="thanh" localSheetId="6" hidden="1">{"'TDTGT (theo Dphuong)'!$A$4:$F$75"}</definedName>
    <definedName name="thanh" localSheetId="7" hidden="1">{"'TDTGT (theo Dphuong)'!$A$4:$F$75"}</definedName>
    <definedName name="thanh" localSheetId="8" hidden="1">{"'TDTGT (theo Dphuong)'!$A$4:$F$75"}</definedName>
    <definedName name="thanh" hidden="1">{"'TDTGT (theo Dphuong)'!$A$4:$F$75"}</definedName>
    <definedName name="thanhtien">#REF!</definedName>
    <definedName name="thepban">#REF!</definedName>
    <definedName name="thetichck">#REF!</definedName>
    <definedName name="THI">#REF!</definedName>
    <definedName name="THK" localSheetId="0">'[1]COAT&amp;WRAP-QIOT-#3'!#REF!</definedName>
    <definedName name="THK" localSheetId="9">'[2]COAT&amp;WRAP-QIOT-#3'!#REF!</definedName>
    <definedName name="THK" localSheetId="13">'[3]COAT&amp;WRAP-QIOT-#3'!#REF!</definedName>
    <definedName name="THK" localSheetId="14">'[3]COAT&amp;WRAP-QIOT-#3'!#REF!</definedName>
    <definedName name="THK" localSheetId="15">'[15]COAT&amp;WRAP-QIOT-#3'!#REF!</definedName>
    <definedName name="THK" localSheetId="4">'[3]COAT&amp;WRAP-QIOT-#3'!#REF!</definedName>
    <definedName name="THK" localSheetId="5">'[2]COAT&amp;WRAP-QIOT-#3'!#REF!</definedName>
    <definedName name="THK" localSheetId="6">'[2]COAT&amp;WRAP-QIOT-#3'!#REF!</definedName>
    <definedName name="THK" localSheetId="7">'[2]COAT&amp;WRAP-QIOT-#3'!#REF!</definedName>
    <definedName name="THK" localSheetId="8">'[2]COAT&amp;WRAP-QIOT-#3'!#REF!</definedName>
    <definedName name="THK">'[1]COAT&amp;WRAP-QIOT-#3'!#REF!</definedName>
    <definedName name="THONG" hidden="1">{"'TDTGT (theo Dphuong)'!$A$4:$F$75"}</definedName>
    <definedName name="thtich1">#REF!</definedName>
    <definedName name="thtich2">#REF!</definedName>
    <definedName name="thtich3">#REF!</definedName>
    <definedName name="thtich4">#REF!</definedName>
    <definedName name="thtich5">#REF!</definedName>
    <definedName name="thtich6">#REF!</definedName>
    <definedName name="thue">#REF!</definedName>
    <definedName name="THUEMA">#REF!</definedName>
    <definedName name="Tien">#REF!</definedName>
    <definedName name="Tinh">#REF!</definedName>
    <definedName name="Tỉnh">#REF!</definedName>
    <definedName name="Tinh_Vung">[38]Tỉnh!$H$1:$H$69</definedName>
    <definedName name="tinhqt">[26]!tinhqt</definedName>
    <definedName name="TITAN">#REF!</definedName>
    <definedName name="tkc">#REF!</definedName>
    <definedName name="tkc_DL">#REF!</definedName>
    <definedName name="tkco">#REF!</definedName>
    <definedName name="TKM" localSheetId="15" hidden="1">{"'TDTGT (theo Dphuong)'!$A$4:$F$75"}</definedName>
    <definedName name="TKM" hidden="1">{"'TDTGT (theo Dphuong)'!$A$4:$F$75"}</definedName>
    <definedName name="tkn">#REF!</definedName>
    <definedName name="tkn_DL">#REF!</definedName>
    <definedName name="tkno">#REF!</definedName>
    <definedName name="tkp">[26]!tkp</definedName>
    <definedName name="tkpdt">[26]!tkpdt</definedName>
    <definedName name="TKYB">"TKYB"</definedName>
    <definedName name="TMBLCSG" localSheetId="9">#REF!</definedName>
    <definedName name="TMBLCSG" localSheetId="13">#REF!</definedName>
    <definedName name="TMBLCSG" localSheetId="14">#REF!</definedName>
    <definedName name="TMBLCSG" localSheetId="15">#REF!</definedName>
    <definedName name="TMBLCSG" localSheetId="2">#REF!</definedName>
    <definedName name="TMBLCSG" localSheetId="4">#REF!</definedName>
    <definedName name="TMBLCSG" localSheetId="5">#REF!</definedName>
    <definedName name="TMBLCSG" localSheetId="6">#REF!</definedName>
    <definedName name="TMBLCSG" localSheetId="7">#REF!</definedName>
    <definedName name="TMBLCSG" localSheetId="8">#REF!</definedName>
    <definedName name="TMBLCSG">#REF!</definedName>
    <definedName name="Tnghiep" localSheetId="0" hidden="1">{"'TDTGT (theo Dphuong)'!$A$4:$F$75"}</definedName>
    <definedName name="Tnghiep" localSheetId="9" hidden="1">{"'TDTGT (theo Dphuong)'!$A$4:$F$75"}</definedName>
    <definedName name="Tnghiep" localSheetId="13" hidden="1">{"'TDTGT (theo Dphuong)'!$A$4:$F$75"}</definedName>
    <definedName name="Tnghiep" localSheetId="14" hidden="1">{"'TDTGT (theo Dphuong)'!$A$4:$F$75"}</definedName>
    <definedName name="Tnghiep" localSheetId="15" hidden="1">{"'TDTGT (theo Dphuong)'!$A$4:$F$75"}</definedName>
    <definedName name="Tnghiep" localSheetId="18" hidden="1">{"'TDTGT (theo Dphuong)'!$A$4:$F$75"}</definedName>
    <definedName name="Tnghiep" localSheetId="2" hidden="1">{"'TDTGT (theo Dphuong)'!$A$4:$F$75"}</definedName>
    <definedName name="Tnghiep" localSheetId="4" hidden="1">{"'TDTGT (theo Dphuong)'!$A$4:$F$75"}</definedName>
    <definedName name="Tnghiep" localSheetId="5" hidden="1">{"'TDTGT (theo Dphuong)'!$A$4:$F$75"}</definedName>
    <definedName name="Tnghiep" localSheetId="6" hidden="1">{"'TDTGT (theo Dphuong)'!$A$4:$F$75"}</definedName>
    <definedName name="Tnghiep" localSheetId="7" hidden="1">{"'TDTGT (theo Dphuong)'!$A$4:$F$75"}</definedName>
    <definedName name="Tnghiep" localSheetId="8" hidden="1">{"'TDTGT (theo Dphuong)'!$A$4:$F$75"}</definedName>
    <definedName name="Tnghiep" hidden="1">{"'TDTGT (theo Dphuong)'!$A$4:$F$75"}</definedName>
    <definedName name="TONG_DL">#REF!</definedName>
    <definedName name="tongbt">#REF!</definedName>
    <definedName name="tongcong">#REF!</definedName>
    <definedName name="tongdientich">#REF!</definedName>
    <definedName name="Tonghop">#REF!</definedName>
    <definedName name="TonghopHtxH">#REF!</definedName>
    <definedName name="TonghopHtxT">#REF!</definedName>
    <definedName name="tongthep">#REF!</definedName>
    <definedName name="tongthetich">#REF!</definedName>
    <definedName name="TOTAL">#REF!</definedName>
    <definedName name="tp">#REF!</definedName>
    <definedName name="TPLRP">#REF!</definedName>
    <definedName name="TPVT">#REF!</definedName>
    <definedName name="TR">#REF!</definedName>
    <definedName name="Tra_don_gia_KS">#REF!</definedName>
    <definedName name="TRADE2">#REF!</definedName>
    <definedName name="TRAM">[50]TONGHOP!#REF!</definedName>
    <definedName name="TRANSFORMER">'[30]NEW-PANEL'!#REF!</definedName>
    <definedName name="TRISO">#REF!</definedName>
    <definedName name="tt">[51]XL4Poppy!$B$1:$B$16</definedName>
    <definedName name="TT_chung">#REF!</definedName>
    <definedName name="ttbt">#REF!</definedName>
    <definedName name="ttn">#REF!</definedName>
    <definedName name="ttt" localSheetId="0">#REF!</definedName>
    <definedName name="ttt" localSheetId="9">#REF!</definedName>
    <definedName name="ttt" localSheetId="13">#REF!</definedName>
    <definedName name="ttt" localSheetId="14">#REF!</definedName>
    <definedName name="ttt" localSheetId="15">#REF!</definedName>
    <definedName name="ttt" localSheetId="18">#REF!</definedName>
    <definedName name="ttt" localSheetId="2">#REF!</definedName>
    <definedName name="ttt" localSheetId="4">#REF!</definedName>
    <definedName name="ttt" localSheetId="5">#REF!</definedName>
    <definedName name="ttt" localSheetId="6">#REF!</definedName>
    <definedName name="ttt" localSheetId="7">#REF!</definedName>
    <definedName name="ttt" localSheetId="8">#REF!</definedName>
    <definedName name="ttt">#REF!</definedName>
    <definedName name="tttb">'[12]CT Thang Mo'!$B$431:$I$431</definedName>
    <definedName name="ttx">#REF!</definedName>
    <definedName name="TXLM">#REF!</definedName>
    <definedName name="TXNB">#REF!</definedName>
    <definedName name="ty_le_BTN">#REF!</definedName>
    <definedName name="UP">#REF!,#REF!,#REF!,#REF!,#REF!,#REF!,#REF!,#REF!,#REF!,#REF!,#REF!</definedName>
    <definedName name="usd">15000</definedName>
    <definedName name="v">#REF!</definedName>
    <definedName name="VARIINST">#REF!</definedName>
    <definedName name="VARIPURC">#REF!</definedName>
    <definedName name="Vat_tu">#REF!</definedName>
    <definedName name="VatTuTungHangMuc">#REF!</definedName>
    <definedName name="VC">#REF!</definedName>
    <definedName name="vc3.">'[12]CT  PL'!$B$125:$H$125</definedName>
    <definedName name="vc3_">'[12]CT  PL'!$B$125:$H$125</definedName>
    <definedName name="vca">'[12]CT  PL'!$B$25:$H$25</definedName>
    <definedName name="vccot">#REF!</definedName>
    <definedName name="vccot.">'[12]CT  PL'!$B$8:$H$8</definedName>
    <definedName name="vccot_">'[12]CT  PL'!$B$8:$H$8</definedName>
    <definedName name="vcdbt">'[12]CT Thang Mo'!$B$220:$I$220</definedName>
    <definedName name="vcdc.">'[52]Chi tiet'!#REF!</definedName>
    <definedName name="vcdc_">'[53]Chi tiet'!#REF!</definedName>
    <definedName name="vcdd">'[12]CT Thang Mo'!$B$182:$H$182</definedName>
    <definedName name="vcdt">'[12]CT Thang Mo'!$B$406:$I$406</definedName>
    <definedName name="vcdtb">'[12]CT Thang Mo'!$B$432:$I$432</definedName>
    <definedName name="vctb">#REF!</definedName>
    <definedName name="vctt">'[12]CT  PL'!$B$288:$H$288</definedName>
    <definedName name="VDCLY">[23]QMCT!#REF!</definedName>
    <definedName name="vfff" localSheetId="0">#REF!</definedName>
    <definedName name="vfff" localSheetId="9">#REF!</definedName>
    <definedName name="vfff" localSheetId="13">#REF!</definedName>
    <definedName name="vfff" localSheetId="14">#REF!</definedName>
    <definedName name="vfff" localSheetId="15">#REF!</definedName>
    <definedName name="vfff" localSheetId="18">#REF!</definedName>
    <definedName name="vfff" localSheetId="2">#REF!</definedName>
    <definedName name="vfff" localSheetId="4">#REF!</definedName>
    <definedName name="vfff" localSheetId="5">#REF!</definedName>
    <definedName name="vfff" localSheetId="6">#REF!</definedName>
    <definedName name="vfff" localSheetId="7">#REF!</definedName>
    <definedName name="vfff" localSheetId="8">#REF!</definedName>
    <definedName name="vfff">#REF!</definedName>
    <definedName name="Vlcap0.7">#REF!</definedName>
    <definedName name="VLcap1">#REF!</definedName>
    <definedName name="VLDP">#REF!</definedName>
    <definedName name="vn" localSheetId="9">#REF!</definedName>
    <definedName name="vn" localSheetId="13">#REF!</definedName>
    <definedName name="vn" localSheetId="14">#REF!</definedName>
    <definedName name="vn" localSheetId="15">#REF!</definedName>
    <definedName name="vn" localSheetId="2">#REF!</definedName>
    <definedName name="vn" localSheetId="4">#REF!</definedName>
    <definedName name="vn" localSheetId="5">#REF!</definedName>
    <definedName name="vn" localSheetId="6">#REF!</definedName>
    <definedName name="vn" localSheetId="7">#REF!</definedName>
    <definedName name="vn" localSheetId="8">#REF!</definedName>
    <definedName name="vn">#REF!</definedName>
    <definedName name="vsv">#REF!</definedName>
    <definedName name="VT">#REF!</definedName>
    <definedName name="VT_1">'[53]Vat tu'!#REF!</definedName>
    <definedName name="VTu">#REF!</definedName>
    <definedName name="VTVUA">#REF!</definedName>
    <definedName name="vv" localSheetId="0" hidden="1">{"'TDTGT (theo Dphuong)'!$A$4:$F$75"}</definedName>
    <definedName name="vv" localSheetId="9" hidden="1">{"'TDTGT (theo Dphuong)'!$A$4:$F$75"}</definedName>
    <definedName name="vv" localSheetId="13" hidden="1">{"'TDTGT (theo Dphuong)'!$A$4:$F$75"}</definedName>
    <definedName name="vv" localSheetId="14" hidden="1">{"'TDTGT (theo Dphuong)'!$A$4:$F$75"}</definedName>
    <definedName name="vv" localSheetId="15" hidden="1">{"'TDTGT (theo Dphuong)'!$A$4:$F$75"}</definedName>
    <definedName name="vv" localSheetId="18" hidden="1">{"'TDTGT (theo Dphuong)'!$A$4:$F$75"}</definedName>
    <definedName name="vv" localSheetId="2" hidden="1">{"'TDTGT (theo Dphuong)'!$A$4:$F$75"}</definedName>
    <definedName name="vv" localSheetId="4" hidden="1">{"'TDTGT (theo Dphuong)'!$A$4:$F$75"}</definedName>
    <definedName name="vv" localSheetId="5" hidden="1">{"'TDTGT (theo Dphuong)'!$A$4:$F$75"}</definedName>
    <definedName name="vv" localSheetId="6" hidden="1">{"'TDTGT (theo Dphuong)'!$A$4:$F$75"}</definedName>
    <definedName name="vv" localSheetId="7" hidden="1">{"'TDTGT (theo Dphuong)'!$A$4:$F$75"}</definedName>
    <definedName name="vv" localSheetId="8" hidden="1">{"'TDTGT (theo Dphuong)'!$A$4:$F$75"}</definedName>
    <definedName name="vv" hidden="1">{"'TDTGT (theo Dphuong)'!$A$4:$F$75"}</definedName>
    <definedName name="W">#REF!</definedName>
    <definedName name="wrn.thu." localSheetId="0" hidden="1">{#N/A,#N/A,FALSE,"Chung"}</definedName>
    <definedName name="wrn.thu." localSheetId="9" hidden="1">{#N/A,#N/A,FALSE,"Chung"}</definedName>
    <definedName name="wrn.thu." localSheetId="13" hidden="1">{#N/A,#N/A,FALSE,"Chung"}</definedName>
    <definedName name="wrn.thu." localSheetId="14" hidden="1">{#N/A,#N/A,FALSE,"Chung"}</definedName>
    <definedName name="wrn.thu." localSheetId="15" hidden="1">{#N/A,#N/A,FALSE,"Chung"}</definedName>
    <definedName name="wrn.thu." localSheetId="18" hidden="1">{#N/A,#N/A,FALSE,"Chung"}</definedName>
    <definedName name="wrn.thu." localSheetId="2" hidden="1">{#N/A,#N/A,FALSE,"Chung"}</definedName>
    <definedName name="wrn.thu." localSheetId="4" hidden="1">{#N/A,#N/A,FALSE,"Chung"}</definedName>
    <definedName name="wrn.thu." localSheetId="5" hidden="1">{#N/A,#N/A,FALSE,"Chung"}</definedName>
    <definedName name="wrn.thu." localSheetId="6" hidden="1">{#N/A,#N/A,FALSE,"Chung"}</definedName>
    <definedName name="wrn.thu." localSheetId="7" hidden="1">{#N/A,#N/A,FALSE,"Chung"}</definedName>
    <definedName name="wrn.thu." localSheetId="8" hidden="1">{#N/A,#N/A,FALSE,"Chung"}</definedName>
    <definedName name="wrn.thu." hidden="1">{#N/A,#N/A,FALSE,"Chung"}</definedName>
    <definedName name="X">#REF!</definedName>
    <definedName name="XCCT">0.5</definedName>
    <definedName name="xd" localSheetId="0">'[54]7 THAI NGUYEN'!$A$11</definedName>
    <definedName name="xd" localSheetId="9">'[54]7 THAI NGUYEN'!$A$11</definedName>
    <definedName name="xd" localSheetId="13">'[55]7 THAI NGUYEN'!$A$11</definedName>
    <definedName name="xd" localSheetId="14">'[55]7 THAI NGUYEN'!$A$11</definedName>
    <definedName name="xd" localSheetId="4">'[55]7 THAI NGUYEN'!$A$11</definedName>
    <definedName name="xd" localSheetId="5">'[54]7 THAI NGUYEN'!$A$11</definedName>
    <definedName name="xd" localSheetId="6">'[54]7 THAI NGUYEN'!$A$11</definedName>
    <definedName name="xd" localSheetId="7">'[54]7 THAI NGUYEN'!$A$11</definedName>
    <definedName name="xd" localSheetId="8">'[54]7 THAI NGUYEN'!$A$11</definedName>
    <definedName name="xd">'[56]7 THAI NGUYEN'!$A$11</definedName>
    <definedName name="xfconc">[25]CHITIET!$G$173</definedName>
    <definedName name="xfcovl">[25]CHITIET!$G$169</definedName>
    <definedName name="xl">[24]THKP!#REF!</definedName>
    <definedName name="xlc">[24]THKP!#REF!</definedName>
    <definedName name="xlk">[24]THKP!#REF!</definedName>
    <definedName name="ZYX" localSheetId="0">#REF!</definedName>
    <definedName name="ZYX" localSheetId="9">#REF!</definedName>
    <definedName name="ZYX" localSheetId="13">#REF!</definedName>
    <definedName name="ZYX" localSheetId="14">#REF!</definedName>
    <definedName name="ZYX" localSheetId="15">#REF!</definedName>
    <definedName name="ZYX" localSheetId="18">#REF!</definedName>
    <definedName name="ZYX" localSheetId="2">#REF!</definedName>
    <definedName name="ZYX" localSheetId="4">#REF!</definedName>
    <definedName name="ZYX" localSheetId="5">#REF!</definedName>
    <definedName name="ZYX" localSheetId="6">#REF!</definedName>
    <definedName name="ZYX" localSheetId="7">#REF!</definedName>
    <definedName name="ZYX" localSheetId="8">#REF!</definedName>
    <definedName name="ZYX">#REF!</definedName>
    <definedName name="zz">#REF!</definedName>
    <definedName name="ZZZ" localSheetId="0">#REF!</definedName>
    <definedName name="ZZZ" localSheetId="9">#REF!</definedName>
    <definedName name="ZZZ" localSheetId="13">#REF!</definedName>
    <definedName name="ZZZ" localSheetId="14">#REF!</definedName>
    <definedName name="ZZZ" localSheetId="15">#REF!</definedName>
    <definedName name="ZZZ" localSheetId="18">#REF!</definedName>
    <definedName name="ZZZ" localSheetId="2">#REF!</definedName>
    <definedName name="ZZZ" localSheetId="4">#REF!</definedName>
    <definedName name="ZZZ" localSheetId="5">#REF!</definedName>
    <definedName name="ZZZ" localSheetId="6">#REF!</definedName>
    <definedName name="ZZZ" localSheetId="7">#REF!</definedName>
    <definedName name="ZZZ" localSheetId="8">#REF!</definedName>
    <definedName name="ZZZ">#REF!</definedName>
  </definedNames>
  <calcPr calcId="191029"/>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D26" i="23" l="1"/>
  <c r="E26" i="23" s="1"/>
  <c r="D25" i="23"/>
  <c r="E25" i="23" s="1"/>
  <c r="D24" i="23"/>
  <c r="E24" i="23" s="1"/>
  <c r="D23" i="23"/>
  <c r="E23" i="23" s="1"/>
  <c r="D22" i="23"/>
  <c r="E22" i="23" s="1"/>
  <c r="D21" i="23"/>
  <c r="E21" i="23" s="1"/>
  <c r="D20" i="23"/>
  <c r="E20" i="23" s="1"/>
  <c r="D19" i="23"/>
  <c r="E19" i="23" s="1"/>
  <c r="D18" i="23"/>
  <c r="E18" i="23" s="1"/>
  <c r="D17" i="23"/>
  <c r="E17" i="23" s="1"/>
  <c r="D16" i="23"/>
  <c r="E16" i="23" s="1"/>
  <c r="D15" i="23"/>
  <c r="E15" i="23" s="1"/>
  <c r="C14" i="23"/>
  <c r="D14" i="23" s="1"/>
  <c r="E14" i="23" s="1"/>
  <c r="B14" i="23"/>
  <c r="D13" i="23"/>
  <c r="E13" i="23" s="1"/>
  <c r="D12" i="23"/>
  <c r="E12" i="23" s="1"/>
  <c r="D11" i="23"/>
  <c r="E11" i="23" s="1"/>
  <c r="D10" i="23"/>
  <c r="E10" i="23" s="1"/>
  <c r="C9" i="23"/>
  <c r="C7" i="23" s="1"/>
  <c r="B9" i="23"/>
  <c r="B7" i="23" s="1"/>
  <c r="D8" i="23"/>
  <c r="E8" i="23" s="1"/>
  <c r="D26" i="22"/>
  <c r="D25" i="22"/>
  <c r="D24" i="22"/>
  <c r="D23" i="22"/>
  <c r="D22" i="22"/>
  <c r="D21" i="22"/>
  <c r="D20" i="22"/>
  <c r="D19" i="22"/>
  <c r="D18" i="22"/>
  <c r="D17" i="22"/>
  <c r="D16" i="22"/>
  <c r="D15" i="22"/>
  <c r="C14" i="22"/>
  <c r="B14" i="22"/>
  <c r="D13" i="22"/>
  <c r="D12" i="22"/>
  <c r="D11" i="22"/>
  <c r="D10" i="22"/>
  <c r="C9" i="22"/>
  <c r="B9" i="22"/>
  <c r="D8" i="22"/>
  <c r="D26" i="21"/>
  <c r="D25" i="21"/>
  <c r="D24" i="21"/>
  <c r="D23" i="21"/>
  <c r="D22" i="21"/>
  <c r="D21" i="21"/>
  <c r="D20" i="21"/>
  <c r="D19" i="21"/>
  <c r="D18" i="21"/>
  <c r="D17" i="21"/>
  <c r="D16" i="21"/>
  <c r="D15" i="21"/>
  <c r="C14" i="21"/>
  <c r="D14" i="21" s="1"/>
  <c r="B14" i="21"/>
  <c r="D13" i="21"/>
  <c r="D12" i="21"/>
  <c r="D11" i="21"/>
  <c r="D10" i="21"/>
  <c r="C9" i="21"/>
  <c r="B9" i="21"/>
  <c r="D8" i="21"/>
  <c r="I30" i="20"/>
  <c r="H30" i="20"/>
  <c r="G30" i="20"/>
  <c r="J30" i="20" s="1"/>
  <c r="I29" i="20"/>
  <c r="H29" i="20"/>
  <c r="G29" i="20"/>
  <c r="J29" i="20" s="1"/>
  <c r="I28" i="20"/>
  <c r="H28" i="20"/>
  <c r="G28" i="20"/>
  <c r="J28" i="20" s="1"/>
  <c r="I27" i="20"/>
  <c r="H27" i="20"/>
  <c r="G27" i="20"/>
  <c r="J27" i="20" s="1"/>
  <c r="I26" i="20"/>
  <c r="H26" i="20"/>
  <c r="G26" i="20"/>
  <c r="J26" i="20" s="1"/>
  <c r="I25" i="20"/>
  <c r="H25" i="20"/>
  <c r="G25" i="20"/>
  <c r="J25" i="20" s="1"/>
  <c r="I24" i="20"/>
  <c r="H24" i="20"/>
  <c r="G24" i="20"/>
  <c r="J24" i="20" s="1"/>
  <c r="I23" i="20"/>
  <c r="H23" i="20"/>
  <c r="G23" i="20"/>
  <c r="J23" i="20" s="1"/>
  <c r="I22" i="20"/>
  <c r="H22" i="20"/>
  <c r="G22" i="20"/>
  <c r="J22" i="20" s="1"/>
  <c r="I21" i="20"/>
  <c r="H21" i="20"/>
  <c r="G21" i="20"/>
  <c r="J21" i="20" s="1"/>
  <c r="I20" i="20"/>
  <c r="H20" i="20"/>
  <c r="G20" i="20"/>
  <c r="J20" i="20" s="1"/>
  <c r="I19" i="20"/>
  <c r="H19" i="20"/>
  <c r="G19" i="20"/>
  <c r="J19" i="20" s="1"/>
  <c r="M18" i="20"/>
  <c r="L18" i="20"/>
  <c r="K18" i="20"/>
  <c r="G18" i="20" s="1"/>
  <c r="J18" i="20" s="1"/>
  <c r="E18" i="20"/>
  <c r="D18" i="20"/>
  <c r="H18" i="20" s="1"/>
  <c r="C18" i="20"/>
  <c r="I17" i="20"/>
  <c r="H17" i="20"/>
  <c r="G17" i="20"/>
  <c r="J17" i="20" s="1"/>
  <c r="I16" i="20"/>
  <c r="H16" i="20"/>
  <c r="G16" i="20"/>
  <c r="J16" i="20" s="1"/>
  <c r="I15" i="20"/>
  <c r="H15" i="20"/>
  <c r="G15" i="20"/>
  <c r="J15" i="20" s="1"/>
  <c r="J14" i="20"/>
  <c r="I14" i="20"/>
  <c r="H14" i="20"/>
  <c r="G14" i="20"/>
  <c r="M13" i="20"/>
  <c r="L13" i="20"/>
  <c r="K13" i="20"/>
  <c r="I13" i="20"/>
  <c r="E13" i="20"/>
  <c r="D13" i="20"/>
  <c r="H13" i="20" s="1"/>
  <c r="C13" i="20"/>
  <c r="I12" i="20"/>
  <c r="H12" i="20"/>
  <c r="G12" i="20"/>
  <c r="J12" i="20" s="1"/>
  <c r="Q17" i="19"/>
  <c r="P17" i="19"/>
  <c r="G17" i="19"/>
  <c r="N17" i="19" s="1"/>
  <c r="F17" i="19"/>
  <c r="M17" i="19" s="1"/>
  <c r="E17" i="19"/>
  <c r="L17" i="19" s="1"/>
  <c r="Q16" i="19"/>
  <c r="P16" i="19"/>
  <c r="G16" i="19"/>
  <c r="N16" i="19" s="1"/>
  <c r="F16" i="19"/>
  <c r="M16" i="19" s="1"/>
  <c r="E16" i="19"/>
  <c r="L16" i="19" s="1"/>
  <c r="Q15" i="19"/>
  <c r="P15" i="19"/>
  <c r="G15" i="19"/>
  <c r="N15" i="19" s="1"/>
  <c r="F15" i="19"/>
  <c r="M15" i="19" s="1"/>
  <c r="E15" i="19"/>
  <c r="L15" i="19" s="1"/>
  <c r="Q14" i="19"/>
  <c r="P14" i="19"/>
  <c r="G14" i="19"/>
  <c r="N14" i="19" s="1"/>
  <c r="F14" i="19"/>
  <c r="M14" i="19" s="1"/>
  <c r="E14" i="19"/>
  <c r="L14" i="19" s="1"/>
  <c r="J13" i="19"/>
  <c r="I13" i="19"/>
  <c r="D13" i="19"/>
  <c r="Q13" i="19" s="1"/>
  <c r="C13" i="19"/>
  <c r="P13" i="19" s="1"/>
  <c r="B13" i="19"/>
  <c r="Q12" i="19"/>
  <c r="P12" i="19"/>
  <c r="G12" i="19"/>
  <c r="N12" i="19" s="1"/>
  <c r="F12" i="19"/>
  <c r="M12" i="19" s="1"/>
  <c r="E12" i="19"/>
  <c r="L12" i="19" s="1"/>
  <c r="Q11" i="19"/>
  <c r="P11" i="19"/>
  <c r="M11" i="19"/>
  <c r="G11" i="19"/>
  <c r="N11" i="19" s="1"/>
  <c r="F11" i="19"/>
  <c r="E11" i="19"/>
  <c r="L11" i="19" s="1"/>
  <c r="Q10" i="19"/>
  <c r="P10" i="19"/>
  <c r="N10" i="19"/>
  <c r="M10" i="19"/>
  <c r="G10" i="19"/>
  <c r="F10" i="19"/>
  <c r="E10" i="19"/>
  <c r="L10" i="19" s="1"/>
  <c r="L8" i="19"/>
  <c r="L7" i="19"/>
  <c r="M7" i="19" s="1"/>
  <c r="L5" i="19"/>
  <c r="L4" i="19"/>
  <c r="N4" i="19" s="1"/>
  <c r="L10" i="20" l="1"/>
  <c r="D10" i="20"/>
  <c r="H10" i="20" s="1"/>
  <c r="K10" i="20"/>
  <c r="B7" i="21"/>
  <c r="B7" i="22"/>
  <c r="C7" i="22"/>
  <c r="M10" i="20"/>
  <c r="N7" i="19"/>
  <c r="I18" i="20"/>
  <c r="D14" i="22"/>
  <c r="C7" i="21"/>
  <c r="D7" i="21" s="1"/>
  <c r="G13" i="20"/>
  <c r="J13" i="20" s="1"/>
  <c r="F13" i="19"/>
  <c r="M13" i="19" s="1"/>
  <c r="D7" i="23"/>
  <c r="E7" i="23" s="1"/>
  <c r="D9" i="23"/>
  <c r="E9" i="23" s="1"/>
  <c r="D9" i="22"/>
  <c r="D9" i="21"/>
  <c r="E10" i="20"/>
  <c r="I10" i="20" s="1"/>
  <c r="C10" i="20"/>
  <c r="G10" i="20" s="1"/>
  <c r="G13" i="19"/>
  <c r="N13" i="19" s="1"/>
  <c r="M4" i="19"/>
  <c r="E13" i="19"/>
  <c r="L13" i="19" s="1"/>
  <c r="D7" i="22" l="1"/>
  <c r="E26" i="15"/>
  <c r="D26" i="15"/>
</calcChain>
</file>

<file path=xl/sharedStrings.xml><?xml version="1.0" encoding="utf-8"?>
<sst xmlns="http://schemas.openxmlformats.org/spreadsheetml/2006/main" count="855" uniqueCount="463">
  <si>
    <t>%</t>
  </si>
  <si>
    <t>"</t>
  </si>
  <si>
    <t>năm</t>
  </si>
  <si>
    <t xml:space="preserve">An Giang </t>
  </si>
  <si>
    <t>Gia Lai</t>
  </si>
  <si>
    <t>7 tháng</t>
  </si>
  <si>
    <t>An Giang</t>
  </si>
  <si>
    <t>Tổng</t>
  </si>
  <si>
    <t>(%)</t>
  </si>
  <si>
    <t>Tháng 7</t>
  </si>
  <si>
    <t>7 tháng so với cùng kỳ năm trước (%)</t>
  </si>
  <si>
    <t>Ha</t>
  </si>
  <si>
    <t>+/-</t>
  </si>
  <si>
    <t>BQ</t>
  </si>
  <si>
    <t>7 tháng năm 2025</t>
  </si>
  <si>
    <t>Số</t>
  </si>
  <si>
    <t xml:space="preserve">Vốn </t>
  </si>
  <si>
    <t>Số lao</t>
  </si>
  <si>
    <t>DN</t>
  </si>
  <si>
    <t>đăng ký</t>
  </si>
  <si>
    <t>động</t>
  </si>
  <si>
    <t>(DN)</t>
  </si>
  <si>
    <t>(Tỷ đồng)</t>
  </si>
  <si>
    <t>(Người)</t>
  </si>
  <si>
    <r>
      <t>1. Agricultural production as of July 20</t>
    </r>
    <r>
      <rPr>
        <b/>
        <vertAlign val="superscript"/>
        <sz val="12"/>
        <rFont val="Arial"/>
        <family val="2"/>
      </rPr>
      <t>th</t>
    </r>
    <r>
      <rPr>
        <b/>
        <sz val="12"/>
        <rFont val="Arial"/>
        <family val="2"/>
      </rPr>
      <t>, 2026</t>
    </r>
  </si>
  <si>
    <t>Thous. Ha</t>
  </si>
  <si>
    <t xml:space="preserve">Estimated </t>
  </si>
  <si>
    <t>This period</t>
  </si>
  <si>
    <t>this period</t>
  </si>
  <si>
    <t>last year</t>
  </si>
  <si>
    <t>1. Cultivation of winter rice</t>
  </si>
  <si>
    <t>The North</t>
  </si>
  <si>
    <t>The South</t>
  </si>
  <si>
    <t>2. Cultivation of summer-autumn rice</t>
  </si>
  <si>
    <t>3. Cultivation of other crops</t>
  </si>
  <si>
    <t>Maize</t>
  </si>
  <si>
    <t>Sweet potato</t>
  </si>
  <si>
    <t>Soya</t>
  </si>
  <si>
    <t>Peanut</t>
  </si>
  <si>
    <t>Vegetables n.e.c.</t>
  </si>
  <si>
    <t>Beans n.e.c.</t>
  </si>
  <si>
    <t>2. Index of Industrial Production (IIP) by industrial activity</t>
  </si>
  <si>
    <t>June</t>
  </si>
  <si>
    <t>July</t>
  </si>
  <si>
    <t>7 months</t>
  </si>
  <si>
    <t>M-o-M</t>
  </si>
  <si>
    <t>Whole industry</t>
  </si>
  <si>
    <t>Mining and quarrying</t>
  </si>
  <si>
    <t>Mining of coal and lignite</t>
  </si>
  <si>
    <t>Extraction of crude petroleum and natural gas</t>
  </si>
  <si>
    <t>Mining of metal ores</t>
  </si>
  <si>
    <t>Other mining and quarrying</t>
  </si>
  <si>
    <t xml:space="preserve">Mining support service activities </t>
  </si>
  <si>
    <t>Manufacturing</t>
  </si>
  <si>
    <t>Manufacture of food products</t>
  </si>
  <si>
    <t>Manufacture of beverages</t>
  </si>
  <si>
    <t>Manufacture of tobacco products</t>
  </si>
  <si>
    <t xml:space="preserve">Manufacture of textiles </t>
  </si>
  <si>
    <t>Manufacture of wearing apparel</t>
  </si>
  <si>
    <t>Manufacture of leather and related products</t>
  </si>
  <si>
    <t>Manufacture of wood and products of wood and cork (except furniture); manufacture of articles of straw and plaiting material</t>
  </si>
  <si>
    <t>Manufacture of paper and paper products</t>
  </si>
  <si>
    <t>Printing and reproduction of recorded media</t>
  </si>
  <si>
    <t>Manufacture of coke and refined petroleum products</t>
  </si>
  <si>
    <t xml:space="preserve">Manufacture of chemicals and chemical products </t>
  </si>
  <si>
    <t>Manufacture of pharmaceuticals, medicinal chemical and botanical products</t>
  </si>
  <si>
    <t>Manufacture of rubber and plastic products</t>
  </si>
  <si>
    <t>Manufacture of other non-metallic mineral products</t>
  </si>
  <si>
    <t>Manufacture of basic metals</t>
  </si>
  <si>
    <t xml:space="preserve">Manufacture of fabricated metal products (except machinery and equipment) </t>
  </si>
  <si>
    <t>Manufacture of computer, electronic and optical product</t>
  </si>
  <si>
    <t>Manufacture of electric equipment</t>
  </si>
  <si>
    <t>Manufacture of machinery and equipment n.e.c</t>
  </si>
  <si>
    <t>Manufacture of motor vehicles</t>
  </si>
  <si>
    <t>Manufacture of other transport equipment</t>
  </si>
  <si>
    <t>Manufacture of furniture</t>
  </si>
  <si>
    <t>Other manufacturing</t>
  </si>
  <si>
    <t>Repair and installation of machinery and equipment</t>
  </si>
  <si>
    <t>Electricity supply</t>
  </si>
  <si>
    <t>Water supply; sewerage, waste  management and remediation activities</t>
  </si>
  <si>
    <t>Water collection, treatment and supply</t>
  </si>
  <si>
    <t>Sewerage and wastewater treatment</t>
  </si>
  <si>
    <t>Waste collection, treatment and disposal activities;
materials recovery</t>
  </si>
  <si>
    <t>3. Some main industrial products</t>
  </si>
  <si>
    <t>Unit</t>
  </si>
  <si>
    <t>Estimated</t>
  </si>
  <si>
    <t>Accumulated</t>
  </si>
  <si>
    <t>Coal (processed)</t>
  </si>
  <si>
    <t xml:space="preserve"> '000 t. </t>
  </si>
  <si>
    <t>Crude oil</t>
  </si>
  <si>
    <t>Natural gas</t>
  </si>
  <si>
    <t>Mil m³</t>
  </si>
  <si>
    <t>Liquefied gas (LPG)</t>
  </si>
  <si>
    <t>Petroleum, gasoline</t>
  </si>
  <si>
    <t>Alumina</t>
  </si>
  <si>
    <t>Processed aquatic products</t>
  </si>
  <si>
    <t xml:space="preserve">Fresh milk </t>
  </si>
  <si>
    <t>Mil L</t>
  </si>
  <si>
    <t>Powder milk</t>
  </si>
  <si>
    <t>Refined sugar</t>
  </si>
  <si>
    <t>Sodium glutamate</t>
  </si>
  <si>
    <t xml:space="preserve">Animal feed </t>
  </si>
  <si>
    <t>Aquatic feed</t>
  </si>
  <si>
    <t>Beer</t>
  </si>
  <si>
    <t xml:space="preserve">Cigarettes </t>
  </si>
  <si>
    <t>Mil packs</t>
  </si>
  <si>
    <t>Fabrics from natural yarn</t>
  </si>
  <si>
    <t>Mil m²</t>
  </si>
  <si>
    <t>Fabrics from synthetic yarn</t>
  </si>
  <si>
    <t>Clothes</t>
  </si>
  <si>
    <t>Mil pieces</t>
  </si>
  <si>
    <t>Leather shoes and sandals</t>
  </si>
  <si>
    <t>Mil pairs</t>
  </si>
  <si>
    <t>Urea fertilizers</t>
  </si>
  <si>
    <t>NPK fertilizers</t>
  </si>
  <si>
    <t>Chemical paint</t>
  </si>
  <si>
    <t>Cement</t>
  </si>
  <si>
    <t>Mil tons</t>
  </si>
  <si>
    <t>Iron and crude steel</t>
  </si>
  <si>
    <t>Rolled steel</t>
  </si>
  <si>
    <t>Steel bars, steel angles</t>
  </si>
  <si>
    <t>Mobile phones</t>
  </si>
  <si>
    <t>Phone components</t>
  </si>
  <si>
    <t>Tril. VND</t>
  </si>
  <si>
    <t>Television</t>
  </si>
  <si>
    <t xml:space="preserve"> '000 pieces</t>
  </si>
  <si>
    <t>Automobiles</t>
  </si>
  <si>
    <t xml:space="preserve"> '000 units</t>
  </si>
  <si>
    <t>Motorcycles</t>
  </si>
  <si>
    <t>Electricity for production</t>
  </si>
  <si>
    <t>Bil kWh</t>
  </si>
  <si>
    <t>Running water</t>
  </si>
  <si>
    <t>4. Labor employed index (LEI) for industrial enterprises</t>
  </si>
  <si>
    <t>LEI</t>
  </si>
  <si>
    <t>as of</t>
  </si>
  <si>
    <r>
      <t>July 1</t>
    </r>
    <r>
      <rPr>
        <vertAlign val="superscript"/>
        <sz val="9"/>
        <rFont val="Arial"/>
        <family val="2"/>
      </rPr>
      <t>st</t>
    </r>
    <r>
      <rPr>
        <sz val="9"/>
        <rFont val="Arial"/>
        <family val="2"/>
      </rPr>
      <t>, 2026</t>
    </r>
  </si>
  <si>
    <t>Manufacture of wearing apparels</t>
  </si>
  <si>
    <t>Remediation activities and other waste management services</t>
  </si>
  <si>
    <t xml:space="preserve">5. Labor employed index (LEI) for industrial enterprises </t>
  </si>
  <si>
    <t>by province</t>
  </si>
  <si>
    <t xml:space="preserve">LEI </t>
  </si>
  <si>
    <r>
      <t>as of July 1</t>
    </r>
    <r>
      <rPr>
        <vertAlign val="superscript"/>
        <sz val="9"/>
        <rFont val="Arial"/>
        <family val="2"/>
      </rPr>
      <t>st</t>
    </r>
    <r>
      <rPr>
        <sz val="9"/>
        <rFont val="Arial"/>
        <family val="2"/>
      </rPr>
      <t>, 2026</t>
    </r>
  </si>
  <si>
    <t>VIET NAM</t>
  </si>
  <si>
    <t>Ha Noi</t>
  </si>
  <si>
    <t>Bac Ninh</t>
  </si>
  <si>
    <t>Quang Ninh</t>
  </si>
  <si>
    <t>Hai Phong</t>
  </si>
  <si>
    <t>Hung Yen</t>
  </si>
  <si>
    <t>Ninh Binh</t>
  </si>
  <si>
    <t>Cao Bang</t>
  </si>
  <si>
    <t>Tuyen Quang</t>
  </si>
  <si>
    <t>Lao Cai</t>
  </si>
  <si>
    <t>Thai Nguyen</t>
  </si>
  <si>
    <t>Lang Son</t>
  </si>
  <si>
    <t>Phu Tho</t>
  </si>
  <si>
    <t>Dien Bien</t>
  </si>
  <si>
    <t>Lai Chau</t>
  </si>
  <si>
    <t>Son La</t>
  </si>
  <si>
    <t>Thanh Hoa</t>
  </si>
  <si>
    <t>Nghe An</t>
  </si>
  <si>
    <t>Ha Tinh</t>
  </si>
  <si>
    <t>Quang Tri</t>
  </si>
  <si>
    <t>Hue</t>
  </si>
  <si>
    <t>Da Nang</t>
  </si>
  <si>
    <t>Quang Ngai</t>
  </si>
  <si>
    <t>Khanh Hoa</t>
  </si>
  <si>
    <t>Dak Lak</t>
  </si>
  <si>
    <t>Lam Dong</t>
  </si>
  <si>
    <t>Tay Ninh</t>
  </si>
  <si>
    <t>Dong Nai</t>
  </si>
  <si>
    <t>Ho Chi Minh city</t>
  </si>
  <si>
    <t>Vinh Long</t>
  </si>
  <si>
    <t>Dong Thap</t>
  </si>
  <si>
    <t>Can Tho</t>
  </si>
  <si>
    <t>Ca Mau</t>
  </si>
  <si>
    <t xml:space="preserve">6. Some enterprise indicators </t>
  </si>
  <si>
    <t>July  2026</t>
  </si>
  <si>
    <t>over (%)</t>
  </si>
  <si>
    <t>Number of newly registered enterprises (Enterprise)</t>
  </si>
  <si>
    <t>Registered capital (Billion VND)</t>
  </si>
  <si>
    <t>Number of employees (Person)</t>
  </si>
  <si>
    <t>Average registered capital per enterprise (Billion VND)</t>
  </si>
  <si>
    <t>Number of resumed enterprises (Enterprise)</t>
  </si>
  <si>
    <t>Number of enterprises temporarily suspended for a definite time (Enterprise)</t>
  </si>
  <si>
    <t>Number of enterprises suspended operation waiting for dissolution procedures (Enterprise)</t>
  </si>
  <si>
    <t>Number of enterprises completed procedures for dissolution (Enterprise)</t>
  </si>
  <si>
    <t>7. Number of newly registered enterprises</t>
  </si>
  <si>
    <t>7 months 2026</t>
  </si>
  <si>
    <t>Number of</t>
  </si>
  <si>
    <t xml:space="preserve">Registered </t>
  </si>
  <si>
    <t>enterprises</t>
  </si>
  <si>
    <t>capital</t>
  </si>
  <si>
    <t>employees</t>
  </si>
  <si>
    <t>(Enterprise)</t>
  </si>
  <si>
    <t>(Billion VND)</t>
  </si>
  <si>
    <t>(Employee)</t>
  </si>
  <si>
    <t>TOTAL</t>
  </si>
  <si>
    <t>By kind of economic activity</t>
  </si>
  <si>
    <t>Agriculture, forestry and fishing</t>
  </si>
  <si>
    <t>Industry and construction</t>
  </si>
  <si>
    <t>Electricity, water, gas supply</t>
  </si>
  <si>
    <t>Construction</t>
  </si>
  <si>
    <t>Services</t>
  </si>
  <si>
    <t>Wholesale and retail trade; repair of motor vehicles and motorcycles</t>
  </si>
  <si>
    <t>Transportation and storage</t>
  </si>
  <si>
    <t>Accommodation and food service activities</t>
  </si>
  <si>
    <t>Information &amp; communication</t>
  </si>
  <si>
    <t>Finance, banking &amp; insurance</t>
  </si>
  <si>
    <t>Real estate activities</t>
  </si>
  <si>
    <t>Scientific, technical; consultancy activities; designing; advertising  and other professional activities</t>
  </si>
  <si>
    <t xml:space="preserve">Education and training </t>
  </si>
  <si>
    <t>Human health and social work activities</t>
  </si>
  <si>
    <t>Arts, entertainment and recreation</t>
  </si>
  <si>
    <t>Employment services; tourism; renting and leasing of machinery and equipment, tools; and other support services</t>
  </si>
  <si>
    <t>Other service activities</t>
  </si>
  <si>
    <t xml:space="preserve">8. Number of resumed enterprises </t>
  </si>
  <si>
    <t>Enterprise</t>
  </si>
  <si>
    <t>9. Number of enterprises temporarily suspended for a definite time</t>
  </si>
  <si>
    <t>10. Number of enterprises completed procedures for dissolution</t>
  </si>
  <si>
    <t>YoY</t>
  </si>
  <si>
    <t>MoM</t>
  </si>
  <si>
    <t>YoY (%)</t>
  </si>
  <si>
    <t xml:space="preserve">11. Disbursed State budget investment </t>
  </si>
  <si>
    <t>Bill. VND</t>
  </si>
  <si>
    <t>Disbursed</t>
  </si>
  <si>
    <t xml:space="preserve">7 months  </t>
  </si>
  <si>
    <t>over the 2026 plan</t>
  </si>
  <si>
    <t xml:space="preserve"> (%)</t>
  </si>
  <si>
    <t>Central</t>
  </si>
  <si>
    <t>Of which:</t>
  </si>
  <si>
    <t>Ministry of Construction</t>
  </si>
  <si>
    <t>Ministry of Agriculture &amp; Environment</t>
  </si>
  <si>
    <t>Ministry of Health</t>
  </si>
  <si>
    <t>Ministry of Culture, Sports &amp; Tourism</t>
  </si>
  <si>
    <t>Ministry of Education &amp; Training</t>
  </si>
  <si>
    <t>Ministry of Industry &amp; Trade</t>
  </si>
  <si>
    <t>Local</t>
  </si>
  <si>
    <t>Provincial level</t>
  </si>
  <si>
    <t>Commune level</t>
  </si>
  <si>
    <t>By province</t>
  </si>
  <si>
    <t>Ho Chi Minh City</t>
  </si>
  <si>
    <r>
      <t>12. Licensed FDI projects from January 1</t>
    </r>
    <r>
      <rPr>
        <b/>
        <vertAlign val="superscript"/>
        <sz val="12"/>
        <rFont val="Arial"/>
        <family val="2"/>
      </rPr>
      <t>st</t>
    </r>
    <r>
      <rPr>
        <b/>
        <sz val="12"/>
        <rFont val="Arial"/>
        <family val="2"/>
      </rPr>
      <t>, 2026 to July 31</t>
    </r>
    <r>
      <rPr>
        <b/>
        <vertAlign val="superscript"/>
        <sz val="12"/>
        <rFont val="Arial"/>
        <family val="2"/>
      </rPr>
      <t>st</t>
    </r>
    <r>
      <rPr>
        <b/>
        <sz val="12"/>
        <rFont val="Arial"/>
        <family val="2"/>
      </rPr>
      <t xml:space="preserve">, 2026 </t>
    </r>
  </si>
  <si>
    <t>Mill. USD</t>
  </si>
  <si>
    <t>Number of projects</t>
  </si>
  <si>
    <t>Newly registered</t>
  </si>
  <si>
    <t xml:space="preserve">Adjusting registered </t>
  </si>
  <si>
    <t>(Project)</t>
  </si>
  <si>
    <t xml:space="preserve">capital </t>
  </si>
  <si>
    <t xml:space="preserve">By province </t>
  </si>
  <si>
    <t>By country and territory</t>
  </si>
  <si>
    <t>Singapore</t>
  </si>
  <si>
    <t>Korea, Rep.</t>
  </si>
  <si>
    <t>Hong Kong SAR (China)</t>
  </si>
  <si>
    <t>China</t>
  </si>
  <si>
    <t>Japan</t>
  </si>
  <si>
    <t>Netherlands</t>
  </si>
  <si>
    <t>Denmark</t>
  </si>
  <si>
    <t>Taiwan (Province of China)</t>
  </si>
  <si>
    <t>United States</t>
  </si>
  <si>
    <t>British Virgin Islands</t>
  </si>
  <si>
    <t>Samoa</t>
  </si>
  <si>
    <t>Germany</t>
  </si>
  <si>
    <t xml:space="preserve">Switzerland </t>
  </si>
  <si>
    <t xml:space="preserve">Malaysia </t>
  </si>
  <si>
    <t xml:space="preserve">India </t>
  </si>
  <si>
    <t>Thailand</t>
  </si>
  <si>
    <t xml:space="preserve">Mauritius </t>
  </si>
  <si>
    <t>Seychelles</t>
  </si>
  <si>
    <t xml:space="preserve">Brunei Darussalam </t>
  </si>
  <si>
    <t xml:space="preserve">Finland </t>
  </si>
  <si>
    <t>13. Retail sales of goods and services</t>
  </si>
  <si>
    <t>Prel.</t>
  </si>
  <si>
    <t>Est.</t>
  </si>
  <si>
    <t xml:space="preserve">Accumulated </t>
  </si>
  <si>
    <t>Total</t>
  </si>
  <si>
    <t xml:space="preserve"> Structure </t>
  </si>
  <si>
    <t xml:space="preserve">YoY </t>
  </si>
  <si>
    <t>Retail sales</t>
  </si>
  <si>
    <t>Accommodation and 
food service activities</t>
  </si>
  <si>
    <t>Traveling services</t>
  </si>
  <si>
    <t xml:space="preserve">Other services </t>
  </si>
  <si>
    <t>14. Export of goods</t>
  </si>
  <si>
    <t>1000 tons; Mill. USD</t>
  </si>
  <si>
    <t>Preliminary</t>
  </si>
  <si>
    <t>Volume</t>
  </si>
  <si>
    <t>Value</t>
  </si>
  <si>
    <t>Domestic economic sector</t>
  </si>
  <si>
    <t>FDI sector</t>
  </si>
  <si>
    <t xml:space="preserve">    Crude oil</t>
  </si>
  <si>
    <t xml:space="preserve">    Others</t>
  </si>
  <si>
    <t>Fishery products</t>
  </si>
  <si>
    <t>Fruits and vegetables</t>
  </si>
  <si>
    <t>Cashew nut</t>
  </si>
  <si>
    <t>Coffee</t>
  </si>
  <si>
    <t>Tea</t>
  </si>
  <si>
    <t>Pepper</t>
  </si>
  <si>
    <t>Rice</t>
  </si>
  <si>
    <t>Casava and casava products</t>
  </si>
  <si>
    <t>Confectionery and cereal preparations</t>
  </si>
  <si>
    <t>Animal feed and materials</t>
  </si>
  <si>
    <t>Clinker and cement</t>
  </si>
  <si>
    <t>Petroleum products</t>
  </si>
  <si>
    <t xml:space="preserve">Chemicals </t>
  </si>
  <si>
    <t>Chemical products</t>
  </si>
  <si>
    <t>Plastic materials</t>
  </si>
  <si>
    <t>Plastic products</t>
  </si>
  <si>
    <t>Rubber</t>
  </si>
  <si>
    <t>Rubber products</t>
  </si>
  <si>
    <t>MAIN COMMODITIES</t>
  </si>
  <si>
    <t>Handbags, wallets, suitcases, hats and umbrellas</t>
  </si>
  <si>
    <t>Wood and wooden products</t>
  </si>
  <si>
    <t>Paper and paper products</t>
  </si>
  <si>
    <t>Yarn</t>
  </si>
  <si>
    <t>Textiles and garments</t>
  </si>
  <si>
    <t>Footwear</t>
  </si>
  <si>
    <t>Textile, leather and footwear materials and auxiliaries</t>
  </si>
  <si>
    <t>Glass and glassware</t>
  </si>
  <si>
    <t>Iron and steel</t>
  </si>
  <si>
    <t>Iron and steel products</t>
  </si>
  <si>
    <t>Other base metals and other base metal products</t>
  </si>
  <si>
    <t>Electronic goods, computers and their parts</t>
  </si>
  <si>
    <t>Telephones, mobile phones and parts thereof</t>
  </si>
  <si>
    <t>Still image cameras, video cameras 
and parts thereof</t>
  </si>
  <si>
    <t>Other machinery, equipment, tools and 
spare parts</t>
  </si>
  <si>
    <t>Insulated wires and cables</t>
  </si>
  <si>
    <t>Means of transportation, parts and accessories thereof</t>
  </si>
  <si>
    <t>Furniture products made of materials 
other than wood</t>
  </si>
  <si>
    <t>Toys, and sports requisites; parts and accessories thereof</t>
  </si>
  <si>
    <t>15. Import of goods</t>
  </si>
  <si>
    <t>Milk and milk products</t>
  </si>
  <si>
    <t>Wheat</t>
  </si>
  <si>
    <t>Maize (corn)</t>
  </si>
  <si>
    <t>Soya beans</t>
  </si>
  <si>
    <t>Animal, vegetable fats and oils</t>
  </si>
  <si>
    <t>Other food preparations</t>
  </si>
  <si>
    <t>Ores and other minerals</t>
  </si>
  <si>
    <t>Coal</t>
  </si>
  <si>
    <t xml:space="preserve"> Petroleum products</t>
  </si>
  <si>
    <t>Liquefied petroleum gases (LPG)</t>
  </si>
  <si>
    <t>Other petroleum products</t>
  </si>
  <si>
    <t>Pharmaceutical products</t>
  </si>
  <si>
    <t xml:space="preserve">Fertilizer </t>
  </si>
  <si>
    <t>Essential oils and resinoids; perfumery, 
cosmetic or toilet preparations</t>
  </si>
  <si>
    <t>Paper</t>
  </si>
  <si>
    <t>Paper products</t>
  </si>
  <si>
    <t>Cotton</t>
  </si>
  <si>
    <t>Fabrics</t>
  </si>
  <si>
    <t>Ferrous waste and scrap</t>
  </si>
  <si>
    <t>Other base metals</t>
  </si>
  <si>
    <t>Other base metals products</t>
  </si>
  <si>
    <t>Electronic goods,computers and their parts</t>
  </si>
  <si>
    <t>Electric consumer products and parts thereof</t>
  </si>
  <si>
    <t>Of which: Completely Built-Up (*)</t>
  </si>
  <si>
    <t>Other means of transportation, parts and accessories thereof</t>
  </si>
  <si>
    <t>(*)Unit; Mill. USD</t>
  </si>
  <si>
    <t xml:space="preserve">16. Consumer price index, gold and USD price index </t>
  </si>
  <si>
    <t xml:space="preserve">      and core inflation</t>
  </si>
  <si>
    <t>July 2026 over</t>
  </si>
  <si>
    <t>Base year</t>
  </si>
  <si>
    <t>December</t>
  </si>
  <si>
    <t>(2024)</t>
  </si>
  <si>
    <t>Average</t>
  </si>
  <si>
    <t xml:space="preserve">7 months </t>
  </si>
  <si>
    <t xml:space="preserve"> CONSUMER PRICE INDEX</t>
  </si>
  <si>
    <t>Food and foodstuff service</t>
  </si>
  <si>
    <t xml:space="preserve"> Of which:</t>
  </si>
  <si>
    <t>Food</t>
  </si>
  <si>
    <t>Foodstuff</t>
  </si>
  <si>
    <t xml:space="preserve">Eating out </t>
  </si>
  <si>
    <t>Beverage and cigarette</t>
  </si>
  <si>
    <t>Garment, hat, footwear</t>
  </si>
  <si>
    <t>Housing, electricity, water, fuel and construction materials</t>
  </si>
  <si>
    <t>Household equipment and goods</t>
  </si>
  <si>
    <t>Medicine and health care services</t>
  </si>
  <si>
    <t xml:space="preserve">  Of which:</t>
  </si>
  <si>
    <t xml:space="preserve"> Health care services </t>
  </si>
  <si>
    <t>Transport</t>
  </si>
  <si>
    <t>Information and communication</t>
  </si>
  <si>
    <t>Education</t>
  </si>
  <si>
    <t xml:space="preserve">    Of which:</t>
  </si>
  <si>
    <t>Education services</t>
  </si>
  <si>
    <t>Culture, entertainments and tourism</t>
  </si>
  <si>
    <t>Other goods and services</t>
  </si>
  <si>
    <t>GOLD PRICE INDEX</t>
  </si>
  <si>
    <t>USD PRICE INDEX</t>
  </si>
  <si>
    <t xml:space="preserve">CORE INFLATION </t>
  </si>
  <si>
    <t>17. Passenger carried in July 2026 and 7 months 2026</t>
  </si>
  <si>
    <t>July 2026</t>
  </si>
  <si>
    <t xml:space="preserve"> 7 months</t>
  </si>
  <si>
    <t xml:space="preserve">I. </t>
  </si>
  <si>
    <t>Passengers carried
 (Thous. passengers)</t>
  </si>
  <si>
    <t>By transport sector</t>
  </si>
  <si>
    <t>Domestic</t>
  </si>
  <si>
    <t>Overseas</t>
  </si>
  <si>
    <t>By type of transport</t>
  </si>
  <si>
    <t>Railway</t>
  </si>
  <si>
    <t>Maritime transport</t>
  </si>
  <si>
    <t>Inland waterway</t>
  </si>
  <si>
    <t>Road</t>
  </si>
  <si>
    <t>Airway</t>
  </si>
  <si>
    <t xml:space="preserve">II. </t>
  </si>
  <si>
    <t>Passenger carried (passenger-kilometers) 
(Mill. Passengers.km)</t>
  </si>
  <si>
    <t>18.  Freight transported in July and 7 months 2026</t>
  </si>
  <si>
    <t>I.</t>
  </si>
  <si>
    <t>Freight transported 
(Thousand tons)</t>
  </si>
  <si>
    <t>II.</t>
  </si>
  <si>
    <t>Freight transported (ton-kilometers) (Mill. tons-km)</t>
  </si>
  <si>
    <t>19. International visitors to Viet Nam</t>
  </si>
  <si>
    <t>Asia</t>
  </si>
  <si>
    <t>China, PR</t>
  </si>
  <si>
    <t>Malaysia</t>
  </si>
  <si>
    <t>Cambodia</t>
  </si>
  <si>
    <t>Philippines</t>
  </si>
  <si>
    <t>Lao PDR</t>
  </si>
  <si>
    <t>Indonesia</t>
  </si>
  <si>
    <t>India</t>
  </si>
  <si>
    <t>Others</t>
  </si>
  <si>
    <t>America</t>
  </si>
  <si>
    <t>Canada</t>
  </si>
  <si>
    <t>Europe</t>
  </si>
  <si>
    <t>Russian Federation</t>
  </si>
  <si>
    <t>United Kingdom</t>
  </si>
  <si>
    <t>France</t>
  </si>
  <si>
    <t>Spain</t>
  </si>
  <si>
    <t>Italy</t>
  </si>
  <si>
    <t>Sweden</t>
  </si>
  <si>
    <t>Switzerland</t>
  </si>
  <si>
    <t>Belgium</t>
  </si>
  <si>
    <t>Norway</t>
  </si>
  <si>
    <t>Czech Republic</t>
  </si>
  <si>
    <t>Poland</t>
  </si>
  <si>
    <t>Oceania</t>
  </si>
  <si>
    <t>Australia</t>
  </si>
  <si>
    <t>New Zealand</t>
  </si>
  <si>
    <t>Africa</t>
  </si>
  <si>
    <t>20. Selected social and environmental indicators in July and 7 months 2026</t>
  </si>
  <si>
    <t>July 2026
MoM
(%)</t>
  </si>
  <si>
    <t>July 2026
YoY
(%)</t>
  </si>
  <si>
    <t xml:space="preserve">Traffic accident </t>
  </si>
  <si>
    <t xml:space="preserve">Number of traffic accidents </t>
  </si>
  <si>
    <t xml:space="preserve">Number of deaths </t>
  </si>
  <si>
    <t>Fire and explosion</t>
  </si>
  <si>
    <t>Number of fire and explosion</t>
  </si>
  <si>
    <t>Number of deaths</t>
  </si>
  <si>
    <t>Total economic loss</t>
  </si>
  <si>
    <t>Environmental violation</t>
  </si>
  <si>
    <t>Number of environmental violations</t>
  </si>
  <si>
    <t>Number of environmental violations addressed</t>
  </si>
  <si>
    <t xml:space="preserve">Total fine </t>
  </si>
  <si>
    <t>Disaster-induced loss</t>
  </si>
  <si>
    <t>Number of deaths and missing person</t>
  </si>
  <si>
    <t>Damaged rice areas</t>
  </si>
  <si>
    <t>Damaged other crops areas</t>
  </si>
  <si>
    <t>Houses collapsed or swept away</t>
  </si>
  <si>
    <t>Damaged houses</t>
  </si>
  <si>
    <t>case</t>
  </si>
  <si>
    <t>person</t>
  </si>
  <si>
    <t>billion VND</t>
  </si>
  <si>
    <t>house</t>
  </si>
  <si>
    <t>Same period</t>
  </si>
  <si>
    <t>Implemented</t>
  </si>
  <si>
    <t>Arrival</t>
  </si>
  <si>
    <t xml:space="preserve">Number of injuries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43" formatCode="_(* #,##0.00_);_(* \(#,##0.00\);_(* &quot;-&quot;??_);_(@_)"/>
    <numFmt numFmtId="164" formatCode="0.0"/>
    <numFmt numFmtId="165" formatCode="_-* #,##0.00_-;\-* #,##0.00_-;_-* &quot;-&quot;??_-;_-@_-"/>
    <numFmt numFmtId="166" formatCode="_(* #,##0.0_);_(* \(#,##0.0\);_(* &quot;-&quot;??_);_(@_)"/>
    <numFmt numFmtId="167" formatCode="_-* #,##0\ _P_t_s_-;\-* #,##0\ _P_t_s_-;_-* &quot;-&quot;\ _P_t_s_-;_-@_-"/>
    <numFmt numFmtId="168" formatCode="0.00000"/>
    <numFmt numFmtId="169" formatCode="0.000"/>
    <numFmt numFmtId="170" formatCode="\ \ ########"/>
    <numFmt numFmtId="171" formatCode="#,##0.0;[Red]\-#,##0.0;\ &quot;-&quot;;[Blue]@"/>
    <numFmt numFmtId="172" formatCode="_-* #,##0_-;\-* #,##0_-;_-* &quot;-&quot;_-;_-@_-"/>
    <numFmt numFmtId="173" formatCode="#,##0.0"/>
    <numFmt numFmtId="174" formatCode="_(* #,##0_);_(* \(#,##0\);_(* &quot;-&quot;??_);_(@_)"/>
  </numFmts>
  <fonts count="78">
    <font>
      <sz val="11"/>
      <color theme="1"/>
      <name val="Calibri"/>
      <family val="2"/>
      <scheme val="minor"/>
    </font>
    <font>
      <sz val="11"/>
      <color theme="1"/>
      <name val="Calibri"/>
      <family val="2"/>
      <scheme val="minor"/>
    </font>
    <font>
      <sz val="11"/>
      <color indexed="8"/>
      <name val="Calibri"/>
      <family val="2"/>
    </font>
    <font>
      <sz val="9"/>
      <name val="Arial"/>
      <family val="2"/>
    </font>
    <font>
      <sz val="10"/>
      <color indexed="8"/>
      <name val="Arial"/>
      <family val="2"/>
      <charset val="163"/>
    </font>
    <font>
      <sz val="9"/>
      <color indexed="8"/>
      <name val="Arial"/>
      <family val="2"/>
    </font>
    <font>
      <b/>
      <sz val="9"/>
      <name val="Arial"/>
      <family val="2"/>
    </font>
    <font>
      <b/>
      <sz val="10"/>
      <color indexed="8"/>
      <name val="Arial"/>
      <family val="2"/>
    </font>
    <font>
      <sz val="10"/>
      <name val="Arial"/>
      <family val="2"/>
    </font>
    <font>
      <b/>
      <sz val="10"/>
      <color theme="1"/>
      <name val="Arial"/>
      <family val="2"/>
    </font>
    <font>
      <sz val="10"/>
      <color theme="1"/>
      <name val="Arial"/>
      <family val="2"/>
    </font>
    <font>
      <i/>
      <sz val="9"/>
      <name val="Arial"/>
      <family val="2"/>
    </font>
    <font>
      <b/>
      <sz val="10"/>
      <name val="Arial"/>
      <family val="2"/>
    </font>
    <font>
      <b/>
      <i/>
      <sz val="9"/>
      <name val="Arial"/>
      <family val="2"/>
    </font>
    <font>
      <b/>
      <sz val="9"/>
      <color theme="1"/>
      <name val="Arial"/>
      <family val="2"/>
    </font>
    <font>
      <sz val="13"/>
      <name val=".VnTime"/>
      <family val="2"/>
    </font>
    <font>
      <b/>
      <sz val="11"/>
      <name val="Arial"/>
      <family val="2"/>
    </font>
    <font>
      <b/>
      <sz val="12"/>
      <name val="Arial"/>
      <family val="2"/>
    </font>
    <font>
      <sz val="12"/>
      <name val="Arial"/>
      <family val="2"/>
    </font>
    <font>
      <sz val="12"/>
      <color theme="1"/>
      <name val="Times New Roman"/>
      <family val="2"/>
    </font>
    <font>
      <sz val="10"/>
      <name val="Arial"/>
      <family val="2"/>
      <charset val="163"/>
    </font>
    <font>
      <sz val="12"/>
      <name val=".VnTime"/>
      <family val="2"/>
    </font>
    <font>
      <sz val="10"/>
      <name val="MS Sans Serif"/>
      <family val="2"/>
    </font>
    <font>
      <sz val="8"/>
      <name val="Arial"/>
      <family val="2"/>
    </font>
    <font>
      <sz val="14"/>
      <color theme="1"/>
      <name val="Times New Roman"/>
      <family val="2"/>
    </font>
    <font>
      <sz val="10"/>
      <name val=".VnArial"/>
      <family val="2"/>
    </font>
    <font>
      <b/>
      <sz val="11"/>
      <color theme="1"/>
      <name val="Calibri"/>
      <family val="2"/>
      <scheme val="minor"/>
    </font>
    <font>
      <b/>
      <sz val="13"/>
      <name val="Arial"/>
      <family val="2"/>
    </font>
    <font>
      <b/>
      <i/>
      <sz val="10"/>
      <name val="Arial"/>
      <family val="2"/>
    </font>
    <font>
      <sz val="12"/>
      <name val="VNTime"/>
    </font>
    <font>
      <b/>
      <i/>
      <sz val="10"/>
      <color indexed="8"/>
      <name val="Arial"/>
      <family val="2"/>
    </font>
    <font>
      <i/>
      <sz val="10"/>
      <name val="Arial"/>
      <family val="2"/>
    </font>
    <font>
      <sz val="10"/>
      <color indexed="8"/>
      <name val="Arial"/>
      <family val="2"/>
    </font>
    <font>
      <sz val="10"/>
      <name val="BEAM-Time-T"/>
    </font>
    <font>
      <sz val="9.5"/>
      <name val="Arial"/>
      <family val="2"/>
    </font>
    <font>
      <sz val="13"/>
      <name val="Arial"/>
      <family val="2"/>
    </font>
    <font>
      <sz val="13"/>
      <name val=".VnArial"/>
      <family val="2"/>
    </font>
    <font>
      <b/>
      <sz val="10"/>
      <name val="Arial"/>
      <family val="2"/>
      <charset val="163"/>
    </font>
    <font>
      <sz val="11"/>
      <name val="Times New Roman"/>
      <family val="1"/>
    </font>
    <font>
      <sz val="11.5"/>
      <name val="Times New Roman"/>
      <family val="1"/>
    </font>
    <font>
      <sz val="10"/>
      <name val="Times New Roman"/>
      <family val="1"/>
    </font>
    <font>
      <sz val="10"/>
      <color theme="1"/>
      <name val="Calibri"/>
      <family val="2"/>
      <scheme val="minor"/>
    </font>
    <font>
      <b/>
      <sz val="12"/>
      <color theme="1"/>
      <name val="Arial"/>
      <family val="2"/>
    </font>
    <font>
      <sz val="13"/>
      <color theme="1"/>
      <name val="Arial"/>
      <family val="2"/>
    </font>
    <font>
      <b/>
      <i/>
      <sz val="10"/>
      <color theme="1"/>
      <name val="Arial"/>
      <family val="2"/>
    </font>
    <font>
      <sz val="11"/>
      <color theme="1"/>
      <name val="Calibri"/>
      <family val="2"/>
      <charset val="163"/>
      <scheme val="minor"/>
    </font>
    <font>
      <sz val="10"/>
      <color theme="1"/>
      <name val="Times New Roman"/>
      <family val="1"/>
    </font>
    <font>
      <sz val="11"/>
      <color theme="1"/>
      <name val="Times New Roman"/>
      <family val="1"/>
    </font>
    <font>
      <sz val="11.5"/>
      <color theme="1"/>
      <name val="Times New Roman"/>
      <family val="1"/>
    </font>
    <font>
      <sz val="11.5"/>
      <color theme="1"/>
      <name val=".VnTime"/>
      <family val="2"/>
    </font>
    <font>
      <sz val="10"/>
      <name val=".VnTime"/>
      <family val="2"/>
    </font>
    <font>
      <b/>
      <sz val="13"/>
      <name val=".VnArial"/>
      <family val="2"/>
    </font>
    <font>
      <sz val="9"/>
      <color theme="1"/>
      <name val="Arial"/>
      <family val="2"/>
    </font>
    <font>
      <b/>
      <sz val="9.5"/>
      <name val="Arial"/>
      <family val="2"/>
    </font>
    <font>
      <i/>
      <sz val="9.5"/>
      <name val="Arial"/>
      <family val="2"/>
    </font>
    <font>
      <b/>
      <sz val="10"/>
      <name val=".VnArial"/>
      <family val="2"/>
    </font>
    <font>
      <sz val="9"/>
      <name val=".VnArial"/>
      <family val="2"/>
    </font>
    <font>
      <sz val="11.5"/>
      <name val="Arial"/>
      <family val="2"/>
    </font>
    <font>
      <b/>
      <sz val="11.5"/>
      <name val="Arial"/>
      <family val="2"/>
    </font>
    <font>
      <sz val="9"/>
      <color indexed="9"/>
      <name val="Arial"/>
      <family val="2"/>
    </font>
    <font>
      <i/>
      <vertAlign val="superscript"/>
      <sz val="9"/>
      <name val="Arial"/>
      <family val="2"/>
    </font>
    <font>
      <b/>
      <sz val="12"/>
      <color theme="1"/>
      <name val="Calibri"/>
      <family val="2"/>
      <scheme val="minor"/>
    </font>
    <font>
      <sz val="11"/>
      <color theme="1"/>
      <name val="Arial"/>
      <family val="2"/>
    </font>
    <font>
      <sz val="10"/>
      <color rgb="FF000000"/>
      <name val="Arial"/>
      <family val="2"/>
    </font>
    <font>
      <sz val="9.5"/>
      <color rgb="FF000000"/>
      <name val="Arial"/>
      <family val="2"/>
    </font>
    <font>
      <sz val="9.5"/>
      <color theme="1"/>
      <name val="Arial"/>
      <family val="2"/>
    </font>
    <font>
      <sz val="12"/>
      <color theme="1"/>
      <name val="Arial"/>
      <family val="2"/>
    </font>
    <font>
      <b/>
      <i/>
      <sz val="10"/>
      <name val=".VnArial"/>
      <family val="2"/>
    </font>
    <font>
      <b/>
      <sz val="11"/>
      <color theme="1"/>
      <name val="Arial"/>
      <family val="2"/>
    </font>
    <font>
      <i/>
      <sz val="9"/>
      <color theme="1"/>
      <name val="Arial"/>
      <family val="2"/>
    </font>
    <font>
      <sz val="12"/>
      <color theme="1"/>
      <name val="Times New Roman"/>
      <family val="1"/>
    </font>
    <font>
      <sz val="11"/>
      <color theme="1"/>
      <name val="Times New Roman"/>
      <family val="1"/>
      <charset val="163"/>
    </font>
    <font>
      <b/>
      <sz val="9"/>
      <color rgb="FF000000"/>
      <name val="Arial"/>
      <family val="2"/>
    </font>
    <font>
      <b/>
      <i/>
      <sz val="9"/>
      <color theme="1"/>
      <name val="Arial"/>
      <family val="2"/>
    </font>
    <font>
      <b/>
      <i/>
      <sz val="9.5"/>
      <name val="Arial"/>
      <family val="2"/>
    </font>
    <font>
      <b/>
      <vertAlign val="superscript"/>
      <sz val="12"/>
      <name val="Arial"/>
      <family val="2"/>
    </font>
    <font>
      <vertAlign val="superscript"/>
      <sz val="9"/>
      <name val="Arial"/>
      <family val="2"/>
    </font>
    <font>
      <sz val="9"/>
      <color rgb="FF000000"/>
      <name val="Arial"/>
      <family val="2"/>
    </font>
  </fonts>
  <fills count="2">
    <fill>
      <patternFill patternType="none"/>
    </fill>
    <fill>
      <patternFill patternType="gray125"/>
    </fill>
  </fills>
  <borders count="6">
    <border>
      <left/>
      <right/>
      <top/>
      <bottom/>
      <diagonal/>
    </border>
    <border>
      <left/>
      <right/>
      <top/>
      <bottom style="thin">
        <color indexed="64"/>
      </bottom>
      <diagonal/>
    </border>
    <border>
      <left/>
      <right/>
      <top style="thin">
        <color indexed="64"/>
      </top>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theme="0" tint="-0.249977111117893"/>
      </left>
      <right style="thin">
        <color theme="0" tint="-0.249977111117893"/>
      </right>
      <top style="thin">
        <color theme="0" tint="-0.249977111117893"/>
      </top>
      <bottom style="thin">
        <color theme="0" tint="-0.249977111117893"/>
      </bottom>
      <diagonal/>
    </border>
  </borders>
  <cellStyleXfs count="74">
    <xf numFmtId="0" fontId="0" fillId="0" borderId="0"/>
    <xf numFmtId="0" fontId="2" fillId="0" borderId="0"/>
    <xf numFmtId="0" fontId="4" fillId="0" borderId="0"/>
    <xf numFmtId="165" fontId="8" fillId="0" borderId="0" applyFont="0" applyFill="0" applyBorder="0" applyAlignment="0" applyProtection="0"/>
    <xf numFmtId="0" fontId="15" fillId="0" borderId="0"/>
    <xf numFmtId="0" fontId="1" fillId="0" borderId="0"/>
    <xf numFmtId="0" fontId="19" fillId="0" borderId="0"/>
    <xf numFmtId="0" fontId="20" fillId="0" borderId="0"/>
    <xf numFmtId="167" fontId="21" fillId="0" borderId="0" applyFont="0" applyFill="0" applyBorder="0" applyAlignment="0" applyProtection="0"/>
    <xf numFmtId="0" fontId="22" fillId="0" borderId="0"/>
    <xf numFmtId="0" fontId="21" fillId="0" borderId="0"/>
    <xf numFmtId="0" fontId="2" fillId="0" borderId="0"/>
    <xf numFmtId="0" fontId="24" fillId="0" borderId="0"/>
    <xf numFmtId="0" fontId="25" fillId="0" borderId="0" applyAlignment="0">
      <alignment vertical="top" wrapText="1"/>
      <protection locked="0"/>
    </xf>
    <xf numFmtId="43" fontId="1" fillId="0" borderId="0" applyFont="0" applyFill="0" applyBorder="0" applyAlignment="0" applyProtection="0"/>
    <xf numFmtId="0" fontId="22" fillId="0" borderId="0"/>
    <xf numFmtId="0" fontId="21" fillId="0" borderId="0"/>
    <xf numFmtId="0" fontId="22" fillId="0" borderId="0"/>
    <xf numFmtId="0" fontId="29" fillId="0" borderId="0"/>
    <xf numFmtId="0" fontId="8" fillId="0" borderId="0"/>
    <xf numFmtId="0" fontId="33" fillId="0" borderId="0"/>
    <xf numFmtId="0" fontId="21" fillId="0" borderId="0"/>
    <xf numFmtId="0" fontId="21" fillId="0" borderId="0"/>
    <xf numFmtId="0" fontId="21" fillId="0" borderId="0"/>
    <xf numFmtId="0" fontId="19" fillId="0" borderId="0"/>
    <xf numFmtId="0" fontId="21" fillId="0" borderId="0"/>
    <xf numFmtId="0" fontId="21" fillId="0" borderId="0"/>
    <xf numFmtId="0" fontId="2" fillId="0" borderId="0"/>
    <xf numFmtId="0" fontId="21" fillId="0" borderId="0"/>
    <xf numFmtId="0" fontId="8" fillId="0" borderId="0"/>
    <xf numFmtId="0" fontId="22" fillId="0" borderId="0"/>
    <xf numFmtId="43" fontId="24" fillId="0" borderId="0" applyFont="0" applyFill="0" applyBorder="0" applyAlignment="0" applyProtection="0"/>
    <xf numFmtId="0" fontId="8" fillId="0" borderId="0"/>
    <xf numFmtId="0" fontId="1" fillId="0" borderId="0"/>
    <xf numFmtId="0" fontId="1" fillId="0" borderId="0"/>
    <xf numFmtId="0" fontId="1" fillId="0" borderId="0"/>
    <xf numFmtId="0" fontId="8" fillId="0" borderId="0"/>
    <xf numFmtId="0" fontId="2" fillId="0" borderId="0"/>
    <xf numFmtId="0" fontId="45" fillId="0" borderId="0"/>
    <xf numFmtId="0" fontId="1" fillId="0" borderId="0"/>
    <xf numFmtId="0" fontId="24" fillId="0" borderId="0"/>
    <xf numFmtId="0" fontId="8" fillId="0" borderId="0"/>
    <xf numFmtId="0" fontId="50" fillId="0" borderId="0"/>
    <xf numFmtId="0" fontId="21" fillId="0" borderId="0"/>
    <xf numFmtId="0" fontId="21" fillId="0" borderId="0"/>
    <xf numFmtId="0" fontId="8" fillId="0" borderId="0"/>
    <xf numFmtId="0" fontId="15" fillId="0" borderId="0"/>
    <xf numFmtId="0" fontId="21" fillId="0" borderId="0"/>
    <xf numFmtId="0" fontId="8" fillId="0" borderId="0"/>
    <xf numFmtId="0" fontId="45" fillId="0" borderId="0"/>
    <xf numFmtId="172" fontId="21" fillId="0" borderId="0" applyFont="0" applyFill="0" applyBorder="0" applyAlignment="0" applyProtection="0"/>
    <xf numFmtId="0" fontId="8" fillId="0" borderId="0"/>
    <xf numFmtId="165" fontId="21" fillId="0" borderId="0" applyFont="0" applyFill="0" applyBorder="0" applyAlignment="0" applyProtection="0"/>
    <xf numFmtId="0" fontId="1" fillId="0" borderId="0"/>
    <xf numFmtId="0" fontId="21" fillId="0" borderId="0"/>
    <xf numFmtId="0" fontId="8" fillId="0" borderId="0"/>
    <xf numFmtId="0" fontId="1" fillId="0" borderId="0"/>
    <xf numFmtId="0" fontId="2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9" fillId="0" borderId="0"/>
    <xf numFmtId="9" fontId="45" fillId="0" borderId="0" applyFont="0" applyFill="0" applyBorder="0" applyAlignment="0" applyProtection="0"/>
    <xf numFmtId="0" fontId="1" fillId="0" borderId="0"/>
    <xf numFmtId="0" fontId="1" fillId="0" borderId="0"/>
    <xf numFmtId="0" fontId="1" fillId="0" borderId="0"/>
    <xf numFmtId="0" fontId="8" fillId="0" borderId="0"/>
    <xf numFmtId="0" fontId="8" fillId="0" borderId="0"/>
    <xf numFmtId="0" fontId="1" fillId="0" borderId="0"/>
    <xf numFmtId="0" fontId="1" fillId="0" borderId="0"/>
    <xf numFmtId="0" fontId="8" fillId="0" borderId="0"/>
    <xf numFmtId="0" fontId="21" fillId="0" borderId="0"/>
    <xf numFmtId="0" fontId="22" fillId="0" borderId="0"/>
    <xf numFmtId="0" fontId="1" fillId="0" borderId="0"/>
  </cellStyleXfs>
  <cellXfs count="578">
    <xf numFmtId="0" fontId="0" fillId="0" borderId="0" xfId="0"/>
    <xf numFmtId="0" fontId="3" fillId="0" borderId="0" xfId="1" applyFont="1"/>
    <xf numFmtId="0" fontId="5" fillId="0" borderId="0" xfId="2" applyFont="1" applyAlignment="1">
      <alignment horizontal="left" wrapText="1" indent="1"/>
    </xf>
    <xf numFmtId="0" fontId="6" fillId="0" borderId="0" xfId="1" applyFont="1"/>
    <xf numFmtId="164" fontId="3" fillId="0" borderId="0" xfId="1" applyNumberFormat="1" applyFont="1" applyAlignment="1">
      <alignment horizontal="right" indent="1"/>
    </xf>
    <xf numFmtId="164" fontId="6" fillId="0" borderId="0" xfId="1" applyNumberFormat="1" applyFont="1" applyAlignment="1">
      <alignment horizontal="right" indent="1"/>
    </xf>
    <xf numFmtId="0" fontId="7" fillId="0" borderId="0" xfId="2" applyFont="1" applyAlignment="1">
      <alignment horizontal="left" wrapText="1"/>
    </xf>
    <xf numFmtId="166" fontId="9" fillId="0" borderId="0" xfId="3" applyNumberFormat="1" applyFont="1" applyBorder="1" applyAlignment="1">
      <alignment horizontal="right" wrapText="1" indent="1"/>
    </xf>
    <xf numFmtId="166" fontId="10" fillId="0" borderId="0" xfId="3" applyNumberFormat="1" applyFont="1" applyBorder="1" applyAlignment="1">
      <alignment horizontal="right" wrapText="1" indent="1"/>
    </xf>
    <xf numFmtId="0" fontId="11" fillId="0" borderId="0" xfId="1" applyFont="1"/>
    <xf numFmtId="166" fontId="12" fillId="0" borderId="0" xfId="3" applyNumberFormat="1" applyFont="1" applyBorder="1" applyAlignment="1">
      <alignment horizontal="right" wrapText="1" indent="1"/>
    </xf>
    <xf numFmtId="0" fontId="12" fillId="0" borderId="0" xfId="1" applyFont="1" applyAlignment="1">
      <alignment horizontal="left" wrapText="1"/>
    </xf>
    <xf numFmtId="164" fontId="10" fillId="0" borderId="0" xfId="0" applyNumberFormat="1" applyFont="1" applyAlignment="1">
      <alignment horizontal="right" vertical="center" wrapText="1" indent="1"/>
    </xf>
    <xf numFmtId="0" fontId="13" fillId="0" borderId="0" xfId="1" applyFont="1" applyAlignment="1">
      <alignment horizontal="center" vertical="center" wrapText="1"/>
    </xf>
    <xf numFmtId="0" fontId="6" fillId="0" borderId="0" xfId="1" applyFont="1" applyAlignment="1">
      <alignment horizontal="center" vertical="center" wrapText="1"/>
    </xf>
    <xf numFmtId="164" fontId="14" fillId="0" borderId="0" xfId="0" applyNumberFormat="1" applyFont="1" applyAlignment="1">
      <alignment horizontal="right" vertical="center" wrapText="1" indent="1"/>
    </xf>
    <xf numFmtId="0" fontId="12" fillId="0" borderId="0" xfId="4" applyFont="1" applyAlignment="1">
      <alignment horizontal="left"/>
    </xf>
    <xf numFmtId="0" fontId="3" fillId="0" borderId="0" xfId="1" applyFont="1" applyAlignment="1">
      <alignment horizontal="center" vertical="center" wrapText="1"/>
    </xf>
    <xf numFmtId="164" fontId="9" fillId="0" borderId="0" xfId="5" applyNumberFormat="1" applyFont="1" applyAlignment="1">
      <alignment horizontal="right" wrapText="1" indent="1"/>
    </xf>
    <xf numFmtId="164" fontId="9" fillId="0" borderId="0" xfId="0" applyNumberFormat="1" applyFont="1" applyAlignment="1">
      <alignment horizontal="right" vertical="center" wrapText="1" indent="1"/>
    </xf>
    <xf numFmtId="0" fontId="16" fillId="0" borderId="0" xfId="1" applyFont="1" applyAlignment="1">
      <alignment wrapText="1"/>
    </xf>
    <xf numFmtId="0" fontId="3" fillId="0" borderId="1" xfId="1" applyFont="1" applyBorder="1" applyAlignment="1">
      <alignment horizontal="center" vertical="center" wrapText="1"/>
    </xf>
    <xf numFmtId="0" fontId="6" fillId="0" borderId="0" xfId="1" applyFont="1" applyAlignment="1">
      <alignment vertical="center" wrapText="1"/>
    </xf>
    <xf numFmtId="0" fontId="3" fillId="0" borderId="2" xfId="1" applyFont="1" applyBorder="1" applyAlignment="1">
      <alignment horizontal="center" vertical="center" wrapText="1"/>
    </xf>
    <xf numFmtId="0" fontId="6" fillId="0" borderId="2" xfId="1" applyFont="1" applyBorder="1" applyAlignment="1">
      <alignment vertical="center" wrapText="1"/>
    </xf>
    <xf numFmtId="0" fontId="13" fillId="0" borderId="0" xfId="1" applyFont="1" applyAlignment="1">
      <alignment horizontal="right"/>
    </xf>
    <xf numFmtId="0" fontId="3" fillId="0" borderId="0" xfId="1" applyFont="1" applyAlignment="1">
      <alignment horizontal="center"/>
    </xf>
    <xf numFmtId="0" fontId="3" fillId="0" borderId="0" xfId="1" applyFont="1" applyAlignment="1">
      <alignment horizontal="right"/>
    </xf>
    <xf numFmtId="0" fontId="6" fillId="0" borderId="0" xfId="1" applyFont="1" applyAlignment="1">
      <alignment horizontal="left"/>
    </xf>
    <xf numFmtId="0" fontId="17" fillId="0" borderId="0" xfId="1" applyFont="1" applyAlignment="1">
      <alignment horizontal="left" wrapText="1"/>
    </xf>
    <xf numFmtId="0" fontId="18" fillId="0" borderId="0" xfId="4" applyFont="1"/>
    <xf numFmtId="0" fontId="10" fillId="0" borderId="0" xfId="6" applyFont="1"/>
    <xf numFmtId="164" fontId="10" fillId="0" borderId="0" xfId="6" applyNumberFormat="1" applyFont="1"/>
    <xf numFmtId="0" fontId="8" fillId="0" borderId="0" xfId="4" applyFont="1"/>
    <xf numFmtId="164" fontId="8" fillId="0" borderId="0" xfId="7" applyNumberFormat="1" applyFont="1" applyAlignment="1">
      <alignment horizontal="right" wrapText="1" indent="2"/>
    </xf>
    <xf numFmtId="164" fontId="8" fillId="0" borderId="0" xfId="7" applyNumberFormat="1" applyFont="1" applyAlignment="1">
      <alignment wrapText="1"/>
    </xf>
    <xf numFmtId="0" fontId="3" fillId="0" borderId="0" xfId="4" applyFont="1" applyAlignment="1">
      <alignment horizontal="center"/>
    </xf>
    <xf numFmtId="0" fontId="3" fillId="0" borderId="0" xfId="1" applyFont="1" applyAlignment="1">
      <alignment horizontal="left"/>
    </xf>
    <xf numFmtId="164" fontId="8" fillId="0" borderId="0" xfId="7" applyNumberFormat="1" applyFont="1" applyAlignment="1">
      <alignment horizontal="right" vertical="center" wrapText="1" indent="2"/>
    </xf>
    <xf numFmtId="164" fontId="8" fillId="0" borderId="0" xfId="7" applyNumberFormat="1" applyFont="1" applyAlignment="1">
      <alignment vertical="center" wrapText="1"/>
    </xf>
    <xf numFmtId="164" fontId="8" fillId="0" borderId="0" xfId="8" applyNumberFormat="1" applyFont="1" applyFill="1" applyBorder="1" applyAlignment="1">
      <alignment vertical="center" wrapText="1"/>
    </xf>
    <xf numFmtId="0" fontId="3" fillId="0" borderId="0" xfId="1" applyFont="1" applyAlignment="1">
      <alignment horizontal="left" wrapText="1"/>
    </xf>
    <xf numFmtId="164" fontId="8" fillId="0" borderId="0" xfId="8" applyNumberFormat="1" applyFont="1" applyFill="1" applyBorder="1" applyAlignment="1">
      <alignment horizontal="right" wrapText="1" indent="2"/>
    </xf>
    <xf numFmtId="0" fontId="3" fillId="0" borderId="0" xfId="9" applyFont="1" applyAlignment="1">
      <alignment horizontal="center" vertical="center"/>
    </xf>
    <xf numFmtId="0" fontId="23" fillId="0" borderId="0" xfId="9" applyFont="1" applyAlignment="1">
      <alignment horizontal="center" vertical="center"/>
    </xf>
    <xf numFmtId="0" fontId="8" fillId="0" borderId="0" xfId="9" applyFont="1" applyAlignment="1">
      <alignment horizontal="centerContinuous"/>
    </xf>
    <xf numFmtId="0" fontId="3" fillId="0" borderId="1" xfId="9" applyFont="1" applyBorder="1" applyAlignment="1">
      <alignment horizontal="center" vertical="center"/>
    </xf>
    <xf numFmtId="0" fontId="23" fillId="0" borderId="1" xfId="9" applyFont="1" applyBorder="1" applyAlignment="1">
      <alignment horizontal="center" vertical="center"/>
    </xf>
    <xf numFmtId="0" fontId="3" fillId="0" borderId="0" xfId="4" applyFont="1" applyAlignment="1">
      <alignment horizontal="center" vertical="center"/>
    </xf>
    <xf numFmtId="0" fontId="3" fillId="0" borderId="0" xfId="9" quotePrefix="1" applyFont="1" applyAlignment="1">
      <alignment horizontal="center" vertical="center"/>
    </xf>
    <xf numFmtId="0" fontId="3" fillId="0" borderId="2" xfId="9" applyFont="1" applyBorder="1" applyAlignment="1">
      <alignment horizontal="center" vertical="center"/>
    </xf>
    <xf numFmtId="0" fontId="8" fillId="0" borderId="2" xfId="9" applyFont="1" applyBorder="1" applyAlignment="1">
      <alignment horizontal="centerContinuous"/>
    </xf>
    <xf numFmtId="0" fontId="8" fillId="0" borderId="0" xfId="9" applyFont="1" applyAlignment="1">
      <alignment horizontal="center"/>
    </xf>
    <xf numFmtId="0" fontId="17" fillId="0" borderId="0" xfId="10" applyFont="1" applyAlignment="1">
      <alignment horizontal="left"/>
    </xf>
    <xf numFmtId="0" fontId="8" fillId="0" borderId="0" xfId="9" applyFont="1"/>
    <xf numFmtId="0" fontId="17" fillId="0" borderId="0" xfId="9" applyFont="1" applyAlignment="1">
      <alignment horizontal="left"/>
    </xf>
    <xf numFmtId="0" fontId="3" fillId="0" borderId="0" xfId="11" applyFont="1"/>
    <xf numFmtId="0" fontId="8" fillId="0" borderId="0" xfId="11" applyFont="1"/>
    <xf numFmtId="164" fontId="8" fillId="0" borderId="0" xfId="11" applyNumberFormat="1" applyFont="1" applyAlignment="1">
      <alignment horizontal="right" indent="4"/>
    </xf>
    <xf numFmtId="164" fontId="12" fillId="0" borderId="0" xfId="11" applyNumberFormat="1" applyFont="1" applyAlignment="1">
      <alignment horizontal="right" vertical="center" indent="4"/>
    </xf>
    <xf numFmtId="164" fontId="12" fillId="0" borderId="0" xfId="11" applyNumberFormat="1" applyFont="1" applyAlignment="1">
      <alignment horizontal="right" indent="4"/>
    </xf>
    <xf numFmtId="0" fontId="6" fillId="0" borderId="0" xfId="11" applyFont="1"/>
    <xf numFmtId="0" fontId="11" fillId="0" borderId="0" xfId="11" applyFont="1"/>
    <xf numFmtId="0" fontId="6" fillId="0" borderId="0" xfId="1" applyFont="1" applyAlignment="1">
      <alignment horizontal="left" wrapText="1"/>
    </xf>
    <xf numFmtId="0" fontId="13" fillId="0" borderId="0" xfId="11" applyFont="1" applyAlignment="1">
      <alignment horizontal="center" vertical="center" wrapText="1"/>
    </xf>
    <xf numFmtId="0" fontId="6" fillId="0" borderId="0" xfId="11" applyFont="1" applyAlignment="1">
      <alignment horizontal="center" vertical="center" wrapText="1"/>
    </xf>
    <xf numFmtId="164" fontId="8" fillId="0" borderId="0" xfId="11" applyNumberFormat="1" applyFont="1" applyAlignment="1">
      <alignment horizontal="right" vertical="center" wrapText="1" indent="4"/>
    </xf>
    <xf numFmtId="0" fontId="3" fillId="0" borderId="0" xfId="11" applyFont="1" applyAlignment="1">
      <alignment horizontal="center" vertical="center" wrapText="1"/>
    </xf>
    <xf numFmtId="164" fontId="12" fillId="0" borderId="0" xfId="11" applyNumberFormat="1" applyFont="1" applyAlignment="1">
      <alignment horizontal="right" vertical="center" wrapText="1" indent="4"/>
    </xf>
    <xf numFmtId="0" fontId="6" fillId="0" borderId="0" xfId="4" applyFont="1" applyAlignment="1">
      <alignment horizontal="left"/>
    </xf>
    <xf numFmtId="0" fontId="24" fillId="0" borderId="0" xfId="12"/>
    <xf numFmtId="0" fontId="3" fillId="0" borderId="0" xfId="13" applyFont="1" applyAlignment="1">
      <alignment horizontal="center" vertical="center" wrapText="1"/>
      <protection locked="0"/>
    </xf>
    <xf numFmtId="0" fontId="6" fillId="0" borderId="0" xfId="13" applyFont="1" applyAlignment="1">
      <alignment horizontal="center" vertical="center" wrapText="1"/>
      <protection locked="0"/>
    </xf>
    <xf numFmtId="0" fontId="3" fillId="0" borderId="1" xfId="13" applyFont="1" applyBorder="1" applyAlignment="1">
      <alignment horizontal="center" vertical="center" wrapText="1"/>
      <protection locked="0"/>
    </xf>
    <xf numFmtId="14" fontId="3" fillId="0" borderId="0" xfId="13" quotePrefix="1" applyNumberFormat="1" applyFont="1" applyAlignment="1">
      <alignment horizontal="center" vertical="center" wrapText="1"/>
      <protection locked="0"/>
    </xf>
    <xf numFmtId="0" fontId="3" fillId="0" borderId="2" xfId="13" applyFont="1" applyBorder="1" applyAlignment="1">
      <alignment horizontal="center" vertical="center" wrapText="1"/>
      <protection locked="0"/>
    </xf>
    <xf numFmtId="0" fontId="6" fillId="0" borderId="2" xfId="13" applyFont="1" applyBorder="1" applyAlignment="1">
      <alignment horizontal="center" vertical="center" wrapText="1"/>
      <protection locked="0"/>
    </xf>
    <xf numFmtId="0" fontId="13" fillId="0" borderId="0" xfId="11" applyFont="1" applyAlignment="1">
      <alignment horizontal="right"/>
    </xf>
    <xf numFmtId="0" fontId="6" fillId="0" borderId="0" xfId="11" applyFont="1" applyAlignment="1">
      <alignment horizontal="left"/>
    </xf>
    <xf numFmtId="0" fontId="17" fillId="0" borderId="0" xfId="11" applyFont="1" applyAlignment="1">
      <alignment horizontal="left" wrapText="1"/>
    </xf>
    <xf numFmtId="0" fontId="1" fillId="0" borderId="0" xfId="5"/>
    <xf numFmtId="164" fontId="10" fillId="0" borderId="0" xfId="5" applyNumberFormat="1" applyFont="1" applyAlignment="1">
      <alignment horizontal="right" indent="6"/>
    </xf>
    <xf numFmtId="0" fontId="10" fillId="0" borderId="0" xfId="5" applyFont="1" applyAlignment="1">
      <alignment horizontal="left" indent="2"/>
    </xf>
    <xf numFmtId="164" fontId="9" fillId="0" borderId="0" xfId="5" applyNumberFormat="1" applyFont="1" applyAlignment="1">
      <alignment horizontal="right" indent="6"/>
    </xf>
    <xf numFmtId="0" fontId="9" fillId="0" borderId="0" xfId="5" applyFont="1"/>
    <xf numFmtId="14" fontId="3" fillId="0" borderId="0" xfId="13" applyNumberFormat="1" applyFont="1" applyAlignment="1">
      <alignment horizontal="center" vertical="center" wrapText="1"/>
      <protection locked="0"/>
    </xf>
    <xf numFmtId="0" fontId="17" fillId="0" borderId="0" xfId="11" applyFont="1" applyAlignment="1">
      <alignment wrapText="1"/>
    </xf>
    <xf numFmtId="0" fontId="17" fillId="0" borderId="0" xfId="11" applyFont="1"/>
    <xf numFmtId="0" fontId="17" fillId="0" borderId="0" xfId="15" applyFont="1" applyAlignment="1">
      <alignment horizontal="left"/>
    </xf>
    <xf numFmtId="0" fontId="21" fillId="0" borderId="0" xfId="16"/>
    <xf numFmtId="0" fontId="27" fillId="0" borderId="0" xfId="17" applyFont="1"/>
    <xf numFmtId="0" fontId="3" fillId="0" borderId="0" xfId="16" applyFont="1"/>
    <xf numFmtId="0" fontId="28" fillId="0" borderId="1" xfId="16" applyFont="1" applyBorder="1" applyAlignment="1">
      <alignment horizontal="right"/>
    </xf>
    <xf numFmtId="0" fontId="8" fillId="0" borderId="2" xfId="16" applyFont="1" applyBorder="1"/>
    <xf numFmtId="0" fontId="3" fillId="0" borderId="2" xfId="16" applyFont="1" applyBorder="1" applyAlignment="1">
      <alignment horizontal="center" vertical="center" wrapText="1"/>
    </xf>
    <xf numFmtId="0" fontId="3" fillId="0" borderId="2" xfId="16" quotePrefix="1" applyFont="1" applyBorder="1" applyAlignment="1">
      <alignment horizontal="center" vertical="center" wrapText="1"/>
    </xf>
    <xf numFmtId="0" fontId="8" fillId="0" borderId="0" xfId="16" applyFont="1"/>
    <xf numFmtId="0" fontId="3" fillId="0" borderId="0" xfId="16" applyFont="1" applyAlignment="1">
      <alignment horizontal="center" vertical="center" wrapText="1"/>
    </xf>
    <xf numFmtId="0" fontId="3" fillId="0" borderId="1" xfId="16" applyFont="1" applyBorder="1" applyAlignment="1">
      <alignment horizontal="center" vertical="center" wrapText="1"/>
    </xf>
    <xf numFmtId="0" fontId="12" fillId="0" borderId="0" xfId="18" applyFont="1" applyAlignment="1">
      <alignment horizontal="left"/>
    </xf>
    <xf numFmtId="0" fontId="12" fillId="0" borderId="0" xfId="18" applyFont="1"/>
    <xf numFmtId="1" fontId="12" fillId="0" borderId="0" xfId="19" applyNumberFormat="1" applyFont="1" applyAlignment="1">
      <alignment horizontal="right" indent="1"/>
    </xf>
    <xf numFmtId="164" fontId="12" fillId="0" borderId="0" xfId="19" applyNumberFormat="1" applyFont="1" applyAlignment="1">
      <alignment horizontal="right" indent="2"/>
    </xf>
    <xf numFmtId="0" fontId="8" fillId="0" borderId="0" xfId="18" applyFont="1"/>
    <xf numFmtId="0" fontId="28" fillId="0" borderId="0" xfId="18" applyFont="1" applyAlignment="1">
      <alignment horizontal="left"/>
    </xf>
    <xf numFmtId="1" fontId="30" fillId="0" borderId="0" xfId="19" applyNumberFormat="1" applyFont="1" applyAlignment="1">
      <alignment horizontal="right" indent="1"/>
    </xf>
    <xf numFmtId="164" fontId="30" fillId="0" borderId="0" xfId="19" applyNumberFormat="1" applyFont="1" applyAlignment="1">
      <alignment horizontal="right" indent="2"/>
    </xf>
    <xf numFmtId="164" fontId="21" fillId="0" borderId="0" xfId="16" applyNumberFormat="1"/>
    <xf numFmtId="0" fontId="31" fillId="0" borderId="0" xfId="18" applyFont="1"/>
    <xf numFmtId="0" fontId="8" fillId="0" borderId="0" xfId="18" applyFont="1" applyAlignment="1">
      <alignment horizontal="left" indent="1"/>
    </xf>
    <xf numFmtId="1" fontId="32" fillId="0" borderId="0" xfId="19" applyNumberFormat="1" applyFont="1" applyAlignment="1">
      <alignment horizontal="right" indent="1"/>
    </xf>
    <xf numFmtId="164" fontId="32" fillId="0" borderId="0" xfId="19" applyNumberFormat="1" applyFont="1" applyAlignment="1">
      <alignment horizontal="right" indent="2"/>
    </xf>
    <xf numFmtId="164" fontId="8" fillId="0" borderId="0" xfId="19" applyNumberFormat="1" applyAlignment="1">
      <alignment horizontal="right" indent="2"/>
    </xf>
    <xf numFmtId="1" fontId="8" fillId="0" borderId="0" xfId="19" applyNumberFormat="1" applyAlignment="1">
      <alignment horizontal="right" indent="1"/>
    </xf>
    <xf numFmtId="0" fontId="8" fillId="0" borderId="0" xfId="20" applyFont="1" applyAlignment="1">
      <alignment horizontal="left" indent="1"/>
    </xf>
    <xf numFmtId="0" fontId="28" fillId="0" borderId="0" xfId="18" applyFont="1"/>
    <xf numFmtId="164" fontId="8" fillId="0" borderId="0" xfId="16" applyNumberFormat="1" applyFont="1" applyAlignment="1">
      <alignment horizontal="right" indent="1"/>
    </xf>
    <xf numFmtId="164" fontId="8" fillId="0" borderId="0" xfId="16" applyNumberFormat="1" applyFont="1" applyAlignment="1">
      <alignment horizontal="right" indent="2"/>
    </xf>
    <xf numFmtId="0" fontId="8" fillId="0" borderId="0" xfId="21" applyFont="1"/>
    <xf numFmtId="0" fontId="8" fillId="0" borderId="0" xfId="21" applyFont="1" applyAlignment="1">
      <alignment horizontal="left" indent="1"/>
    </xf>
    <xf numFmtId="1" fontId="8" fillId="0" borderId="0" xfId="16" applyNumberFormat="1" applyFont="1" applyAlignment="1">
      <alignment horizontal="right" indent="1"/>
    </xf>
    <xf numFmtId="0" fontId="25" fillId="0" borderId="0" xfId="16" applyFont="1"/>
    <xf numFmtId="0" fontId="17" fillId="0" borderId="0" xfId="22" applyFont="1"/>
    <xf numFmtId="0" fontId="8" fillId="0" borderId="0" xfId="23" applyFont="1"/>
    <xf numFmtId="0" fontId="17" fillId="0" borderId="0" xfId="22" applyFont="1" applyAlignment="1">
      <alignment horizontal="center"/>
    </xf>
    <xf numFmtId="0" fontId="18" fillId="0" borderId="0" xfId="22" applyFont="1"/>
    <xf numFmtId="0" fontId="8" fillId="0" borderId="1" xfId="22" applyFont="1" applyBorder="1"/>
    <xf numFmtId="0" fontId="8" fillId="0" borderId="0" xfId="22" applyFont="1"/>
    <xf numFmtId="0" fontId="28" fillId="0" borderId="0" xfId="22" applyFont="1" applyAlignment="1">
      <alignment horizontal="right"/>
    </xf>
    <xf numFmtId="0" fontId="34" fillId="0" borderId="0" xfId="23" applyFont="1" applyAlignment="1">
      <alignment wrapText="1"/>
    </xf>
    <xf numFmtId="0" fontId="10" fillId="0" borderId="0" xfId="24" applyFont="1" applyAlignment="1">
      <alignment horizontal="center" vertical="center" wrapText="1"/>
    </xf>
    <xf numFmtId="164" fontId="12" fillId="0" borderId="0" xfId="22" applyNumberFormat="1" applyFont="1" applyAlignment="1">
      <alignment horizontal="right" indent="1"/>
    </xf>
    <xf numFmtId="164" fontId="12" fillId="0" borderId="0" xfId="22" applyNumberFormat="1" applyFont="1" applyAlignment="1">
      <alignment horizontal="right" indent="3"/>
    </xf>
    <xf numFmtId="164" fontId="8" fillId="0" borderId="0" xfId="22" applyNumberFormat="1" applyFont="1" applyAlignment="1">
      <alignment horizontal="center" vertical="center"/>
    </xf>
    <xf numFmtId="164" fontId="8" fillId="0" borderId="0" xfId="22" applyNumberFormat="1" applyFont="1" applyAlignment="1">
      <alignment horizontal="right" indent="1"/>
    </xf>
    <xf numFmtId="0" fontId="12" fillId="0" borderId="0" xfId="23" applyFont="1"/>
    <xf numFmtId="0" fontId="12" fillId="0" borderId="1" xfId="23" applyFont="1" applyBorder="1"/>
    <xf numFmtId="164" fontId="8" fillId="0" borderId="1" xfId="22" applyNumberFormat="1" applyFont="1" applyBorder="1" applyAlignment="1">
      <alignment horizontal="center" vertical="center"/>
    </xf>
    <xf numFmtId="0" fontId="28" fillId="0" borderId="0" xfId="22" applyFont="1"/>
    <xf numFmtId="0" fontId="19" fillId="0" borderId="0" xfId="24" applyAlignment="1">
      <alignment wrapText="1"/>
    </xf>
    <xf numFmtId="0" fontId="28" fillId="0" borderId="0" xfId="23" applyFont="1"/>
    <xf numFmtId="1" fontId="12" fillId="0" borderId="0" xfId="14" applyNumberFormat="1" applyFont="1" applyFill="1" applyBorder="1" applyAlignment="1">
      <alignment horizontal="right" vertical="center"/>
    </xf>
    <xf numFmtId="164" fontId="12" fillId="0" borderId="0" xfId="14" applyNumberFormat="1" applyFont="1" applyFill="1" applyBorder="1" applyAlignment="1">
      <alignment horizontal="right" vertical="center"/>
    </xf>
    <xf numFmtId="164" fontId="12" fillId="0" borderId="0" xfId="14" applyNumberFormat="1" applyFont="1" applyFill="1" applyBorder="1" applyAlignment="1">
      <alignment horizontal="right" vertical="center" indent="1"/>
    </xf>
    <xf numFmtId="1" fontId="8" fillId="0" borderId="0" xfId="23" applyNumberFormat="1" applyFont="1"/>
    <xf numFmtId="164" fontId="8" fillId="0" borderId="0" xfId="23" applyNumberFormat="1" applyFont="1"/>
    <xf numFmtId="1" fontId="8" fillId="0" borderId="0" xfId="14" applyNumberFormat="1" applyFont="1" applyFill="1" applyBorder="1" applyAlignment="1">
      <alignment horizontal="right" vertical="center"/>
    </xf>
    <xf numFmtId="164" fontId="8" fillId="0" borderId="0" xfId="14" applyNumberFormat="1" applyFont="1" applyFill="1" applyBorder="1" applyAlignment="1">
      <alignment vertical="center"/>
    </xf>
    <xf numFmtId="164" fontId="8" fillId="0" borderId="0" xfId="14" applyNumberFormat="1" applyFont="1" applyFill="1" applyBorder="1" applyAlignment="1">
      <alignment horizontal="right" vertical="center" indent="1"/>
    </xf>
    <xf numFmtId="0" fontId="28" fillId="0" borderId="0" xfId="22" quotePrefix="1" applyFont="1" applyAlignment="1">
      <alignment horizontal="left"/>
    </xf>
    <xf numFmtId="1" fontId="8" fillId="0" borderId="0" xfId="22" applyNumberFormat="1" applyFont="1"/>
    <xf numFmtId="168" fontId="8" fillId="0" borderId="0" xfId="23" applyNumberFormat="1" applyFont="1"/>
    <xf numFmtId="0" fontId="17" fillId="0" borderId="0" xfId="26" applyFont="1"/>
    <xf numFmtId="0" fontId="18" fillId="0" borderId="0" xfId="27" applyFont="1"/>
    <xf numFmtId="0" fontId="35" fillId="0" borderId="0" xfId="27" applyFont="1"/>
    <xf numFmtId="0" fontId="21" fillId="0" borderId="0" xfId="26"/>
    <xf numFmtId="0" fontId="17" fillId="0" borderId="0" xfId="27" applyFont="1" applyAlignment="1">
      <alignment horizontal="left"/>
    </xf>
    <xf numFmtId="0" fontId="18" fillId="0" borderId="0" xfId="27" applyFont="1" applyAlignment="1">
      <alignment horizontal="left"/>
    </xf>
    <xf numFmtId="0" fontId="36" fillId="0" borderId="0" xfId="27" applyFont="1" applyAlignment="1">
      <alignment horizontal="left"/>
    </xf>
    <xf numFmtId="0" fontId="8" fillId="0" borderId="0" xfId="27" applyFont="1"/>
    <xf numFmtId="0" fontId="8" fillId="0" borderId="0" xfId="27" applyFont="1" applyAlignment="1">
      <alignment horizontal="center"/>
    </xf>
    <xf numFmtId="0" fontId="28" fillId="0" borderId="0" xfId="27" applyFont="1" applyAlignment="1">
      <alignment horizontal="right"/>
    </xf>
    <xf numFmtId="0" fontId="8" fillId="0" borderId="2" xfId="27" applyFont="1" applyBorder="1" applyAlignment="1">
      <alignment vertical="center" wrapText="1"/>
    </xf>
    <xf numFmtId="0" fontId="10" fillId="0" borderId="2" xfId="5" applyFont="1" applyBorder="1" applyAlignment="1">
      <alignment horizontal="center" vertical="center" wrapText="1"/>
    </xf>
    <xf numFmtId="0" fontId="8" fillId="0" borderId="0" xfId="27" applyFont="1" applyAlignment="1">
      <alignment vertical="center" wrapText="1"/>
    </xf>
    <xf numFmtId="0" fontId="10" fillId="0" borderId="0" xfId="5" applyFont="1" applyAlignment="1">
      <alignment horizontal="center" vertical="center" wrapText="1"/>
    </xf>
    <xf numFmtId="0" fontId="8" fillId="0" borderId="0" xfId="28" applyFont="1" applyAlignment="1">
      <alignment horizontal="center" vertical="center" wrapText="1"/>
    </xf>
    <xf numFmtId="0" fontId="8" fillId="0" borderId="0" xfId="27" applyFont="1" applyAlignment="1">
      <alignment horizontal="center" vertical="top" wrapText="1"/>
    </xf>
    <xf numFmtId="0" fontId="8" fillId="0" borderId="1" xfId="28" applyFont="1" applyBorder="1" applyAlignment="1">
      <alignment horizontal="center" vertical="center" wrapText="1"/>
    </xf>
    <xf numFmtId="0" fontId="3" fillId="0" borderId="2" xfId="27" applyFont="1" applyBorder="1" applyAlignment="1">
      <alignment horizontal="center" vertical="top" wrapText="1"/>
    </xf>
    <xf numFmtId="1" fontId="3" fillId="0" borderId="2" xfId="29" applyNumberFormat="1" applyFont="1" applyBorder="1" applyAlignment="1">
      <alignment horizontal="center" vertical="top" wrapText="1"/>
    </xf>
    <xf numFmtId="0" fontId="8" fillId="0" borderId="2" xfId="22" applyFont="1" applyBorder="1" applyAlignment="1">
      <alignment horizontal="center" vertical="top" wrapText="1"/>
    </xf>
    <xf numFmtId="0" fontId="12" fillId="0" borderId="0" xfId="30" applyFont="1" applyAlignment="1">
      <alignment horizontal="left" wrapText="1"/>
    </xf>
    <xf numFmtId="164" fontId="12" fillId="0" borderId="0" xfId="5" applyNumberFormat="1" applyFont="1" applyAlignment="1">
      <alignment vertical="center"/>
    </xf>
    <xf numFmtId="164" fontId="12" fillId="0" borderId="0" xfId="5" applyNumberFormat="1" applyFont="1" applyAlignment="1">
      <alignment horizontal="right" vertical="center" indent="2"/>
    </xf>
    <xf numFmtId="164" fontId="21" fillId="0" borderId="0" xfId="26" applyNumberFormat="1"/>
    <xf numFmtId="0" fontId="37" fillId="0" borderId="0" xfId="30" applyFont="1"/>
    <xf numFmtId="0" fontId="8" fillId="0" borderId="0" xfId="30" applyFont="1"/>
    <xf numFmtId="164" fontId="8" fillId="0" borderId="0" xfId="5" applyNumberFormat="1" applyFont="1" applyAlignment="1">
      <alignment vertical="center"/>
    </xf>
    <xf numFmtId="164" fontId="8" fillId="0" borderId="0" xfId="5" applyNumberFormat="1" applyFont="1" applyAlignment="1">
      <alignment horizontal="right" vertical="center" indent="2"/>
    </xf>
    <xf numFmtId="0" fontId="8" fillId="0" borderId="0" xfId="30" applyFont="1" applyAlignment="1">
      <alignment horizontal="left"/>
    </xf>
    <xf numFmtId="164" fontId="8" fillId="0" borderId="0" xfId="31" applyNumberFormat="1" applyFont="1" applyFill="1" applyBorder="1" applyAlignment="1"/>
    <xf numFmtId="164" fontId="8" fillId="0" borderId="0" xfId="31" applyNumberFormat="1" applyFont="1" applyFill="1" applyBorder="1" applyAlignment="1">
      <alignment horizontal="right" indent="2"/>
    </xf>
    <xf numFmtId="0" fontId="3" fillId="0" borderId="0" xfId="30" applyFont="1" applyAlignment="1">
      <alignment horizontal="left"/>
    </xf>
    <xf numFmtId="164" fontId="3" fillId="0" borderId="0" xfId="27" applyNumberFormat="1" applyFont="1"/>
    <xf numFmtId="164" fontId="3" fillId="0" borderId="0" xfId="27" applyNumberFormat="1" applyFont="1" applyAlignment="1">
      <alignment horizontal="right" indent="2"/>
    </xf>
    <xf numFmtId="0" fontId="38" fillId="0" borderId="0" xfId="27" applyFont="1"/>
    <xf numFmtId="0" fontId="39" fillId="0" borderId="0" xfId="27" applyFont="1"/>
    <xf numFmtId="0" fontId="8" fillId="0" borderId="0" xfId="32"/>
    <xf numFmtId="0" fontId="3" fillId="0" borderId="0" xfId="27" applyFont="1" applyAlignment="1">
      <alignment horizontal="center" vertical="top" wrapText="1"/>
    </xf>
    <xf numFmtId="1" fontId="3" fillId="0" borderId="0" xfId="29" applyNumberFormat="1" applyFont="1" applyAlignment="1">
      <alignment horizontal="center" vertical="top" wrapText="1"/>
    </xf>
    <xf numFmtId="0" fontId="8" fillId="0" borderId="0" xfId="22" applyFont="1" applyAlignment="1">
      <alignment horizontal="center" vertical="top" wrapText="1"/>
    </xf>
    <xf numFmtId="164" fontId="12" fillId="0" borderId="0" xfId="5" applyNumberFormat="1" applyFont="1"/>
    <xf numFmtId="164" fontId="8" fillId="0" borderId="0" xfId="32" applyNumberFormat="1"/>
    <xf numFmtId="164" fontId="8" fillId="0" borderId="0" xfId="5" applyNumberFormat="1" applyFont="1"/>
    <xf numFmtId="164" fontId="8" fillId="0" borderId="0" xfId="33" applyNumberFormat="1" applyFont="1" applyAlignment="1">
      <alignment horizontal="right"/>
    </xf>
    <xf numFmtId="164" fontId="8" fillId="0" borderId="0" xfId="33" applyNumberFormat="1" applyFont="1" applyAlignment="1">
      <alignment horizontal="right" indent="1"/>
    </xf>
    <xf numFmtId="0" fontId="40" fillId="0" borderId="0" xfId="27" applyFont="1"/>
    <xf numFmtId="0" fontId="41" fillId="0" borderId="0" xfId="34" applyFont="1"/>
    <xf numFmtId="0" fontId="42" fillId="0" borderId="0" xfId="27" applyFont="1"/>
    <xf numFmtId="0" fontId="43" fillId="0" borderId="0" xfId="27" applyFont="1"/>
    <xf numFmtId="1" fontId="43" fillId="0" borderId="0" xfId="27" applyNumberFormat="1" applyFont="1"/>
    <xf numFmtId="0" fontId="1" fillId="0" borderId="0" xfId="34"/>
    <xf numFmtId="0" fontId="10" fillId="0" borderId="0" xfId="27" applyFont="1"/>
    <xf numFmtId="0" fontId="10" fillId="0" borderId="0" xfId="27" applyFont="1" applyAlignment="1">
      <alignment horizontal="center"/>
    </xf>
    <xf numFmtId="0" fontId="10" fillId="0" borderId="1" xfId="27" applyFont="1" applyBorder="1" applyAlignment="1">
      <alignment horizontal="center"/>
    </xf>
    <xf numFmtId="0" fontId="44" fillId="0" borderId="0" xfId="27" applyFont="1" applyAlignment="1">
      <alignment horizontal="right"/>
    </xf>
    <xf numFmtId="0" fontId="10" fillId="0" borderId="2" xfId="27" applyFont="1" applyBorder="1" applyAlignment="1">
      <alignment vertical="center" wrapText="1"/>
    </xf>
    <xf numFmtId="0" fontId="10" fillId="0" borderId="0" xfId="35" applyFont="1" applyAlignment="1">
      <alignment horizontal="center" vertical="center" wrapText="1"/>
    </xf>
    <xf numFmtId="0" fontId="10" fillId="0" borderId="2" xfId="35" applyFont="1" applyBorder="1" applyAlignment="1">
      <alignment horizontal="center" vertical="center" wrapText="1"/>
    </xf>
    <xf numFmtId="0" fontId="10" fillId="0" borderId="0" xfId="27" applyFont="1" applyAlignment="1">
      <alignment vertical="center" wrapText="1"/>
    </xf>
    <xf numFmtId="0" fontId="10" fillId="0" borderId="0" xfId="28" applyFont="1" applyAlignment="1">
      <alignment horizontal="center" vertical="center" wrapText="1"/>
    </xf>
    <xf numFmtId="0" fontId="10" fillId="0" borderId="1" xfId="28" applyFont="1" applyBorder="1" applyAlignment="1">
      <alignment horizontal="center" vertical="center" wrapText="1"/>
    </xf>
    <xf numFmtId="0" fontId="10" fillId="0" borderId="0" xfId="27" applyFont="1" applyAlignment="1">
      <alignment horizontal="center" vertical="top" wrapText="1"/>
    </xf>
    <xf numFmtId="1" fontId="10" fillId="0" borderId="0" xfId="29" applyNumberFormat="1" applyFont="1" applyAlignment="1">
      <alignment horizontal="center" vertical="top" wrapText="1"/>
    </xf>
    <xf numFmtId="0" fontId="10" fillId="0" borderId="0" xfId="22" applyFont="1" applyAlignment="1">
      <alignment horizontal="center" vertical="top" wrapText="1"/>
    </xf>
    <xf numFmtId="0" fontId="9" fillId="0" borderId="0" xfId="36" applyFont="1"/>
    <xf numFmtId="0" fontId="9" fillId="0" borderId="0" xfId="27" applyFont="1"/>
    <xf numFmtId="1" fontId="9" fillId="0" borderId="0" xfId="34" applyNumberFormat="1" applyFont="1"/>
    <xf numFmtId="164" fontId="9" fillId="0" borderId="0" xfId="34" applyNumberFormat="1" applyFont="1"/>
    <xf numFmtId="0" fontId="26" fillId="0" borderId="0" xfId="34" applyFont="1"/>
    <xf numFmtId="169" fontId="26" fillId="0" borderId="0" xfId="34" applyNumberFormat="1" applyFont="1"/>
    <xf numFmtId="0" fontId="9" fillId="0" borderId="0" xfId="37" applyFont="1"/>
    <xf numFmtId="0" fontId="10" fillId="0" borderId="0" xfId="34" applyFont="1"/>
    <xf numFmtId="164" fontId="10" fillId="0" borderId="0" xfId="34" applyNumberFormat="1" applyFont="1" applyAlignment="1">
      <alignment horizontal="right" indent="2"/>
    </xf>
    <xf numFmtId="0" fontId="10" fillId="0" borderId="0" xfId="36" applyFont="1" applyAlignment="1">
      <alignment horizontal="left" indent="1"/>
    </xf>
    <xf numFmtId="1" fontId="10" fillId="0" borderId="0" xfId="34" applyNumberFormat="1" applyFont="1"/>
    <xf numFmtId="164" fontId="10" fillId="0" borderId="0" xfId="34" applyNumberFormat="1" applyFont="1"/>
    <xf numFmtId="0" fontId="9" fillId="0" borderId="0" xfId="36" applyFont="1" applyAlignment="1">
      <alignment horizontal="left" indent="1"/>
    </xf>
    <xf numFmtId="1" fontId="26" fillId="0" borderId="0" xfId="34" applyNumberFormat="1" applyFont="1"/>
    <xf numFmtId="0" fontId="10" fillId="0" borderId="0" xfId="36" applyFont="1" applyAlignment="1">
      <alignment horizontal="left" indent="2"/>
    </xf>
    <xf numFmtId="2" fontId="1" fillId="0" borderId="0" xfId="34" applyNumberFormat="1"/>
    <xf numFmtId="1" fontId="1" fillId="0" borderId="0" xfId="34" applyNumberFormat="1"/>
    <xf numFmtId="0" fontId="8" fillId="0" borderId="0" xfId="38" applyFont="1" applyAlignment="1">
      <alignment horizontal="left" indent="2"/>
    </xf>
    <xf numFmtId="0" fontId="46" fillId="0" borderId="0" xfId="27" applyFont="1"/>
    <xf numFmtId="0" fontId="41" fillId="0" borderId="0" xfId="39" applyFont="1"/>
    <xf numFmtId="1" fontId="46" fillId="0" borderId="0" xfId="27" applyNumberFormat="1" applyFont="1"/>
    <xf numFmtId="0" fontId="41" fillId="0" borderId="0" xfId="35" applyFont="1"/>
    <xf numFmtId="0" fontId="47" fillId="0" borderId="0" xfId="27" applyFont="1"/>
    <xf numFmtId="0" fontId="48" fillId="0" borderId="0" xfId="27" applyFont="1"/>
    <xf numFmtId="0" fontId="24" fillId="0" borderId="0" xfId="40"/>
    <xf numFmtId="0" fontId="49" fillId="0" borderId="0" xfId="27" applyFont="1"/>
    <xf numFmtId="0" fontId="17" fillId="0" borderId="0" xfId="41" applyFont="1"/>
    <xf numFmtId="0" fontId="51" fillId="0" borderId="0" xfId="42" applyFont="1" applyAlignment="1">
      <alignment horizontal="left"/>
    </xf>
    <xf numFmtId="0" fontId="21" fillId="0" borderId="0" xfId="42" applyFont="1"/>
    <xf numFmtId="0" fontId="8" fillId="0" borderId="0" xfId="41"/>
    <xf numFmtId="0" fontId="18" fillId="0" borderId="0" xfId="42" applyFont="1"/>
    <xf numFmtId="0" fontId="8" fillId="0" borderId="0" xfId="42" applyFont="1"/>
    <xf numFmtId="0" fontId="18" fillId="0" borderId="0" xfId="41" applyFont="1"/>
    <xf numFmtId="0" fontId="28" fillId="0" borderId="0" xfId="42" applyFont="1" applyAlignment="1">
      <alignment horizontal="right"/>
    </xf>
    <xf numFmtId="0" fontId="18" fillId="0" borderId="2" xfId="42" applyFont="1" applyBorder="1"/>
    <xf numFmtId="0" fontId="8" fillId="0" borderId="2" xfId="42" applyFont="1" applyBorder="1"/>
    <xf numFmtId="0" fontId="10" fillId="0" borderId="2" xfId="12" applyFont="1" applyBorder="1" applyAlignment="1">
      <alignment horizontal="center" vertical="center" wrapText="1"/>
    </xf>
    <xf numFmtId="0" fontId="8" fillId="0" borderId="0" xfId="42" applyFont="1" applyAlignment="1">
      <alignment horizontal="center" vertical="center"/>
    </xf>
    <xf numFmtId="0" fontId="10" fillId="0" borderId="0" xfId="12" applyFont="1" applyAlignment="1">
      <alignment horizontal="center" vertical="center" wrapText="1"/>
    </xf>
    <xf numFmtId="0" fontId="8" fillId="0" borderId="0" xfId="42" quotePrefix="1" applyFont="1" applyAlignment="1">
      <alignment horizontal="center" vertical="center"/>
    </xf>
    <xf numFmtId="0" fontId="25" fillId="0" borderId="0" xfId="42" applyFont="1"/>
    <xf numFmtId="0" fontId="25" fillId="0" borderId="1" xfId="42" applyFont="1" applyBorder="1"/>
    <xf numFmtId="0" fontId="25" fillId="0" borderId="1" xfId="42" applyFont="1" applyBorder="1" applyAlignment="1">
      <alignment horizontal="center"/>
    </xf>
    <xf numFmtId="0" fontId="8" fillId="0" borderId="1" xfId="41" applyBorder="1"/>
    <xf numFmtId="0" fontId="10" fillId="0" borderId="1" xfId="12" applyFont="1" applyBorder="1" applyAlignment="1">
      <alignment horizontal="center" vertical="center" wrapText="1"/>
    </xf>
    <xf numFmtId="0" fontId="25" fillId="0" borderId="0" xfId="42" applyFont="1" applyAlignment="1">
      <alignment horizontal="center"/>
    </xf>
    <xf numFmtId="2" fontId="8" fillId="0" borderId="0" xfId="41" applyNumberFormat="1"/>
    <xf numFmtId="0" fontId="52" fillId="0" borderId="0" xfId="12" applyFont="1" applyAlignment="1">
      <alignment horizontal="center" vertical="center" wrapText="1"/>
    </xf>
    <xf numFmtId="0" fontId="53" fillId="0" borderId="0" xfId="42" applyFont="1" applyAlignment="1">
      <alignment horizontal="left"/>
    </xf>
    <xf numFmtId="2" fontId="12" fillId="0" borderId="0" xfId="43" applyNumberFormat="1" applyFont="1" applyAlignment="1">
      <alignment horizontal="right"/>
    </xf>
    <xf numFmtId="2" fontId="12" fillId="0" borderId="0" xfId="43" applyNumberFormat="1" applyFont="1"/>
    <xf numFmtId="2" fontId="12" fillId="0" borderId="0" xfId="43" applyNumberFormat="1" applyFont="1" applyAlignment="1">
      <alignment horizontal="right" indent="1"/>
    </xf>
    <xf numFmtId="0" fontId="34" fillId="0" borderId="0" xfId="42" applyFont="1"/>
    <xf numFmtId="2" fontId="8" fillId="0" borderId="0" xfId="43" applyNumberFormat="1" applyFont="1" applyAlignment="1">
      <alignment horizontal="right" indent="1"/>
    </xf>
    <xf numFmtId="0" fontId="54" fillId="0" borderId="0" xfId="42" applyFont="1"/>
    <xf numFmtId="2" fontId="6" fillId="0" borderId="0" xfId="43" applyNumberFormat="1" applyFont="1" applyAlignment="1">
      <alignment horizontal="right"/>
    </xf>
    <xf numFmtId="164" fontId="53" fillId="0" borderId="0" xfId="42" applyNumberFormat="1" applyFont="1" applyAlignment="1">
      <alignment horizontal="center"/>
    </xf>
    <xf numFmtId="2" fontId="12" fillId="0" borderId="0" xfId="43" quotePrefix="1" applyNumberFormat="1" applyFont="1"/>
    <xf numFmtId="0" fontId="8" fillId="0" borderId="2" xfId="43" applyFont="1" applyBorder="1" applyAlignment="1">
      <alignment horizontal="left" vertical="center"/>
    </xf>
    <xf numFmtId="0" fontId="8" fillId="0" borderId="2" xfId="41" applyBorder="1"/>
    <xf numFmtId="0" fontId="17" fillId="0" borderId="0" xfId="44" applyFont="1"/>
    <xf numFmtId="0" fontId="27" fillId="0" borderId="0" xfId="44" applyFont="1"/>
    <xf numFmtId="0" fontId="21" fillId="0" borderId="0" xfId="44"/>
    <xf numFmtId="0" fontId="8" fillId="0" borderId="0" xfId="45"/>
    <xf numFmtId="0" fontId="28" fillId="0" borderId="0" xfId="45" applyFont="1" applyAlignment="1">
      <alignment horizontal="right"/>
    </xf>
    <xf numFmtId="0" fontId="27" fillId="0" borderId="2" xfId="44" applyFont="1" applyBorder="1"/>
    <xf numFmtId="0" fontId="8" fillId="0" borderId="2" xfId="44" applyFont="1" applyBorder="1" applyAlignment="1">
      <alignment horizontal="center" vertical="center"/>
    </xf>
    <xf numFmtId="0" fontId="8" fillId="0" borderId="0" xfId="44" applyFont="1" applyAlignment="1">
      <alignment horizontal="center" vertical="center"/>
    </xf>
    <xf numFmtId="0" fontId="8" fillId="0" borderId="1" xfId="44" applyFont="1" applyBorder="1" applyAlignment="1">
      <alignment horizontal="center" vertical="center"/>
    </xf>
    <xf numFmtId="0" fontId="3" fillId="0" borderId="0" xfId="44" applyFont="1"/>
    <xf numFmtId="0" fontId="3" fillId="0" borderId="0" xfId="44" applyFont="1" applyAlignment="1">
      <alignment horizontal="center"/>
    </xf>
    <xf numFmtId="170" fontId="12" fillId="0" borderId="0" xfId="46" applyNumberFormat="1" applyFont="1"/>
    <xf numFmtId="171" fontId="12" fillId="0" borderId="0" xfId="46" applyNumberFormat="1" applyFont="1"/>
    <xf numFmtId="164" fontId="12" fillId="0" borderId="0" xfId="45" applyNumberFormat="1" applyFont="1" applyAlignment="1">
      <alignment horizontal="right" indent="1"/>
    </xf>
    <xf numFmtId="164" fontId="12" fillId="0" borderId="0" xfId="44" applyNumberFormat="1" applyFont="1" applyAlignment="1">
      <alignment horizontal="right" indent="3"/>
    </xf>
    <xf numFmtId="164" fontId="21" fillId="0" borderId="0" xfId="44" applyNumberFormat="1"/>
    <xf numFmtId="49" fontId="8" fillId="0" borderId="0" xfId="46" applyNumberFormat="1" applyFont="1"/>
    <xf numFmtId="164" fontId="8" fillId="0" borderId="0" xfId="45" applyNumberFormat="1" applyAlignment="1">
      <alignment horizontal="right" indent="1"/>
    </xf>
    <xf numFmtId="164" fontId="8" fillId="0" borderId="0" xfId="44" applyNumberFormat="1" applyFont="1" applyAlignment="1">
      <alignment horizontal="right" indent="3"/>
    </xf>
    <xf numFmtId="49" fontId="31" fillId="0" borderId="0" xfId="46" applyNumberFormat="1" applyFont="1"/>
    <xf numFmtId="0" fontId="25" fillId="0" borderId="0" xfId="44" applyFont="1"/>
    <xf numFmtId="0" fontId="55" fillId="0" borderId="0" xfId="44" applyFont="1"/>
    <xf numFmtId="0" fontId="56" fillId="0" borderId="0" xfId="44" applyFont="1"/>
    <xf numFmtId="164" fontId="56" fillId="0" borderId="0" xfId="44" applyNumberFormat="1" applyFont="1"/>
    <xf numFmtId="1" fontId="27" fillId="0" borderId="0" xfId="47" applyNumberFormat="1" applyFont="1"/>
    <xf numFmtId="0" fontId="57" fillId="0" borderId="0" xfId="48" applyFont="1"/>
    <xf numFmtId="0" fontId="57" fillId="0" borderId="0" xfId="47" applyFont="1"/>
    <xf numFmtId="1" fontId="58" fillId="0" borderId="0" xfId="47" applyNumberFormat="1" applyFont="1" applyAlignment="1">
      <alignment horizontal="center"/>
    </xf>
    <xf numFmtId="0" fontId="3" fillId="0" borderId="0" xfId="48" applyFont="1"/>
    <xf numFmtId="0" fontId="3" fillId="0" borderId="0" xfId="47" applyFont="1"/>
    <xf numFmtId="0" fontId="13" fillId="0" borderId="1" xfId="47" applyFont="1" applyBorder="1"/>
    <xf numFmtId="0" fontId="3" fillId="0" borderId="1" xfId="47" applyFont="1" applyBorder="1"/>
    <xf numFmtId="0" fontId="13" fillId="0" borderId="1" xfId="47" applyFont="1" applyBorder="1" applyAlignment="1">
      <alignment horizontal="right"/>
    </xf>
    <xf numFmtId="0" fontId="57" fillId="0" borderId="2" xfId="47" applyFont="1" applyBorder="1"/>
    <xf numFmtId="0" fontId="3" fillId="0" borderId="2" xfId="48" applyFont="1" applyBorder="1" applyAlignment="1">
      <alignment horizontal="center"/>
    </xf>
    <xf numFmtId="0" fontId="52" fillId="0" borderId="2" xfId="49" applyFont="1" applyBorder="1" applyAlignment="1">
      <alignment horizontal="center" wrapText="1"/>
    </xf>
    <xf numFmtId="0" fontId="3" fillId="0" borderId="0" xfId="48" applyFont="1" applyAlignment="1">
      <alignment horizontal="center"/>
    </xf>
    <xf numFmtId="1" fontId="3" fillId="0" borderId="1" xfId="48" applyNumberFormat="1" applyFont="1" applyBorder="1" applyAlignment="1">
      <alignment horizontal="center"/>
    </xf>
    <xf numFmtId="164" fontId="3" fillId="0" borderId="1" xfId="48" applyNumberFormat="1" applyFont="1" applyBorder="1" applyAlignment="1">
      <alignment horizontal="center"/>
    </xf>
    <xf numFmtId="0" fontId="59" fillId="0" borderId="0" xfId="48" applyFont="1" applyAlignment="1">
      <alignment horizontal="center" wrapText="1"/>
    </xf>
    <xf numFmtId="164" fontId="3" fillId="0" borderId="0" xfId="47" applyNumberFormat="1" applyFont="1"/>
    <xf numFmtId="49" fontId="6" fillId="0" borderId="0" xfId="50" applyNumberFormat="1" applyFont="1" applyFill="1" applyBorder="1" applyAlignment="1"/>
    <xf numFmtId="0" fontId="6" fillId="0" borderId="0" xfId="47" applyFont="1"/>
    <xf numFmtId="1" fontId="6" fillId="0" borderId="0" xfId="47" applyNumberFormat="1" applyFont="1"/>
    <xf numFmtId="164" fontId="6" fillId="0" borderId="0" xfId="47" applyNumberFormat="1" applyFont="1"/>
    <xf numFmtId="0" fontId="58" fillId="0" borderId="0" xfId="47" applyFont="1"/>
    <xf numFmtId="1" fontId="58" fillId="0" borderId="0" xfId="47" applyNumberFormat="1" applyFont="1"/>
    <xf numFmtId="49" fontId="6" fillId="0" borderId="0" xfId="48" applyNumberFormat="1" applyFont="1" applyAlignment="1">
      <alignment horizontal="left"/>
    </xf>
    <xf numFmtId="49" fontId="3" fillId="0" borderId="0" xfId="48" applyNumberFormat="1" applyFont="1" applyAlignment="1">
      <alignment horizontal="left"/>
    </xf>
    <xf numFmtId="1" fontId="3" fillId="0" borderId="0" xfId="47" applyNumberFormat="1" applyFont="1"/>
    <xf numFmtId="0" fontId="3" fillId="0" borderId="0" xfId="48" applyFont="1" applyAlignment="1">
      <alignment horizontal="left"/>
    </xf>
    <xf numFmtId="0" fontId="6" fillId="0" borderId="0" xfId="48" applyFont="1"/>
    <xf numFmtId="0" fontId="8" fillId="0" borderId="0" xfId="48" applyAlignment="1">
      <alignment horizontal="left"/>
    </xf>
    <xf numFmtId="0" fontId="3" fillId="0" borderId="0" xfId="48" applyFont="1" applyAlignment="1">
      <alignment horizontal="left" wrapText="1"/>
    </xf>
    <xf numFmtId="0" fontId="8" fillId="0" borderId="0" xfId="48" applyAlignment="1">
      <alignment horizontal="left" wrapText="1"/>
    </xf>
    <xf numFmtId="0" fontId="3" fillId="0" borderId="0" xfId="51" applyFont="1"/>
    <xf numFmtId="0" fontId="8" fillId="0" borderId="0" xfId="51"/>
    <xf numFmtId="0" fontId="3" fillId="0" borderId="2" xfId="47" applyFont="1" applyBorder="1"/>
    <xf numFmtId="49" fontId="6" fillId="0" borderId="0" xfId="52" applyNumberFormat="1" applyFont="1" applyFill="1" applyBorder="1" applyAlignment="1"/>
    <xf numFmtId="1" fontId="3" fillId="0" borderId="0" xfId="51" applyNumberFormat="1" applyFont="1"/>
    <xf numFmtId="1" fontId="6" fillId="0" borderId="0" xfId="51" applyNumberFormat="1" applyFont="1"/>
    <xf numFmtId="164" fontId="6" fillId="0" borderId="0" xfId="51" applyNumberFormat="1" applyFont="1"/>
    <xf numFmtId="1" fontId="6" fillId="0" borderId="0" xfId="29" applyNumberFormat="1" applyFont="1"/>
    <xf numFmtId="1" fontId="3" fillId="0" borderId="0" xfId="29" applyNumberFormat="1" applyFont="1"/>
    <xf numFmtId="164" fontId="3" fillId="0" borderId="0" xfId="51" applyNumberFormat="1" applyFont="1"/>
    <xf numFmtId="164" fontId="3" fillId="0" borderId="0" xfId="51" applyNumberFormat="1" applyFont="1" applyAlignment="1">
      <alignment horizontal="right"/>
    </xf>
    <xf numFmtId="1" fontId="52" fillId="0" borderId="0" xfId="29" applyNumberFormat="1" applyFont="1"/>
    <xf numFmtId="0" fontId="11" fillId="0" borderId="2" xfId="48" applyFont="1" applyBorder="1"/>
    <xf numFmtId="0" fontId="23" fillId="0" borderId="0" xfId="47" applyFont="1"/>
    <xf numFmtId="0" fontId="18" fillId="0" borderId="0" xfId="47" applyFont="1"/>
    <xf numFmtId="0" fontId="60" fillId="0" borderId="0" xfId="48" applyFont="1"/>
    <xf numFmtId="0" fontId="34" fillId="0" borderId="0" xfId="47" applyFont="1"/>
    <xf numFmtId="0" fontId="34" fillId="0" borderId="0" xfId="48" applyFont="1"/>
    <xf numFmtId="0" fontId="18" fillId="0" borderId="0" xfId="48" applyFont="1"/>
    <xf numFmtId="0" fontId="42" fillId="0" borderId="0" xfId="5" applyFont="1"/>
    <xf numFmtId="0" fontId="61" fillId="0" borderId="0" xfId="5" applyFont="1"/>
    <xf numFmtId="0" fontId="62" fillId="0" borderId="1" xfId="5" applyFont="1" applyBorder="1"/>
    <xf numFmtId="0" fontId="10" fillId="0" borderId="0" xfId="5" applyFont="1"/>
    <xf numFmtId="0" fontId="62" fillId="0" borderId="2" xfId="5" applyFont="1" applyBorder="1"/>
    <xf numFmtId="0" fontId="62" fillId="0" borderId="0" xfId="5" applyFont="1"/>
    <xf numFmtId="0" fontId="9" fillId="0" borderId="0" xfId="35" applyFont="1"/>
    <xf numFmtId="0" fontId="1" fillId="0" borderId="0" xfId="35"/>
    <xf numFmtId="0" fontId="10" fillId="0" borderId="0" xfId="35" applyFont="1"/>
    <xf numFmtId="0" fontId="63" fillId="0" borderId="0" xfId="53" applyFont="1" applyAlignment="1">
      <alignment horizontal="center"/>
    </xf>
    <xf numFmtId="0" fontId="10" fillId="0" borderId="0" xfId="35" applyFont="1" applyAlignment="1">
      <alignment horizontal="center"/>
    </xf>
    <xf numFmtId="3" fontId="64" fillId="0" borderId="0" xfId="53" applyNumberFormat="1" applyFont="1" applyAlignment="1">
      <alignment horizontal="right" indent="2"/>
    </xf>
    <xf numFmtId="164" fontId="64" fillId="0" borderId="0" xfId="53" applyNumberFormat="1" applyFont="1" applyAlignment="1">
      <alignment horizontal="right" indent="2"/>
    </xf>
    <xf numFmtId="173" fontId="65" fillId="0" borderId="0" xfId="35" applyNumberFormat="1" applyFont="1" applyAlignment="1">
      <alignment horizontal="right" indent="2"/>
    </xf>
    <xf numFmtId="0" fontId="65" fillId="0" borderId="0" xfId="35" applyFont="1" applyAlignment="1">
      <alignment horizontal="right" indent="2"/>
    </xf>
    <xf numFmtId="0" fontId="64" fillId="0" borderId="0" xfId="53" applyFont="1" applyAlignment="1">
      <alignment horizontal="right" indent="2"/>
    </xf>
    <xf numFmtId="3" fontId="65" fillId="0" borderId="0" xfId="35" applyNumberFormat="1" applyFont="1" applyAlignment="1">
      <alignment horizontal="right" indent="2"/>
    </xf>
    <xf numFmtId="164" fontId="65" fillId="0" borderId="0" xfId="35" applyNumberFormat="1" applyFont="1" applyAlignment="1">
      <alignment horizontal="right" indent="2"/>
    </xf>
    <xf numFmtId="1" fontId="65" fillId="0" borderId="0" xfId="35" applyNumberFormat="1" applyFont="1" applyAlignment="1">
      <alignment horizontal="right" indent="2"/>
    </xf>
    <xf numFmtId="0" fontId="1" fillId="0" borderId="1" xfId="5" applyBorder="1"/>
    <xf numFmtId="0" fontId="66" fillId="0" borderId="0" xfId="5" applyFont="1"/>
    <xf numFmtId="0" fontId="52" fillId="0" borderId="1" xfId="49" applyFont="1" applyBorder="1" applyAlignment="1">
      <alignment horizontal="center" wrapText="1"/>
    </xf>
    <xf numFmtId="0" fontId="52" fillId="0" borderId="0" xfId="49" applyFont="1" applyAlignment="1">
      <alignment horizontal="center" wrapText="1"/>
    </xf>
    <xf numFmtId="0" fontId="17" fillId="0" borderId="0" xfId="54" applyFont="1" applyAlignment="1">
      <alignment horizontal="left"/>
    </xf>
    <xf numFmtId="0" fontId="18" fillId="0" borderId="0" xfId="54" applyFont="1" applyAlignment="1">
      <alignment horizontal="left"/>
    </xf>
    <xf numFmtId="0" fontId="18" fillId="0" borderId="0" xfId="54" applyFont="1" applyAlignment="1">
      <alignment horizontal="center"/>
    </xf>
    <xf numFmtId="0" fontId="21" fillId="0" borderId="0" xfId="54"/>
    <xf numFmtId="0" fontId="18" fillId="0" borderId="0" xfId="54" applyFont="1"/>
    <xf numFmtId="0" fontId="25" fillId="0" borderId="0" xfId="54" applyFont="1"/>
    <xf numFmtId="0" fontId="25" fillId="0" borderId="0" xfId="54" applyFont="1" applyAlignment="1">
      <alignment horizontal="center"/>
    </xf>
    <xf numFmtId="0" fontId="28" fillId="0" borderId="0" xfId="54" applyFont="1" applyAlignment="1">
      <alignment horizontal="right"/>
    </xf>
    <xf numFmtId="0" fontId="25" fillId="0" borderId="2" xfId="54" applyFont="1" applyBorder="1"/>
    <xf numFmtId="0" fontId="25" fillId="0" borderId="2" xfId="54" applyFont="1" applyBorder="1" applyAlignment="1">
      <alignment vertical="center"/>
    </xf>
    <xf numFmtId="0" fontId="8" fillId="0" borderId="2" xfId="54" applyFont="1" applyBorder="1" applyAlignment="1">
      <alignment horizontal="center" vertical="center"/>
    </xf>
    <xf numFmtId="0" fontId="25" fillId="0" borderId="0" xfId="54" applyFont="1" applyAlignment="1">
      <alignment vertical="center"/>
    </xf>
    <xf numFmtId="0" fontId="8" fillId="0" borderId="1" xfId="54" applyFont="1" applyBorder="1" applyAlignment="1">
      <alignment horizontal="center" vertical="center"/>
    </xf>
    <xf numFmtId="0" fontId="12" fillId="0" borderId="0" xfId="54" applyFont="1"/>
    <xf numFmtId="0" fontId="8" fillId="0" borderId="0" xfId="55"/>
    <xf numFmtId="1" fontId="12" fillId="0" borderId="0" xfId="54" applyNumberFormat="1" applyFont="1" applyAlignment="1">
      <alignment horizontal="right" indent="2"/>
    </xf>
    <xf numFmtId="164" fontId="12" fillId="0" borderId="0" xfId="54" applyNumberFormat="1" applyFont="1" applyAlignment="1">
      <alignment horizontal="right" indent="2"/>
    </xf>
    <xf numFmtId="1" fontId="8" fillId="0" borderId="0" xfId="54" applyNumberFormat="1" applyFont="1" applyAlignment="1">
      <alignment horizontal="right" indent="2"/>
    </xf>
    <xf numFmtId="0" fontId="1" fillId="0" borderId="0" xfId="56" applyAlignment="1">
      <alignment horizontal="right" indent="2"/>
    </xf>
    <xf numFmtId="164" fontId="8" fillId="0" borderId="0" xfId="54" applyNumberFormat="1" applyFont="1" applyAlignment="1">
      <alignment horizontal="right" indent="2"/>
    </xf>
    <xf numFmtId="0" fontId="24" fillId="0" borderId="0" xfId="12" applyAlignment="1">
      <alignment vertical="center" wrapText="1"/>
    </xf>
    <xf numFmtId="0" fontId="8" fillId="0" borderId="0" xfId="57" applyFont="1" applyAlignment="1">
      <alignment horizontal="right" indent="2"/>
    </xf>
    <xf numFmtId="174" fontId="67" fillId="0" borderId="0" xfId="57" applyNumberFormat="1" applyFont="1" applyAlignment="1">
      <alignment horizontal="center"/>
    </xf>
    <xf numFmtId="174" fontId="28" fillId="0" borderId="0" xfId="57" applyNumberFormat="1" applyFont="1" applyAlignment="1">
      <alignment horizontal="right" indent="2"/>
    </xf>
    <xf numFmtId="164" fontId="28" fillId="0" borderId="0" xfId="57" applyNumberFormat="1" applyFont="1" applyAlignment="1">
      <alignment horizontal="right" indent="2"/>
    </xf>
    <xf numFmtId="0" fontId="8" fillId="0" borderId="0" xfId="54" applyFont="1"/>
    <xf numFmtId="165" fontId="47" fillId="0" borderId="0" xfId="58" applyFont="1" applyFill="1" applyBorder="1" applyAlignment="1">
      <alignment vertical="center"/>
    </xf>
    <xf numFmtId="0" fontId="42" fillId="0" borderId="0" xfId="59" applyFont="1"/>
    <xf numFmtId="0" fontId="43" fillId="0" borderId="0" xfId="60" applyFont="1"/>
    <xf numFmtId="0" fontId="68" fillId="0" borderId="0" xfId="59" applyFont="1"/>
    <xf numFmtId="0" fontId="10" fillId="0" borderId="0" xfId="60" applyFont="1"/>
    <xf numFmtId="0" fontId="52" fillId="0" borderId="0" xfId="59" applyFont="1"/>
    <xf numFmtId="0" fontId="52" fillId="0" borderId="0" xfId="60" applyFont="1"/>
    <xf numFmtId="0" fontId="69" fillId="0" borderId="0" xfId="60" applyFont="1"/>
    <xf numFmtId="0" fontId="69" fillId="0" borderId="0" xfId="60" applyFont="1" applyAlignment="1">
      <alignment horizontal="right"/>
    </xf>
    <xf numFmtId="0" fontId="14" fillId="0" borderId="0" xfId="60" applyFont="1" applyAlignment="1">
      <alignment horizontal="center" vertical="center"/>
    </xf>
    <xf numFmtId="0" fontId="14" fillId="0" borderId="0" xfId="60" quotePrefix="1" applyFont="1" applyAlignment="1">
      <alignment horizontal="center" vertical="center"/>
    </xf>
    <xf numFmtId="0" fontId="10" fillId="0" borderId="2" xfId="59" applyFont="1" applyBorder="1"/>
    <xf numFmtId="0" fontId="64" fillId="0" borderId="2" xfId="61" applyFont="1" applyBorder="1" applyAlignment="1">
      <alignment horizontal="center" vertical="center" wrapText="1"/>
    </xf>
    <xf numFmtId="0" fontId="10" fillId="0" borderId="0" xfId="59" applyFont="1"/>
    <xf numFmtId="164" fontId="10" fillId="0" borderId="0" xfId="59" applyNumberFormat="1" applyFont="1"/>
    <xf numFmtId="164" fontId="10" fillId="0" borderId="0" xfId="62" applyNumberFormat="1" applyFont="1"/>
    <xf numFmtId="0" fontId="64" fillId="0" borderId="0" xfId="61" applyFont="1" applyAlignment="1">
      <alignment horizontal="center" vertical="center" wrapText="1"/>
    </xf>
    <xf numFmtId="0" fontId="64" fillId="0" borderId="1" xfId="61" applyFont="1" applyBorder="1" applyAlignment="1">
      <alignment horizontal="center" vertical="center" wrapText="1"/>
    </xf>
    <xf numFmtId="0" fontId="34" fillId="0" borderId="1" xfId="9" applyFont="1" applyBorder="1" applyAlignment="1">
      <alignment horizontal="center" vertical="center"/>
    </xf>
    <xf numFmtId="0" fontId="65" fillId="0" borderId="1" xfId="59" applyFont="1" applyBorder="1" applyAlignment="1">
      <alignment horizontal="center" vertical="center"/>
    </xf>
    <xf numFmtId="0" fontId="10" fillId="0" borderId="0" xfId="60" applyFont="1" applyAlignment="1">
      <alignment horizontal="center" vertical="center" wrapText="1"/>
    </xf>
    <xf numFmtId="1" fontId="10" fillId="0" borderId="0" xfId="63" applyNumberFormat="1" applyFont="1" applyAlignment="1">
      <alignment horizontal="right" vertical="center"/>
    </xf>
    <xf numFmtId="164" fontId="10" fillId="0" borderId="0" xfId="59" applyNumberFormat="1" applyFont="1" applyAlignment="1">
      <alignment vertical="center"/>
    </xf>
    <xf numFmtId="3" fontId="47" fillId="0" borderId="4" xfId="64" applyNumberFormat="1" applyFont="1" applyBorder="1" applyAlignment="1">
      <alignment horizontal="center" vertical="center"/>
    </xf>
    <xf numFmtId="3" fontId="70" fillId="0" borderId="4" xfId="64" applyNumberFormat="1" applyFont="1" applyBorder="1" applyAlignment="1">
      <alignment horizontal="center" vertical="center" wrapText="1"/>
    </xf>
    <xf numFmtId="164" fontId="10" fillId="0" borderId="0" xfId="63" applyNumberFormat="1" applyFont="1" applyAlignment="1">
      <alignment horizontal="right" vertical="center"/>
    </xf>
    <xf numFmtId="0" fontId="9" fillId="0" borderId="0" xfId="59" applyFont="1"/>
    <xf numFmtId="0" fontId="71" fillId="0" borderId="4" xfId="64" applyFont="1" applyBorder="1" applyAlignment="1">
      <alignment horizontal="center" vertical="center"/>
    </xf>
    <xf numFmtId="0" fontId="62" fillId="0" borderId="0" xfId="59" applyFont="1"/>
    <xf numFmtId="1" fontId="62" fillId="0" borderId="0" xfId="59" applyNumberFormat="1" applyFont="1"/>
    <xf numFmtId="2" fontId="52" fillId="0" borderId="0" xfId="59" applyNumberFormat="1" applyFont="1"/>
    <xf numFmtId="0" fontId="1" fillId="0" borderId="0" xfId="59"/>
    <xf numFmtId="0" fontId="43" fillId="0" borderId="0" xfId="59" applyFont="1"/>
    <xf numFmtId="0" fontId="30" fillId="0" borderId="0" xfId="59" applyFont="1" applyAlignment="1">
      <alignment horizontal="right"/>
    </xf>
    <xf numFmtId="0" fontId="72" fillId="0" borderId="2" xfId="59" applyFont="1" applyBorder="1" applyAlignment="1">
      <alignment horizontal="center" wrapText="1"/>
    </xf>
    <xf numFmtId="0" fontId="3" fillId="0" borderId="2" xfId="9" applyFont="1" applyBorder="1" applyAlignment="1">
      <alignment horizontal="center" vertical="center" wrapText="1"/>
    </xf>
    <xf numFmtId="0" fontId="72" fillId="0" borderId="0" xfId="59" applyFont="1" applyAlignment="1">
      <alignment horizontal="center" wrapText="1"/>
    </xf>
    <xf numFmtId="0" fontId="3" fillId="0" borderId="1" xfId="9" applyFont="1" applyBorder="1" applyAlignment="1">
      <alignment horizontal="center" vertical="center" wrapText="1"/>
    </xf>
    <xf numFmtId="0" fontId="3" fillId="0" borderId="0" xfId="9" applyFont="1" applyAlignment="1">
      <alignment horizontal="center" vertical="center" wrapText="1"/>
    </xf>
    <xf numFmtId="0" fontId="53" fillId="0" borderId="0" xfId="28" applyFont="1"/>
    <xf numFmtId="1" fontId="9" fillId="0" borderId="0" xfId="59" applyNumberFormat="1" applyFont="1"/>
    <xf numFmtId="164" fontId="9" fillId="0" borderId="0" xfId="59" applyNumberFormat="1" applyFont="1" applyAlignment="1">
      <alignment horizontal="right" wrapText="1"/>
    </xf>
    <xf numFmtId="0" fontId="14" fillId="0" borderId="0" xfId="60" applyFont="1"/>
    <xf numFmtId="1" fontId="14" fillId="0" borderId="0" xfId="60" applyNumberFormat="1" applyFont="1"/>
    <xf numFmtId="1" fontId="44" fillId="0" borderId="0" xfId="59" applyNumberFormat="1" applyFont="1"/>
    <xf numFmtId="164" fontId="44" fillId="0" borderId="0" xfId="59" applyNumberFormat="1" applyFont="1" applyAlignment="1">
      <alignment horizontal="right" wrapText="1"/>
    </xf>
    <xf numFmtId="164" fontId="73" fillId="0" borderId="0" xfId="60" applyNumberFormat="1" applyFont="1"/>
    <xf numFmtId="0" fontId="73" fillId="0" borderId="0" xfId="60" applyFont="1"/>
    <xf numFmtId="0" fontId="65" fillId="0" borderId="0" xfId="64" applyFont="1"/>
    <xf numFmtId="1" fontId="10" fillId="0" borderId="0" xfId="59" applyNumberFormat="1" applyFont="1"/>
    <xf numFmtId="164" fontId="10" fillId="0" borderId="0" xfId="59" applyNumberFormat="1" applyFont="1" applyAlignment="1">
      <alignment horizontal="right" wrapText="1"/>
    </xf>
    <xf numFmtId="1" fontId="8" fillId="0" borderId="0" xfId="59" applyNumberFormat="1" applyFont="1"/>
    <xf numFmtId="164" fontId="8" fillId="0" borderId="0" xfId="59" applyNumberFormat="1" applyFont="1" applyAlignment="1">
      <alignment horizontal="right" wrapText="1"/>
    </xf>
    <xf numFmtId="164" fontId="13" fillId="0" borderId="0" xfId="60" applyNumberFormat="1" applyFont="1"/>
    <xf numFmtId="164" fontId="10" fillId="0" borderId="0" xfId="60" applyNumberFormat="1" applyFont="1" applyAlignment="1">
      <alignment horizontal="right"/>
    </xf>
    <xf numFmtId="0" fontId="3" fillId="0" borderId="0" xfId="59" applyFont="1"/>
    <xf numFmtId="0" fontId="3" fillId="0" borderId="0" xfId="60" applyFont="1"/>
    <xf numFmtId="0" fontId="12" fillId="0" borderId="0" xfId="28" applyFont="1"/>
    <xf numFmtId="0" fontId="12" fillId="0" borderId="0" xfId="59" applyFont="1" applyAlignment="1">
      <alignment horizontal="right" indent="1"/>
    </xf>
    <xf numFmtId="164" fontId="12" fillId="0" borderId="0" xfId="59" applyNumberFormat="1" applyFont="1" applyAlignment="1">
      <alignment horizontal="right" indent="4"/>
    </xf>
    <xf numFmtId="0" fontId="6" fillId="0" borderId="0" xfId="60" applyFont="1"/>
    <xf numFmtId="0" fontId="28" fillId="0" borderId="0" xfId="59" applyFont="1" applyAlignment="1">
      <alignment horizontal="right" indent="1"/>
    </xf>
    <xf numFmtId="164" fontId="28" fillId="0" borderId="0" xfId="59" applyNumberFormat="1" applyFont="1" applyAlignment="1">
      <alignment horizontal="right" indent="4"/>
    </xf>
    <xf numFmtId="0" fontId="8" fillId="0" borderId="0" xfId="63" applyFont="1" applyAlignment="1">
      <alignment horizontal="left" wrapText="1" indent="1"/>
    </xf>
    <xf numFmtId="0" fontId="8" fillId="0" borderId="0" xfId="59" applyFont="1" applyAlignment="1">
      <alignment horizontal="right" indent="1"/>
    </xf>
    <xf numFmtId="164" fontId="8" fillId="0" borderId="0" xfId="59" applyNumberFormat="1" applyFont="1" applyAlignment="1">
      <alignment horizontal="right" indent="4"/>
    </xf>
    <xf numFmtId="0" fontId="28" fillId="0" borderId="0" xfId="63" applyFont="1"/>
    <xf numFmtId="0" fontId="8" fillId="0" borderId="0" xfId="60" applyFont="1"/>
    <xf numFmtId="0" fontId="8" fillId="0" borderId="0" xfId="59" applyFont="1"/>
    <xf numFmtId="0" fontId="10" fillId="0" borderId="0" xfId="59" applyFont="1" applyAlignment="1">
      <alignment horizontal="right" indent="1"/>
    </xf>
    <xf numFmtId="0" fontId="9" fillId="0" borderId="0" xfId="59" applyFont="1" applyAlignment="1">
      <alignment horizontal="right" indent="1"/>
    </xf>
    <xf numFmtId="164" fontId="9" fillId="0" borderId="0" xfId="59" applyNumberFormat="1" applyFont="1" applyAlignment="1">
      <alignment horizontal="right" indent="4"/>
    </xf>
    <xf numFmtId="0" fontId="44" fillId="0" borderId="0" xfId="59" applyFont="1" applyAlignment="1">
      <alignment horizontal="right" indent="1"/>
    </xf>
    <xf numFmtId="164" fontId="44" fillId="0" borderId="0" xfId="59" applyNumberFormat="1" applyFont="1" applyAlignment="1">
      <alignment horizontal="right" indent="4"/>
    </xf>
    <xf numFmtId="0" fontId="63" fillId="0" borderId="0" xfId="63" applyFont="1" applyAlignment="1">
      <alignment horizontal="left" wrapText="1" indent="1"/>
    </xf>
    <xf numFmtId="164" fontId="10" fillId="0" borderId="0" xfId="59" applyNumberFormat="1" applyFont="1" applyAlignment="1">
      <alignment horizontal="right" indent="4"/>
    </xf>
    <xf numFmtId="0" fontId="63" fillId="0" borderId="0" xfId="59" applyFont="1" applyAlignment="1">
      <alignment horizontal="left" wrapText="1" indent="1"/>
    </xf>
    <xf numFmtId="164" fontId="14" fillId="0" borderId="0" xfId="60" applyNumberFormat="1" applyFont="1"/>
    <xf numFmtId="164" fontId="6" fillId="0" borderId="0" xfId="60" applyNumberFormat="1" applyFont="1"/>
    <xf numFmtId="0" fontId="3" fillId="0" borderId="2" xfId="9" quotePrefix="1" applyFont="1" applyBorder="1" applyAlignment="1">
      <alignment horizontal="center" vertical="center" wrapText="1"/>
    </xf>
    <xf numFmtId="0" fontId="8" fillId="0" borderId="2" xfId="66" applyBorder="1" applyAlignment="1">
      <alignment horizontal="center" vertical="center" wrapText="1"/>
    </xf>
    <xf numFmtId="0" fontId="8" fillId="0" borderId="1" xfId="66" applyBorder="1" applyAlignment="1">
      <alignment horizontal="center" vertical="center" wrapText="1"/>
    </xf>
    <xf numFmtId="0" fontId="8" fillId="0" borderId="0" xfId="12" applyFont="1" applyAlignment="1">
      <alignment horizontal="left" wrapText="1"/>
    </xf>
    <xf numFmtId="0" fontId="3" fillId="0" borderId="0" xfId="44" applyFont="1" applyAlignment="1">
      <alignment horizontal="left" wrapText="1"/>
    </xf>
    <xf numFmtId="17" fontId="3" fillId="0" borderId="2" xfId="1" applyNumberFormat="1" applyFont="1" applyBorder="1" applyAlignment="1">
      <alignment horizontal="center" vertical="center" wrapText="1"/>
    </xf>
    <xf numFmtId="0" fontId="3" fillId="0" borderId="0" xfId="2" applyFont="1" applyAlignment="1">
      <alignment horizontal="left" wrapText="1" indent="1"/>
    </xf>
    <xf numFmtId="0" fontId="34" fillId="0" borderId="0" xfId="2" applyFont="1" applyAlignment="1">
      <alignment horizontal="left" wrapText="1" indent="1"/>
    </xf>
    <xf numFmtId="17" fontId="3" fillId="0" borderId="2" xfId="9" quotePrefix="1" applyNumberFormat="1" applyFont="1" applyBorder="1" applyAlignment="1">
      <alignment horizontal="center" vertical="center"/>
    </xf>
    <xf numFmtId="17" fontId="3" fillId="0" borderId="0" xfId="9" applyNumberFormat="1" applyFont="1" applyAlignment="1">
      <alignment horizontal="center" vertical="center"/>
    </xf>
    <xf numFmtId="0" fontId="34" fillId="0" borderId="0" xfId="1" applyFont="1" applyAlignment="1">
      <alignment horizontal="left"/>
    </xf>
    <xf numFmtId="0" fontId="34" fillId="0" borderId="0" xfId="4" applyFont="1" applyAlignment="1">
      <alignment horizontal="center"/>
    </xf>
    <xf numFmtId="0" fontId="3" fillId="0" borderId="0" xfId="1" applyFont="1" applyAlignment="1">
      <alignment horizontal="left" vertical="center"/>
    </xf>
    <xf numFmtId="0" fontId="3" fillId="0" borderId="0" xfId="4" applyFont="1" applyAlignment="1">
      <alignment horizontal="center" vertical="center" wrapText="1"/>
    </xf>
    <xf numFmtId="0" fontId="8" fillId="0" borderId="0" xfId="2" applyFont="1" applyAlignment="1">
      <alignment horizontal="left" wrapText="1" indent="1"/>
    </xf>
    <xf numFmtId="0" fontId="12" fillId="0" borderId="0" xfId="2" applyFont="1" applyAlignment="1">
      <alignment horizontal="left" wrapText="1"/>
    </xf>
    <xf numFmtId="0" fontId="6" fillId="0" borderId="0" xfId="2" applyFont="1" applyAlignment="1">
      <alignment horizontal="left" wrapText="1"/>
    </xf>
    <xf numFmtId="16" fontId="77" fillId="0" borderId="2" xfId="61" applyNumberFormat="1" applyFont="1" applyBorder="1" applyAlignment="1">
      <alignment horizontal="center" vertical="center" wrapText="1"/>
    </xf>
    <xf numFmtId="0" fontId="77" fillId="0" borderId="2" xfId="67" applyFont="1" applyBorder="1" applyAlignment="1">
      <alignment horizontal="center" vertical="center" wrapText="1"/>
    </xf>
    <xf numFmtId="0" fontId="77" fillId="0" borderId="0" xfId="67" applyFont="1" applyAlignment="1">
      <alignment horizontal="center" vertical="center" wrapText="1"/>
    </xf>
    <xf numFmtId="0" fontId="52" fillId="0" borderId="0" xfId="68" applyFont="1" applyAlignment="1">
      <alignment horizontal="center" vertical="center"/>
    </xf>
    <xf numFmtId="0" fontId="77" fillId="0" borderId="0" xfId="61" applyFont="1" applyAlignment="1">
      <alignment horizontal="center" vertical="center" wrapText="1"/>
    </xf>
    <xf numFmtId="0" fontId="1" fillId="0" borderId="0" xfId="68"/>
    <xf numFmtId="0" fontId="77" fillId="0" borderId="0" xfId="61" applyFont="1" applyAlignment="1">
      <alignment vertical="center" wrapText="1"/>
    </xf>
    <xf numFmtId="0" fontId="77" fillId="0" borderId="1" xfId="61" applyFont="1" applyBorder="1" applyAlignment="1">
      <alignment horizontal="center" vertical="center" wrapText="1"/>
    </xf>
    <xf numFmtId="0" fontId="3" fillId="0" borderId="0" xfId="68" applyFont="1" applyAlignment="1">
      <alignment horizontal="center" vertical="center"/>
    </xf>
    <xf numFmtId="0" fontId="8" fillId="0" borderId="0" xfId="63" applyFont="1" applyAlignment="1">
      <alignment vertical="center" wrapText="1"/>
    </xf>
    <xf numFmtId="0" fontId="8" fillId="0" borderId="0" xfId="63" applyFont="1" applyAlignment="1">
      <alignment vertical="center"/>
    </xf>
    <xf numFmtId="0" fontId="17" fillId="0" borderId="0" xfId="63" applyFont="1"/>
    <xf numFmtId="0" fontId="11" fillId="0" borderId="1" xfId="9" applyFont="1" applyBorder="1" applyAlignment="1">
      <alignment horizontal="center" vertical="center" wrapText="1"/>
    </xf>
    <xf numFmtId="0" fontId="74" fillId="0" borderId="0" xfId="65" applyFont="1"/>
    <xf numFmtId="0" fontId="34" fillId="0" borderId="0" xfId="64" applyFont="1"/>
    <xf numFmtId="0" fontId="8" fillId="0" borderId="0" xfId="63" applyFont="1" applyAlignment="1">
      <alignment horizontal="left" indent="1"/>
    </xf>
    <xf numFmtId="0" fontId="54" fillId="0" borderId="0" xfId="65" applyFont="1"/>
    <xf numFmtId="0" fontId="34" fillId="0" borderId="0" xfId="64" applyFont="1" applyAlignment="1">
      <alignment horizontal="left" wrapText="1" indent="1"/>
    </xf>
    <xf numFmtId="0" fontId="77" fillId="0" borderId="2" xfId="61" quotePrefix="1" applyFont="1" applyBorder="1" applyAlignment="1">
      <alignment horizontal="center" vertical="center" wrapText="1"/>
    </xf>
    <xf numFmtId="0" fontId="73" fillId="0" borderId="0" xfId="69" applyFont="1" applyAlignment="1">
      <alignment horizontal="right"/>
    </xf>
    <xf numFmtId="0" fontId="44" fillId="0" borderId="0" xfId="63" applyFont="1"/>
    <xf numFmtId="0" fontId="77" fillId="0" borderId="2" xfId="61" applyFont="1" applyBorder="1" applyAlignment="1">
      <alignment horizontal="center" vertical="center" wrapText="1"/>
    </xf>
    <xf numFmtId="0" fontId="10" fillId="0" borderId="0" xfId="70" applyFont="1"/>
    <xf numFmtId="0" fontId="10" fillId="0" borderId="0" xfId="54" applyFont="1"/>
    <xf numFmtId="0" fontId="10" fillId="0" borderId="0" xfId="55" applyFont="1"/>
    <xf numFmtId="0" fontId="34" fillId="0" borderId="2" xfId="24" applyFont="1" applyBorder="1" applyAlignment="1">
      <alignment horizontal="center" vertical="center" wrapText="1"/>
    </xf>
    <xf numFmtId="0" fontId="65" fillId="0" borderId="0" xfId="24" applyFont="1" applyAlignment="1">
      <alignment horizontal="center" vertical="center" wrapText="1"/>
    </xf>
    <xf numFmtId="0" fontId="34" fillId="0" borderId="0" xfId="24" applyFont="1" applyAlignment="1">
      <alignment horizontal="center" vertical="center" wrapText="1"/>
    </xf>
    <xf numFmtId="0" fontId="34" fillId="0" borderId="2" xfId="25" applyFont="1" applyBorder="1" applyAlignment="1">
      <alignment horizontal="center" vertical="center" wrapText="1"/>
    </xf>
    <xf numFmtId="0" fontId="34" fillId="0" borderId="0" xfId="22" applyFont="1" applyAlignment="1">
      <alignment horizontal="center"/>
    </xf>
    <xf numFmtId="0" fontId="34" fillId="0" borderId="0" xfId="23" applyFont="1" applyAlignment="1">
      <alignment horizontal="center" vertical="center" wrapText="1"/>
    </xf>
    <xf numFmtId="0" fontId="8" fillId="0" borderId="0" xfId="22" applyFont="1" applyAlignment="1">
      <alignment horizontal="left" indent="1"/>
    </xf>
    <xf numFmtId="0" fontId="8" fillId="0" borderId="0" xfId="22" applyFont="1" applyAlignment="1">
      <alignment horizontal="left" wrapText="1" indent="1"/>
    </xf>
    <xf numFmtId="0" fontId="3" fillId="0" borderId="0" xfId="48" applyFont="1" applyAlignment="1">
      <alignment horizontal="left" vertical="top" wrapText="1"/>
    </xf>
    <xf numFmtId="0" fontId="3" fillId="0" borderId="0" xfId="51" applyFont="1" applyAlignment="1">
      <alignment vertical="top" wrapText="1"/>
    </xf>
    <xf numFmtId="0" fontId="3" fillId="0" borderId="0" xfId="51" applyFont="1" applyAlignment="1">
      <alignment wrapText="1"/>
    </xf>
    <xf numFmtId="164" fontId="3" fillId="0" borderId="1" xfId="48" applyNumberFormat="1" applyFont="1" applyBorder="1" applyAlignment="1">
      <alignment horizontal="center" vertical="center"/>
    </xf>
    <xf numFmtId="1" fontId="3" fillId="0" borderId="1" xfId="48" applyNumberFormat="1" applyFont="1" applyBorder="1" applyAlignment="1">
      <alignment horizontal="center" vertical="center"/>
    </xf>
    <xf numFmtId="1" fontId="3" fillId="0" borderId="1" xfId="47" applyNumberFormat="1" applyFont="1" applyBorder="1" applyAlignment="1">
      <alignment horizontal="center"/>
    </xf>
    <xf numFmtId="0" fontId="34" fillId="0" borderId="0" xfId="42" applyFont="1" applyAlignment="1">
      <alignment horizontal="center" vertical="center"/>
    </xf>
    <xf numFmtId="0" fontId="10" fillId="0" borderId="0" xfId="42" applyFont="1" applyAlignment="1">
      <alignment horizontal="center" vertical="center"/>
    </xf>
    <xf numFmtId="0" fontId="17" fillId="0" borderId="0" xfId="71" applyFont="1"/>
    <xf numFmtId="0" fontId="12" fillId="0" borderId="0" xfId="30" applyFont="1" applyAlignment="1">
      <alignment horizontal="left" vertical="top"/>
    </xf>
    <xf numFmtId="0" fontId="28" fillId="0" borderId="0" xfId="72" applyFont="1"/>
    <xf numFmtId="0" fontId="8" fillId="0" borderId="0" xfId="72" applyFont="1" applyAlignment="1">
      <alignment horizontal="left" indent="1"/>
    </xf>
    <xf numFmtId="0" fontId="8" fillId="0" borderId="5" xfId="72" applyFont="1" applyBorder="1" applyAlignment="1">
      <alignment horizontal="left" indent="1"/>
    </xf>
    <xf numFmtId="0" fontId="28" fillId="0" borderId="5" xfId="72" applyFont="1" applyBorder="1"/>
    <xf numFmtId="0" fontId="3" fillId="0" borderId="2" xfId="35" applyFont="1" applyBorder="1" applyAlignment="1">
      <alignment horizontal="center" vertical="center" wrapText="1"/>
    </xf>
    <xf numFmtId="0" fontId="52" fillId="0" borderId="2" xfId="35" quotePrefix="1" applyFont="1" applyBorder="1" applyAlignment="1">
      <alignment horizontal="center" vertical="center" wrapText="1"/>
    </xf>
    <xf numFmtId="0" fontId="52" fillId="0" borderId="2" xfId="35" applyFont="1" applyBorder="1" applyAlignment="1">
      <alignment horizontal="center" vertical="center" wrapText="1"/>
    </xf>
    <xf numFmtId="0" fontId="52" fillId="0" borderId="0" xfId="35" applyFont="1" applyAlignment="1">
      <alignment horizontal="center" vertical="center" wrapText="1"/>
    </xf>
    <xf numFmtId="0" fontId="3" fillId="0" borderId="0" xfId="32" applyFont="1" applyAlignment="1">
      <alignment horizontal="center" vertical="center"/>
    </xf>
    <xf numFmtId="0" fontId="3" fillId="0" borderId="0" xfId="28" applyFont="1" applyAlignment="1">
      <alignment horizontal="center" vertical="center" wrapText="1"/>
    </xf>
    <xf numFmtId="0" fontId="8" fillId="0" borderId="1" xfId="27" applyFont="1" applyBorder="1" applyAlignment="1">
      <alignment horizontal="center" vertical="top" wrapText="1"/>
    </xf>
    <xf numFmtId="0" fontId="3" fillId="0" borderId="1" xfId="28" applyFont="1" applyBorder="1" applyAlignment="1">
      <alignment horizontal="center" vertical="center" wrapText="1"/>
    </xf>
    <xf numFmtId="0" fontId="12" fillId="0" borderId="0" xfId="72" applyFont="1" applyAlignment="1">
      <alignment horizontal="left" wrapText="1"/>
    </xf>
    <xf numFmtId="0" fontId="28" fillId="0" borderId="0" xfId="72" applyFont="1" applyAlignment="1">
      <alignment horizontal="left" indent="1"/>
    </xf>
    <xf numFmtId="0" fontId="10" fillId="0" borderId="0" xfId="35" applyFont="1" applyAlignment="1">
      <alignment wrapText="1"/>
    </xf>
    <xf numFmtId="0" fontId="9" fillId="0" borderId="0" xfId="73" applyFont="1"/>
    <xf numFmtId="0" fontId="10" fillId="0" borderId="0" xfId="73" applyFont="1" applyAlignment="1">
      <alignment horizontal="center"/>
    </xf>
    <xf numFmtId="0" fontId="17" fillId="0" borderId="0" xfId="1" applyFont="1" applyAlignment="1">
      <alignment horizontal="left" wrapText="1"/>
    </xf>
    <xf numFmtId="0" fontId="17" fillId="0" borderId="0" xfId="11" applyFont="1" applyAlignment="1">
      <alignment horizontal="left" wrapText="1"/>
    </xf>
    <xf numFmtId="0" fontId="3" fillId="0" borderId="2" xfId="9" quotePrefix="1" applyFont="1" applyBorder="1" applyAlignment="1">
      <alignment horizontal="center" vertical="center"/>
    </xf>
    <xf numFmtId="0" fontId="3" fillId="0" borderId="1" xfId="9" quotePrefix="1" applyFont="1" applyBorder="1" applyAlignment="1">
      <alignment horizontal="center" vertical="center"/>
    </xf>
    <xf numFmtId="0" fontId="3" fillId="0" borderId="2" xfId="9" applyFont="1" applyBorder="1" applyAlignment="1">
      <alignment horizontal="center" vertical="center"/>
    </xf>
    <xf numFmtId="0" fontId="3" fillId="0" borderId="1" xfId="9" applyFont="1" applyBorder="1" applyAlignment="1">
      <alignment horizontal="center" vertical="center"/>
    </xf>
    <xf numFmtId="0" fontId="3" fillId="0" borderId="2" xfId="9" quotePrefix="1" applyFont="1" applyBorder="1" applyAlignment="1">
      <alignment horizontal="center" vertical="center" wrapText="1"/>
    </xf>
    <xf numFmtId="15" fontId="3" fillId="0" borderId="2" xfId="9" quotePrefix="1" applyNumberFormat="1" applyFont="1" applyBorder="1" applyAlignment="1">
      <alignment horizontal="center" vertical="center"/>
    </xf>
    <xf numFmtId="15" fontId="3" fillId="0" borderId="1" xfId="9" quotePrefix="1" applyNumberFormat="1" applyFont="1" applyBorder="1" applyAlignment="1">
      <alignment horizontal="center" vertical="center"/>
    </xf>
    <xf numFmtId="0" fontId="3" fillId="0" borderId="1" xfId="9" applyFont="1" applyBorder="1" applyAlignment="1">
      <alignment horizontal="center" vertical="center" wrapText="1"/>
    </xf>
    <xf numFmtId="0" fontId="65" fillId="0" borderId="2" xfId="24" applyFont="1" applyBorder="1" applyAlignment="1">
      <alignment horizontal="center" vertical="center" wrapText="1"/>
    </xf>
    <xf numFmtId="0" fontId="65" fillId="0" borderId="1" xfId="24" applyFont="1" applyBorder="1" applyAlignment="1">
      <alignment horizontal="center" vertical="center" wrapText="1"/>
    </xf>
    <xf numFmtId="0" fontId="12" fillId="0" borderId="0" xfId="22" applyFont="1" applyAlignment="1">
      <alignment horizontal="left"/>
    </xf>
    <xf numFmtId="0" fontId="52" fillId="0" borderId="1" xfId="49" applyFont="1" applyBorder="1" applyAlignment="1">
      <alignment horizontal="center" wrapText="1"/>
    </xf>
    <xf numFmtId="0" fontId="52" fillId="0" borderId="3" xfId="49" applyFont="1" applyBorder="1" applyAlignment="1">
      <alignment horizontal="center" wrapText="1"/>
    </xf>
    <xf numFmtId="0" fontId="3" fillId="0" borderId="3" xfId="49" applyFont="1" applyBorder="1" applyAlignment="1">
      <alignment horizontal="center" wrapText="1"/>
    </xf>
    <xf numFmtId="0" fontId="52" fillId="0" borderId="0" xfId="49" applyFont="1" applyAlignment="1">
      <alignment horizontal="center" wrapText="1"/>
    </xf>
    <xf numFmtId="0" fontId="34" fillId="0" borderId="3" xfId="42" applyFont="1" applyBorder="1" applyAlignment="1">
      <alignment horizontal="center" vertical="center"/>
    </xf>
    <xf numFmtId="0" fontId="34" fillId="0" borderId="0" xfId="42" applyFont="1" applyAlignment="1">
      <alignment horizontal="left" wrapText="1"/>
    </xf>
    <xf numFmtId="0" fontId="63" fillId="0" borderId="2" xfId="24" applyFont="1" applyBorder="1" applyAlignment="1">
      <alignment horizontal="center" vertical="center" wrapText="1"/>
    </xf>
    <xf numFmtId="0" fontId="63" fillId="0" borderId="1" xfId="24" applyFont="1" applyBorder="1" applyAlignment="1">
      <alignment horizontal="center" vertical="center" wrapText="1"/>
    </xf>
    <xf numFmtId="0" fontId="10" fillId="0" borderId="2" xfId="5" applyFont="1" applyBorder="1" applyAlignment="1">
      <alignment horizontal="center"/>
    </xf>
    <xf numFmtId="0" fontId="10" fillId="0" borderId="0" xfId="5" applyFont="1" applyAlignment="1">
      <alignment horizontal="center"/>
    </xf>
  </cellXfs>
  <cellStyles count="74">
    <cellStyle name="Comma" xfId="14" builtinId="3"/>
    <cellStyle name="Comma 11 2" xfId="8" xr:uid="{00000000-0005-0000-0000-000001000000}"/>
    <cellStyle name="Comma 17 2" xfId="3" xr:uid="{00000000-0005-0000-0000-000002000000}"/>
    <cellStyle name="Comma 2" xfId="31" xr:uid="{00000000-0005-0000-0000-000003000000}"/>
    <cellStyle name="Comma 3" xfId="58" xr:uid="{00000000-0005-0000-0000-000004000000}"/>
    <cellStyle name="Comma 3 2 5 4 2" xfId="57" xr:uid="{00000000-0005-0000-0000-000005000000}"/>
    <cellStyle name="Comma_Bieu 012011" xfId="50" xr:uid="{00000000-0005-0000-0000-000006000000}"/>
    <cellStyle name="Comma_Bieu 012011 2 3" xfId="52" xr:uid="{00000000-0005-0000-0000-000007000000}"/>
    <cellStyle name="Normal" xfId="0" builtinId="0"/>
    <cellStyle name="Normal - Style1 3" xfId="32" xr:uid="{00000000-0005-0000-0000-000009000000}"/>
    <cellStyle name="Normal 10 2 2 2 2" xfId="5" xr:uid="{00000000-0005-0000-0000-00000A000000}"/>
    <cellStyle name="Normal 10 2 2 2 2 2 2 2" xfId="73" xr:uid="{00000000-0005-0000-0000-00000B000000}"/>
    <cellStyle name="Normal 10 2 2 2 3" xfId="35" xr:uid="{00000000-0005-0000-0000-00000C000000}"/>
    <cellStyle name="Normal 10 2 2 2 3 3" xfId="68" xr:uid="{00000000-0005-0000-0000-00000D000000}"/>
    <cellStyle name="Normal 10 2 2 2 4 2" xfId="64" xr:uid="{00000000-0005-0000-0000-00000E000000}"/>
    <cellStyle name="Normal 10 2 2 2 5" xfId="59" xr:uid="{00000000-0005-0000-0000-00000F000000}"/>
    <cellStyle name="Normal 10 2 2 2 5 2" xfId="63" xr:uid="{00000000-0005-0000-0000-000010000000}"/>
    <cellStyle name="Normal 10 4 2 2 2" xfId="65" xr:uid="{00000000-0005-0000-0000-000011000000}"/>
    <cellStyle name="Normal 10 4 2 3" xfId="60" xr:uid="{00000000-0005-0000-0000-000012000000}"/>
    <cellStyle name="Normal 10 4 2 3 2" xfId="69" xr:uid="{00000000-0005-0000-0000-000013000000}"/>
    <cellStyle name="Normal 11 4" xfId="12" xr:uid="{00000000-0005-0000-0000-000014000000}"/>
    <cellStyle name="Normal 12 3 3" xfId="67" xr:uid="{00000000-0005-0000-0000-000015000000}"/>
    <cellStyle name="Normal 15" xfId="7" xr:uid="{00000000-0005-0000-0000-000016000000}"/>
    <cellStyle name="Normal 153 2 2" xfId="56" xr:uid="{00000000-0005-0000-0000-000017000000}"/>
    <cellStyle name="Normal 155 2" xfId="6" xr:uid="{00000000-0005-0000-0000-000018000000}"/>
    <cellStyle name="Normal 156" xfId="24" xr:uid="{00000000-0005-0000-0000-000019000000}"/>
    <cellStyle name="Normal 156 2" xfId="53" xr:uid="{00000000-0005-0000-0000-00001A000000}"/>
    <cellStyle name="Normal 157 2" xfId="49" xr:uid="{00000000-0005-0000-0000-00001B000000}"/>
    <cellStyle name="Normal 2 13 2" xfId="55" xr:uid="{00000000-0005-0000-0000-00001C000000}"/>
    <cellStyle name="Normal 2 16" xfId="33" xr:uid="{00000000-0005-0000-0000-00001D000000}"/>
    <cellStyle name="Normal 2 16 2" xfId="61" xr:uid="{00000000-0005-0000-0000-00001E000000}"/>
    <cellStyle name="Normal 2 7 2" xfId="40" xr:uid="{00000000-0005-0000-0000-00001F000000}"/>
    <cellStyle name="Normal 3 2 2 2 2" xfId="34" xr:uid="{00000000-0005-0000-0000-000020000000}"/>
    <cellStyle name="Normal 3 2 2 2 2 3" xfId="39" xr:uid="{00000000-0005-0000-0000-000021000000}"/>
    <cellStyle name="Normal 3 3" xfId="38" xr:uid="{00000000-0005-0000-0000-000022000000}"/>
    <cellStyle name="Normal 7 3" xfId="45" xr:uid="{00000000-0005-0000-0000-000023000000}"/>
    <cellStyle name="Normal 7 4 2" xfId="20" xr:uid="{00000000-0005-0000-0000-000024000000}"/>
    <cellStyle name="Normal_02NN" xfId="44" xr:uid="{00000000-0005-0000-0000-000025000000}"/>
    <cellStyle name="Normal_03&amp;04CN" xfId="4" xr:uid="{00000000-0005-0000-0000-000026000000}"/>
    <cellStyle name="Normal_05XD 2" xfId="16" xr:uid="{00000000-0005-0000-0000-000027000000}"/>
    <cellStyle name="Normal_05XD_Dautu(6-2011)" xfId="10" xr:uid="{00000000-0005-0000-0000-000028000000}"/>
    <cellStyle name="Normal_05XD_Dautu(6-2011) 2" xfId="21" xr:uid="{00000000-0005-0000-0000-000029000000}"/>
    <cellStyle name="Normal_06DTNN 2" xfId="54" xr:uid="{00000000-0005-0000-0000-00002A000000}"/>
    <cellStyle name="Normal_07Dulich11 2" xfId="36" xr:uid="{00000000-0005-0000-0000-00002B000000}"/>
    <cellStyle name="Normal_07gia 2" xfId="42" xr:uid="{00000000-0005-0000-0000-00002C000000}"/>
    <cellStyle name="Normal_07VT" xfId="26" xr:uid="{00000000-0005-0000-0000-00002D000000}"/>
    <cellStyle name="Normal_07VT 2" xfId="71" xr:uid="{00000000-0005-0000-0000-00002E000000}"/>
    <cellStyle name="Normal_08-12TM" xfId="47" xr:uid="{00000000-0005-0000-0000-00002F000000}"/>
    <cellStyle name="Normal_08tmt3" xfId="22" xr:uid="{00000000-0005-0000-0000-000030000000}"/>
    <cellStyle name="Normal_08tmt3 2" xfId="25" xr:uid="{00000000-0005-0000-0000-000031000000}"/>
    <cellStyle name="Normal_08tmt3_VT- TM Diep" xfId="23" xr:uid="{00000000-0005-0000-0000-000032000000}"/>
    <cellStyle name="Normal_Bctiendo2000" xfId="46" xr:uid="{00000000-0005-0000-0000-000033000000}"/>
    <cellStyle name="Normal_Bieu 04 2014" xfId="66" xr:uid="{00000000-0005-0000-0000-000034000000}"/>
    <cellStyle name="Normal_Bieu04.072" xfId="70" xr:uid="{00000000-0005-0000-0000-000035000000}"/>
    <cellStyle name="Normal_Book2" xfId="43" xr:uid="{00000000-0005-0000-0000-000036000000}"/>
    <cellStyle name="Normal_Dau tu 2" xfId="19" xr:uid="{00000000-0005-0000-0000-000037000000}"/>
    <cellStyle name="Normal_Gui Vu TH-Bao cao nhanh VDT 2006" xfId="18" xr:uid="{00000000-0005-0000-0000-000038000000}"/>
    <cellStyle name="Normal_nhanh sap xep lai 2 2" xfId="29" xr:uid="{00000000-0005-0000-0000-000039000000}"/>
    <cellStyle name="Normal_nhanh sap xep lai 3" xfId="48" xr:uid="{00000000-0005-0000-0000-00003A000000}"/>
    <cellStyle name="Normal_Sheet1" xfId="2" xr:uid="{00000000-0005-0000-0000-00003B000000}"/>
    <cellStyle name="Normal_solieu gdp 2 2" xfId="28" xr:uid="{00000000-0005-0000-0000-00003C000000}"/>
    <cellStyle name="Normal_SPT3-96" xfId="9" xr:uid="{00000000-0005-0000-0000-00003D000000}"/>
    <cellStyle name="Normal_SPT3-96_Bieu 012011 2" xfId="17" xr:uid="{00000000-0005-0000-0000-00003E000000}"/>
    <cellStyle name="Normal_SPT3-96_Bieudautu_Dautu(6-2011)" xfId="15" xr:uid="{00000000-0005-0000-0000-00003F000000}"/>
    <cellStyle name="Normal_SPT3-96_Van tai12.2010" xfId="30" xr:uid="{00000000-0005-0000-0000-000040000000}"/>
    <cellStyle name="Normal_SPT3-96_Van tai12.2010 2" xfId="72" xr:uid="{00000000-0005-0000-0000-000041000000}"/>
    <cellStyle name="Normal_Tieu thu-Ton kho thang 7.2012 (dieu chinh)" xfId="13" xr:uid="{00000000-0005-0000-0000-000042000000}"/>
    <cellStyle name="Normal_Xl0000008" xfId="37" xr:uid="{00000000-0005-0000-0000-000043000000}"/>
    <cellStyle name="Normal_Xl0000107" xfId="11" xr:uid="{00000000-0005-0000-0000-000044000000}"/>
    <cellStyle name="Normal_Xl0000141" xfId="1" xr:uid="{00000000-0005-0000-0000-000045000000}"/>
    <cellStyle name="Normal_Xl0000156" xfId="27" xr:uid="{00000000-0005-0000-0000-000046000000}"/>
    <cellStyle name="Normal_Xl0000163" xfId="41" xr:uid="{00000000-0005-0000-0000-000047000000}"/>
    <cellStyle name="Normal_Xl0000203" xfId="51" xr:uid="{00000000-0005-0000-0000-000048000000}"/>
    <cellStyle name="Percent 2" xfId="62" xr:uid="{00000000-0005-0000-0000-000049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externalLink" Target="externalLinks/externalLink6.xml"/><Relationship Id="rId39" Type="http://schemas.openxmlformats.org/officeDocument/2006/relationships/externalLink" Target="externalLinks/externalLink19.xml"/><Relationship Id="rId21" Type="http://schemas.openxmlformats.org/officeDocument/2006/relationships/externalLink" Target="externalLinks/externalLink1.xml"/><Relationship Id="rId34" Type="http://schemas.openxmlformats.org/officeDocument/2006/relationships/externalLink" Target="externalLinks/externalLink14.xml"/><Relationship Id="rId42" Type="http://schemas.openxmlformats.org/officeDocument/2006/relationships/externalLink" Target="externalLinks/externalLink22.xml"/><Relationship Id="rId47" Type="http://schemas.openxmlformats.org/officeDocument/2006/relationships/externalLink" Target="externalLinks/externalLink27.xml"/><Relationship Id="rId50" Type="http://schemas.openxmlformats.org/officeDocument/2006/relationships/externalLink" Target="externalLinks/externalLink30.xml"/><Relationship Id="rId55" Type="http://schemas.openxmlformats.org/officeDocument/2006/relationships/externalLink" Target="externalLinks/externalLink35.xml"/><Relationship Id="rId63" Type="http://schemas.openxmlformats.org/officeDocument/2006/relationships/externalLink" Target="externalLinks/externalLink43.xml"/><Relationship Id="rId68" Type="http://schemas.openxmlformats.org/officeDocument/2006/relationships/externalLink" Target="externalLinks/externalLink48.xml"/><Relationship Id="rId76" Type="http://schemas.openxmlformats.org/officeDocument/2006/relationships/externalLink" Target="externalLinks/externalLink56.xml"/><Relationship Id="rId7" Type="http://schemas.openxmlformats.org/officeDocument/2006/relationships/worksheet" Target="worksheets/sheet7.xml"/><Relationship Id="rId71" Type="http://schemas.openxmlformats.org/officeDocument/2006/relationships/externalLink" Target="externalLinks/externalLink51.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9.xml"/><Relationship Id="rId11" Type="http://schemas.openxmlformats.org/officeDocument/2006/relationships/worksheet" Target="worksheets/sheet11.xml"/><Relationship Id="rId24" Type="http://schemas.openxmlformats.org/officeDocument/2006/relationships/externalLink" Target="externalLinks/externalLink4.xml"/><Relationship Id="rId32" Type="http://schemas.openxmlformats.org/officeDocument/2006/relationships/externalLink" Target="externalLinks/externalLink12.xml"/><Relationship Id="rId37" Type="http://schemas.openxmlformats.org/officeDocument/2006/relationships/externalLink" Target="externalLinks/externalLink17.xml"/><Relationship Id="rId40" Type="http://schemas.openxmlformats.org/officeDocument/2006/relationships/externalLink" Target="externalLinks/externalLink20.xml"/><Relationship Id="rId45" Type="http://schemas.openxmlformats.org/officeDocument/2006/relationships/externalLink" Target="externalLinks/externalLink25.xml"/><Relationship Id="rId53" Type="http://schemas.openxmlformats.org/officeDocument/2006/relationships/externalLink" Target="externalLinks/externalLink33.xml"/><Relationship Id="rId58" Type="http://schemas.openxmlformats.org/officeDocument/2006/relationships/externalLink" Target="externalLinks/externalLink38.xml"/><Relationship Id="rId66" Type="http://schemas.openxmlformats.org/officeDocument/2006/relationships/externalLink" Target="externalLinks/externalLink46.xml"/><Relationship Id="rId74" Type="http://schemas.openxmlformats.org/officeDocument/2006/relationships/externalLink" Target="externalLinks/externalLink54.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4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11.xml"/><Relationship Id="rId44" Type="http://schemas.openxmlformats.org/officeDocument/2006/relationships/externalLink" Target="externalLinks/externalLink24.xml"/><Relationship Id="rId52" Type="http://schemas.openxmlformats.org/officeDocument/2006/relationships/externalLink" Target="externalLinks/externalLink32.xml"/><Relationship Id="rId60" Type="http://schemas.openxmlformats.org/officeDocument/2006/relationships/externalLink" Target="externalLinks/externalLink40.xml"/><Relationship Id="rId65" Type="http://schemas.openxmlformats.org/officeDocument/2006/relationships/externalLink" Target="externalLinks/externalLink45.xml"/><Relationship Id="rId73" Type="http://schemas.openxmlformats.org/officeDocument/2006/relationships/externalLink" Target="externalLinks/externalLink53.xml"/><Relationship Id="rId78"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2.xml"/><Relationship Id="rId27" Type="http://schemas.openxmlformats.org/officeDocument/2006/relationships/externalLink" Target="externalLinks/externalLink7.xml"/><Relationship Id="rId30" Type="http://schemas.openxmlformats.org/officeDocument/2006/relationships/externalLink" Target="externalLinks/externalLink10.xml"/><Relationship Id="rId35" Type="http://schemas.openxmlformats.org/officeDocument/2006/relationships/externalLink" Target="externalLinks/externalLink15.xml"/><Relationship Id="rId43" Type="http://schemas.openxmlformats.org/officeDocument/2006/relationships/externalLink" Target="externalLinks/externalLink23.xml"/><Relationship Id="rId48" Type="http://schemas.openxmlformats.org/officeDocument/2006/relationships/externalLink" Target="externalLinks/externalLink28.xml"/><Relationship Id="rId56" Type="http://schemas.openxmlformats.org/officeDocument/2006/relationships/externalLink" Target="externalLinks/externalLink36.xml"/><Relationship Id="rId64" Type="http://schemas.openxmlformats.org/officeDocument/2006/relationships/externalLink" Target="externalLinks/externalLink44.xml"/><Relationship Id="rId69" Type="http://schemas.openxmlformats.org/officeDocument/2006/relationships/externalLink" Target="externalLinks/externalLink49.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31.xml"/><Relationship Id="rId72" Type="http://schemas.openxmlformats.org/officeDocument/2006/relationships/externalLink" Target="externalLinks/externalLink52.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5.xml"/><Relationship Id="rId33" Type="http://schemas.openxmlformats.org/officeDocument/2006/relationships/externalLink" Target="externalLinks/externalLink13.xml"/><Relationship Id="rId38" Type="http://schemas.openxmlformats.org/officeDocument/2006/relationships/externalLink" Target="externalLinks/externalLink18.xml"/><Relationship Id="rId46" Type="http://schemas.openxmlformats.org/officeDocument/2006/relationships/externalLink" Target="externalLinks/externalLink26.xml"/><Relationship Id="rId59" Type="http://schemas.openxmlformats.org/officeDocument/2006/relationships/externalLink" Target="externalLinks/externalLink39.xml"/><Relationship Id="rId67" Type="http://schemas.openxmlformats.org/officeDocument/2006/relationships/externalLink" Target="externalLinks/externalLink47.xml"/><Relationship Id="rId20" Type="http://schemas.openxmlformats.org/officeDocument/2006/relationships/worksheet" Target="worksheets/sheet20.xml"/><Relationship Id="rId41" Type="http://schemas.openxmlformats.org/officeDocument/2006/relationships/externalLink" Target="externalLinks/externalLink21.xml"/><Relationship Id="rId54" Type="http://schemas.openxmlformats.org/officeDocument/2006/relationships/externalLink" Target="externalLinks/externalLink34.xml"/><Relationship Id="rId62" Type="http://schemas.openxmlformats.org/officeDocument/2006/relationships/externalLink" Target="externalLinks/externalLink42.xml"/><Relationship Id="rId70" Type="http://schemas.openxmlformats.org/officeDocument/2006/relationships/externalLink" Target="externalLinks/externalLink50.xml"/><Relationship Id="rId75" Type="http://schemas.openxmlformats.org/officeDocument/2006/relationships/externalLink" Target="externalLinks/externalLink55.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externalLink" Target="externalLinks/externalLink3.xml"/><Relationship Id="rId28" Type="http://schemas.openxmlformats.org/officeDocument/2006/relationships/externalLink" Target="externalLinks/externalLink8.xml"/><Relationship Id="rId36" Type="http://schemas.openxmlformats.org/officeDocument/2006/relationships/externalLink" Target="externalLinks/externalLink16.xml"/><Relationship Id="rId49" Type="http://schemas.openxmlformats.org/officeDocument/2006/relationships/externalLink" Target="externalLinks/externalLink29.xml"/><Relationship Id="rId57" Type="http://schemas.openxmlformats.org/officeDocument/2006/relationships/externalLink" Target="externalLinks/externalLink37.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Dung%20Quat\Goi3\PNT-P3.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Dung%20Quat/Goi3/PNT-P3.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ong\dau%20thau%20dot\My%20Documents\Phong\DIR00031\PHONG\Xls\Dutoan98\PHUTHU\1997%20chuyen%20sang\DUTOAN.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Mung\daitu\KHANH\KYTHUAT\NAM99\OLTC\Gia%20dinh\DUTOAN.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G:\Toan00\HO%20SO%20MOI%20THAU\PT1\Tonghop16\My%20Documents\Excel\Program\DUTOA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G:\Toan00\HO%20SO%20MOI%20THAU\PT1\Tonghop16\My%20Documents\PHONG\Excel\Du%20toan%2099\WB%20dot%203\CK70703.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Mung\daitu\TVT\PTHO\DUTOANWB.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Mung\daitu\KHANH\KYTHUAT\NAM99\OLTC\DUTOAN1.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Dung%20Quat\Nhom%20GC\New%20Folder\My%20Documents\3533\99Q\99Q3657\99Q3299(REV.1).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Phong%20Kinh%20Te/LUC/EXCEL/Th&#199;u/Du%20thau%20Y&#170;n%20Minh%20-%20H&#181;%20Giang.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LVTD/MSOffice/EXCEL/LUC/DT%20DZ%2022+TBA%20.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LVTD/MSOffice/EXCEL/LUC/HY35.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W:\Dung%20Quat\Goi3\PNT-P3.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BAO%20CAO/Bao%20cao%20thang/2021/T12/3.Tien%20do%20T12.2021%20(2).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2.5nam\Thanh%20Toan\DOCUMENT\DAUTHAU\Dungquat\GOI3\DUNGQUAT-6.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2.5nam\Thanh%20Toan\DOCUMENT\DAUTHAU\Dungquat\GOI3\DUNGQUAT-6.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2.5nam/Thanh%20Toan/DOCUMENT/DAUTHAU/Dungquat/GOI3/DUNGQUAT-6.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W:\2.5nam\Thanh%20Toan\DOCUMENT\DAUTHAU\Dungquat\GOI3\DUNGQUAT-6.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BMy%20Documents%20TAM%20THOI/Dn%20dangba/DangbaDn.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G:\Dung%20Quat\Nhom%20GC\New%20Folder\My%20Documents\3533\99Q\99Q3657\99Q3299(REV.0).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Mung\daitu\TVT\PTHO\Duye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http://file.gso.gov.vn/truyenfile/NLTS/2009/890004101DBTS_Bieu25_DBNN2009.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B:\DATA\THAU\LONGAN\THUY\THAU\CTRINH\G-PB1.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Mung\daitu\DT-DLUC\TAN-PHU\K-99HDuc.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A:\WINDOWS\Temporary%20Internet%20Files\Content.IE5\0HE709MB\VPQH\Dia%20mem\Sai%20gon\du%20toan.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G:\Dung%20Quat\Nhom%20GC\New%20Folder\My%20Documents\3533\96Q\96q2588\PANEL.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Van\0tonghop1\10Nam\10nam\xaydungcntt98\dung\&#167;&#222;a%20ph&#173;&#172;ng%2095-96%20(V&#232;n,%20TSC&#167;)%20hai%20gi&#184;.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G:\C&#7910;A%20VK\XNK%202021\2021\.2.%20CSGXK_tinhtoan_Thu%20tinh%20Q3.2021%2015.9.2021%20file%20trung%20gian%20chot%20Q3%20s&#432;a%20nhom%20chat%20deo.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ESD/P3(Qg-Bao)/Kiemtra.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THIET\CQ.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M:\Documents%20and%20Settings\tqvuong\Local%20Settings\Temporary%20Internet%20Files\Content.IE5\O5IZ0TU7\Hieu\Data\Nien%20giam\Hoan\Nien%20giam%2095-2002\NN95-2001.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Y:\Documents%20and%20Settings\tqvuong\Local%20Settings\Temporary%20Internet%20Files\Content.IE5\O5IZ0TU7\Hieu\Data\Nien%20giam\Hoan\Nien%20giam%2095-2002\NN95-2001.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Documents%20and%20Settings\tqvuong\Local%20Settings\Temporary%20Internet%20Files\Content.IE5\O5IZ0TU7\Hieu\Data\Nien%20giam\Hoan\Nien%20giam%2095-2002\NN95-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Users/trangnt/Downloads/Ch&#7881;%20ti&#234;u%20b&#225;o%20c&#225;o%20ti&#7871;n%20&#273;&#7897;%20th&#225;ng,%20qu&#253;,%20n&#259;m_BC%20Th&#7911;y%20s&#7843;n_06.02.2020.xlsx"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ung\daitu\KHANH\KYTHUAT\NAM99\OLTC\CANHAN\MUNG\THOP95.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F:\WINDOWS\TEMP\IBASE2.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WINDOWS/TEMP/IBASE2.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W:\WINDOWS\TEMP\IBASE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2.5nam\Thanh%20Toan\CS3408\Standard\RPT.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2.5nam\Thanh%20Toan\CS3408\Standard\RPT.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2.5nam/Thanh%20Toan/CS3408/Standard/RPT.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W:\2.5nam\Thanh%20Toan\CS3408\Standard\RPT.xls"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A:\Minh.T.T\NXLam\NXL-2001\Ha%20Noi%20Plaza\Tham%20dinh%20lai\Tai%20lieu%20A%20cap\TDT.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A:\Minh.T.T\NXLam\Nxl-2000\Chu%20Hoang\Hanoi%20Group\My%20Documents\Phan%20Huy\DGIAGOC\1999\HANOI.XLS"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G:\My%20Documents\DONGIA.XLS" TargetMode="External"/></Relationships>
</file>

<file path=xl/externalLinks/_rels/externalLink51.xml.rels><?xml version="1.0" encoding="UTF-8" standalone="yes"?>
<Relationships xmlns="http://schemas.openxmlformats.org/package/2006/relationships"><Relationship Id="rId1" Type="http://schemas.microsoft.com/office/2006/relationships/xlExternalLinkPath/xlStartup" Target="bc2004/Dt_ns/dt_ns/DTDX04.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Thang%20KT%202001/Ho%20so%20thau/Du%20thau%20Huu%20Lung%20-%20Lang%20Son.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BMy%20Documents%20TAM%20THOI/PHANBON-3.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F:\03%20Nien%20giam%20day%20du\2013\Vu%20Tong%20hop\Gui%20NXB\Nam\10Nam\xaydungcntt98\dung\&#167;&#222;a%20ph&#173;&#172;ng%2095-96%20(V&#232;n,%20TSC&#167;)%20hai%20gi&#184;.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03%20Nien%20giam%20day%20du/2013/Vu%20Tong%20hop/Gui%20NXB/Nam/10Nam/xaydungcntt98/dung/&#167;&#222;a%20ph&#173;&#172;ng%2095-96%20(V&#232;n,%20TSC&#167;)%20hai%20gi&#184;.xls"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W:\03%20Nien%20giam%20day%20du\2013\Vu%20Tong%20hop\Gui%20NXB\Nam\10Nam\xaydungcntt98\dung\&#167;&#222;a%20ph&#173;&#172;ng%2095-96%20(V&#232;n,%20TSC&#167;)%20hai%20gi&#184;.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Du tnan chi tiet coc nuoc"/>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_x0000__x0000_"/>
      <sheetName val="Cong ban 1,5_x0013_"/>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thaß26"/>
      <sheetName val="FORM jc"/>
      <sheetName val="TNghiÖ- VL"/>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bÑi_x0003__x0000_²r_x0013__x0000_"/>
      <sheetName val="DG "/>
      <sheetName val="I"/>
      <sheetName val="CT.XF1"/>
      <sheetName val="QD cua "/>
      <sheetName val="DŃ02"/>
      <sheetName val="GS09-chi TM"/>
      <sheetName val="tt chu don"/>
      <sheetName val="_x0014_M01"/>
      <sheetName val="_x000c__x0000__x0000__x0000__x0000__x0000__x0000__x0000__x000d__x0000__x0000__x0000_"/>
      <sheetName val="QD cua HDQ²_x0000__x0000_)"/>
      <sheetName val="_x0000__x000f__x0000__x0000__x0000_‚ž½"/>
      <sheetName val="_x0000__x000d__x0000__x0000__x0000_âOŽ"/>
      <sheetName val="P210-TP20"/>
      <sheetName val="CB32"/>
      <sheetName val="CTT NuiC_x000f_eo"/>
      <sheetName val="TDT-TB?"/>
      <sheetName val="Km280 ? Km281"/>
      <sheetName val="Kluo-_x0008_ phu"/>
      <sheetName val="QD cua HDQ²_x0000__x0000_€)"/>
      <sheetName val="_x000f__x0000_½"/>
      <sheetName val="nam2004"/>
      <sheetName val="Dhp+d"/>
      <sheetName val="PNT-P3"/>
      <sheetName val="T[ 131"/>
      <sheetName val="DC0#"/>
      <sheetName val="DC2@ï4"/>
      <sheetName val="_x000f_p m!i 284"/>
      <sheetName val="AA"/>
      <sheetName val="tuong"/>
      <sheetName val="t01.06"/>
      <sheetName val="chie԰_x0000__x0000__x0000_Ȁ_x0000_"/>
      <sheetName val="Ho la "/>
      <sheetName val="PNT_QUO"/>
      <sheetName val="PNghiÖm VL"/>
      <sheetName val="M pc_x0006__x0000_CamPh_x0000_"/>
      <sheetName val="_x000d_âO"/>
      <sheetName val="Tong hop xuat kho nvl"/>
      <sheetName val="Xuat kho"/>
      <sheetName val="Tong hop so lieu tai nhap kho"/>
      <sheetName val="tai nhap kho"/>
      <sheetName val="Nhap kho"/>
      <sheetName val="Tong ket nhap kho"/>
      <sheetName val="Tong ket"/>
      <sheetName val="cac ma can huy"/>
      <sheetName val="Hang hong"/>
      <sheetName val="Tham khao"/>
      <sheetName val="hang khong co packing"/>
      <sheetName val="01"/>
      <sheetName val="02"/>
      <sheetName val="03"/>
      <sheetName val="04"/>
      <sheetName val="05"/>
      <sheetName val="07"/>
      <sheetName val="08"/>
      <sheetName val="GS11- tÝnh KH_x0014_SC§"/>
      <sheetName val="DGþ"/>
      <sheetName val="Op mai 2_x000c_"/>
      <sheetName val="_x000f__x0000_‚ž½"/>
      <sheetName val="Thue NK"/>
      <sheetName val="Hang NK"/>
      <sheetName val="GS08)B.hµng"/>
      <sheetName val="chieud"/>
      <sheetName val="Tong hop ၑL48 - 2"/>
      <sheetName val="_x0000__x000a__x0000__x0000__x0000_âO"/>
      <sheetName val="Jet1- CP 32"/>
      <sheetName val="Jet2- Binh Minh 01"/>
      <sheetName val="Jet3"/>
      <sheetName val="Jet4"/>
      <sheetName val="Jet5"/>
      <sheetName val="Jet6"/>
      <sheetName val="Jet7"/>
      <sheetName val="Jet8"/>
      <sheetName val="Jet9"/>
      <sheetName val="Jet10"/>
      <sheetName val="Jet11"/>
      <sheetName val="Diesel1"/>
      <sheetName val="Diesel2"/>
      <sheetName val="Diezel3"/>
      <sheetName val="Mogas1"/>
      <sheetName val="Mogas2"/>
      <sheetName val="Mogas3"/>
      <sheetName val="CDKTJT03"/>
      <sheetName val="Tong hnp QL47"/>
      <sheetName val="Cong baj 2x1,5"/>
      <sheetName val="nghi dinhmCP"/>
      <sheetName val="I_x0005__x0000__x0000_"/>
      <sheetName val="_x0000__x000f__x0000__x0000__x0000__x0005__x0000__x0000_"/>
      <sheetName val="CVpden trong tong"/>
      <sheetName val="5 nam (tach) x2)"/>
      <sheetName val="_x0000_۸ܪ࢈ܪ_x0000_"/>
      <sheetName val="Chi tiet"/>
      <sheetName val="HHQ2"/>
      <sheetName val="Quy I"/>
      <sheetName val="PTPQIII"/>
      <sheetName val="QuyIII"/>
      <sheetName val="Quy II"/>
      <sheetName val="Q.IV"/>
      <sheetName val="PTPQIV"/>
      <sheetName val="6TDN"/>
      <sheetName val="PTP"/>
      <sheetName val="PTPQII"/>
      <sheetName val="S2_x0000__x0000_1"/>
      <sheetName val="FUONDER TAN UYEN T12"/>
      <sheetName val=" CHIEU XA  T01"/>
      <sheetName val="ANH KHANH DONG NAI T12 (2)"/>
      <sheetName val="XANG DAU K5"/>
      <sheetName val="ANH HAI T01"/>
      <sheetName val="NAVITRAN T1"/>
      <sheetName val="VAN PHU T01"/>
      <sheetName val="DUONG BDT 11  823282ms Hao"/>
      <sheetName val="CKTANDINHT1 782346 Huong (2)"/>
      <sheetName val="UNZAT01743972- Phuong(vp) (2)"/>
      <sheetName val="LONGVANT12 759469 Ms Van (2)"/>
      <sheetName val="Cong ban 1,5_x0013_?"/>
      <sheetName val="DGh"/>
      <sheetName val="_x000c__x0000__x0000__x0000__x0000__x0000__x0000__x0000__x000a__x0000__x0000__x0000_"/>
      <sheetName val="_x0000__x000a__x0000__x0000__x0000_âOŽ"/>
      <sheetName val="HNI"/>
      <sheetName val="bÑi_x0003_"/>
      <sheetName val="Tong hop$Op mai"/>
      <sheetName val="???????-BLDG"/>
      <sheetName val="Tong hopQ48­1"/>
      <sheetName val="tra-vat-lieu"/>
      <sheetName val="_x000d_âOŽ"/>
      <sheetName val="Cong ban 1,5„—_x0013_"/>
      <sheetName val="_x000c__x0000__x000d_"/>
      <sheetName val="XL4Toppy"/>
      <sheetName val="TO 141"/>
      <sheetName val="Op?mai 280"/>
      <sheetName val="chieud_x0005_???"/>
      <sheetName val="Op mai 2_x000c_?"/>
      <sheetName val="?bÑi_x0003_????²r_x0013_?"/>
      <sheetName val="?_x000f_???½"/>
      <sheetName val="??²r"/>
      <sheetName val="?????M pc_x0006_??CamPh??"/>
      <sheetName val="?_x000d_???âO"/>
      <sheetName val="Cong ban 1,5„—_x0013_?"/>
      <sheetName val="??"/>
      <sheetName val="gia x? may"/>
      <sheetName val="⁋㌱Ա?䭔㌱س?䭔ㄠㄴ_x0006_牴湯⁧琠湯౧?杮楨搠湩⵨偃_x0006_匀敨瑥"/>
      <sheetName val="K,uon' ph5"/>
      <sheetName val="_x000c_an #an"/>
      <sheetName val="C/c t)eu"/>
      <sheetName val="Bi%n bao"/>
      <sheetName val="Ran("/>
      <sheetName val="_x0014_ong hop_x0011_48-1"/>
      <sheetName val="Cong &quot;an 0,7x0,7"/>
      <sheetName val="Co.g b!n 0,8x0,8"/>
      <sheetName val="Con' ba. 1x1"/>
      <sheetName val="_x0003_ong ban 1x1,2"/>
      <sheetName val="baocaochi.h(q5i1.05) (DC)"/>
      <sheetName val="C4ulu/ngq.1.05"/>
      <sheetName val="_x0002_ANG PHA_x000e_ BO qui1.05(DC)"/>
      <sheetName val="B_x0001_NG PHAN BO quiII.05"/>
      <sheetName val="⁋㌱Ա_x0000_䭔㌱س_x0000_䭔ㄠㄴ_x0006_牴湯⁧琠湯౧_x0000_杮楨搠湩⵨偃_x0006_匀頀ᎆ"/>
      <sheetName val="_x000d_â_x0005__x0000_"/>
      <sheetName val="_x000a_âO"/>
      <sheetName val="_x000c__x0000__x000a_"/>
      <sheetName val="_x000a_âOŽ"/>
      <sheetName val="⁋㌱Ա_x0000_䭔㌱س_x0000_䭔ㄠㄴ_x0006_牴湯⁧琠湯౧_x0000_杮楨搠湩⵨偃_x0006_匀䈀ᅪ"/>
      <sheetName val="Temp"/>
      <sheetName val="⁋㌱Ա_x0000_䭔㌱س_x0000_䭔ㄠㄴ_x0006_牴湯⁧琠湯౧_x0000_杮楨搠湩⵨偃_x0006_匀렀቟"/>
      <sheetName val="⁋㌱Ա_x0000_䭔㌱س_x0000_䭔ㄠㄴ_x0006_牴湯⁧琠湯౧_x0000_杮楨搠湩⵨偃_x0006_匀︀ᇕ"/>
      <sheetName val="XXXXX_XX"/>
      <sheetName val="[PNT-P3.xls]XXXXX\XX"/>
      <sheetName val="DG("/>
      <sheetName val="bÑi_x0003_?²r_x0013_?"/>
      <sheetName val="T±1 "/>
      <sheetName val="411"/>
      <sheetName val="632"/>
      <sheetName val="333"/>
      <sheetName val="1uÝ1"/>
      <sheetName val="TH Ky Afh"/>
      <sheetName val="KHTS_x0000__x000d_2"/>
      <sheetName val="LuÞ_x0016_gT2"/>
      <sheetName val="luongt_x0000_ang12"/>
      <sheetName val="FORM (c"/>
      <sheetName val="02.05.07"/>
      <sheetName val="03.05.07"/>
      <sheetName val="04.05.07"/>
      <sheetName val="05.05.07"/>
      <sheetName val="06.05.07"/>
      <sheetName val="07.05.07"/>
      <sheetName val="08.05.07"/>
      <sheetName val="09.05.07"/>
      <sheetName val="Ther cao "/>
      <sheetName val="152"/>
      <sheetName val="111"/>
      <sheetName val="156"/>
      <sheetName val="So NVL"/>
      <sheetName val="511"/>
      <sheetName val="Nhat ký chung"/>
      <sheetName val="So 131"/>
      <sheetName val="So 331"/>
      <sheetName val="So 133"/>
      <sheetName val="So 3331"/>
      <sheetName val="So 334"/>
      <sheetName val="So 911"/>
      <sheetName val="So 421"/>
      <sheetName val="241"/>
      <sheetName val="642"/>
      <sheetName val="[PNT-P3.xls?KQKDKT'04-1"/>
      <sheetName val="CV di ngoai tone (2)"/>
      <sheetName val="[PNT-P3.xlsMMatduong"/>
      <sheetName val="???_x0000_???_x0000_???_x0006_??????_x0000_??????_x0006_???"/>
      <sheetName val="[PNT-P3.xls]C/c t)eu"/>
      <sheetName val="[PNT-P3.xls]C4ulu/ngq.1.05"/>
      <sheetName val="09"/>
      <sheetName val="PHEPNAM"/>
      <sheetName val="KHONGLUONG"/>
      <sheetName val="d0000000"/>
      <sheetName val="e0000000"/>
      <sheetName val="f0000000"/>
      <sheetName val="g0000000"/>
      <sheetName val="h0000000"/>
      <sheetName val="i0000000"/>
      <sheetName val="XXXXXXX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XXXXXXXF"/>
      <sheetName val="XXXXXXXG"/>
      <sheetName val="XXXXXXXH"/>
      <sheetName val="XXXXXXXI"/>
      <sheetName val="XXXXXXXJ"/>
      <sheetName val="XXXXXXXK"/>
      <sheetName val="XXXXXXXL"/>
      <sheetName val="XXXXXXXM"/>
      <sheetName val="XXXXXXXN"/>
      <sheetName val="XXXXXXXO"/>
      <sheetName val="XXXXXXXP"/>
      <sheetName val="XXXXXXXQ"/>
      <sheetName val="XXXXXXXR"/>
      <sheetName val="XXXXXXXS"/>
      <sheetName val="XXXXXXXT"/>
      <sheetName val="XXXXXXXU"/>
      <sheetName val="XXXXXXXV"/>
      <sheetName val="XXXXXXXW"/>
      <sheetName val="XXXXXXXY"/>
      <sheetName val="XXXXXXXZ"/>
      <sheetName val="XXXXXX0X"/>
      <sheetName val="XXXXXX00"/>
      <sheetName val="XXXXXX01"/>
      <sheetName val="XXXXXX02"/>
      <sheetName val="XXXXXX03"/>
      <sheetName val="XXXXXX04"/>
      <sheetName val="XXXXXX05"/>
      <sheetName val="XXXXXX06"/>
      <sheetName val="XXXXXX07"/>
      <sheetName val="Du lich"/>
      <sheetName val="XXXXXX08"/>
      <sheetName val="XXXXXX09"/>
      <sheetName val="XXXXXX0A"/>
      <sheetName val="XXXXXX0B"/>
      <sheetName val="XXXXXX0C"/>
      <sheetName val="XXXXXX0D"/>
      <sheetName val="XXXXXX0E"/>
      <sheetName val="XXXXXX0F"/>
      <sheetName val="XXXXXX0G"/>
      <sheetName val="_x0000__x000f__x0000_︀ᇕ԰_x0000_缀"/>
      <sheetName val="[PNT-P3.xlsѝKQKDKTﴀ셅u淪洂"/>
      <sheetName val="_x0000__x000f__x0000__x0000__x0000_‚竈_x0013_"/>
      <sheetName val="⁋㌱Ա_x0000_䭔㌱س_x0000_䭔ㄠㄴ_x0006_牴湯⁧琠湯౧_x0000_杮楨搠湩⵨偃_x0006_匀저፺"/>
      <sheetName val="⁋㌱Ա_x0000_䭔㌱س_x0000_䭔ㄠㄴ_x0006_牴湯⁧琠湯౧_x0000_杮楨搠湩⵨偃_x0006_匀㠀ᎍ"/>
      <sheetName val="_x0000__x000f__x0000__x0000__x0000_‚헾】"/>
      <sheetName val="⁋㌱Ա_x0000_䭔㌱س_x0000_䭔ㄠㄴ_x0006_牴湯⁧琠湯౧_x0000_杮楨搠湩⵨偃_x0006_匀ࠀ╵"/>
      <sheetName val="⁋㌱Ա_x0000_䭔㌱س_x0000_䭔ㄠㄴ_x0006_牴湯⁧琠湯౧_x0000_杮楨搠湩⵨偃_x0006_匀렀፶"/>
      <sheetName val="⁋㌱Ա_x0000_䭔㌱س_x0000_䭔ㄠㄴ_x0006_牴湯⁧琠湯౧_x0000_杮楨搠湩⵨偃_x0006_匀԰_x0000_"/>
      <sheetName val="⁋㌱Ա_x0000_䭔㌱س_x0000_䭔ㄠㄴ_x0006_牴湯⁧琠湯౧_x0000_杮楨搠湩⵨偃_x0006_匀㠀Ẅ"/>
      <sheetName val="⁋㌱Ա_x0000_䭔㌱س_x0000_䭔ㄠㄴ_x0006_牴湯⁧琠湯౧_x0000_杮楨搠湩⵨偃_x0006_匀᥸"/>
      <sheetName val="⁋㌱Ա_x0000_䭔㌱س_x0000_䭔ㄠㄴ_x0006_牴湯⁧琠湯౧_x0000_杮楨搠湩⵨偃_x0006_匀栀ṵ"/>
      <sheetName val="⁋㌱Ա_x0000_䭔㌱س_x0000_䭔ㄠㄴ_x0006_牴湯⁧琠湯౧_x0000_杮楨搠湩⵨偃_x0006_匀︀㗕"/>
      <sheetName val="⁋㌱Ա_x0000_䭔㌱س_x0000_䭔ㄠㄴ_x0006_牴湯⁧琠湯౧_x0000_杮楨搠湩⵨偃_x0006_匀栀▆"/>
      <sheetName val="⁋㌱Ա_x0000_䭔㌱س_x0000_䭔ㄠㄴ_x0006_牴湯⁧琠湯౧_x0000_杮楨搠湩⵨偃_x0006_匀╿"/>
      <sheetName val="bÑi_x0003__x0000_²r_x0013_"/>
      <sheetName val="bÑi_x0003__x0000_²r_x0013_("/>
      <sheetName val="_x0000__x000f__x0000__x0000__x0000_‚眨,"/>
      <sheetName val="_x0000__x000f__x0000__x0000__x0000_‚禈."/>
      <sheetName val="bÑi_x0003__x0000_²r_x0013_"/>
      <sheetName val="gìIÏÝ_x001c_齘_x0013_龜저ងఀ"/>
      <sheetName val="_x0000__x000f__x0000__x0000__x0000_‚稸1"/>
      <sheetName val="gìIÏÝ_x001c_齘_x0013_龜저ᥲఀ"/>
      <sheetName val="CDÕTKT2002"/>
      <sheetName val="⁋㌱Ա_x0000_䭔㌱س_x0000_䭔ㄠㄴ_x0006_牴湯⁧琠湯౧_x0000_杮楨搠湩⵨偃_x0006_匀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ࠀ⩷"/>
      <sheetName val="QUY IV _x0005__x0000_"/>
      <sheetName val="TK33313"/>
      <sheetName val="UK 911"/>
      <sheetName val="CEPS1"/>
      <sheetName val="Km285"/>
      <sheetName val="p"/>
      <sheetName val="KHTS"/>
      <sheetName val="co_x0005__x0000__x0000__x0000_"/>
      <sheetName val="Tong hop Mctduong"/>
      <sheetName val="KHTS?_x000d_2"/>
      <sheetName val="_x000c__x0000__x0000__x0000__x0000__x0000__x0000__x0000__x000d__x0000__x0000_Õ"/>
      <sheetName val="_x0000__x000f__x0000_䠀᡿谀᡿︀"/>
      <sheetName val="chie԰???Ȁ?"/>
      <sheetName val="_x000c_???????_x000d_???"/>
      <sheetName val="?_x000f_???‚ž½"/>
      <sheetName val="?_x000d_???âOŽ"/>
      <sheetName val="I_x0005_??"/>
      <sheetName val="S2??1"/>
      <sheetName val="TH  goi _x0014_-x"/>
      <sheetName val="_x0000__x0000_di trong  tong"/>
      <sheetName val="Monthly production actual"/>
      <sheetName val="P201-TP20"/>
      <sheetName val="⁋㌱Ա_x0000_䭔㌱س_x0000_䭔ㄠㄴ_x0006_牴湯⁧琠湯౧_x0000_杮楨搠湩⵨偃_x0006_匀㠀䂅"/>
      <sheetName val="[PNT-P3.xls][PNT-P3.xls]XXXXX\X"/>
      <sheetName val="Tkng hop QL48 - 2"/>
      <sheetName val="GO THUAN AN T 01 784026 (2)"/>
      <sheetName val="COMPOSIITE SAI SON T 1(2)"/>
      <sheetName val="PEMARAT01 (2)"/>
      <sheetName val="SYSTEMT1 780851-Ms thao (2)"/>
      <sheetName val="PUKYONG T1"/>
      <sheetName val="ASIAPAINT T11"/>
      <sheetName val="SEUNGBO T11 782173 Ms Suong (2)"/>
      <sheetName val="KONICAT12(2)"/>
      <sheetName val=" CHAN NUOIT12750622 Ms Tinh (2)"/>
      <sheetName val="NS t01784465 Ms quyen (2)"/>
      <sheetName val="POMINAT01  (2)"/>
      <sheetName val="COTTOT01 711018 Ms nuong (2)"/>
      <sheetName val="SuBINHDUONGT 01 "/>
      <sheetName val="MHET1 784028 lan anh (2)"/>
      <sheetName val="t_x0000_1-01"/>
      <sheetName val="So_Do"/>
      <sheetName val="KTTSCD_-_DLNA"/>
      <sheetName val="lapdat_TB_"/>
      <sheetName val="TNghiªm_TB_"/>
      <sheetName val="VËt_liÖu"/>
      <sheetName val="Lap_®at_®iÖn"/>
      <sheetName val="TNghiÖm_VL"/>
      <sheetName val="th_"/>
      <sheetName val="tien_luong"/>
      <sheetName val="T_7"/>
      <sheetName val="T_8"/>
      <sheetName val="T8_(2)"/>
      <sheetName val="T_9"/>
      <sheetName val="T_10"/>
      <sheetName val="T_11"/>
      <sheetName val="T_12"/>
      <sheetName val="T11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TK_112"/>
      <sheetName val="TK_131"/>
      <sheetName val="TK_141"/>
      <sheetName val="TK_153"/>
      <sheetName val="TK_211"/>
      <sheetName val="TK_242"/>
      <sheetName val="TK_334"/>
      <sheetName val="TK_511"/>
      <sheetName val="TK_515"/>
      <sheetName val="TK_911"/>
      <sheetName val="TK_154"/>
      <sheetName val="TK_632"/>
      <sheetName val="5_nam_(tach)"/>
      <sheetName val="5_nam_(tach)_(2)"/>
      <sheetName val="KH_2003"/>
      <sheetName val="Km277_"/>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_Ky_Anh"/>
      <sheetName val="Sheet2_(2)"/>
      <sheetName val="TH__goi_4-x"/>
      <sheetName val="tæng_hîp"/>
      <sheetName val="GS01-chi_TM"/>
      <sheetName val="GS02-thu_TM"/>
      <sheetName val="PFT_QUOT__3"/>
      <sheetName val="khung ten TD"/>
      <sheetName val="\NT1MC"/>
      <sheetName val="GS10-lai t)en vay"/>
      <sheetName val="Km278 - Jm279"/>
      <sheetName val="Chi tiet don 'ia khoi phuc"/>
      <sheetName val="XNT2_x000d_C"/>
      <sheetName val="Shee46"/>
      <sheetName val="X_x000c_4Poppy"/>
      <sheetName val="CV den ng/ai TCT (3)"/>
      <sheetName val="[PNT-P3.xls][PNT-P3.xls][PNT-P3"/>
      <sheetName val="DS"/>
      <sheetName val="_x000f_?½"/>
      <sheetName val="M pc_x0006_?CamPh?"/>
      <sheetName val="⁋㌱Ա_x0000_䭔㌱س_x0000_䭔ㄠㄴ_x0006_牴湯⁧琠湯౧_x0000_杮楨搠湩_x0005__x0000__x0000__x0000__x0000_"/>
      <sheetName val="_PNT-P3.xlsUTong hop (2)"/>
      <sheetName val="_PNT-P3.xlsUKm279 - Km280"/>
      <sheetName val="Op"/>
      <sheetName val="_PNT-P3.xlsѝKQKDKT'04-1"/>
      <sheetName val="CV den trong to_g"/>
      <sheetName val="_0000000"/>
      <sheetName val="__-BLDG"/>
      <sheetName val="gia x"/>
      <sheetName val="K_284"/>
      <sheetName val="_ong hop QL48 - 2"/>
      <sheetName val="⁋㌱Ա"/>
      <sheetName val="Toan tinh"/>
      <sheetName val="phan loai"/>
      <sheetName val="ty le"/>
      <sheetName val="DBP"/>
      <sheetName val="DB"/>
      <sheetName val="LC"/>
      <sheetName val="TG"/>
      <sheetName val="PT"/>
      <sheetName val="MT"/>
      <sheetName val="DBD"/>
      <sheetName val="SH"/>
      <sheetName val="ML"/>
      <sheetName val="TC"/>
      <sheetName val="Tinh khac"/>
      <sheetName val="Phan theo huyen"/>
      <sheetName val="Sheet17"/>
      <sheetName val="Sheet18"/>
      <sheetName val="Sheet19"/>
      <sheetName val="Sheet20"/>
      <sheetName val="Sheet21"/>
      <sheetName val="Sheet22"/>
      <sheetName val="PDcua TGD"/>
      <sheetName val="CV di ngoai tnng (2)"/>
      <sheetName val="Tk triNh"/>
      <sheetName val="Gian nhiem vu"/>
      <sheetName val="QD!ua TGD (2)"/>
      <sheetName val="CV den_x0000_trong tong"/>
      <sheetName val="Tuongcha."/>
      <sheetName val="Km27_x0015_"/>
      <sheetName val="5 lam (tach) (2)"/>
      <sheetName val="TK 134"/>
      <sheetName val="KHTSBD2"/>
      <sheetName val="CDKTKD03"/>
      <sheetName val="KPKDKT'03-1"/>
      <sheetName val="_x0000__x000a__x0000__x0000__x0000_âO԰"/>
      <sheetName val="_x000c_"/>
      <sheetName val="QD cua HDQ²"/>
      <sheetName val="chie԰"/>
      <sheetName val="chieud_x0005_"/>
      <sheetName val="_x000d_â_x0005_"/>
      <sheetName val="I_x0005_"/>
      <sheetName val="S2"/>
      <sheetName val="_x000f_"/>
      <sheetName val="M pc_x0006_"/>
      <sheetName val="luongt"/>
      <sheetName val="???"/>
      <sheetName val="QUY IV _x0005_"/>
      <sheetName val="co_x0005_"/>
      <sheetName val="Cong ban _x0000_ _x0000__x0004__x0000__x0003_"/>
      <sheetName val="Èoasen"/>
      <sheetName val="7 nam (tach)"/>
      <sheetName val="KQKD02-0 (2)"/>
      <sheetName val="KH&quot;2003"/>
      <sheetName val="Tuongchah"/>
      <sheetName val="Km2:4"/>
      <sheetName val="TK 931"/>
      <sheetName val="CDKP"/>
      <sheetName val="TDT-TB_"/>
      <sheetName val="Km280 _ Km281"/>
      <sheetName val="T_ 131"/>
      <sheetName val="Cong ban 1,5_x0013__"/>
      <sheetName val="_______-BLDG"/>
      <sheetName val="Op_mai 280"/>
      <sheetName val="chieud_x0005____"/>
      <sheetName val="Op mai 2_x000c__"/>
      <sheetName val="_bÑi_x0003_____²r_x0013__"/>
      <sheetName val="__x000f____½"/>
      <sheetName val="__²r"/>
      <sheetName val="_____M pc_x0006___CamPh__"/>
      <sheetName val="__x000d____âO"/>
      <sheetName val="Cong ban 1,5„—_x0013__"/>
      <sheetName val="__"/>
      <sheetName val="gia x_ may"/>
      <sheetName val="⁋㌱Ա_䭔㌱س_䭔ㄠㄴ_x0006_牴湯⁧琠湯౧_杮楨搠湩⵨偃_x0006_匀敨瑥"/>
      <sheetName val="C_c t)eu"/>
      <sheetName val="C4ulu_ngq.1.05"/>
      <sheetName val="_âO"/>
      <sheetName val="_âOŽ"/>
      <sheetName val="luongt?ang12"/>
      <sheetName val="?_x000a_???âO"/>
      <sheetName val="_x000c_???????_x000a_???"/>
      <sheetName val="QD cua HDQ²??)"/>
      <sheetName val="?_x000a_???âOŽ"/>
      <sheetName val="QD cua HDQ²??€)"/>
      <sheetName val="chieuda"/>
      <sheetName val="_x0000__x000f__x0000__x0000__x0000_‚嫌_x001a_"/>
      <sheetName val="41¹"/>
      <sheetName val="Cong ban`1,5x1,5"/>
      <sheetName val="gia!he1"/>
      <sheetName val="k angluc"/>
      <sheetName val="giai he  "/>
      <sheetName val="_x0005_"/>
      <sheetName val="_x000f_?‚ž½"/>
      <sheetName val="_x000c_?_x000d_"/>
      <sheetName val="_x000c_?_x000a_"/>
      <sheetName val="⁋㌱Ա_x0000_䭔㌱س_x0000_䭔ㄠㄴ_x0006_牴湯⁧琠湯౧_x0000_杮楨搠湩⵨偃_x0006_匀뀀콙"/>
      <sheetName val="Cong ban_x0009__x0000__x0009__x0000__x0004__x0000__x0003_"/>
      <sheetName val="CC@S03"/>
      <sheetName val="IBASE"/>
      <sheetName val="M pc_x0006__x0000_CamPhþ"/>
      <sheetName val="chieuday"/>
      <sheetName val="⁋㌱Ա_x0000_䭔㌱س_x0000_䭔ㄠㄴ_x0006_牴湯⁧琠湯౧_x0000_杮楨搠湩_x0005__x0000__x0000__x0000_타_x0012_"/>
      <sheetName val="Cong ban "/>
      <sheetName val="t"/>
      <sheetName val="CV den"/>
      <sheetName val="TK42ı"/>
      <sheetName val="tÿ-01"/>
      <sheetName val="SoCaiT_x0000_"/>
      <sheetName val="[PNT-P3.xls][PNT-P3.xls]C/c t)e"/>
      <sheetName val="[PNT-P3.xls][PNT-P3.xls]C4ulu/n"/>
      <sheetName val="7 THAI NGUYEN"/>
      <sheetName val="gia԰_x0000__x0000__x0000_"/>
      <sheetName val="_x0000__x000f__x0000__x0000__x0000_‚ž興"/>
      <sheetName val="Np mai 280"/>
      <sheetName val="SoCaiT"/>
      <sheetName val="Opmai 280"/>
      <sheetName val="M pc_x0006_CamPh"/>
      <sheetName val="gia x may"/>
      <sheetName val="_x000c__x000d_"/>
      <sheetName val="_x000c__x000a_"/>
      <sheetName val="_x000f__x0005_"/>
      <sheetName val="KHTS_x000d_2"/>
      <sheetName val="luongtang12"/>
      <sheetName val="?????????_x0006_????????????_x0006_???"/>
      <sheetName val="_x000f_︀ᇕ԰缀"/>
      <sheetName val="_x000f_‚竈_x0013_"/>
      <sheetName val="_x000f_‚헾】"/>
      <sheetName val="_x000c__x000d_Õ"/>
      <sheetName val="_x000f_‚眨,"/>
      <sheetName val="_x000f_‚禈."/>
      <sheetName val="_x000f_‚稸1"/>
      <sheetName val="_x000f_䠀᡿谀᡿︀"/>
      <sheetName val="t1-01"/>
      <sheetName val="CV dentrong tong"/>
      <sheetName val="_x000a_âO԰"/>
      <sheetName val="Cong ban  _x0004__x0003_"/>
      <sheetName val="_x000f_‚嫌_x001a_"/>
      <sheetName val="M pc_x0006_CamPhþ"/>
      <sheetName val="_x000f_‚ž興"/>
      <sheetName val="gia԰"/>
      <sheetName val="Thu hồi cá nhân"/>
      <sheetName val="UNZA(xuong)T11743972 phuong (2)"/>
      <sheetName val="JEBSENT12(2)"/>
      <sheetName val="KIKIT1 784453Ms Chau  (2)"/>
      <sheetName val="ASEFOODT 01(vp) (2)"/>
      <sheetName val="NAMKIMT12  MS (2)"/>
      <sheetName val="KORYOT T 12 (2)"/>
      <sheetName val="NHAT DONG T1 817035 msDung (2)"/>
      <sheetName val=" COMPASST 01784933 ms Dung (2)"/>
      <sheetName val="HA LONG T12(2)"/>
      <sheetName val="MBT T01 (2)"/>
      <sheetName val="CLARIAN T1 (2)"/>
      <sheetName val="URCT 1 767025 Ms Mai (2)"/>
      <sheetName val="bao cao t 01 (2)"/>
      <sheetName val="VISON T 01(2)"/>
      <sheetName val="178 t 12"/>
      <sheetName val="Be tong 620 t01"/>
      <sheetName val="XE DAP T1"/>
      <sheetName val="WAY WAY T01"/>
      <sheetName val="DON VI K5 T01"/>
      <sheetName val="ETECH VINA T1"/>
      <sheetName val="MINH DUONG T11"/>
      <sheetName val="EVERICH T01"/>
      <sheetName val="DAILYMANY T01"/>
      <sheetName val="UNITED GARMENT T11"/>
      <sheetName val="HA PHAT T1"/>
      <sheetName val="CA PHE MIEN BAC T1"/>
      <sheetName val="THEO DOI SO XERI T11"/>
      <sheetName val="ILJUNG T12"/>
      <sheetName val="LIENHIEP T12"/>
      <sheetName val="buu chinh binh duong t12"/>
      <sheetName val="TSUCHIYA TSCO T12"/>
      <sheetName val="B-TECH T12"/>
      <sheetName val="MY DUNG T1 (WTJ)"/>
      <sheetName val="HSIANG JIUH T1"/>
      <sheetName val="VIET HONG T12"/>
      <sheetName val="SHUAN HWA T01"/>
      <sheetName val="KHAI HONG T12"/>
      <sheetName val="ANH LY DONG NAI T01"/>
      <sheetName val="THEP VIET T01"/>
      <sheetName val="BUU CHINH BINH T11 (2)"/>
      <sheetName val="Cong ɢan 0,7x0,7"/>
      <sheetName val="10.05.07"/>
      <sheetName val="11.05.07"/>
      <sheetName val="12.05.07"/>
      <sheetName val="14.05.07"/>
      <sheetName val="15.05.07"/>
      <sheetName val="16.05.07"/>
      <sheetName val="17.05.07"/>
      <sheetName val="18.05.07"/>
      <sheetName val="19.05.07"/>
      <sheetName val="21.05.07"/>
      <sheetName val="22.05.07"/>
      <sheetName val="23.05.07"/>
      <sheetName val="24.05.07"/>
      <sheetName val="25.05.07"/>
      <sheetName val="26.05.07"/>
      <sheetName val="28.05.07"/>
      <sheetName val="29.05.07"/>
      <sheetName val="30.05.07"/>
      <sheetName val="31.05.07"/>
      <sheetName val="Luong"/>
      <sheetName val="BD"/>
      <sheetName val="Gia_GC_Satthep"/>
      <sheetName val="_x0003_hah"/>
      <sheetName val="_x0003_ha_x0000_"/>
      <sheetName val="_x0003_haÖ"/>
      <sheetName val="TNghiÖm VD"/>
      <sheetName val="KHTS_x0000__x000a_2"/>
      <sheetName val="_x0000__x000f__x0000__x0000__x0000_‚_x0000__x0000_"/>
      <sheetName val="_x0000__x000f__x0000__x0000__x0000_‚_x0010__x0000_"/>
      <sheetName val="Cong ban 0,7p0,_x0005_"/>
      <sheetName val="Data"/>
      <sheetName val="Nov19 Plan"/>
      <sheetName val="xnt 1ãµP"/>
      <sheetName val="bÑi_x0003__x0000_²r_x0013_¸"/>
      <sheetName val="bÑi_x0003__x0000_²r_x0013__x0005_"/>
      <sheetName val="bÑi_x0003__x0000_²r_x0013_X"/>
      <sheetName val="20_x0000__x0000__x0000__x0000__x0000__x0000__x0000__x0000__x0000__x0000__x0000_瀐ϔ_x0000__x0004__x0000__x0000__x0000__x0000__x0000__x0000_좔ϑ_x0000__x0000__x0000__x0000__x0000__x0000_"/>
      <sheetName val="Du_lieu"/>
      <sheetName val="QHC Ha Noi11.3.2010_Thang"/>
      <sheetName val="Cm276 - Ke277"/>
      <sheetName val="ThongSo"/>
      <sheetName val="Bu CL"/>
      <sheetName val="Tong hop ?L48 - 2"/>
      <sheetName val="AM"/>
      <sheetName val="QMCT"/>
      <sheetName val="KQKDKT'04-1_x0000__x0000__x0000__x0000__x0018_[PNT-P3.xls]"/>
      <sheetName val="GS08-B.hµng_x0000__x0000__x0000__x0000__x0018_[PNT-P3.xls]pha"/>
      <sheetName val="Sheet16_x0000__x0000__x0000__x0000__x0016_[PNT-P3.xls]gia xe "/>
      <sheetName val="_x0000__x0000__x0005__x0000__x0000__x0000_!._x0001__x0001_ _x0004__x0008__x0002_"/>
      <sheetName val="Op mai_x0000_276"/>
      <sheetName val="Op mai_x0000_281"/>
      <sheetName val="COAT]WRAP_QIOT__3"/>
      <sheetName val="t6_x000d_01"/>
      <sheetName val="412-"/>
      <sheetName val="Op mai?276"/>
      <sheetName val="Op mai?281"/>
      <sheetName val="_x0000_Ä"/>
      <sheetName val="QD_x0000__x0001_a TGD (2)"/>
      <sheetName val="BTH phi"/>
      <sheetName val="Vat tu"/>
      <sheetName val="_x0000_✧_x0000__x0000__x0000__x0000__x0000__x0001__x0000_&amp;_x0000_✧_x0000__x0000__x0000__x0000__x0000__x0001__x0000_"/>
      <sheetName val="bÑi_x0003__²r_x0013__"/>
      <sheetName val="_PNT-P3.xls_KQKDKT'04-1"/>
      <sheetName val="_PNT-P3.xlsMMatduong"/>
      <sheetName val="___"/>
      <sheetName val="_PNT-P3.xls_XXXXX_XX"/>
      <sheetName val="_PNT-P3.xls_C_c t)eu"/>
      <sheetName val="_PNT-P3.xls_C4ulu_ngq.1.05"/>
      <sheetName val="_PNT-P3.xlsѝKQKDKTﴀ셅u淪洂"/>
      <sheetName val="KHTS__x000d_2"/>
      <sheetName val="chie԰___Ȁ_"/>
      <sheetName val="_x000c_________x000d____"/>
      <sheetName val="__x000f____‚ž½"/>
      <sheetName val="__x000d____âOŽ"/>
      <sheetName val="I_x0005___"/>
      <sheetName val="S2__1"/>
      <sheetName val="_PNT-P3.xls__PNT-P3.xls_XXXXX_X"/>
      <sheetName val="_NT1MC"/>
      <sheetName val="CV den ng_ai TCT (3)"/>
      <sheetName val="_PNT-P3.xls__PNT-P3.xls__PNT-P3"/>
      <sheetName val="_x000f__½"/>
      <sheetName val="M pc_x0006__CamPh_"/>
      <sheetName val="Km2_4"/>
      <sheetName val="luongt_ang12"/>
      <sheetName val="_____âO"/>
      <sheetName val="_x000c____________"/>
      <sheetName val="QD cua HDQ²__)"/>
      <sheetName val="_____âOŽ"/>
      <sheetName val="QD cua HDQ²__€)"/>
      <sheetName val="_x000f__‚ž½"/>
      <sheetName val="_x000c___x000d_"/>
      <sheetName val="_x000c___"/>
      <sheetName val="B5-TĐ"/>
      <sheetName val="giaihe_x0005_"/>
      <sheetName val="gìIÏÝ_x001c__x0005__x0000__x0000__x0000_턄_x0013_"/>
      <sheetName val="gìIÏÝ_x001c__x0005__x0000__x0000__x0000_뛴_x0013_"/>
      <sheetName val="DanhSachTKNNT"/>
      <sheetName val="_x0003_ha"/>
      <sheetName val="QD"/>
      <sheetName val="CV den trong toÂg"/>
      <sheetName val="KHTS_x000a_2"/>
      <sheetName val="_x000f_‚"/>
      <sheetName val="_x000f_‚_x0010_"/>
      <sheetName val="KQKDKT'04-1_x0018_[PNT-P3.xls]"/>
      <sheetName val="GS08-B.hµng_x0018_[PNT-P3.xls]pha"/>
      <sheetName val="Sheet16_x0016_[PNT-P3.xls]gia xe "/>
      <sheetName val="_x0005_!._x0001__x0001_ _x0004__x0008__x0002_"/>
      <sheetName val="Op mai276"/>
      <sheetName val="Op mai281"/>
      <sheetName val="QD_x0001_a TGD (2)"/>
      <sheetName val="Dt 2001"/>
      <sheetName val="_x0000__x0000_"/>
      <sheetName val="??di trong  tong"/>
      <sheetName val="56"/>
      <sheetName val="CDKTKD2002"/>
      <sheetName val="?撕攕獽?-BLDG"/>
      <sheetName val="DN02"/>
      <sheetName val="_x000c__x0000__x0000__x0000__x0000__x0000__x0000__x0000__x0006__x0000_"/>
      <sheetName val="Tinh "/>
      <sheetName val="tlðm190337,8"/>
      <sheetName val="chie?_x0000__x0000__x0000_?_x0000_"/>
      <sheetName val="_x000c__x0006_"/>
      <sheetName val="chie??"/>
      <sheetName val="_x0006_吀⁋㌱Ա_x0000_"/>
      <sheetName val="KH-Q1,Q2,01"/>
      <sheetName val="c0000"/>
      <sheetName val="B3_208_԰_x0000__x0000__x0000_"/>
      <sheetName val="c0000_x0005__x0000__x0000_"/>
      <sheetName val="CVden_ngoai_TCT_(1)1"/>
      <sheetName val="CV_den_ngoai_TCT_(2)1"/>
      <sheetName val="CV_den_ngoai_TCT_(3)1"/>
      <sheetName val="QDcua_TGD1"/>
      <sheetName val="QD_cua_HDQT1"/>
      <sheetName val="QD_cua_HDQT_(2)1"/>
      <sheetName val="CV_di_ngoai_tong1"/>
      <sheetName val="CV_di_ngoai_tong_(2)1"/>
      <sheetName val="To_trinh1"/>
      <sheetName val="Giao_nhiem_vu1"/>
      <sheetName val="QDcua_TGD_(2)1"/>
      <sheetName val="Thong_tu1"/>
      <sheetName val="CV_di_trong__tong1"/>
      <sheetName val="nghi_dinh-CP1"/>
      <sheetName val="CV_den_trong_tong1"/>
      <sheetName val="So_Do1"/>
      <sheetName val="KTTSCD_-_DLNA1"/>
      <sheetName val="lapdat_TB_1"/>
      <sheetName val="TNghiªm_TB_1"/>
      <sheetName val="VËt_liÖu1"/>
      <sheetName val="Lap_®at_®iÖn1"/>
      <sheetName val="TNghiÖm_VL1"/>
      <sheetName val="th_1"/>
      <sheetName val="tien_luong1"/>
      <sheetName val="T_71"/>
      <sheetName val="T_81"/>
      <sheetName val="T8_(2)1"/>
      <sheetName val="T_91"/>
      <sheetName val="T_101"/>
      <sheetName val="T_111"/>
      <sheetName val="T_121"/>
      <sheetName val="T11_1"/>
      <sheetName val="5_nam_(tach)1"/>
      <sheetName val="5_nam_(tach)_(2)1"/>
      <sheetName val="KH_20031"/>
      <sheetName val="TK_1121"/>
      <sheetName val="TK_1311"/>
      <sheetName val="TK_1411"/>
      <sheetName val="TK_1531"/>
      <sheetName val="TK_2111"/>
      <sheetName val="TK_2421"/>
      <sheetName val="TK_3341"/>
      <sheetName val="TK_5111"/>
      <sheetName val="TK_5151"/>
      <sheetName val="TK_9111"/>
      <sheetName val="TK_1541"/>
      <sheetName val="TK_6321"/>
      <sheetName val="tæng_hîp1"/>
      <sheetName val="GS01-chi_TM1"/>
      <sheetName val="GS02-thu_TM1"/>
      <sheetName val="GS03-thu_TGNH"/>
      <sheetName val="GS04-chi_TGNH"/>
      <sheetName val="GS06-X_kho"/>
      <sheetName val="GS08-B_hµng"/>
      <sheetName val="GS09-k_c_VAT_DV"/>
      <sheetName val="GS10-lai_tien_vay"/>
      <sheetName val="GS11-_tÝnh_KHTSC§"/>
      <sheetName val="Km277_1"/>
      <sheetName val="Op_mai_2741"/>
      <sheetName val="Op_mai_2751"/>
      <sheetName val="Op_mai_2761"/>
      <sheetName val="Op_mai_2771"/>
      <sheetName val="Op_mai_2781"/>
      <sheetName val="Op_mai_2791"/>
      <sheetName val="Op_mai_2801"/>
      <sheetName val="Op_mai_2811"/>
      <sheetName val="Op_mai_2821"/>
      <sheetName val="Op_mai_2831"/>
      <sheetName val="Op_mai_2841"/>
      <sheetName val="Op_mai1"/>
      <sheetName val="TH_Ky_Anh1"/>
      <sheetName val="Sheet2_(2)1"/>
      <sheetName val="FORM_hc"/>
      <sheetName val="FORM_pc"/>
      <sheetName val="Cong_cu"/>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Cot_thep"/>
      <sheetName val="Tong_hop"/>
      <sheetName val="Tong_hop_(2)"/>
      <sheetName val="Km274_-_Km275"/>
      <sheetName val="Km275_-_Km276"/>
      <sheetName val="Km276_-_Km277"/>
      <sheetName val="Km277_-_Km278"/>
      <sheetName val="Km278_-_Km279"/>
      <sheetName val="Km279_-_Km280"/>
      <sheetName val="Km280_-_Km281"/>
      <sheetName val="Km281_-_Km282"/>
      <sheetName val="Km282_-_Km283"/>
      <sheetName val="Km283_-_Km284"/>
      <sheetName val="Km284_-_Km285"/>
      <sheetName val="Tong_hop_Op_mai"/>
      <sheetName val="Km277_-_Km278_"/>
      <sheetName val="Tong_hop_Matduong"/>
      <sheetName val="Kluong_phu"/>
      <sheetName val="Lan_can"/>
      <sheetName val="Ho_lan"/>
      <sheetName val="Coc_tieu"/>
      <sheetName val="Bien_bao"/>
      <sheetName val="phan_tich_DG"/>
      <sheetName val="gia_vat_lieu"/>
      <sheetName val="gia_xe_may"/>
      <sheetName val="gia_nhan_cong"/>
      <sheetName val="KQKD02-2_(2)"/>
      <sheetName val="KQKD-2_(2)"/>
      <sheetName val="KQKD_thu2004"/>
      <sheetName val="T331"/>
      <sheetName val="TH__goi_4-x1"/>
      <sheetName val="XLÇoppy"/>
      <sheetName val="CV_den_trong_to聮g"/>
      <sheetName val="kl_m_m_d"/>
      <sheetName val="kl_vt_tho"/>
      <sheetName val="kl_dat"/>
      <sheetName val="xin_kinh_phi"/>
      <sheetName val="lan_trai"/>
      <sheetName val="thuoc_no"/>
      <sheetName val="so_thuc_pham"/>
      <sheetName val="Oð_mai_279"/>
      <sheetName val="mau_kiem_ke"/>
      <sheetName val="quyet_toan_HD_2000"/>
      <sheetName val="quyet_toan_hoa_don_2001"/>
      <sheetName val="kiem_ke_hoa_don_2001"/>
      <sheetName val="QUY_III_02"/>
      <sheetName val="QUY_IV_02"/>
      <sheetName val="QUYET_TOAN_02"/>
      <sheetName val="Km27'_-_Km278"/>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xnt_1_CP"/>
      <sheetName val="xnt_2_cp"/>
      <sheetName val="xnt_3_CP"/>
      <sheetName val="xnt_4_CP"/>
      <sheetName val="BC_tuan1"/>
      <sheetName val="BC_tuan2"/>
      <sheetName val="BC_tuan3"/>
      <sheetName val="BC_tuan4"/>
      <sheetName val="DSo_NVBH"/>
      <sheetName val="Xaylap_"/>
      <sheetName val="Nhan_cong"/>
      <sheetName val="Coc_6"/>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XN_1"/>
      <sheetName val="CT_XN1"/>
      <sheetName val="CT_XNCK"/>
      <sheetName val="S_hai"/>
      <sheetName val="CT_N02"/>
      <sheetName val="C_Sap_CT3"/>
      <sheetName val="CT_Csap_CT3"/>
      <sheetName val="Quan_trac"/>
      <sheetName val="CS_LB"/>
      <sheetName val="88_HBT"/>
      <sheetName val="CT_69II"/>
      <sheetName val="37_HV"/>
      <sheetName val="CT_VPCP_6tang"/>
      <sheetName val="Son_nha_kinh_VPCP"/>
      <sheetName val="CT_VPCP_son"/>
      <sheetName val="CT_HMVPCP"/>
      <sheetName val="Km283_-_Jm284"/>
      <sheetName val="0000000"/>
      <sheetName val="Thang10-2002_"/>
      <sheetName val="Sheet1_(3)"/>
      <sheetName val="Bao_cao_KQTH_quy_hoach_135"/>
      <sheetName val="Lap_®at_®hÖn"/>
      <sheetName val="Cong_ban_1,5"/>
      <sheetName val="[PNT-P3_xlsUTong_hop_(2)"/>
      <sheetName val="Km276_-_Ke277"/>
      <sheetName val="[PNT-P3_xlsUKm279_-_Km280"/>
      <sheetName val="cocB40_5B"/>
      <sheetName val="cocD50_9A"/>
      <sheetName val="cocD75_16"/>
      <sheetName val="coc_B80_TD25"/>
      <sheetName val="P27_B80"/>
      <sheetName val="Coc23_B80"/>
      <sheetName val="cong_B80_C4"/>
      <sheetName val="So_lieu"/>
      <sheetName val="tt_chu_dong"/>
      <sheetName val="Tinh_j+cvi"/>
      <sheetName val="Tinh_MoP"/>
      <sheetName val="giai_he_2"/>
      <sheetName val="xdcb_01-2003"/>
      <sheetName val="ct_luong_"/>
      <sheetName val="Nhap_6T"/>
      <sheetName val="baocaochinh(qui1_05)_(DC)"/>
      <sheetName val="Ctuluongq_1_05"/>
      <sheetName val="BANG_PHAN_BO_qui1_05(DC)"/>
      <sheetName val="BANG_PHAN_BO_quiII_05"/>
      <sheetName val="bao_cac_cinh_Qui_II-2005"/>
      <sheetName val="7000_000"/>
      <sheetName val="TL33-13_14"/>
      <sheetName val="TL033_,2,4"/>
      <sheetName val="TL_0331,2"/>
      <sheetName val="Song_ban_0,7x0,7"/>
      <sheetName val="Cong_ban_0,8x_,8"/>
      <sheetName val="gìIÏÝÃç¾{è"/>
      <sheetName val="ESTI_"/>
      <sheetName val="BAO_CAO_AN"/>
      <sheetName val="K43+0_00_-_338_Trai"/>
      <sheetName val="Ban_pha_2"/>
      <sheetName val="XNxlva_sxthanKCIÉ"/>
      <sheetName val="luong_phu"/>
      <sheetName val="TNghiªm_T_"/>
      <sheetName val="tt-BA"/>
      <sheetName val="TD"/>
      <sheetName val="_12"/>
      <sheetName val="QD_c5a_HDQT_(2)"/>
      <sheetName val="hart1"/>
      <sheetName val="Khac_DP"/>
      <sheetName val="Khoi_than_"/>
      <sheetName val="Tong_(op"/>
      <sheetName val="Coc_4ieu"/>
      <sheetName val="Ton_31_1"/>
      <sheetName val="NhapT_2"/>
      <sheetName val="Xuat_T_2"/>
      <sheetName val="Ton_28_2"/>
      <sheetName val="H_Tra"/>
      <sheetName val="Hang_CTY_TRA_LAI"/>
      <sheetName val="Hang_NV_Tra_Lai"/>
      <sheetName val="Thang_07"/>
      <sheetName val="Du_tnan_chi_tiet_coc_nuoc"/>
      <sheetName val="mua_vao"/>
      <sheetName val="chi_phi_"/>
      <sheetName val="ban_ra_10%"/>
      <sheetName val="CV_den_trong_to?g"/>
      <sheetName val="So_TSCD"/>
      <sheetName val="Bang_phan_bo_KH_TSCD"/>
      <sheetName val="The_TSCD"/>
      <sheetName val="BTH-_P_Chi_"/>
      <sheetName val="BTH_NVL"/>
      <sheetName val="NK_SO_CAI"/>
      <sheetName val="The_tinh_Z"/>
      <sheetName val="So_CFSXKD"/>
      <sheetName val="So_TGNH_2002"/>
      <sheetName val="So_quy_TM_2002"/>
      <sheetName val="SCT_NVL"/>
      <sheetName val="SCT_TK_131"/>
      <sheetName val="So_theo_doi_thue_GTGT_2002"/>
      <sheetName val="BTH-_P_Thu"/>
      <sheetName val="ၔong_hop_QL48_-_2"/>
      <sheetName val="Don_gia"/>
      <sheetName val="Nhap_du_lieu"/>
      <sheetName val="Op_mai_2"/>
      <sheetName val="Km77_"/>
      <sheetName val="k,_vt_tho"/>
      <sheetName val="Km280_࠭_Km281"/>
      <sheetName val="Diem_mon_hoc"/>
      <sheetName val="Tong_hop_diem"/>
      <sheetName val="HoTen-khong_duoc_xoa"/>
      <sheetName val="Mp_mai_275"/>
      <sheetName val="gia_x"/>
      <sheetName val="K_O"/>
      <sheetName val="xang__clc"/>
      <sheetName val="Cong_ban_1,5„—"/>
      <sheetName val="Bang_VL"/>
      <sheetName val="VL(No_V-c)"/>
      <sheetName val="He_so"/>
      <sheetName val="PL_Vua"/>
      <sheetName val="Chitieu-dam_cac_loai"/>
      <sheetName val="DG_Dam"/>
      <sheetName val="DG_chung"/>
      <sheetName val="VL-dac_chung"/>
      <sheetName val="CT_1md_&amp;_dau_cong"/>
      <sheetName val="CT_cong"/>
      <sheetName val="dg_cong"/>
      <sheetName val="K-280_-_Km281"/>
      <sheetName val="DG_"/>
      <sheetName val="Giao_nhiem_fu"/>
      <sheetName val="QDcea_TGD_(2)"/>
      <sheetName val="M01"/>
      <sheetName val="For_Summary"/>
      <sheetName val="For_Summary(KG)"/>
      <sheetName val="PP_Cloth"/>
      <sheetName val="Mix-PP_Cloth"/>
      <sheetName val="Material_Price-PP"/>
      <sheetName val="Cong_ban_0,7p0,7"/>
      <sheetName val="Km275_-_Ke276"/>
      <sheetName val="Km280_-_Km2(1"/>
      <sheetName val="Km282_-_Kl283"/>
      <sheetName val="Tong_hop_Op_m!i"/>
      <sheetName val="FORM_jc"/>
      <sheetName val="TNghiÖ-_VL"/>
      <sheetName val="CVden_nw8ai_TCT_(1)"/>
      <sheetName val="Xa9lap_"/>
      <sheetName val="QD_cua_HDQ²"/>
      <sheetName val="CTT_NuiCeo"/>
      <sheetName val="Km280_?_Km281"/>
      <sheetName val="Kluo-_phu"/>
      <sheetName val="VÃt_liÖu"/>
      <sheetName val="tt_chu_don"/>
      <sheetName val="Giao_nhie-_vu"/>
      <sheetName val="QD_cua_"/>
      <sheetName val="LV_®at_®iÖn"/>
      <sheetName val="T[_131"/>
      <sheetName val="Giao_nhÿÿÿÿvu"/>
      <sheetName val="p_m!i_284"/>
      <sheetName val="t01_06"/>
      <sheetName val="Ho_la_"/>
      <sheetName val="O0_mai_279"/>
      <sheetName val="Op_mai_28"/>
      <sheetName val="5_nam_(tac`)_(2)"/>
      <sheetName val="D%o_nai"/>
      <sheetName val="CTT_cao_so_"/>
      <sheetName val="XNxlva_sxdhanKCII"/>
      <sheetName val="CTxay_lap_mo_C"/>
      <sheetName val="Khach_iang_le_"/>
      <sheetName val="[PNT-P3_xlsѝKQKDKT'04-1"/>
      <sheetName val="gìIÏÝ齘龜ꗃ〒"/>
      <sheetName val="har"/>
      <sheetName val="?ong_hop_QL48_-_2"/>
      <sheetName val="Cac_cang_UT_mua_thal_Dong_bac"/>
      <sheetName val="CV_di_ngoai_to~g"/>
      <sheetName val="bÑi"/>
      <sheetName val="CT_XF1"/>
      <sheetName val="GS11-_tÝnh_KHSC§"/>
      <sheetName val="nghi_dinhmCP"/>
      <sheetName val="CVpden_trong_tong"/>
      <sheetName val="5_nam_(tach)_x2)"/>
      <sheetName val="Cong_baj_2x1,5"/>
      <sheetName val="FUONDER_TAN_UYEN_T12"/>
      <sheetName val="_CHIEU_XA__T01"/>
      <sheetName val="ANH_KHANH_DONG_NAI_T12_(2)"/>
      <sheetName val="XANG_DAU_K5"/>
      <sheetName val="ANH_HAI_T01"/>
      <sheetName val="NAVITRAN_T1"/>
      <sheetName val="VAN_PHU_T01"/>
      <sheetName val="TO_141"/>
      <sheetName val="Cong_ban_1,5?"/>
      <sheetName val="Op?mai_280"/>
      <sheetName val="chieud???"/>
      <sheetName val="Op_mai_2?"/>
      <sheetName val="?bÑi????²r?"/>
      <sheetName val="????½"/>
      <sheetName val="?????M_pc??CamPh??"/>
      <sheetName val="Cong_ban_1,5„—?"/>
      <sheetName val="gia_x?_may"/>
      <sheetName val="⁋㌱Ա?䭔㌱س?䭔ㄠㄴ牴湯⁧琠湯౧?杮楨搠湩⵨偃匀敨瑥"/>
      <sheetName val="DUONG_BDT_11__823282ms_Hao"/>
      <sheetName val="CKTANDINHT1_782346_Huong_(2)"/>
      <sheetName val="UNZAT01743972-_Phuong(vp)_(2)"/>
      <sheetName val="LONGVANT12_759469_Ms_Van_(2)"/>
      <sheetName val="K,uon'_ph5"/>
      <sheetName val="an_#an"/>
      <sheetName val="C/c_t)eu"/>
      <sheetName val="Bi%n_bao"/>
      <sheetName val="ong_hop48-1"/>
      <sheetName val="Cong_&quot;an_0,7x0,7"/>
      <sheetName val="Co_g_b!n_0,8x0,8"/>
      <sheetName val="Con'_ba__1x1"/>
      <sheetName val="ong_ban_1x1,2"/>
      <sheetName val="baocaochi_h(q5i1_05)_(DC)"/>
      <sheetName val="C4ulu/ngq_1_05"/>
      <sheetName val="ANG_PHA_BO_qui1_05(DC)"/>
      <sheetName val="BNG_PHAN_BO_quiII_05"/>
      <sheetName val="_x000a_â"/>
      <sheetName val="Tong_hop$Op_mai"/>
      <sheetName val="Tong_hopQ48­1"/>
      <sheetName val="Tong_hnp_QL47"/>
      <sheetName val="Thue_NK"/>
      <sheetName val="Hang_NK"/>
      <sheetName val="Jet1-_CP_32"/>
      <sheetName val="Jet2-_Binh_Minh_01"/>
      <sheetName val="GS08)B_hµng"/>
      <sheetName val="PNghiÖm_VL"/>
      <sheetName val="Tong_hop_xuat_kho_nvl"/>
      <sheetName val="Xuat_kho"/>
      <sheetName val="Tong_hop_so_lieu_tai_nhap_kho"/>
      <sheetName val="tai_nhap_kho"/>
      <sheetName val="Nhap_kho"/>
      <sheetName val="Tong_ket_nhap_kho"/>
      <sheetName val="Tong_ket"/>
      <sheetName val="cac_ma_can_huy"/>
      <sheetName val="Hang_hong"/>
      <sheetName val="Tham_khao"/>
      <sheetName val="hang_khong_co_packing"/>
      <sheetName val="Tong_hop_ၑL48_-_2"/>
      <sheetName val="Chi_tiet"/>
      <sheetName val="Quy_I"/>
      <sheetName val="Quy_II"/>
      <sheetName val="Q_IV"/>
      <sheetName val="M_pc"/>
      <sheetName val="bÑi?²r?"/>
      <sheetName val="T±1_"/>
      <sheetName val="TH_Ky_Afh"/>
      <sheetName val="LuÞgT2"/>
      <sheetName val="FORM_(c"/>
      <sheetName val="02_05_07"/>
      <sheetName val="03_05_07"/>
      <sheetName val="04_05_07"/>
      <sheetName val="05_05_07"/>
      <sheetName val="06_05_07"/>
      <sheetName val="07_05_07"/>
      <sheetName val="08_05_07"/>
      <sheetName val="09_05_07"/>
      <sheetName val="Ther_cao_"/>
      <sheetName val="So_NVL"/>
      <sheetName val="Nhat_ký_chung"/>
      <sheetName val="So_131"/>
      <sheetName val="So_331"/>
      <sheetName val="So_133"/>
      <sheetName val="So_3331"/>
      <sheetName val="So_334"/>
      <sheetName val="So_911"/>
      <sheetName val="So_421"/>
      <sheetName val="[PNT-P3_xls?KQKDKT'04-1"/>
      <sheetName val="CV_di_ngoai_tone_(2)"/>
      <sheetName val="[PNT-P3_xlsMMatduong"/>
      <sheetName val="[PNT-P3_xls]XXXXX\XX"/>
      <sheetName val="[PNT-P3_xls]C/c_t)eu"/>
      <sheetName val="[PNT-P3_xls]C4ulu/ngq_1_05"/>
      <sheetName val="Du_lich"/>
      <sheetName val="[PNT-P3_xlsѝKQKDKTﴀ셅u淪洂"/>
      <sheetName val="GS09-chi_TM"/>
      <sheetName val="UK_911"/>
      <sheetName val="TH__goi_-x"/>
      <sheetName val="gìIÏÝ齘龜저ងఀ"/>
      <sheetName val="gìIÏÝ齘龜저ᥲఀ"/>
      <sheetName val="QUY_IV_"/>
      <sheetName val="co"/>
      <sheetName val="Tong_hop_Mctduong"/>
      <sheetName val="KHTS?_x000a_2"/>
      <sheetName val="???????_x000a_???"/>
      <sheetName val="????‚ž½"/>
      <sheetName val="I??"/>
      <sheetName val="Monthly_production_actual"/>
      <sheetName val="[PNT-P3_xls][PNT-P3_xls]XXXXX\X"/>
      <sheetName val="Tkng_hop_QL48_-_2"/>
      <sheetName val="GO_THUAN_AN_T_01_784026_(2)"/>
      <sheetName val="COMPOSIITE_SAI_SON_T_1(2)"/>
      <sheetName val="PEMARAT01_(2)"/>
      <sheetName val="SYSTEMT1_780851-Ms_thao_(2)"/>
      <sheetName val="PUKYONG_T1"/>
      <sheetName val="ASIAPAINT_T11"/>
      <sheetName val="SEUNGBO_T11_782173_Ms_Suong_(2)"/>
      <sheetName val="_CHAN_NUOIT12750622_Ms_Tinh_(2)"/>
      <sheetName val="NS_t01784465_Ms_quyen_(2)"/>
      <sheetName val="POMINAT01__(2)"/>
      <sheetName val="COTTOT01_711018_Ms_nuong_(2)"/>
      <sheetName val="SuBINHDUONGT_01_"/>
      <sheetName val="MHET1_784028_lan_anh_(2)"/>
      <sheetName val="Opmai_280"/>
      <sheetName val="bÑi²r"/>
      <sheetName val="½"/>
      <sheetName val="M_pcCamPh"/>
      <sheetName val="gia_x_may"/>
      <sheetName val="⁋㌱Ա䭔㌱س䭔ㄠㄴ牴湯⁧琠湯౧杮楨搠湩⵨偃匀敨瑥"/>
      <sheetName val="_x000a_"/>
      <sheetName val="QD_cua_HDQ²)"/>
      <sheetName val="‚ž½"/>
      <sheetName val="QD_cua_HDQ²€)"/>
      <sheetName val="⁋㌱Ա䭔㌱س䭔ㄠㄴ牴湯⁧琠湯౧杮楨搠湩⵨偃匀頀ᎆ"/>
      <sheetName val="⁋㌱Ա䭔㌱س䭔ㄠㄴ牴湯⁧琠湯౧杮楨搠湩⵨偃匀䈀ᅪ"/>
      <sheetName val="⁋㌱Ա䭔㌱س䭔ㄠㄴ牴湯⁧琠湯౧杮楨搠湩⵨偃匀렀቟"/>
      <sheetName val="⁋㌱Ա䭔㌱س䭔ㄠㄴ牴湯⁧琠湯౧杮楨搠湩⵨偃匀︀ᇕ"/>
      <sheetName val="????????????????????????"/>
      <sheetName val="︀ᇕ԰缀"/>
      <sheetName val="‚竈"/>
      <sheetName val="⁋㌱Ա䭔㌱س䭔ㄠㄴ牴湯⁧琠湯౧杮楨搠湩⵨偃匀저፺"/>
      <sheetName val="⁋㌱Ա䭔㌱س䭔ㄠㄴ牴湯⁧琠湯౧杮楨搠湩⵨偃匀㠀ᎍ"/>
      <sheetName val="‚헾】"/>
      <sheetName val="⁋㌱Ա䭔㌱س䭔ㄠㄴ牴湯⁧琠湯౧杮楨搠湩⵨偃匀ࠀ╵"/>
      <sheetName val="⁋㌱Ա䭔㌱س䭔ㄠㄴ牴湯⁧琠湯౧杮楨搠湩⵨偃匀렀፶"/>
      <sheetName val="⁋㌱Ա䭔㌱س䭔ㄠㄴ牴湯⁧琠湯౧杮楨搠湩⵨偃匀԰"/>
      <sheetName val="⁋㌱Ա䭔㌱س䭔ㄠㄴ牴湯⁧琠湯౧杮楨搠湩⵨偃匀㠀Ẅ"/>
      <sheetName val="⁋㌱Ա䭔㌱س䭔ㄠㄴ牴湯⁧琠湯౧杮楨搠湩⵨偃匀᥸"/>
      <sheetName val="⁋㌱Ա䭔㌱س䭔ㄠㄴ牴湯⁧琠湯౧杮楨搠湩⵨偃匀栀ṵ"/>
      <sheetName val="⁋㌱Ա䭔㌱س䭔ㄠㄴ牴湯⁧琠湯౧杮楨搠湩⵨偃匀︀㗕"/>
      <sheetName val="⁋㌱Ա䭔㌱س䭔ㄠㄴ牴湯⁧琠湯౧杮楨搠湩⵨偃匀栀▆"/>
      <sheetName val="⁋㌱Ա䭔㌱س䭔ㄠㄴ牴湯⁧琠湯౧杮楨搠湩⵨偃匀╿"/>
      <sheetName val="_x000a_Õ"/>
      <sheetName val="bÑi²r"/>
      <sheetName val="bÑi²r("/>
      <sheetName val="‚眨,"/>
      <sheetName val="‚禈_"/>
      <sheetName val="bÑi²r"/>
      <sheetName val="‚稸1"/>
      <sheetName val="⁋㌱Ա䭔㌱س䭔ㄠㄴ牴湯⁧琠湯౧杮楨搠湩⵨偃匀렀⪈"/>
      <sheetName val="⁋㌱Ա䭔㌱س䭔ㄠㄴ牴湯⁧琠湯౧杮楨搠湩⵨偃匀⠀⩶"/>
      <sheetName val="⁋㌱Ա䭔㌱س䭔ㄠㄴ牴湯⁧琠湯౧杮楨搠湩⵨偃匀⎅"/>
      <sheetName val="⁋㌱Ա䭔㌱س䭔ㄠㄴ牴湯⁧琠湯౧杮楨搠湩⵨偃匀᠀⍺"/>
      <sheetName val="⁋㌱Ա䭔㌱س䭔ㄠㄴ牴湯⁧琠湯౧杮楨搠湩⵨偃匀ࠀ⩷"/>
      <sheetName val="⁋㌱Ա䭔㌱س䭔ㄠㄴ牴湯⁧琠湯౧杮楨搠湩⵨偃匀㠀䂅"/>
      <sheetName val="䠀᡿谀᡿︀"/>
      <sheetName val="di_trong__tong"/>
      <sheetName val="⁋㌱Ա䭔㌱س䭔ㄠㄴ牴湯⁧琠湯౧杮楨搠湩"/>
      <sheetName val="khung_ten_TD"/>
      <sheetName val="GS10-lai_t)en_vay"/>
      <sheetName val="Km278_-_Jm279"/>
      <sheetName val="Chi_tiet_don_'ia_khoi_phuc"/>
      <sheetName val="XNT2_x000a_C"/>
      <sheetName val="X4Poppy"/>
      <sheetName val="CV_den_ng/ai_TCT_(3)"/>
      <sheetName val="[PNT-P3_xls][PNT-P3_xls][PNT-P3"/>
      <sheetName val="?½"/>
      <sheetName val="M_pc?CamPh?"/>
      <sheetName val="Toan_tinh"/>
      <sheetName val="phan_loai"/>
      <sheetName val="ty_le"/>
      <sheetName val="Tinh_khac"/>
      <sheetName val="Phan_theo_huyen"/>
      <sheetName val="_PNT-P3_xlsUTong_hop_(2)"/>
      <sheetName val="_PNT-P3_xlsUKm279_-_Km280"/>
      <sheetName val="_PNT-P3_xlsѝKQKDKT'04-1"/>
      <sheetName val="CV_den_trong_to_g"/>
      <sheetName val="_ong_hop_QL48_-_2"/>
      <sheetName val="PDcua_TGD"/>
      <sheetName val="CV_di_ngoai_tnng_(2)"/>
      <sheetName val="Tk_triNh"/>
      <sheetName val="Gian_nhiem_vu"/>
      <sheetName val="QD!ua_TGD_(2)"/>
      <sheetName val="CV_dentrong_tong"/>
      <sheetName val="Tuongcha_"/>
      <sheetName val="Km27"/>
      <sheetName val="5_lam_(tach)_(2)"/>
      <sheetName val="TK_134"/>
      <sheetName val="Cong_ban__"/>
      <sheetName val="Cong_ban  "/>
      <sheetName val="7_nam_(tach)"/>
      <sheetName val="KQKD02-0_(2)"/>
      <sheetName val="TK_931"/>
      <sheetName val="Km280___Km281"/>
      <sheetName val="T__131"/>
      <sheetName val="Cong_ban_1,5_"/>
      <sheetName val="Op_mai_2802"/>
      <sheetName val="chieud___"/>
      <sheetName val="Op_mai_2_"/>
      <sheetName val="_bÑi____²r_"/>
      <sheetName val="____½"/>
      <sheetName val="_____M_pc__CamPh__"/>
      <sheetName val="__x000a____âO"/>
      <sheetName val="Cong_ban_1,5„—_"/>
      <sheetName val="gia_x__may"/>
      <sheetName val="⁋㌱Ա_䭔㌱س_䭔ㄠㄴ牴湯⁧琠湯౧_杮楨搠湩⵨偃匀敨瑥"/>
      <sheetName val="C_c_t)eu"/>
      <sheetName val="C4ulu_ngq_1_05"/>
      <sheetName val="QD_cua_HDQ²??)"/>
      <sheetName val="QD_cua_HDQ²??€)"/>
      <sheetName val="‚嫌"/>
      <sheetName val="Cong_ban`1,5x1,5"/>
      <sheetName val="k_angluc"/>
      <sheetName val="giai_he__"/>
      <sheetName val="?‚ž½"/>
      <sheetName val="?_x000a_"/>
      <sheetName val="⁋㌱Ա䭔㌱س䭔ㄠㄴ牴湯⁧琠湯౧杮楨搠湩⵨偃匀뀀콙"/>
      <sheetName val="M_pcCamPhþ"/>
      <sheetName val="⁋㌱Ա䭔㌱س䭔ㄠㄴ牴湯⁧琠湯౧杮楨搠湩타"/>
      <sheetName val="Cong_ban_"/>
      <sheetName val="CV_den"/>
      <sheetName val="[PNT-P3_xls][PNT-P3_xls]C/c_t)e"/>
      <sheetName val="[PNT-P3_xls][PNT-P3_xls]C4ulu/n"/>
      <sheetName val="7_THAI_NGUYEN"/>
      <sheetName val="‚ž興"/>
      <sheetName val="Np_mai_280"/>
      <sheetName val="Thu_hồi_cá_nhân"/>
      <sheetName val="UNZA(xuong)T11743972_phuong_(2)"/>
      <sheetName val="KIKIT1_784453Ms_Chau__(2)"/>
      <sheetName val="ASEFOODT_01(vp)_(2)"/>
      <sheetName val="NAMKIMT12__MS_(2)"/>
      <sheetName val="KORYOT_T_12_(2)"/>
      <sheetName val="NHAT_DONG_T1_817035_msDung_(2)"/>
      <sheetName val="_COMPASST_01784933_ms_Dung_(2)"/>
      <sheetName val="HA_LONG_T12(2)"/>
      <sheetName val="MBT_T01_(2)"/>
      <sheetName val="CLARIAN_T1_(2)"/>
      <sheetName val="URCT_1_767025_Ms_Mai_(2)"/>
      <sheetName val="bao_cao_t_01_(2)"/>
      <sheetName val="VISON_T_01(2)"/>
      <sheetName val="178_t_12"/>
      <sheetName val="Be_tong_620_t01"/>
      <sheetName val="XE_DAP_T1"/>
      <sheetName val="WAY_WAY_T01"/>
      <sheetName val="DON_VI_K5_T01"/>
      <sheetName val="ETECH_VINA_T1"/>
      <sheetName val="MINH_DUONG_T11"/>
      <sheetName val="EVERICH_T01"/>
      <sheetName val="DAILYMANY_T01"/>
      <sheetName val="UNITED_GARMENT_T11"/>
      <sheetName val="HA_PHAT_T1"/>
      <sheetName val="CA_PHE_MIEN_BAC_T1"/>
      <sheetName val="THEO_DOI_SO_XERI_T11"/>
      <sheetName val="ILJUNG_T12"/>
      <sheetName val="LIENHIEP_T12"/>
      <sheetName val="buu_chinh_binh_duong_t12"/>
      <sheetName val="TSUCHIYA_TSCO_T12"/>
      <sheetName val="B-TECH_T12"/>
      <sheetName val="MY_DUNG_T1_(WTJ)"/>
      <sheetName val="HSIANG_JIUH_T1"/>
      <sheetName val="VIET_HONG_T12"/>
      <sheetName val="SHUAN_HWA_T01"/>
      <sheetName val="KHAI_HONG_T12"/>
      <sheetName val="ANH_LY_DONG_NAI_T01"/>
      <sheetName val="THEP_VIET_T01"/>
      <sheetName val="BUU_CHINH_BINH_T11_(2)"/>
      <sheetName val="Cong_ɢan_0,7x0,7"/>
      <sheetName val="10_05_07"/>
      <sheetName val="11_05_07"/>
      <sheetName val="12_05_07"/>
      <sheetName val="14_05_07"/>
      <sheetName val="15_05_07"/>
      <sheetName val="16_05_07"/>
      <sheetName val="17_05_07"/>
      <sheetName val="18_05_07"/>
      <sheetName val="19_05_07"/>
      <sheetName val="21_05_07"/>
      <sheetName val="22_05_07"/>
      <sheetName val="23_05_07"/>
      <sheetName val="24_05_07"/>
      <sheetName val="25_05_07"/>
      <sheetName val="26_05_07"/>
      <sheetName val="28_05_07"/>
      <sheetName val="29_05_07"/>
      <sheetName val="30_05_07"/>
      <sheetName val="31_05_07"/>
      <sheetName val="hah"/>
      <sheetName val="ha"/>
      <sheetName val="haÖ"/>
      <sheetName val="TNghiÖm_VD"/>
      <sheetName val="‚"/>
      <sheetName val="Cong_ban_0,7p0,"/>
      <sheetName val="Nov19_Plan"/>
      <sheetName val="xnt_1ãµP"/>
      <sheetName val="bÑi²r¸"/>
      <sheetName val="bÑi²rX"/>
      <sheetName val="20瀐ϔ좔ϑ"/>
      <sheetName val="QHC_Ha_Noi11_3_2010_Thang"/>
      <sheetName val="Cm276_-_Ke277"/>
      <sheetName val="Bu_CL"/>
      <sheetName val="Tong_hop_?L48_-_2"/>
      <sheetName val="KQKDKT'04-1[PNT-P3_xls]"/>
      <sheetName val="GS08-B_hµng[PNT-P3_xls]pha"/>
      <sheetName val="Sheet16[PNT-P3_xls]gia_xe_"/>
      <sheetName val="!__"/>
      <sheetName val="Op_mai276"/>
      <sheetName val="Op_mai281"/>
      <sheetName val="t6_x000a_01"/>
      <sheetName val="Op_mai?276"/>
      <sheetName val="Op_mai?281"/>
      <sheetName val="QDa_TGD_(2)"/>
      <sheetName val="BTH_phi"/>
      <sheetName val="Vat_tu"/>
      <sheetName val="✧&amp;✧"/>
      <sheetName val="bÑi_²r_"/>
      <sheetName val="_PNT-P3_xls_KQKDKT'04-1"/>
      <sheetName val="_PNT-P3_xlsMMatduong"/>
      <sheetName val="_PNT-P3_xls_XXXXX_XX"/>
      <sheetName val="_PNT-P3_xls_C_c_t)eu"/>
      <sheetName val="_PNT-P3_xls_C4ulu_ngq_1_05"/>
      <sheetName val="_PNT-P3_xlsѝKQKDKTﴀ셅u淪洂"/>
      <sheetName val="KHTS__x000a_2"/>
      <sheetName val="________x000a____"/>
      <sheetName val="____‚ž½"/>
      <sheetName val="__x000a____âOŽ"/>
      <sheetName val="I__"/>
      <sheetName val="_PNT-P3_xls__PNT-P3_xls_XXXXX_X"/>
      <sheetName val="CV_den_ng_ai_TCT_(3)"/>
      <sheetName val="_PNT-P3_xls__PNT-P3_xls__PNT-P3"/>
      <sheetName val="_½"/>
      <sheetName val="M_pc_CamPh_"/>
      <sheetName val="___________"/>
      <sheetName val="QD_cua_HDQ²__)"/>
      <sheetName val="QD_cua_HDQ²__€)"/>
      <sheetName val="_‚ž½"/>
      <sheetName val="__x000a_"/>
      <sheetName val="giaihe"/>
      <sheetName val="gìIÏÝ턄"/>
      <sheetName val="gìIÏÝ뛴"/>
      <sheetName val="CV_den_trong_toÂg"/>
      <sheetName val="Dt_2001"/>
      <sheetName val="??di_trong__tong"/>
      <sheetName val="_x0006_吀⁋㌱Ա"/>
      <sheetName val="B3_208_԰"/>
      <sheetName val="c0000_x0005_"/>
      <sheetName val="tuon_x0005_"/>
      <sheetName val="Tong hop QL48 ) 2"/>
      <sheetName val="Bao԰_x0000__x0000_"/>
      <sheetName val="QUY 2_x0000__x0000_02"/>
      <sheetName val="GC190۽_x0000_7,8"/>
      <sheetName val="KQKDKT'04-_x0011_"/>
      <sheetName val="CVden n$-&amp; TCT (1)"/>
      <sheetName val="LEGEND"/>
      <sheetName val="Hang NV_x0000__x0000__x0000__x0000_"/>
      <sheetName val="Hang CTY TRA LA_x0005_"/>
      <sheetName val="xidsZ_x0000_M_x0000__x0000__x0000_1_x0000_"/>
      <sheetName val="Bao԰"/>
      <sheetName val="GC190۽7,8"/>
      <sheetName val="xidsZM1"/>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refreshError="1"/>
      <sheetData sheetId="119"/>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sheetData sheetId="200"/>
      <sheetData sheetId="201"/>
      <sheetData sheetId="202"/>
      <sheetData sheetId="203"/>
      <sheetData sheetId="204"/>
      <sheetData sheetId="205" refreshError="1"/>
      <sheetData sheetId="206" refreshError="1"/>
      <sheetData sheetId="207" refreshError="1"/>
      <sheetData sheetId="208" refreshError="1"/>
      <sheetData sheetId="209" refreshError="1"/>
      <sheetData sheetId="210" refreshError="1"/>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refreshError="1"/>
      <sheetData sheetId="235" refreshError="1"/>
      <sheetData sheetId="236" refreshError="1"/>
      <sheetData sheetId="237" refreshError="1"/>
      <sheetData sheetId="238" refreshError="1"/>
      <sheetData sheetId="239" refreshError="1"/>
      <sheetData sheetId="240" refreshError="1"/>
      <sheetData sheetId="241"/>
      <sheetData sheetId="242"/>
      <sheetData sheetId="243"/>
      <sheetData sheetId="244"/>
      <sheetData sheetId="245"/>
      <sheetData sheetId="246"/>
      <sheetData sheetId="247"/>
      <sheetData sheetId="248"/>
      <sheetData sheetId="249"/>
      <sheetData sheetId="250" refreshError="1"/>
      <sheetData sheetId="251"/>
      <sheetData sheetId="252" refreshError="1"/>
      <sheetData sheetId="253"/>
      <sheetData sheetId="254"/>
      <sheetData sheetId="255"/>
      <sheetData sheetId="256"/>
      <sheetData sheetId="257"/>
      <sheetData sheetId="258"/>
      <sheetData sheetId="259"/>
      <sheetData sheetId="260"/>
      <sheetData sheetId="261"/>
      <sheetData sheetId="262"/>
      <sheetData sheetId="263" refreshError="1"/>
      <sheetData sheetId="264" refreshError="1"/>
      <sheetData sheetId="265" refreshError="1"/>
      <sheetData sheetId="266" refreshError="1"/>
      <sheetData sheetId="267" refreshError="1"/>
      <sheetData sheetId="268"/>
      <sheetData sheetId="269"/>
      <sheetData sheetId="270"/>
      <sheetData sheetId="271"/>
      <sheetData sheetId="272"/>
      <sheetData sheetId="273"/>
      <sheetData sheetId="274"/>
      <sheetData sheetId="275"/>
      <sheetData sheetId="276" refreshError="1"/>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refreshError="1"/>
      <sheetData sheetId="341"/>
      <sheetData sheetId="342"/>
      <sheetData sheetId="343"/>
      <sheetData sheetId="344"/>
      <sheetData sheetId="345"/>
      <sheetData sheetId="346"/>
      <sheetData sheetId="347"/>
      <sheetData sheetId="348"/>
      <sheetData sheetId="349"/>
      <sheetData sheetId="350"/>
      <sheetData sheetId="351"/>
      <sheetData sheetId="352" refreshError="1"/>
      <sheetData sheetId="353" refreshError="1"/>
      <sheetData sheetId="354"/>
      <sheetData sheetId="355"/>
      <sheetData sheetId="356"/>
      <sheetData sheetId="357"/>
      <sheetData sheetId="358"/>
      <sheetData sheetId="359"/>
      <sheetData sheetId="360"/>
      <sheetData sheetId="361"/>
      <sheetData sheetId="362" refreshError="1"/>
      <sheetData sheetId="363" refreshError="1"/>
      <sheetData sheetId="364" refreshError="1"/>
      <sheetData sheetId="365" refreshError="1"/>
      <sheetData sheetId="366" refreshError="1"/>
      <sheetData sheetId="367" refreshError="1"/>
      <sheetData sheetId="368" refreshError="1"/>
      <sheetData sheetId="369"/>
      <sheetData sheetId="370"/>
      <sheetData sheetId="371"/>
      <sheetData sheetId="372"/>
      <sheetData sheetId="373"/>
      <sheetData sheetId="374"/>
      <sheetData sheetId="375"/>
      <sheetData sheetId="376"/>
      <sheetData sheetId="377" refreshError="1"/>
      <sheetData sheetId="378" refreshError="1"/>
      <sheetData sheetId="379" refreshError="1"/>
      <sheetData sheetId="380" refreshError="1"/>
      <sheetData sheetId="381"/>
      <sheetData sheetId="382"/>
      <sheetData sheetId="383"/>
      <sheetData sheetId="384"/>
      <sheetData sheetId="385"/>
      <sheetData sheetId="386"/>
      <sheetData sheetId="387"/>
      <sheetData sheetId="388"/>
      <sheetData sheetId="389" refreshError="1"/>
      <sheetData sheetId="390" refreshError="1"/>
      <sheetData sheetId="391" refreshError="1"/>
      <sheetData sheetId="392"/>
      <sheetData sheetId="393"/>
      <sheetData sheetId="394"/>
      <sheetData sheetId="395"/>
      <sheetData sheetId="396"/>
      <sheetData sheetId="397"/>
      <sheetData sheetId="398"/>
      <sheetData sheetId="399"/>
      <sheetData sheetId="400"/>
      <sheetData sheetId="401"/>
      <sheetData sheetId="402"/>
      <sheetData sheetId="403" refreshError="1"/>
      <sheetData sheetId="404"/>
      <sheetData sheetId="405"/>
      <sheetData sheetId="406"/>
      <sheetData sheetId="407"/>
      <sheetData sheetId="408"/>
      <sheetData sheetId="409"/>
      <sheetData sheetId="410"/>
      <sheetData sheetId="411"/>
      <sheetData sheetId="412"/>
      <sheetData sheetId="413"/>
      <sheetData sheetId="414"/>
      <sheetData sheetId="415" refreshError="1"/>
      <sheetData sheetId="416"/>
      <sheetData sheetId="417"/>
      <sheetData sheetId="418"/>
      <sheetData sheetId="419"/>
      <sheetData sheetId="420"/>
      <sheetData sheetId="421"/>
      <sheetData sheetId="422"/>
      <sheetData sheetId="423" refreshError="1"/>
      <sheetData sheetId="424" refreshError="1"/>
      <sheetData sheetId="425" refreshError="1"/>
      <sheetData sheetId="426" refreshError="1"/>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refreshError="1"/>
      <sheetData sheetId="442" refreshError="1"/>
      <sheetData sheetId="443" refreshError="1"/>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sheetData sheetId="529"/>
      <sheetData sheetId="530"/>
      <sheetData sheetId="531"/>
      <sheetData sheetId="532"/>
      <sheetData sheetId="533"/>
      <sheetData sheetId="534"/>
      <sheetData sheetId="535" refreshError="1"/>
      <sheetData sheetId="536"/>
      <sheetData sheetId="537"/>
      <sheetData sheetId="538"/>
      <sheetData sheetId="539"/>
      <sheetData sheetId="540"/>
      <sheetData sheetId="541"/>
      <sheetData sheetId="542"/>
      <sheetData sheetId="543" refreshError="1"/>
      <sheetData sheetId="544" refreshError="1"/>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sheetData sheetId="583"/>
      <sheetData sheetId="584" refreshError="1"/>
      <sheetData sheetId="585" refreshError="1"/>
      <sheetData sheetId="586"/>
      <sheetData sheetId="587"/>
      <sheetData sheetId="588"/>
      <sheetData sheetId="589" refreshError="1"/>
      <sheetData sheetId="590" refreshError="1"/>
      <sheetData sheetId="591" refreshError="1"/>
      <sheetData sheetId="592" refreshError="1"/>
      <sheetData sheetId="593" refreshError="1"/>
      <sheetData sheetId="594" refreshError="1"/>
      <sheetData sheetId="595"/>
      <sheetData sheetId="596"/>
      <sheetData sheetId="597" refreshError="1"/>
      <sheetData sheetId="598" refreshError="1"/>
      <sheetData sheetId="599"/>
      <sheetData sheetId="600"/>
      <sheetData sheetId="601" refreshError="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refreshError="1"/>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refreshError="1"/>
      <sheetData sheetId="660" refreshError="1"/>
      <sheetData sheetId="661"/>
      <sheetData sheetId="662" refreshError="1"/>
      <sheetData sheetId="663" refreshError="1"/>
      <sheetData sheetId="664"/>
      <sheetData sheetId="665"/>
      <sheetData sheetId="666"/>
      <sheetData sheetId="667"/>
      <sheetData sheetId="668"/>
      <sheetData sheetId="669" refreshError="1"/>
      <sheetData sheetId="670"/>
      <sheetData sheetId="671" refreshError="1"/>
      <sheetData sheetId="672"/>
      <sheetData sheetId="673"/>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sheetData sheetId="683"/>
      <sheetData sheetId="684"/>
      <sheetData sheetId="685" refreshError="1"/>
      <sheetData sheetId="686"/>
      <sheetData sheetId="687"/>
      <sheetData sheetId="688"/>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sheetData sheetId="699"/>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sheetData sheetId="710" refreshError="1"/>
      <sheetData sheetId="711" refreshError="1"/>
      <sheetData sheetId="712" refreshError="1"/>
      <sheetData sheetId="713" refreshError="1"/>
      <sheetData sheetId="714" refreshError="1"/>
      <sheetData sheetId="715" refreshError="1"/>
      <sheetData sheetId="716"/>
      <sheetData sheetId="717"/>
      <sheetData sheetId="718" refreshError="1"/>
      <sheetData sheetId="719" refreshError="1"/>
      <sheetData sheetId="720" refreshError="1"/>
      <sheetData sheetId="721" refreshError="1"/>
      <sheetData sheetId="722" refreshError="1"/>
      <sheetData sheetId="723" refreshError="1"/>
      <sheetData sheetId="724"/>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sheetData sheetId="803"/>
      <sheetData sheetId="804"/>
      <sheetData sheetId="805"/>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sheetData sheetId="852" refreshError="1"/>
      <sheetData sheetId="853"/>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sheetData sheetId="1049"/>
      <sheetData sheetId="1050"/>
      <sheetData sheetId="1051" refreshError="1"/>
      <sheetData sheetId="1052" refreshError="1"/>
      <sheetData sheetId="1053" refreshError="1"/>
      <sheetData sheetId="1054"/>
      <sheetData sheetId="1055"/>
      <sheetData sheetId="1056"/>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sheetData sheetId="1108" refreshError="1"/>
      <sheetData sheetId="1109" refreshError="1"/>
      <sheetData sheetId="1110" refreshError="1"/>
      <sheetData sheetId="1111" refreshError="1"/>
      <sheetData sheetId="1112" refreshError="1"/>
      <sheetData sheetId="1113" refreshError="1"/>
      <sheetData sheetId="1114" refreshError="1"/>
      <sheetData sheetId="1115" refreshError="1"/>
      <sheetData sheetId="1116" refreshError="1"/>
      <sheetData sheetId="1117"/>
      <sheetData sheetId="1118"/>
      <sheetData sheetId="1119" refreshError="1"/>
      <sheetData sheetId="1120" refreshError="1"/>
      <sheetData sheetId="1121" refreshError="1"/>
      <sheetData sheetId="1122" refreshError="1"/>
      <sheetData sheetId="1123" refreshError="1"/>
      <sheetData sheetId="1124" refreshError="1"/>
      <sheetData sheetId="1125"/>
      <sheetData sheetId="1126" refreshError="1"/>
      <sheetData sheetId="1127"/>
      <sheetData sheetId="1128" refreshError="1"/>
      <sheetData sheetId="1129"/>
      <sheetData sheetId="1130"/>
      <sheetData sheetId="1131"/>
      <sheetData sheetId="1132"/>
      <sheetData sheetId="1133"/>
      <sheetData sheetId="1134"/>
      <sheetData sheetId="1135"/>
      <sheetData sheetId="1136"/>
      <sheetData sheetId="1137" refreshError="1"/>
      <sheetData sheetId="1138" refreshError="1"/>
      <sheetData sheetId="1139" refreshError="1"/>
      <sheetData sheetId="1140" refreshError="1"/>
      <sheetData sheetId="1141"/>
      <sheetData sheetId="1142" refreshError="1"/>
      <sheetData sheetId="1143" refreshError="1"/>
      <sheetData sheetId="1144" refreshError="1"/>
      <sheetData sheetId="1145" refreshError="1"/>
      <sheetData sheetId="1146"/>
      <sheetData sheetId="1147" refreshError="1"/>
      <sheetData sheetId="1148"/>
      <sheetData sheetId="1149" refreshError="1"/>
      <sheetData sheetId="1150"/>
      <sheetData sheetId="1151"/>
      <sheetData sheetId="1152"/>
      <sheetData sheetId="1153" refreshError="1"/>
      <sheetData sheetId="1154" refreshError="1"/>
      <sheetData sheetId="1155" refreshError="1"/>
      <sheetData sheetId="1156" refreshError="1"/>
      <sheetData sheetId="1157" refreshError="1"/>
      <sheetData sheetId="1158" refreshError="1"/>
      <sheetData sheetId="1159" refreshError="1"/>
      <sheetData sheetId="1160" refreshError="1"/>
      <sheetData sheetId="1161" refreshError="1"/>
      <sheetData sheetId="1162" refreshError="1"/>
      <sheetData sheetId="1163" refreshError="1"/>
      <sheetData sheetId="1164" refreshError="1"/>
      <sheetData sheetId="1165" refreshError="1"/>
      <sheetData sheetId="1166" refreshError="1"/>
      <sheetData sheetId="1167"/>
      <sheetData sheetId="1168" refreshError="1"/>
      <sheetData sheetId="1169" refreshError="1"/>
      <sheetData sheetId="1170"/>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sheetData sheetId="1186" refreshError="1"/>
      <sheetData sheetId="1187" refreshError="1"/>
      <sheetData sheetId="1188" refreshError="1"/>
      <sheetData sheetId="1189" refreshError="1"/>
      <sheetData sheetId="1190"/>
      <sheetData sheetId="1191" refreshError="1"/>
      <sheetData sheetId="1192"/>
      <sheetData sheetId="1193" refreshError="1"/>
      <sheetData sheetId="1194"/>
      <sheetData sheetId="1195"/>
      <sheetData sheetId="1196"/>
      <sheetData sheetId="1197" refreshError="1"/>
      <sheetData sheetId="1198" refreshError="1"/>
      <sheetData sheetId="1199" refreshError="1"/>
      <sheetData sheetId="1200" refreshError="1"/>
      <sheetData sheetId="1201"/>
      <sheetData sheetId="1202"/>
      <sheetData sheetId="1203"/>
      <sheetData sheetId="1204"/>
      <sheetData sheetId="1205"/>
      <sheetData sheetId="1206" refreshError="1"/>
      <sheetData sheetId="1207" refreshError="1"/>
      <sheetData sheetId="1208"/>
      <sheetData sheetId="1209"/>
      <sheetData sheetId="1210"/>
      <sheetData sheetId="1211"/>
      <sheetData sheetId="1212"/>
      <sheetData sheetId="1213"/>
      <sheetData sheetId="1214"/>
      <sheetData sheetId="1215" refreshError="1"/>
      <sheetData sheetId="1216" refreshError="1"/>
      <sheetData sheetId="1217"/>
      <sheetData sheetId="1218"/>
      <sheetData sheetId="1219"/>
      <sheetData sheetId="1220"/>
      <sheetData sheetId="1221"/>
      <sheetData sheetId="1222"/>
      <sheetData sheetId="1223" refreshError="1"/>
      <sheetData sheetId="1224" refreshError="1"/>
      <sheetData sheetId="1225"/>
      <sheetData sheetId="1226"/>
      <sheetData sheetId="1227"/>
      <sheetData sheetId="1228"/>
      <sheetData sheetId="1229" refreshError="1"/>
      <sheetData sheetId="1230" refreshError="1"/>
      <sheetData sheetId="1231" refreshError="1"/>
      <sheetData sheetId="1232" refreshError="1"/>
      <sheetData sheetId="1233" refreshError="1"/>
      <sheetData sheetId="1234" refreshError="1"/>
      <sheetData sheetId="1235" refreshError="1"/>
      <sheetData sheetId="1236"/>
      <sheetData sheetId="1237"/>
      <sheetData sheetId="1238"/>
      <sheetData sheetId="1239" refreshError="1"/>
      <sheetData sheetId="1240"/>
      <sheetData sheetId="1241"/>
      <sheetData sheetId="1242"/>
      <sheetData sheetId="1243"/>
      <sheetData sheetId="1244" refreshError="1"/>
      <sheetData sheetId="1245" refreshError="1"/>
      <sheetData sheetId="1246" refreshError="1"/>
      <sheetData sheetId="1247" refreshError="1"/>
      <sheetData sheetId="1248" refreshError="1"/>
      <sheetData sheetId="1249"/>
      <sheetData sheetId="1250"/>
      <sheetData sheetId="1251"/>
      <sheetData sheetId="1252" refreshError="1"/>
      <sheetData sheetId="1253" refreshError="1"/>
      <sheetData sheetId="1254"/>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sheetData sheetId="1269" refreshError="1"/>
      <sheetData sheetId="1270" refreshError="1"/>
      <sheetData sheetId="127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sheetData sheetId="1314"/>
      <sheetData sheetId="1315"/>
      <sheetData sheetId="1316"/>
      <sheetData sheetId="1317"/>
      <sheetData sheetId="1318"/>
      <sheetData sheetId="1319"/>
      <sheetData sheetId="1320"/>
      <sheetData sheetId="1321"/>
      <sheetData sheetId="1322"/>
      <sheetData sheetId="1323"/>
      <sheetData sheetId="1324"/>
      <sheetData sheetId="1325"/>
      <sheetData sheetId="1326"/>
      <sheetData sheetId="1327"/>
      <sheetData sheetId="1328"/>
      <sheetData sheetId="1329"/>
      <sheetData sheetId="1330"/>
      <sheetData sheetId="1331"/>
      <sheetData sheetId="1332"/>
      <sheetData sheetId="1333"/>
      <sheetData sheetId="1334" refreshError="1"/>
      <sheetData sheetId="1335" refreshError="1"/>
      <sheetData sheetId="1336"/>
      <sheetData sheetId="1337"/>
      <sheetData sheetId="1338"/>
      <sheetData sheetId="1339" refreshError="1"/>
      <sheetData sheetId="1340" refreshError="1"/>
      <sheetData sheetId="1341" refreshError="1"/>
      <sheetData sheetId="1342" refreshError="1"/>
      <sheetData sheetId="1343" refreshError="1"/>
      <sheetData sheetId="1344"/>
      <sheetData sheetId="1345"/>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sheetData sheetId="1360" refreshError="1"/>
      <sheetData sheetId="1361" refreshError="1"/>
      <sheetData sheetId="1362"/>
      <sheetData sheetId="1363" refreshError="1"/>
      <sheetData sheetId="1364" refreshError="1"/>
      <sheetData sheetId="1365"/>
      <sheetData sheetId="1366"/>
      <sheetData sheetId="1367"/>
      <sheetData sheetId="1368"/>
      <sheetData sheetId="1369"/>
      <sheetData sheetId="1370" refreshError="1"/>
      <sheetData sheetId="1371" refreshError="1"/>
      <sheetData sheetId="1372"/>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sheetData sheetId="1408"/>
      <sheetData sheetId="1409"/>
      <sheetData sheetId="1410"/>
      <sheetData sheetId="1411"/>
      <sheetData sheetId="1412" refreshError="1"/>
      <sheetData sheetId="1413" refreshError="1"/>
      <sheetData sheetId="1414" refreshError="1"/>
      <sheetData sheetId="1415" refreshError="1"/>
      <sheetData sheetId="1416" refreshError="1"/>
      <sheetData sheetId="1417"/>
      <sheetData sheetId="1418" refreshError="1"/>
      <sheetData sheetId="1419" refreshError="1"/>
      <sheetData sheetId="1420"/>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sheetData sheetId="1433" refreshError="1"/>
      <sheetData sheetId="1434" refreshError="1"/>
      <sheetData sheetId="1435" refreshError="1"/>
      <sheetData sheetId="1436" refreshError="1"/>
      <sheetData sheetId="1437" refreshError="1"/>
      <sheetData sheetId="1438" refreshError="1"/>
      <sheetData sheetId="1439"/>
      <sheetData sheetId="1440"/>
      <sheetData sheetId="1441" refreshError="1"/>
      <sheetData sheetId="1442"/>
      <sheetData sheetId="1443"/>
      <sheetData sheetId="1444"/>
      <sheetData sheetId="1445"/>
      <sheetData sheetId="1446"/>
      <sheetData sheetId="1447"/>
      <sheetData sheetId="1448"/>
      <sheetData sheetId="1449"/>
      <sheetData sheetId="1450"/>
      <sheetData sheetId="1451"/>
      <sheetData sheetId="1452"/>
      <sheetData sheetId="1453"/>
      <sheetData sheetId="1454"/>
      <sheetData sheetId="1455"/>
      <sheetData sheetId="1456"/>
      <sheetData sheetId="1457"/>
      <sheetData sheetId="1458"/>
      <sheetData sheetId="1459"/>
      <sheetData sheetId="1460"/>
      <sheetData sheetId="1461"/>
      <sheetData sheetId="1462"/>
      <sheetData sheetId="1463"/>
      <sheetData sheetId="1464"/>
      <sheetData sheetId="1465"/>
      <sheetData sheetId="1466"/>
      <sheetData sheetId="1467"/>
      <sheetData sheetId="1468"/>
      <sheetData sheetId="1469"/>
      <sheetData sheetId="1470"/>
      <sheetData sheetId="1471"/>
      <sheetData sheetId="1472"/>
      <sheetData sheetId="1473"/>
      <sheetData sheetId="1474"/>
      <sheetData sheetId="1475"/>
      <sheetData sheetId="1476"/>
      <sheetData sheetId="1477"/>
      <sheetData sheetId="1478"/>
      <sheetData sheetId="1479"/>
      <sheetData sheetId="1480"/>
      <sheetData sheetId="1481"/>
      <sheetData sheetId="1482"/>
      <sheetData sheetId="1483"/>
      <sheetData sheetId="1484"/>
      <sheetData sheetId="1485"/>
      <sheetData sheetId="1486"/>
      <sheetData sheetId="1487"/>
      <sheetData sheetId="1488"/>
      <sheetData sheetId="1489"/>
      <sheetData sheetId="1490"/>
      <sheetData sheetId="1491"/>
      <sheetData sheetId="1492"/>
      <sheetData sheetId="1493"/>
      <sheetData sheetId="1494"/>
      <sheetData sheetId="1495"/>
      <sheetData sheetId="1496"/>
      <sheetData sheetId="1497"/>
      <sheetData sheetId="1498"/>
      <sheetData sheetId="1499"/>
      <sheetData sheetId="1500"/>
      <sheetData sheetId="1501"/>
      <sheetData sheetId="1502"/>
      <sheetData sheetId="1503"/>
      <sheetData sheetId="1504"/>
      <sheetData sheetId="1505"/>
      <sheetData sheetId="1506"/>
      <sheetData sheetId="1507"/>
      <sheetData sheetId="1508"/>
      <sheetData sheetId="1509"/>
      <sheetData sheetId="1510"/>
      <sheetData sheetId="1511"/>
      <sheetData sheetId="1512"/>
      <sheetData sheetId="1513"/>
      <sheetData sheetId="1514"/>
      <sheetData sheetId="1515"/>
      <sheetData sheetId="1516"/>
      <sheetData sheetId="1517"/>
      <sheetData sheetId="1518"/>
      <sheetData sheetId="1519"/>
      <sheetData sheetId="1520"/>
      <sheetData sheetId="1521"/>
      <sheetData sheetId="1522"/>
      <sheetData sheetId="1523"/>
      <sheetData sheetId="1524"/>
      <sheetData sheetId="1525"/>
      <sheetData sheetId="1526"/>
      <sheetData sheetId="1527"/>
      <sheetData sheetId="1528"/>
      <sheetData sheetId="1529"/>
      <sheetData sheetId="1530"/>
      <sheetData sheetId="1531"/>
      <sheetData sheetId="1532"/>
      <sheetData sheetId="1533"/>
      <sheetData sheetId="1534"/>
      <sheetData sheetId="1535"/>
      <sheetData sheetId="1536"/>
      <sheetData sheetId="1537"/>
      <sheetData sheetId="1538"/>
      <sheetData sheetId="1539"/>
      <sheetData sheetId="1540"/>
      <sheetData sheetId="1541"/>
      <sheetData sheetId="1542"/>
      <sheetData sheetId="1543"/>
      <sheetData sheetId="1544"/>
      <sheetData sheetId="1545"/>
      <sheetData sheetId="1546"/>
      <sheetData sheetId="1547"/>
      <sheetData sheetId="1548"/>
      <sheetData sheetId="1549"/>
      <sheetData sheetId="1550"/>
      <sheetData sheetId="1551"/>
      <sheetData sheetId="1552"/>
      <sheetData sheetId="1553"/>
      <sheetData sheetId="1554"/>
      <sheetData sheetId="1555"/>
      <sheetData sheetId="1556"/>
      <sheetData sheetId="1557"/>
      <sheetData sheetId="1558"/>
      <sheetData sheetId="1559"/>
      <sheetData sheetId="1560"/>
      <sheetData sheetId="1561"/>
      <sheetData sheetId="1562"/>
      <sheetData sheetId="1563"/>
      <sheetData sheetId="1564"/>
      <sheetData sheetId="1565"/>
      <sheetData sheetId="1566"/>
      <sheetData sheetId="1567"/>
      <sheetData sheetId="1568"/>
      <sheetData sheetId="1569"/>
      <sheetData sheetId="1570"/>
      <sheetData sheetId="1571"/>
      <sheetData sheetId="1572"/>
      <sheetData sheetId="1573"/>
      <sheetData sheetId="1574"/>
      <sheetData sheetId="1575"/>
      <sheetData sheetId="1576"/>
      <sheetData sheetId="1577"/>
      <sheetData sheetId="1578"/>
      <sheetData sheetId="1579"/>
      <sheetData sheetId="1580"/>
      <sheetData sheetId="1581"/>
      <sheetData sheetId="1582"/>
      <sheetData sheetId="1583"/>
      <sheetData sheetId="1584"/>
      <sheetData sheetId="1585"/>
      <sheetData sheetId="1586"/>
      <sheetData sheetId="1587"/>
      <sheetData sheetId="1588"/>
      <sheetData sheetId="1589"/>
      <sheetData sheetId="1590"/>
      <sheetData sheetId="1591"/>
      <sheetData sheetId="1592"/>
      <sheetData sheetId="1593"/>
      <sheetData sheetId="1594"/>
      <sheetData sheetId="1595"/>
      <sheetData sheetId="1596"/>
      <sheetData sheetId="1597"/>
      <sheetData sheetId="1598"/>
      <sheetData sheetId="1599"/>
      <sheetData sheetId="1600"/>
      <sheetData sheetId="1601"/>
      <sheetData sheetId="1602"/>
      <sheetData sheetId="1603"/>
      <sheetData sheetId="1604"/>
      <sheetData sheetId="1605"/>
      <sheetData sheetId="1606"/>
      <sheetData sheetId="1607"/>
      <sheetData sheetId="1608"/>
      <sheetData sheetId="1609"/>
      <sheetData sheetId="1610"/>
      <sheetData sheetId="1611"/>
      <sheetData sheetId="1612"/>
      <sheetData sheetId="1613"/>
      <sheetData sheetId="1614"/>
      <sheetData sheetId="1615"/>
      <sheetData sheetId="1616"/>
      <sheetData sheetId="1617"/>
      <sheetData sheetId="1618"/>
      <sheetData sheetId="1619"/>
      <sheetData sheetId="1620"/>
      <sheetData sheetId="1621"/>
      <sheetData sheetId="1622"/>
      <sheetData sheetId="1623"/>
      <sheetData sheetId="1624"/>
      <sheetData sheetId="1625"/>
      <sheetData sheetId="1626"/>
      <sheetData sheetId="1627"/>
      <sheetData sheetId="1628"/>
      <sheetData sheetId="1629"/>
      <sheetData sheetId="1630"/>
      <sheetData sheetId="1631"/>
      <sheetData sheetId="1632"/>
      <sheetData sheetId="1633"/>
      <sheetData sheetId="1634"/>
      <sheetData sheetId="1635"/>
      <sheetData sheetId="1636"/>
      <sheetData sheetId="1637"/>
      <sheetData sheetId="1638"/>
      <sheetData sheetId="1639"/>
      <sheetData sheetId="1640"/>
      <sheetData sheetId="1641"/>
      <sheetData sheetId="1642"/>
      <sheetData sheetId="1643"/>
      <sheetData sheetId="1644"/>
      <sheetData sheetId="1645"/>
      <sheetData sheetId="1646"/>
      <sheetData sheetId="1647"/>
      <sheetData sheetId="1648"/>
      <sheetData sheetId="1649"/>
      <sheetData sheetId="1650"/>
      <sheetData sheetId="1651"/>
      <sheetData sheetId="1652"/>
      <sheetData sheetId="1653"/>
      <sheetData sheetId="1654"/>
      <sheetData sheetId="1655"/>
      <sheetData sheetId="1656"/>
      <sheetData sheetId="1657"/>
      <sheetData sheetId="1658"/>
      <sheetData sheetId="1659"/>
      <sheetData sheetId="1660"/>
      <sheetData sheetId="1661"/>
      <sheetData sheetId="1662"/>
      <sheetData sheetId="1663"/>
      <sheetData sheetId="1664"/>
      <sheetData sheetId="1665"/>
      <sheetData sheetId="1666"/>
      <sheetData sheetId="1667"/>
      <sheetData sheetId="1668"/>
      <sheetData sheetId="1669"/>
      <sheetData sheetId="1670"/>
      <sheetData sheetId="1671"/>
      <sheetData sheetId="1672"/>
      <sheetData sheetId="1673"/>
      <sheetData sheetId="1674"/>
      <sheetData sheetId="1675"/>
      <sheetData sheetId="1676"/>
      <sheetData sheetId="1677"/>
      <sheetData sheetId="1678"/>
      <sheetData sheetId="1679"/>
      <sheetData sheetId="1680"/>
      <sheetData sheetId="1681"/>
      <sheetData sheetId="1682"/>
      <sheetData sheetId="1683"/>
      <sheetData sheetId="1684"/>
      <sheetData sheetId="1685"/>
      <sheetData sheetId="1686"/>
      <sheetData sheetId="1687"/>
      <sheetData sheetId="1688"/>
      <sheetData sheetId="1689"/>
      <sheetData sheetId="1690"/>
      <sheetData sheetId="1691"/>
      <sheetData sheetId="1692"/>
      <sheetData sheetId="1693"/>
      <sheetData sheetId="1694"/>
      <sheetData sheetId="1695"/>
      <sheetData sheetId="1696"/>
      <sheetData sheetId="1697"/>
      <sheetData sheetId="1698"/>
      <sheetData sheetId="1699"/>
      <sheetData sheetId="1700"/>
      <sheetData sheetId="1701"/>
      <sheetData sheetId="1702"/>
      <sheetData sheetId="1703"/>
      <sheetData sheetId="1704"/>
      <sheetData sheetId="1705"/>
      <sheetData sheetId="1706"/>
      <sheetData sheetId="1707"/>
      <sheetData sheetId="1708"/>
      <sheetData sheetId="1709"/>
      <sheetData sheetId="1710"/>
      <sheetData sheetId="1711"/>
      <sheetData sheetId="1712"/>
      <sheetData sheetId="1713"/>
      <sheetData sheetId="1714"/>
      <sheetData sheetId="1715"/>
      <sheetData sheetId="1716"/>
      <sheetData sheetId="1717"/>
      <sheetData sheetId="1718"/>
      <sheetData sheetId="1719"/>
      <sheetData sheetId="1720"/>
      <sheetData sheetId="1721"/>
      <sheetData sheetId="1722"/>
      <sheetData sheetId="1723"/>
      <sheetData sheetId="1724"/>
      <sheetData sheetId="1725"/>
      <sheetData sheetId="1726"/>
      <sheetData sheetId="1727"/>
      <sheetData sheetId="1728"/>
      <sheetData sheetId="1729"/>
      <sheetData sheetId="1730"/>
      <sheetData sheetId="1731"/>
      <sheetData sheetId="1732"/>
      <sheetData sheetId="1733"/>
      <sheetData sheetId="1734"/>
      <sheetData sheetId="1735"/>
      <sheetData sheetId="1736"/>
      <sheetData sheetId="1737"/>
      <sheetData sheetId="1738"/>
      <sheetData sheetId="1739"/>
      <sheetData sheetId="1740"/>
      <sheetData sheetId="1741"/>
      <sheetData sheetId="1742"/>
      <sheetData sheetId="1743"/>
      <sheetData sheetId="1744"/>
      <sheetData sheetId="1745"/>
      <sheetData sheetId="1746"/>
      <sheetData sheetId="1747"/>
      <sheetData sheetId="1748"/>
      <sheetData sheetId="1749"/>
      <sheetData sheetId="1750"/>
      <sheetData sheetId="1751"/>
      <sheetData sheetId="1752"/>
      <sheetData sheetId="1753"/>
      <sheetData sheetId="1754"/>
      <sheetData sheetId="1755"/>
      <sheetData sheetId="1756"/>
      <sheetData sheetId="1757" refreshError="1"/>
      <sheetData sheetId="1758" refreshError="1"/>
      <sheetData sheetId="1759" refreshError="1"/>
      <sheetData sheetId="1760" refreshError="1"/>
      <sheetData sheetId="1761" refreshError="1"/>
      <sheetData sheetId="1762" refreshError="1"/>
      <sheetData sheetId="1763" refreshError="1"/>
      <sheetData sheetId="1764" refreshError="1"/>
      <sheetData sheetId="1765" refreshError="1"/>
      <sheetData sheetId="1766" refreshError="1"/>
      <sheetData sheetId="1767" refreshError="1"/>
      <sheetData sheetId="1768" refreshError="1"/>
      <sheetData sheetId="1769" refreshError="1"/>
      <sheetData sheetId="1770" refreshError="1"/>
      <sheetData sheetId="1771" refreshError="1"/>
      <sheetData sheetId="1772" refreshError="1"/>
      <sheetData sheetId="1773" refreshError="1"/>
      <sheetData sheetId="1774" refreshError="1"/>
      <sheetData sheetId="1775" refreshError="1"/>
      <sheetData sheetId="1776" refreshError="1"/>
      <sheetData sheetId="1777" refreshError="1"/>
      <sheetData sheetId="1778" refreshError="1"/>
      <sheetData sheetId="1779" refreshError="1"/>
      <sheetData sheetId="1780" refreshError="1"/>
      <sheetData sheetId="1781" refreshError="1"/>
      <sheetData sheetId="1782" refreshError="1"/>
      <sheetData sheetId="1783" refreshError="1"/>
      <sheetData sheetId="1784" refreshError="1"/>
      <sheetData sheetId="1785" refreshError="1"/>
      <sheetData sheetId="1786" refreshError="1"/>
      <sheetData sheetId="1787" refreshError="1"/>
      <sheetData sheetId="1788" refreshError="1"/>
      <sheetData sheetId="1789" refreshError="1"/>
      <sheetData sheetId="1790" refreshError="1"/>
      <sheetData sheetId="1791" refreshError="1"/>
      <sheetData sheetId="1792" refreshError="1"/>
      <sheetData sheetId="1793" refreshError="1"/>
      <sheetData sheetId="1794" refreshError="1"/>
      <sheetData sheetId="1795" refreshError="1"/>
      <sheetData sheetId="1796" refreshError="1"/>
      <sheetData sheetId="1797" refreshError="1"/>
      <sheetData sheetId="1798" refreshError="1"/>
      <sheetData sheetId="1799" refreshError="1"/>
      <sheetData sheetId="1800" refreshError="1"/>
      <sheetData sheetId="1801" refreshError="1"/>
      <sheetData sheetId="1802" refreshError="1"/>
      <sheetData sheetId="1803" refreshError="1"/>
      <sheetData sheetId="1804" refreshError="1"/>
      <sheetData sheetId="1805" refreshError="1"/>
      <sheetData sheetId="1806" refreshError="1"/>
      <sheetData sheetId="1807" refreshError="1"/>
      <sheetData sheetId="1808" refreshError="1"/>
      <sheetData sheetId="1809" refreshError="1"/>
      <sheetData sheetId="1810" refreshError="1"/>
      <sheetData sheetId="1811" refreshError="1"/>
      <sheetData sheetId="1812" refreshError="1"/>
      <sheetData sheetId="1813" refreshError="1"/>
      <sheetData sheetId="1814" refreshError="1"/>
      <sheetData sheetId="1815" refreshError="1"/>
      <sheetData sheetId="1816" refreshError="1"/>
      <sheetData sheetId="1817" refreshError="1"/>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refreshError="1"/>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efreshError="1"/>
      <sheetData sheetId="1852" refreshError="1"/>
      <sheetData sheetId="1853" refreshError="1"/>
      <sheetData sheetId="1854" refreshError="1"/>
      <sheetData sheetId="1855" refreshError="1"/>
      <sheetData sheetId="1856" refreshError="1"/>
      <sheetData sheetId="1857" refreshError="1"/>
      <sheetData sheetId="1858" refreshError="1"/>
      <sheetData sheetId="1859" refreshError="1"/>
      <sheetData sheetId="1860" refreshError="1"/>
      <sheetData sheetId="1861" refreshError="1"/>
      <sheetData sheetId="1862" refreshError="1"/>
      <sheetData sheetId="1863" refreshError="1"/>
      <sheetData sheetId="1864" refreshError="1"/>
      <sheetData sheetId="1865" refreshError="1"/>
      <sheetData sheetId="1866" refreshError="1"/>
      <sheetData sheetId="1867" refreshError="1"/>
      <sheetData sheetId="1868" refreshError="1"/>
      <sheetData sheetId="1869" refreshError="1"/>
      <sheetData sheetId="1870" refreshError="1"/>
      <sheetData sheetId="1871" refreshError="1"/>
      <sheetData sheetId="1872" refreshError="1"/>
      <sheetData sheetId="1873" refreshError="1"/>
      <sheetData sheetId="1874" refreshError="1"/>
      <sheetData sheetId="1875" refreshError="1"/>
      <sheetData sheetId="1876" refreshError="1"/>
      <sheetData sheetId="1877" refreshError="1"/>
      <sheetData sheetId="1878" refreshError="1"/>
      <sheetData sheetId="1879" refreshError="1"/>
      <sheetData sheetId="1880" refreshError="1"/>
      <sheetData sheetId="1881" refreshError="1"/>
      <sheetData sheetId="1882" refreshError="1"/>
      <sheetData sheetId="1883" refreshError="1"/>
      <sheetData sheetId="1884" refreshError="1"/>
      <sheetData sheetId="1885" refreshError="1"/>
      <sheetData sheetId="1886" refreshError="1"/>
      <sheetData sheetId="1887" refreshError="1"/>
      <sheetData sheetId="1888" refreshError="1"/>
      <sheetData sheetId="1889" refreshError="1"/>
      <sheetData sheetId="1890" refreshError="1"/>
      <sheetData sheetId="1891" refreshError="1"/>
      <sheetData sheetId="1892" refreshError="1"/>
      <sheetData sheetId="1893" refreshError="1"/>
      <sheetData sheetId="1894" refreshError="1"/>
      <sheetData sheetId="1895" refreshError="1"/>
      <sheetData sheetId="1896" refreshError="1"/>
      <sheetData sheetId="1897" refreshError="1"/>
      <sheetData sheetId="1898" refreshError="1"/>
      <sheetData sheetId="1899" refreshError="1"/>
      <sheetData sheetId="1900" refreshError="1"/>
      <sheetData sheetId="1901" refreshError="1"/>
      <sheetData sheetId="1902" refreshError="1"/>
      <sheetData sheetId="1903" refreshError="1"/>
      <sheetData sheetId="1904" refreshError="1"/>
      <sheetData sheetId="1905" refreshError="1"/>
      <sheetData sheetId="1906" refreshError="1"/>
      <sheetData sheetId="1907" refreshError="1"/>
      <sheetData sheetId="1908" refreshError="1"/>
      <sheetData sheetId="1909" refreshError="1"/>
      <sheetData sheetId="1910" refreshError="1"/>
      <sheetData sheetId="1911" refreshError="1"/>
      <sheetData sheetId="1912" refreshError="1"/>
      <sheetData sheetId="1913" refreshError="1"/>
      <sheetData sheetId="1914" refreshError="1"/>
      <sheetData sheetId="1915" refreshError="1"/>
      <sheetData sheetId="1916" refreshError="1"/>
      <sheetData sheetId="1917" refreshError="1"/>
      <sheetData sheetId="1918" refreshError="1"/>
      <sheetData sheetId="1919" refreshError="1"/>
      <sheetData sheetId="1920" refreshError="1"/>
      <sheetData sheetId="1921" refreshError="1"/>
      <sheetData sheetId="1922" refreshError="1"/>
      <sheetData sheetId="1923" refreshError="1"/>
      <sheetData sheetId="1924" refreshError="1"/>
      <sheetData sheetId="1925" refreshError="1"/>
      <sheetData sheetId="1926" refreshError="1"/>
      <sheetData sheetId="1927" refreshError="1"/>
      <sheetData sheetId="1928" refreshError="1"/>
      <sheetData sheetId="1929" refreshError="1"/>
      <sheetData sheetId="1930" refreshError="1"/>
      <sheetData sheetId="1931" refreshError="1"/>
      <sheetData sheetId="1932" refreshError="1"/>
      <sheetData sheetId="1933" refreshError="1"/>
      <sheetData sheetId="1934" refreshError="1"/>
      <sheetData sheetId="1935" refreshError="1"/>
      <sheetData sheetId="1936" refreshError="1"/>
      <sheetData sheetId="1937" refreshError="1"/>
      <sheetData sheetId="1938" refreshError="1"/>
      <sheetData sheetId="1939" refreshError="1"/>
      <sheetData sheetId="1940" refreshError="1"/>
      <sheetData sheetId="1941" refreshError="1"/>
      <sheetData sheetId="1942" refreshError="1"/>
      <sheetData sheetId="1943" refreshError="1"/>
      <sheetData sheetId="1944" refreshError="1"/>
      <sheetData sheetId="1945" refreshError="1"/>
      <sheetData sheetId="1946" refreshError="1"/>
      <sheetData sheetId="1947" refreshError="1"/>
      <sheetData sheetId="1948" refreshError="1"/>
      <sheetData sheetId="1949" refreshError="1"/>
      <sheetData sheetId="1950" refreshError="1"/>
      <sheetData sheetId="1951" refreshError="1"/>
      <sheetData sheetId="1952" refreshError="1"/>
      <sheetData sheetId="1953" refreshError="1"/>
      <sheetData sheetId="1954" refreshError="1"/>
      <sheetData sheetId="1955" refreshError="1"/>
      <sheetData sheetId="1956" refreshError="1"/>
      <sheetData sheetId="1957" refreshError="1"/>
      <sheetData sheetId="1958" refreshError="1"/>
      <sheetData sheetId="1959" refreshError="1"/>
      <sheetData sheetId="1960" refreshError="1"/>
      <sheetData sheetId="1961" refreshError="1"/>
      <sheetData sheetId="1962" refreshError="1"/>
      <sheetData sheetId="1963" refreshError="1"/>
      <sheetData sheetId="1964" refreshError="1"/>
      <sheetData sheetId="1965" refreshError="1"/>
      <sheetData sheetId="1966" refreshError="1"/>
      <sheetData sheetId="1967" refreshError="1"/>
      <sheetData sheetId="1968" refreshError="1"/>
      <sheetData sheetId="1969" refreshError="1"/>
      <sheetData sheetId="1970" refreshError="1"/>
      <sheetData sheetId="1971" refreshError="1"/>
      <sheetData sheetId="1972" refreshError="1"/>
      <sheetData sheetId="1973" refreshError="1"/>
      <sheetData sheetId="1974" refreshError="1"/>
      <sheetData sheetId="1975" refreshError="1"/>
      <sheetData sheetId="1976" refreshError="1"/>
      <sheetData sheetId="1977" refreshError="1"/>
      <sheetData sheetId="1978" refreshError="1"/>
      <sheetData sheetId="1979" refreshError="1"/>
      <sheetData sheetId="1980" refreshError="1"/>
      <sheetData sheetId="1981" refreshError="1"/>
      <sheetData sheetId="1982" refreshError="1"/>
      <sheetData sheetId="1983" refreshError="1"/>
      <sheetData sheetId="1984" refreshError="1"/>
      <sheetData sheetId="1985" refreshError="1"/>
      <sheetData sheetId="1986" refreshError="1"/>
      <sheetData sheetId="1987" refreshError="1"/>
      <sheetData sheetId="1988" refreshError="1"/>
      <sheetData sheetId="1989" refreshError="1"/>
      <sheetData sheetId="1990" refreshError="1"/>
      <sheetData sheetId="1991" refreshError="1"/>
      <sheetData sheetId="1992" refreshError="1"/>
      <sheetData sheetId="1993" refreshError="1"/>
      <sheetData sheetId="1994" refreshError="1"/>
      <sheetData sheetId="1995" refreshError="1"/>
      <sheetData sheetId="1996" refreshError="1"/>
      <sheetData sheetId="1997" refreshError="1"/>
      <sheetData sheetId="1998" refreshError="1"/>
      <sheetData sheetId="1999" refreshError="1"/>
      <sheetData sheetId="2000" refreshError="1"/>
      <sheetData sheetId="2001" refreshError="1"/>
      <sheetData sheetId="2002" refreshError="1"/>
      <sheetData sheetId="2003" refreshError="1"/>
      <sheetData sheetId="2004" refreshError="1"/>
      <sheetData sheetId="2005" refreshError="1"/>
      <sheetData sheetId="2006" refreshError="1"/>
      <sheetData sheetId="2007" refreshError="1"/>
      <sheetData sheetId="2008" refreshError="1"/>
      <sheetData sheetId="2009" refreshError="1"/>
      <sheetData sheetId="2010" refreshError="1"/>
      <sheetData sheetId="2011" refreshError="1"/>
      <sheetData sheetId="2012" refreshError="1"/>
      <sheetData sheetId="2013" refreshError="1"/>
      <sheetData sheetId="2014" refreshError="1"/>
      <sheetData sheetId="2015" refreshError="1"/>
      <sheetData sheetId="2016" refreshError="1"/>
      <sheetData sheetId="2017" refreshError="1"/>
      <sheetData sheetId="2018" refreshError="1"/>
      <sheetData sheetId="2019" refreshError="1"/>
      <sheetData sheetId="2020" refreshError="1"/>
      <sheetData sheetId="2021" refreshError="1"/>
      <sheetData sheetId="2022" refreshError="1"/>
      <sheetData sheetId="2023" refreshError="1"/>
      <sheetData sheetId="2024" refreshError="1"/>
      <sheetData sheetId="2025" refreshError="1"/>
      <sheetData sheetId="2026" refreshError="1"/>
      <sheetData sheetId="2027" refreshError="1"/>
      <sheetData sheetId="2028" refreshError="1"/>
      <sheetData sheetId="2029" refreshError="1"/>
      <sheetData sheetId="2030" refreshError="1"/>
      <sheetData sheetId="2031" refreshError="1"/>
      <sheetData sheetId="2032" refreshError="1"/>
      <sheetData sheetId="2033" refreshError="1"/>
      <sheetData sheetId="2034" refreshError="1"/>
      <sheetData sheetId="2035" refreshError="1"/>
      <sheetData sheetId="2036" refreshError="1"/>
      <sheetData sheetId="2037" refreshError="1"/>
      <sheetData sheetId="2038" refreshError="1"/>
      <sheetData sheetId="2039" refreshError="1"/>
      <sheetData sheetId="2040" refreshError="1"/>
      <sheetData sheetId="2041" refreshError="1"/>
      <sheetData sheetId="2042" refreshError="1"/>
      <sheetData sheetId="2043" refreshError="1"/>
      <sheetData sheetId="2044" refreshError="1"/>
      <sheetData sheetId="2045" refreshError="1"/>
      <sheetData sheetId="2046" refreshError="1"/>
      <sheetData sheetId="2047" refreshError="1"/>
      <sheetData sheetId="2048" refreshError="1"/>
      <sheetData sheetId="2049" refreshError="1"/>
      <sheetData sheetId="2050" refreshError="1"/>
      <sheetData sheetId="2051" refreshError="1"/>
      <sheetData sheetId="2052" refreshError="1"/>
      <sheetData sheetId="2053" refreshError="1"/>
      <sheetData sheetId="2054" refreshError="1"/>
      <sheetData sheetId="2055" refreshError="1"/>
      <sheetData sheetId="2056" refreshError="1"/>
      <sheetData sheetId="2057" refreshError="1"/>
      <sheetData sheetId="2058" refreshError="1"/>
      <sheetData sheetId="2059" refreshError="1"/>
      <sheetData sheetId="2060" refreshError="1"/>
      <sheetData sheetId="2061" refreshError="1"/>
      <sheetData sheetId="2062" refreshError="1"/>
      <sheetData sheetId="2063" refreshError="1"/>
      <sheetData sheetId="2064" refreshError="1"/>
      <sheetData sheetId="2065" refreshError="1"/>
      <sheetData sheetId="2066" refreshError="1"/>
      <sheetData sheetId="2067" refreshError="1"/>
      <sheetData sheetId="2068" refreshError="1"/>
      <sheetData sheetId="2069" refreshError="1"/>
      <sheetData sheetId="2070" refreshError="1"/>
      <sheetData sheetId="2071" refreshError="1"/>
      <sheetData sheetId="2072" refreshError="1"/>
      <sheetData sheetId="2073" refreshError="1"/>
      <sheetData sheetId="2074" refreshError="1"/>
      <sheetData sheetId="2075" refreshError="1"/>
      <sheetData sheetId="2076" refreshError="1"/>
      <sheetData sheetId="2077" refreshError="1"/>
      <sheetData sheetId="2078" refreshError="1"/>
      <sheetData sheetId="2079" refreshError="1"/>
      <sheetData sheetId="2080" refreshError="1"/>
      <sheetData sheetId="2081" refreshError="1"/>
      <sheetData sheetId="2082" refreshError="1"/>
      <sheetData sheetId="2083" refreshError="1"/>
      <sheetData sheetId="2084" refreshError="1"/>
      <sheetData sheetId="2085" refreshError="1"/>
      <sheetData sheetId="2086" refreshError="1"/>
      <sheetData sheetId="2087" refreshError="1"/>
      <sheetData sheetId="2088" refreshError="1"/>
      <sheetData sheetId="2089" refreshError="1"/>
      <sheetData sheetId="2090" refreshError="1"/>
      <sheetData sheetId="2091" refreshError="1"/>
      <sheetData sheetId="2092" refreshError="1"/>
      <sheetData sheetId="2093" refreshError="1"/>
      <sheetData sheetId="2094" refreshError="1"/>
      <sheetData sheetId="2095" refreshError="1"/>
      <sheetData sheetId="2096" refreshError="1"/>
      <sheetData sheetId="2097" refreshError="1"/>
      <sheetData sheetId="2098" refreshError="1"/>
      <sheetData sheetId="2099" refreshError="1"/>
      <sheetData sheetId="2100" refreshError="1"/>
      <sheetData sheetId="2101" refreshError="1"/>
      <sheetData sheetId="2102" refreshError="1"/>
      <sheetData sheetId="2103" refreshError="1"/>
      <sheetData sheetId="2104" refreshError="1"/>
      <sheetData sheetId="2105" refreshError="1"/>
      <sheetData sheetId="2106" refreshError="1"/>
      <sheetData sheetId="2107" refreshError="1"/>
      <sheetData sheetId="2108" refreshError="1"/>
      <sheetData sheetId="2109" refreshError="1"/>
      <sheetData sheetId="2110" refreshError="1"/>
      <sheetData sheetId="2111" refreshError="1"/>
      <sheetData sheetId="2112" refreshError="1"/>
      <sheetData sheetId="2113" refreshError="1"/>
      <sheetData sheetId="2114" refreshError="1"/>
      <sheetData sheetId="2115" refreshError="1"/>
      <sheetData sheetId="2116" refreshError="1"/>
      <sheetData sheetId="2117" refreshError="1"/>
      <sheetData sheetId="2118" refreshError="1"/>
      <sheetData sheetId="2119" refreshError="1"/>
      <sheetData sheetId="2120" refreshError="1"/>
      <sheetData sheetId="2121" refreshError="1"/>
      <sheetData sheetId="2122" refreshError="1"/>
      <sheetData sheetId="2123" refreshError="1"/>
      <sheetData sheetId="2124" refreshError="1"/>
      <sheetData sheetId="2125" refreshError="1"/>
      <sheetData sheetId="2126" refreshError="1"/>
      <sheetData sheetId="2127" refreshError="1"/>
      <sheetData sheetId="2128" refreshError="1"/>
      <sheetData sheetId="2129" refreshError="1"/>
      <sheetData sheetId="2130" refreshError="1"/>
      <sheetData sheetId="2131" refreshError="1"/>
      <sheetData sheetId="2132" refreshError="1"/>
      <sheetData sheetId="2133" refreshError="1"/>
      <sheetData sheetId="2134" refreshError="1"/>
      <sheetData sheetId="2135" refreshError="1"/>
      <sheetData sheetId="2136" refreshError="1"/>
      <sheetData sheetId="2137" refreshError="1"/>
      <sheetData sheetId="2138" refreshError="1"/>
      <sheetData sheetId="2139" refreshError="1"/>
      <sheetData sheetId="2140" refreshError="1"/>
      <sheetData sheetId="2141" refreshError="1"/>
      <sheetData sheetId="2142" refreshError="1"/>
      <sheetData sheetId="2143" refreshError="1"/>
      <sheetData sheetId="2144" refreshError="1"/>
      <sheetData sheetId="2145" refreshError="1"/>
      <sheetData sheetId="2146"/>
      <sheetData sheetId="2147"/>
      <sheetData sheetId="2148"/>
      <sheetData sheetId="2149" refreshError="1"/>
      <sheetData sheetId="2150" refreshError="1"/>
      <sheetData sheetId="2151" refreshError="1"/>
      <sheetData sheetId="2152" refreshError="1"/>
      <sheetData sheetId="2153"/>
      <sheetData sheetId="2154"/>
      <sheetData sheetId="2155" refreshError="1"/>
      <sheetData sheetId="2156" refreshError="1"/>
      <sheetData sheetId="2157" refreshError="1"/>
      <sheetData sheetId="215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Du tnan chi tiet coc nuoc"/>
      <sheetName val="TNghiÖ- VL"/>
      <sheetName val="thaß26"/>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_x0000__x0000_"/>
      <sheetName val="Cong ban 1,5_x0013_"/>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FORM jc"/>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bÑi_x0003__x0000_²r_x0013__x0000_"/>
      <sheetName val="_x000f__x0000_½"/>
      <sheetName val="CT.XF1"/>
      <sheetName val="DG "/>
      <sheetName val="M pc_x0006__x0000_CamPh_x0000_"/>
      <sheetName val="_x000d_âO"/>
      <sheetName val="I"/>
      <sheetName val="PNT-P3"/>
      <sheetName val="GS11- tÝnh KH_x0014_SC§"/>
      <sheetName val="DŃ02"/>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refreshError="1"/>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refreshError="1"/>
      <sheetData sheetId="238" refreshError="1"/>
      <sheetData sheetId="239" refreshError="1"/>
      <sheetData sheetId="240" refreshError="1"/>
      <sheetData sheetId="241" refreshError="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refreshError="1"/>
      <sheetData sheetId="292" refreshError="1"/>
      <sheetData sheetId="293" refreshError="1"/>
      <sheetData sheetId="294" refreshError="1"/>
      <sheetData sheetId="295" refreshError="1"/>
      <sheetData sheetId="296" refreshError="1"/>
      <sheetData sheetId="297" refreshError="1"/>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refreshError="1"/>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 sheetId="341"/>
      <sheetData sheetId="342"/>
      <sheetData sheetId="343"/>
      <sheetData sheetId="344"/>
      <sheetData sheetId="345"/>
      <sheetData sheetId="346"/>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sheetData sheetId="366"/>
      <sheetData sheetId="367"/>
      <sheetData sheetId="368"/>
      <sheetData sheetId="369"/>
      <sheetData sheetId="370"/>
      <sheetData sheetId="371"/>
      <sheetData sheetId="372"/>
      <sheetData sheetId="373"/>
      <sheetData sheetId="374"/>
      <sheetData sheetId="375" refreshError="1"/>
      <sheetData sheetId="376"/>
      <sheetData sheetId="377"/>
      <sheetData sheetId="378"/>
      <sheetData sheetId="379"/>
      <sheetData sheetId="380"/>
      <sheetData sheetId="381"/>
      <sheetData sheetId="382"/>
      <sheetData sheetId="383" refreshError="1"/>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sheetData sheetId="465" refreshError="1"/>
      <sheetData sheetId="466" refreshError="1"/>
      <sheetData sheetId="467" refreshError="1"/>
      <sheetData sheetId="468"/>
      <sheetData sheetId="469"/>
      <sheetData sheetId="470" refreshError="1"/>
      <sheetData sheetId="471"/>
      <sheetData sheetId="472"/>
      <sheetData sheetId="473"/>
      <sheetData sheetId="474"/>
      <sheetData sheetId="475"/>
      <sheetData sheetId="476"/>
      <sheetData sheetId="477"/>
      <sheetData sheetId="478" refreshError="1"/>
      <sheetData sheetId="479" refreshError="1"/>
      <sheetData sheetId="480" refreshError="1"/>
      <sheetData sheetId="481" refreshError="1"/>
      <sheetData sheetId="482" refreshError="1"/>
      <sheetData sheetId="483"/>
      <sheetData sheetId="484"/>
      <sheetData sheetId="485"/>
      <sheetData sheetId="486" refreshError="1"/>
      <sheetData sheetId="487"/>
      <sheetData sheetId="488"/>
      <sheetData sheetId="489"/>
      <sheetData sheetId="490" refreshError="1"/>
      <sheetData sheetId="491"/>
      <sheetData sheetId="492"/>
      <sheetData sheetId="493"/>
      <sheetData sheetId="494"/>
      <sheetData sheetId="495"/>
      <sheetData sheetId="496"/>
      <sheetData sheetId="497"/>
      <sheetData sheetId="498" refreshError="1"/>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refreshError="1"/>
      <sheetData sheetId="582" refreshError="1"/>
      <sheetData sheetId="583"/>
      <sheetData sheetId="584" refreshError="1"/>
      <sheetData sheetId="585" refreshError="1"/>
      <sheetData sheetId="586"/>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sheetData sheetId="614"/>
      <sheetData sheetId="615"/>
      <sheetData sheetId="616"/>
      <sheetData sheetId="617" refreshError="1"/>
      <sheetData sheetId="618" refreshError="1"/>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refreshError="1"/>
      <sheetData sheetId="658"/>
      <sheetData sheetId="659"/>
      <sheetData sheetId="660"/>
      <sheetData sheetId="661"/>
      <sheetData sheetId="662"/>
      <sheetData sheetId="663"/>
      <sheetData sheetId="664"/>
      <sheetData sheetId="665"/>
      <sheetData sheetId="666"/>
      <sheetData sheetId="667"/>
      <sheetData sheetId="668"/>
      <sheetData sheetId="669" refreshError="1"/>
      <sheetData sheetId="670" refreshError="1"/>
      <sheetData sheetId="671" refreshError="1"/>
      <sheetData sheetId="672" refreshError="1"/>
      <sheetData sheetId="673" refreshError="1"/>
      <sheetData sheetId="674" refreshError="1"/>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refreshError="1"/>
      <sheetData sheetId="692" refreshError="1"/>
      <sheetData sheetId="693" refreshError="1"/>
      <sheetData sheetId="694" refreshError="1"/>
      <sheetData sheetId="695"/>
      <sheetData sheetId="696" refreshError="1"/>
      <sheetData sheetId="697"/>
      <sheetData sheetId="698" refreshError="1"/>
      <sheetData sheetId="699"/>
      <sheetData sheetId="700" refreshError="1"/>
      <sheetData sheetId="701" refreshError="1"/>
      <sheetData sheetId="702"/>
      <sheetData sheetId="703" refreshError="1"/>
      <sheetData sheetId="704" refreshError="1"/>
      <sheetData sheetId="705" refreshError="1"/>
      <sheetData sheetId="706" refreshError="1"/>
      <sheetData sheetId="707"/>
      <sheetData sheetId="708"/>
      <sheetData sheetId="709"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Du tnan chi tiet coc nuoc"/>
      <sheetName val="TNghiÖ- VL"/>
      <sheetName val="thaß26"/>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FORM jc"/>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CT.XF1"/>
      <sheetName val="DG "/>
      <sheetName val="I"/>
      <sheetName val="PNT-P3"/>
      <sheetName val="GS11- tÝnh KH_x0014_SC§"/>
      <sheetName val="DŃ02"/>
      <sheetName val="Op"/>
      <sheetName val="gia x"/>
      <sheetName val="⁋㌱Ա"/>
      <sheetName val="XXXXX_XX"/>
      <sheetName val="QD cua "/>
      <sheetName val="_x000c__x0000__x0000__x0000__x0000__x0000__x0000__x0000__x000d__x0000__x0000__x0000_"/>
      <sheetName val="_x0000__x000f__x0000__x0000__x0000_‚ž½"/>
      <sheetName val="Temp"/>
      <sheetName val="Tong hop xuat kho nvl"/>
      <sheetName val="Xuat kho"/>
      <sheetName val="Tong hop so lieu tai nhap kho"/>
      <sheetName val="tai nhap kho"/>
      <sheetName val="Nhap kho"/>
      <sheetName val="Tong ket nhap kho"/>
      <sheetName val="Tong ket"/>
      <sheetName val="cac ma can huy"/>
      <sheetName val="Hang hong"/>
      <sheetName val="Tham khao"/>
      <sheetName val="hang khong co packing"/>
      <sheetName val="01"/>
      <sheetName val="02"/>
      <sheetName val="03"/>
      <sheetName val="04"/>
      <sheetName val="05"/>
      <sheetName val="07"/>
      <sheetName val="08"/>
      <sheetName val="09"/>
      <sheetName val="PHEPNAM"/>
      <sheetName val="KHONGLUONG"/>
      <sheetName val="d0000000"/>
      <sheetName val="e0000000"/>
      <sheetName val="f0000000"/>
      <sheetName val="g0000000"/>
      <sheetName val="h0000000"/>
      <sheetName val="i0000000"/>
      <sheetName val="XXXXXXX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XXXXXXXF"/>
      <sheetName val="XXXXXXXG"/>
      <sheetName val="XXXXXXXH"/>
      <sheetName val="XXXXXXXI"/>
      <sheetName val="XXXXXXXJ"/>
      <sheetName val="XXXXXXXK"/>
      <sheetName val="XXXXXXXL"/>
      <sheetName val="XXXXXXXM"/>
      <sheetName val="XXXXXXXN"/>
      <sheetName val="XXXXXXXO"/>
      <sheetName val="XXXXXXXP"/>
      <sheetName val="XXXXXXXQ"/>
      <sheetName val="XXXXXXXR"/>
      <sheetName val="XXXXXXXS"/>
      <sheetName val="XXXXXXXT"/>
      <sheetName val="XXXXXXXU"/>
      <sheetName val="XXXXXXXV"/>
      <sheetName val="XXXXXXXW"/>
      <sheetName val="XXXXXXXY"/>
      <sheetName val="XXXXXXXZ"/>
      <sheetName val="XXXXXX0X"/>
      <sheetName val="XXXXXX00"/>
      <sheetName val="XXXXXX01"/>
      <sheetName val="XXXXXX02"/>
      <sheetName val="XXXXXX03"/>
      <sheetName val="XXXXXX04"/>
      <sheetName val="XXXXXX05"/>
      <sheetName val="XXXXXX06"/>
      <sheetName val="XXXXXX07"/>
      <sheetName val="Du lich"/>
      <sheetName val="XXXXXX08"/>
      <sheetName val="XXXXXX09"/>
      <sheetName val="XXXXXX0A"/>
      <sheetName val="XXXXXX0B"/>
      <sheetName val="XXXXXX0C"/>
      <sheetName val="XXXXXX0D"/>
      <sheetName val="XXXXXX0E"/>
      <sheetName val="XXXXXX0F"/>
      <sheetName val="XXXXXX0G"/>
      <sheetName val="DC2@ï4"/>
      <sheetName val="T[ 131"/>
      <sheetName val="TDT-TB?"/>
      <sheetName val="I_x0005__x0000__x0000_"/>
      <sheetName val="GS08)B.hµng"/>
      <sheetName val="QUY IV _x0005__x0000_"/>
      <sheetName val="Cong baj 2x1,5"/>
      <sheetName val="CDKTJT03"/>
      <sheetName val="Tong hnp QL47"/>
      <sheetName val="Thue NK"/>
      <sheetName val="Hang NK"/>
      <sheetName val="Jet1- CP 32"/>
      <sheetName val="Jet2- Binh Minh 01"/>
      <sheetName val="Jet3"/>
      <sheetName val="Jet4"/>
      <sheetName val="Jet5"/>
      <sheetName val="Jet6"/>
      <sheetName val="Jet7"/>
      <sheetName val="Jet8"/>
      <sheetName val="Jet9"/>
      <sheetName val="Jet10"/>
      <sheetName val="Jet11"/>
      <sheetName val="Diesel1"/>
      <sheetName val="Diesel2"/>
      <sheetName val="Diezel3"/>
      <sheetName val="Mogas1"/>
      <sheetName val="Mogas2"/>
      <sheetName val="Mogas3"/>
      <sheetName val="tuong"/>
      <sheetName val="Ho la "/>
      <sheetName val="chie԰_x0000__x0000__x0000_Ȁ_x0000_"/>
      <sheetName val="S2_x0000__x0000_1"/>
      <sheetName val="t01.06"/>
      <sheetName val="bÑi_x0003_"/>
      <sheetName val="_x000f_"/>
      <sheetName val="M pc_x0006_"/>
      <sheetName val="nghi dinhmCP"/>
      <sheetName val="CVpden trong tong"/>
      <sheetName val="5 nam (tach) x2)"/>
      <sheetName val="_x0014_M01"/>
      <sheetName val="QD cua HDQ²_x0000__x0000_)"/>
      <sheetName val="_x0000__x000d__x0000__x0000__x0000_âOŽ"/>
      <sheetName val="P210-TP20"/>
      <sheetName val="CB32"/>
      <sheetName val="CTT NuiC_x000f_eo"/>
      <sheetName val="Km280 ? Km281"/>
      <sheetName val="Kluo-_x0008_ phu"/>
      <sheetName val="QD cua HDQ²_x0000__x0000_€)"/>
      <sheetName val="tt chu don"/>
      <sheetName val="nam2004"/>
      <sheetName val="Dhp+d"/>
      <sheetName val="DC0#"/>
      <sheetName val="_x000f_p m!i 284"/>
      <sheetName val="AA"/>
      <sheetName val="PNT_QUO"/>
      <sheetName val="PNghiÖm VL"/>
      <sheetName val="DGþ"/>
      <sheetName val="chieud"/>
      <sheetName val="Tong hop ၑL48 - 2"/>
      <sheetName val="_x0000__x000a__x0000__x0000__x0000_âO"/>
      <sheetName val="_x0000__x000f__x0000__x0000__x0000__x0005__x0000__x0000_"/>
      <sheetName val="_x0000_۸ܪ࢈ܪ_x0000_"/>
      <sheetName val="Chi tiet"/>
      <sheetName val="HHQ2"/>
      <sheetName val="Quy I"/>
      <sheetName val="PTPQIII"/>
      <sheetName val="QuyIII"/>
      <sheetName val="Quy II"/>
      <sheetName val="Q.IV"/>
      <sheetName val="PTPQIV"/>
      <sheetName val="6TDN"/>
      <sheetName val="PTP"/>
      <sheetName val="PTPQII"/>
      <sheetName val="FUONDER TAN UYEN T12"/>
      <sheetName val=" CHIEU XA  T01"/>
      <sheetName val="ANH KHANH DONG NAI T12 (2)"/>
      <sheetName val="XANG DAU K5"/>
      <sheetName val="ANH HAI T01"/>
      <sheetName val="NAVITRAN T1"/>
      <sheetName val="VAN PHU T01"/>
      <sheetName val="DUONG BDT 11  823282ms Hao"/>
      <sheetName val="CKTANDINHT1 782346 Huong (2)"/>
      <sheetName val="UNZAT01743972- Phuong(vp) (2)"/>
      <sheetName val="LONGVANT12 759469 Ms Van (2)"/>
      <sheetName val="Cong ban 1,5_x0013_?"/>
      <sheetName val="DGh"/>
      <sheetName val="_x000c__x0000__x0000__x0000__x0000__x0000__x0000__x0000__x000a__x0000__x0000__x0000_"/>
      <sheetName val="_x0000__x000a__x0000__x0000__x0000_âOŽ"/>
      <sheetName val="HNI"/>
      <sheetName val="Tong hop$Op mai"/>
      <sheetName val="???????-BLDG"/>
      <sheetName val="Tong hopQ48­1"/>
      <sheetName val="tra-vat-lieu"/>
      <sheetName val="XL4Toppy"/>
      <sheetName val="TO 141"/>
      <sheetName val="Op?mai 280"/>
      <sheetName val="chieud_x0005_???"/>
      <sheetName val="Op mai 2_x000c_?"/>
      <sheetName val="?bÑi_x0003_????²r_x0013_?"/>
      <sheetName val="?_x000f_???½"/>
      <sheetName val="??²r"/>
      <sheetName val="?????M pc_x0006_??CamPh??"/>
      <sheetName val="?_x000d_???âO"/>
      <sheetName val="Cong ban 1,5„—_x0013_?"/>
      <sheetName val="??"/>
      <sheetName val="gia x? may"/>
      <sheetName val="⁋㌱Ա?䭔㌱س?䭔ㄠㄴ_x0006_牴湯⁧琠湯౧?杮楨搠湩⵨偃_x0006_匀敨瑥"/>
      <sheetName val="K,uon' ph5"/>
      <sheetName val="_x000c_an #an"/>
      <sheetName val="C/c t)eu"/>
      <sheetName val="Bi%n bao"/>
      <sheetName val="Ran("/>
      <sheetName val="_x0014_ong hop_x0011_48-1"/>
      <sheetName val="Cong &quot;an 0,7x0,7"/>
      <sheetName val="Co.g b!n 0,8x0,8"/>
      <sheetName val="Con' ba. 1x1"/>
      <sheetName val="_x0003_ong ban 1x1,2"/>
      <sheetName val="baocaochi.h(q5i1.05) (DC)"/>
      <sheetName val="C4ulu/ngq.1.05"/>
      <sheetName val="_x0002_ANG PHA_x000e_ BO qui1.05(DC)"/>
      <sheetName val="B_x0001_NG PHAN BO quiII.05"/>
      <sheetName val="⁋㌱Ա_x0000_䭔㌱س_x0000_䭔ㄠㄴ_x0006_牴湯⁧琠湯౧_x0000_杮楨搠湩⵨偃_x0006_匀頀ᎆ"/>
      <sheetName val="_x000d_â_x0005__x0000_"/>
      <sheetName val="⁋㌱Ա_x0000_䭔㌱س_x0000_䭔ㄠㄴ_x0006_牴湯⁧琠湯౧_x0000_杮楨搠湩⵨偃_x0006_匀䈀ᅪ"/>
      <sheetName val="⁋㌱Ա_x0000_䭔㌱س_x0000_䭔ㄠㄴ_x0006_牴湯⁧琠湯౧_x0000_杮楨搠湩⵨偃_x0006_匀렀቟"/>
      <sheetName val="⁋㌱Ա_x0000_䭔㌱س_x0000_䭔ㄠㄴ_x0006_牴湯⁧琠湯౧_x0000_杮楨搠湩⵨偃_x0006_匀︀ᇕ"/>
      <sheetName val="DG("/>
      <sheetName val="TK33313"/>
      <sheetName val="UK 911"/>
      <sheetName val="CEPS1"/>
      <sheetName val="Km285"/>
      <sheetName val="bÑi_x0003_?²r_x0013_?"/>
      <sheetName val="T±1 "/>
      <sheetName val="411"/>
      <sheetName val="632"/>
      <sheetName val="333"/>
      <sheetName val="1uÝ1"/>
      <sheetName val="TH Ky Afh"/>
      <sheetName val="KHTS_x0000__x000d_2"/>
      <sheetName val="LuÞ_x0016_gT2"/>
      <sheetName val="luongt_x0000_ang12"/>
      <sheetName val="FORM (c"/>
      <sheetName val="02.05.07"/>
      <sheetName val="03.05.07"/>
      <sheetName val="04.05.07"/>
      <sheetName val="05.05.07"/>
      <sheetName val="06.05.07"/>
      <sheetName val="07.05.07"/>
      <sheetName val="08.05.07"/>
      <sheetName val="09.05.07"/>
      <sheetName val="Ther cao "/>
      <sheetName val="152"/>
      <sheetName val="111"/>
      <sheetName val="156"/>
      <sheetName val="So NVL"/>
      <sheetName val="511"/>
      <sheetName val="Nhat ký chung"/>
      <sheetName val="So 131"/>
      <sheetName val="So 331"/>
      <sheetName val="So 133"/>
      <sheetName val="So 3331"/>
      <sheetName val="So 334"/>
      <sheetName val="So 911"/>
      <sheetName val="So 421"/>
      <sheetName val="241"/>
      <sheetName val="642"/>
      <sheetName val="[PNT-P3.xls?KQKDKT'04-1"/>
      <sheetName val="CV di ngoai tone (2)"/>
      <sheetName val="[PNT-P3.xlsMMatduong"/>
      <sheetName val="???_x0000_???_x0000_???_x0006_??????_x0000_??????_x0006_???"/>
      <sheetName val="[PNT-P3.xls]XXXXX\XX"/>
      <sheetName val="[PNT-P3.xls]C/c t)eu"/>
      <sheetName val="[PNT-P3.xls]C4ulu/ngq.1.05"/>
      <sheetName val="_x0000__x000f__x0000_︀ᇕ԰_x0000_缀"/>
      <sheetName val="[PNT-P3.xlsѝKQKDKTﴀ셅u淪洂"/>
      <sheetName val="GS09-chi TM"/>
      <sheetName val="_x0000__x000f__x0000__x0000__x0000_‚竈_x0013_"/>
      <sheetName val="⁋㌱Ա_x0000_䭔㌱س_x0000_䭔ㄠㄴ_x0006_牴湯⁧琠湯౧_x0000_杮楨搠湩⵨偃_x0006_匀저፺"/>
      <sheetName val="⁋㌱Ա_x0000_䭔㌱س_x0000_䭔ㄠㄴ_x0006_牴湯⁧琠湯౧_x0000_杮楨搠湩⵨偃_x0006_匀㠀ᎍ"/>
      <sheetName val="_x0000__x000f__x0000__x0000__x0000_‚헾】"/>
      <sheetName val="⁋㌱Ա_x0000_䭔㌱س_x0000_䭔ㄠㄴ_x0006_牴湯⁧琠湯౧_x0000_杮楨搠湩⵨偃_x0006_匀ࠀ╵"/>
      <sheetName val="⁋㌱Ա_x0000_䭔㌱س_x0000_䭔ㄠㄴ_x0006_牴湯⁧琠湯౧_x0000_杮楨搠湩⵨偃_x0006_匀렀፶"/>
      <sheetName val="⁋㌱Ա_x0000_䭔㌱س_x0000_䭔ㄠㄴ_x0006_牴湯⁧琠湯౧_x0000_杮楨搠湩⵨偃_x0006_匀԰_x0000_"/>
      <sheetName val="⁋㌱Ա_x0000_䭔㌱س_x0000_䭔ㄠㄴ_x0006_牴湯⁧琠湯౧_x0000_杮楨搠湩⵨偃_x0006_匀㠀Ẅ"/>
      <sheetName val="⁋㌱Ա_x0000_䭔㌱س_x0000_䭔ㄠㄴ_x0006_牴湯⁧琠湯౧_x0000_杮楨搠湩⵨偃_x0006_匀᥸"/>
      <sheetName val="⁋㌱Ա_x0000_䭔㌱س_x0000_䭔ㄠㄴ_x0006_牴湯⁧琠湯౧_x0000_杮楨搠湩⵨偃_x0006_匀栀ṵ"/>
      <sheetName val="⁋㌱Ա_x0000_䭔㌱س_x0000_䭔ㄠㄴ_x0006_牴湯⁧琠湯౧_x0000_杮楨搠湩⵨偃_x0006_匀︀㗕"/>
      <sheetName val="⁋㌱Ա_x0000_䭔㌱س_x0000_䭔ㄠㄴ_x0006_牴湯⁧琠湯౧_x0000_杮楨搠湩⵨偃_x0006_匀栀▆"/>
      <sheetName val="⁋㌱Ա_x0000_䭔㌱س_x0000_䭔ㄠㄴ_x0006_牴湯⁧琠湯౧_x0000_杮楨搠湩⵨偃_x0006_匀╿"/>
      <sheetName val="bÑi_x0003__x0000_²r_x0013_"/>
      <sheetName val="bÑi_x0003__x0000_²r_x0013_("/>
      <sheetName val="_x0000__x000f__x0000__x0000__x0000_‚眨,"/>
      <sheetName val="_x0000__x000f__x0000__x0000__x0000_‚禈."/>
      <sheetName val="bÑi_x0003__x0000_²r_x0013_"/>
      <sheetName val="gìIÏÝ_x001c_齘_x0013_龜저ងఀ"/>
      <sheetName val="_x0000__x000f__x0000__x0000__x0000_‚稸1"/>
      <sheetName val="gìIÏÝ_x001c_齘_x0013_龜저ᥲఀ"/>
      <sheetName val="CDÕTKT2002"/>
      <sheetName val="⁋㌱Ա_x0000_䭔㌱س_x0000_䭔ㄠㄴ_x0006_牴湯⁧琠湯౧_x0000_杮楨搠湩⵨偃_x0006_匀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
      <sheetName val="⁋㌱Ա_x0000_䭔㌱س_x0000_䭔ㄠㄴ_x0006_牴湯⁧琠湯౧_x0000_杮楨搠湩⵨偃_x0006_匀ࠀ⩷"/>
      <sheetName val="p"/>
      <sheetName val="KHTS"/>
      <sheetName val="co_x0005__x0000__x0000__x0000_"/>
      <sheetName val="Tong hop Mctduong"/>
      <sheetName val="KHTS?_x000d_2"/>
      <sheetName val="_x000c__x0000__x0000__x0000__x0000__x0000__x0000__x0000__x000d__x0000__x0000_Õ"/>
      <sheetName val="_x0000__x000f__x0000_䠀᡿谀᡿︀"/>
      <sheetName val="chie԰???Ȁ?"/>
      <sheetName val="_x000c_???????_x000d_???"/>
      <sheetName val="?_x000f_???‚ž½"/>
      <sheetName val="?_x000d_???âOŽ"/>
      <sheetName val="I_x0005_??"/>
      <sheetName val="S2??1"/>
      <sheetName val="TH  goi _x0014_-x"/>
      <sheetName val="_x0000__x0000_di trong  tong"/>
      <sheetName val="Monthly production actual"/>
      <sheetName val="P201-TP20"/>
      <sheetName val="⁋㌱Ա_x0000_䭔㌱س_x0000_䭔ㄠㄴ_x0006_牴湯⁧琠湯౧_x0000_杮楨搠湩⵨偃_x0006_匀㠀䂅"/>
      <sheetName val="[PNT-P3.xls][PNT-P3.xls]XXXXX\X"/>
      <sheetName val="Tkng hop QL48 - 2"/>
      <sheetName val="GO THUAN AN T 01 784026 (2)"/>
      <sheetName val="COMPOSIITE SAI SON T 1(2)"/>
      <sheetName val="PEMARAT01 (2)"/>
      <sheetName val="SYSTEMT1 780851-Ms thao (2)"/>
      <sheetName val="PUKYONG T1"/>
      <sheetName val="ASIAPAINT T11"/>
      <sheetName val="SEUNGBO T11 782173 Ms Suong (2)"/>
      <sheetName val="KONICAT12(2)"/>
      <sheetName val=" CHAN NUOIT12750622 Ms Tinh (2)"/>
      <sheetName val="NS t01784465 Ms quyen (2)"/>
      <sheetName val="POMINAT01  (2)"/>
      <sheetName val="COTTOT01 711018 Ms nuong (2)"/>
      <sheetName val="SuBINHDUONGT 01 "/>
      <sheetName val="MHET1 784028 lan anh (2)"/>
      <sheetName val="t_x0000_1-01"/>
      <sheetName val="So_Do"/>
      <sheetName val="KTTSCD_-_DLNA"/>
      <sheetName val="lapdat_TB_"/>
      <sheetName val="TNghiªm_TB_"/>
      <sheetName val="VËt_liÖu"/>
      <sheetName val="Lap_®at_®iÖn"/>
      <sheetName val="TNghiÖm_VL"/>
      <sheetName val="th_"/>
      <sheetName val="tien_luong"/>
      <sheetName val="T_7"/>
      <sheetName val="T_8"/>
      <sheetName val="T8_(2)"/>
      <sheetName val="T_9"/>
      <sheetName val="T_10"/>
      <sheetName val="T_11"/>
      <sheetName val="T_12"/>
      <sheetName val="T11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TK_112"/>
      <sheetName val="TK_131"/>
      <sheetName val="TK_141"/>
      <sheetName val="TK_153"/>
      <sheetName val="TK_211"/>
      <sheetName val="TK_242"/>
      <sheetName val="TK_334"/>
      <sheetName val="TK_511"/>
      <sheetName val="TK_515"/>
      <sheetName val="TK_911"/>
      <sheetName val="TK_154"/>
      <sheetName val="TK_632"/>
      <sheetName val="5_nam_(tach)"/>
      <sheetName val="5_nam_(tach)_(2)"/>
      <sheetName val="KH_2003"/>
      <sheetName val="Km277_"/>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_Ky_Anh"/>
      <sheetName val="Sheet2_(2)"/>
      <sheetName val="TH__goi_4-x"/>
      <sheetName val="tæng_hîp"/>
      <sheetName val="GS01-chi_TM"/>
      <sheetName val="GS02-thu_TM"/>
      <sheetName val="PFT_QUOT__3"/>
      <sheetName val="khung ten TD"/>
      <sheetName val="\NT1MC"/>
      <sheetName val="GS10-lai t)en vay"/>
      <sheetName val="Km278 - Jm279"/>
      <sheetName val="Chi tiet don 'ia khoi phuc"/>
      <sheetName val="XNT2_x000d_C"/>
      <sheetName val="Shee46"/>
      <sheetName val="X_x000c_4Poppy"/>
      <sheetName val="CV den ng/ai TCT (3)"/>
      <sheetName val="[PNT-P3.xls][PNT-P3.xls][PNT-P3"/>
      <sheetName val="DS"/>
      <sheetName val="_x000f_?½"/>
      <sheetName val="M pc_x0006_?CamPh?"/>
      <sheetName val="⁋㌱Ա_x0000_䭔㌱س_x0000_䭔ㄠㄴ_x0006_牴湯⁧琠湯౧_x0000_杮楨搠湩_x0005__x0000__x0000__x0000__x0000_"/>
      <sheetName val="_PNT-P3.xlsUTong hop (2)"/>
      <sheetName val="_PNT-P3.xlsUKm279 - Km280"/>
      <sheetName val="_PNT-P3.xlsѝKQKDKT'04-1"/>
      <sheetName val="CV den trong to_g"/>
      <sheetName val="_0000000"/>
      <sheetName val="__-BLDG"/>
      <sheetName val="K_284"/>
      <sheetName val="_ong hop QL48 - 2"/>
      <sheetName val="Toan tinh"/>
      <sheetName val="phan loai"/>
      <sheetName val="ty le"/>
      <sheetName val="DBP"/>
      <sheetName val="DB"/>
      <sheetName val="LC"/>
      <sheetName val="TG"/>
      <sheetName val="PT"/>
      <sheetName val="MT"/>
      <sheetName val="DBD"/>
      <sheetName val="SH"/>
      <sheetName val="ML"/>
      <sheetName val="TC"/>
      <sheetName val="Tinh khac"/>
      <sheetName val="Phan theo huyen"/>
      <sheetName val="Sheet17"/>
      <sheetName val="Sheet18"/>
      <sheetName val="Sheet19"/>
      <sheetName val="Sheet20"/>
      <sheetName val="Sheet21"/>
      <sheetName val="Sheet22"/>
      <sheetName val="PDcua TGD"/>
      <sheetName val="CV di ngoai tnng (2)"/>
      <sheetName val="Tk triNh"/>
      <sheetName val="Gian nhiem vu"/>
      <sheetName val="QD!ua TGD (2)"/>
      <sheetName val="CV den_x0000_trong tong"/>
      <sheetName val="Tuongcha."/>
      <sheetName val="Km27_x0015_"/>
      <sheetName val="5 lam (tach) (2)"/>
      <sheetName val="TK 134"/>
      <sheetName val="KHTSBD2"/>
      <sheetName val="CDKTKD03"/>
      <sheetName val="KPKDKT'03-1"/>
      <sheetName val="_x0000__x000a__x0000__x0000__x0000_âO԰"/>
      <sheetName val="_x000c_"/>
      <sheetName val="QD cua HDQ²"/>
      <sheetName val="chie԰"/>
      <sheetName val="S2"/>
      <sheetName val="luongt"/>
      <sheetName val="???"/>
      <sheetName val="Cong ban _x0000_ _x0000__x0004__x0000__x0003_"/>
      <sheetName val="TDT-TB_"/>
      <sheetName val="Km280 _ Km281"/>
      <sheetName val="T_ 131"/>
      <sheetName val="Cong ban 1,5_x0013__"/>
      <sheetName val="_______-BLDG"/>
      <sheetName val="Op_mai 280"/>
      <sheetName val="chieud_x0005____"/>
      <sheetName val="Op mai 2_x000c__"/>
      <sheetName val="_bÑi_x0003_____²r_x0013__"/>
      <sheetName val="__x000f____½"/>
      <sheetName val="__²r"/>
      <sheetName val="_____M pc_x0006___CamPh__"/>
      <sheetName val="__x000d____âO"/>
      <sheetName val="Cong ban 1,5„—_x0013__"/>
      <sheetName val="__"/>
      <sheetName val="gia x_ may"/>
      <sheetName val="⁋㌱Ա_䭔㌱س_䭔ㄠㄴ_x0006_牴湯⁧琠湯౧_杮楨搠湩⵨偃_x0006_匀敨瑥"/>
      <sheetName val="C_c t)eu"/>
      <sheetName val="C4ulu_ngq.1.05"/>
      <sheetName val="_âO"/>
      <sheetName val="_âOŽ"/>
      <sheetName val="luongt?ang12"/>
      <sheetName val="?_x000a_???âO"/>
      <sheetName val="_x000c_???????_x000a_???"/>
      <sheetName val="QD cua HDQ²??)"/>
      <sheetName val="?_x000a_???âOŽ"/>
      <sheetName val="QD cua HDQ²??€)"/>
      <sheetName val="chieuda"/>
      <sheetName val="7 nam (tach)"/>
      <sheetName val="KQKD02-0 (2)"/>
      <sheetName val="KH&quot;2003"/>
      <sheetName val="Tuongchah"/>
      <sheetName val="Km2:4"/>
      <sheetName val="TK 931"/>
      <sheetName val="CDKP"/>
      <sheetName val="_x0000__x000f__x0000__x0000__x0000_‚嫌_x001a_"/>
      <sheetName val="Èoasen"/>
      <sheetName val="41¹"/>
      <sheetName val="Cong ban`1,5x1,5"/>
      <sheetName val="gia!he1"/>
      <sheetName val="k angluc"/>
      <sheetName val="giai he  "/>
      <sheetName val="_x0005_"/>
      <sheetName val="_x000f_?‚ž½"/>
      <sheetName val="_x000c_?_x000d_"/>
      <sheetName val="_x000c_?_x000a_"/>
      <sheetName val="⁋㌱Ա_x0000_䭔㌱س_x0000_䭔ㄠㄴ_x0006_牴湯⁧琠湯౧_x0000_杮楨搠湩⵨偃_x0006_匀뀀콙"/>
      <sheetName val="Cong ban_x0009__x0000__x0009__x0000__x0004__x0000__x0003_"/>
      <sheetName val="t"/>
      <sheetName val="CV den"/>
      <sheetName val="Cong ban "/>
      <sheetName val="xdcb_01-2003"/>
      <sheetName val="KQKD02-2_(2)"/>
      <sheetName val="KQKD-2_(2)"/>
      <sheetName val="KQKD_thu2004"/>
      <sheetName val="GS03-thu_TGNH"/>
      <sheetName val="GS04-chi_TGNH"/>
      <sheetName val="GS06-X_kho"/>
      <sheetName val="GS08-B_hµng"/>
      <sheetName val="GS09-k_c_VAT_DV"/>
      <sheetName val="GS10-lai_tien_vay"/>
      <sheetName val="GS11-_tÝnh_KHTSC§"/>
      <sheetName val="tong_hop"/>
      <sheetName val="phan_tich_DG"/>
      <sheetName val="gia_vat_lieu"/>
      <sheetName val="gia_xe_may"/>
      <sheetName val="gia_nhan_cong"/>
      <sheetName val="CV_den_trong_to聮g"/>
      <sheetName val="Cong_cu"/>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Cot_thep"/>
      <sheetName val="Tong_hop_(2)"/>
      <sheetName val="Km274_-_Km275"/>
      <sheetName val="Km275_-_Km276"/>
      <sheetName val="Km276_-_Km277"/>
      <sheetName val="Km277_-_Km278"/>
      <sheetName val="Km278_-_Km279"/>
      <sheetName val="Km279_-_Km280"/>
      <sheetName val="Km280_-_Km281"/>
      <sheetName val="Km281_-_Km282"/>
      <sheetName val="Km282_-_Km283"/>
      <sheetName val="Km283_-_Km284"/>
      <sheetName val="Km284_-_Km285"/>
      <sheetName val="Tong_hop_Op_mai"/>
      <sheetName val="Km277_-_Km278_"/>
      <sheetName val="Tong_hop_Matduong"/>
      <sheetName val="Kluong_phu"/>
      <sheetName val="Lan_can"/>
      <sheetName val="Ho_lan"/>
      <sheetName val="Coc_tieu"/>
      <sheetName val="Bien_bao"/>
      <sheetName val="kl_m_m_d"/>
      <sheetName val="kl_vt_tho"/>
      <sheetName val="kl_dat"/>
      <sheetName val="xin_kinh_phi"/>
      <sheetName val="lan_trai"/>
      <sheetName val="thuoc_no"/>
      <sheetName val="so_thuc_pham"/>
      <sheetName val="FORM_hc"/>
      <sheetName val="FORM_pc"/>
      <sheetName val="Oð_mai_279"/>
      <sheetName val="XN_1"/>
      <sheetName val="CT_XN1"/>
      <sheetName val="CT_XNCK"/>
      <sheetName val="S_hai"/>
      <sheetName val="CT_N02"/>
      <sheetName val="C_Sap_CT3"/>
      <sheetName val="CT_Csap_CT3"/>
      <sheetName val="Quan_trac"/>
      <sheetName val="CS_LB"/>
      <sheetName val="88_HBT"/>
      <sheetName val="CT_69II"/>
      <sheetName val="37_HV"/>
      <sheetName val="CT_VPCP_6tang"/>
      <sheetName val="Son_nha_kinh_VPCP"/>
      <sheetName val="CT_VPCP_son"/>
      <sheetName val="CT_HMVPCP"/>
      <sheetName val="mau_kiem_ke"/>
      <sheetName val="quyet_toan_HD_2000"/>
      <sheetName val="quyet_toan_hoa_don_2001"/>
      <sheetName val="kiem_ke_hoa_don_2001"/>
      <sheetName val="QUY_III_02"/>
      <sheetName val="QUY_IV_02"/>
      <sheetName val="QUYET_TOAN_02"/>
      <sheetName val="Xaylap_"/>
      <sheetName val="Nhan_cong"/>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xnt_1_CP"/>
      <sheetName val="xnt_2_cp"/>
      <sheetName val="xnt_3_CP"/>
      <sheetName val="xnt_4_CP"/>
      <sheetName val="BC_tuan1"/>
      <sheetName val="BC_tuan2"/>
      <sheetName val="BC_tuan3"/>
      <sheetName val="BC_tuan4"/>
      <sheetName val="DSo_NVBH"/>
      <sheetName val="Km27'_-_Km278"/>
      <sheetName val="Cong_ban_1,5"/>
      <sheetName val="Coc_6"/>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0000000"/>
      <sheetName val="Thang10-2002_"/>
      <sheetName val="Sheet1_(3)"/>
      <sheetName val="XLÇoppy"/>
      <sheetName val="Bao_cao_KQTH_quy_hoach_135"/>
      <sheetName val="ct_luong_"/>
      <sheetName val="Nhap_6T"/>
      <sheetName val="baocaochinh(qui1_05)_(DC)"/>
      <sheetName val="Ctuluongq_1_05"/>
      <sheetName val="BANG_PHAN_BO_qui1_05(DC)"/>
      <sheetName val="BANG_PHAN_BO_quiII_05"/>
      <sheetName val="bao_cac_cinh_Qui_II-2005"/>
      <sheetName val="BAO_CAO_AN"/>
      <sheetName val="T331"/>
      <sheetName val="Khac_DP"/>
      <sheetName val="Khoi_than_"/>
      <sheetName val="Km283_-_Jm284"/>
      <sheetName val="cocB40_5B"/>
      <sheetName val="cocD50_9A"/>
      <sheetName val="cocD75_16"/>
      <sheetName val="coc_B80_TD25"/>
      <sheetName val="P27_B80"/>
      <sheetName val="Coc23_B80"/>
      <sheetName val="cong_B80_C4"/>
      <sheetName val="O0_mai_279"/>
      <sheetName val="Opmai_280"/>
      <sheetName val="Op_mai_28"/>
      <sheetName val="5_nam_(tac`)_(2)"/>
      <sheetName val="D%o_nai"/>
      <sheetName val="CTT_cao_so_"/>
      <sheetName val="XNxlva_sxdhanKCII"/>
      <sheetName val="CTxay_lap_mo_C"/>
      <sheetName val="Song_ban_0,7x0,7"/>
      <sheetName val="Cong_ban_0,8x_,8"/>
      <sheetName val="Khach_iang_le_"/>
      <sheetName val="[PNT-P3_xlsѝKQKDKT'04-1"/>
      <sheetName val="Du_tnan_chi_tiet_coc_nuoc"/>
      <sheetName val="TNghiÖ-_VL"/>
      <sheetName val="So_lieu"/>
      <sheetName val="tt_chu_dong"/>
      <sheetName val="Tinh_j+cvi"/>
      <sheetName val="Tinh_MoP"/>
      <sheetName val="giai_he_2"/>
      <sheetName val="TL33-13_14"/>
      <sheetName val="TL033_,2,4"/>
      <sheetName val="TL_0331,2"/>
      <sheetName val="Lap_®at_®hÖn"/>
      <sheetName val="[PNT-P3_xlsUTong_hop_(2)"/>
      <sheetName val="Km276_-_Ke277"/>
      <sheetName val="[PNT-P3_xlsUKm279_-_Km280"/>
      <sheetName val="7000_000"/>
      <sheetName val="XNxlva_sxthanKCIÉ"/>
      <sheetName val="K43+0_00_-_338_Trai"/>
      <sheetName val="Tong_(op"/>
      <sheetName val="Coc_4ieu"/>
      <sheetName val="gìIÏÝÃç¾{è"/>
      <sheetName val="ESTI_"/>
      <sheetName val="CV_den_trong_to?g"/>
      <sheetName val="Don_gia"/>
      <sheetName val="Nhap_du_lieu"/>
      <sheetName val="ၔong_hop_QL48_-_2"/>
      <sheetName val="Mp_mai_275"/>
      <sheetName val="Ton_31_1"/>
      <sheetName val="NhapT_2"/>
      <sheetName val="Xuat_T_2"/>
      <sheetName val="Ton_28_2"/>
      <sheetName val="H_Tra"/>
      <sheetName val="Hang_CTY_TRA_LAI"/>
      <sheetName val="Hang_NV_Tra_Lai"/>
      <sheetName val="TNghiªm_T_"/>
      <sheetName val="tt-BA"/>
      <sheetName val="TD"/>
      <sheetName val="_12"/>
      <sheetName val="QD_c5a_HDQT_(2)"/>
      <sheetName val="hart1"/>
      <sheetName val="mua_vao"/>
      <sheetName val="chi_phi_"/>
      <sheetName val="ban_ra_10%"/>
      <sheetName val="Ban_pha_2"/>
      <sheetName val="luong_phu"/>
      <sheetName val="gìIÏÝ齘龜ꗃ〒"/>
      <sheetName val="Op_mai_2"/>
      <sheetName val="bÑi²r"/>
      <sheetName val="k,_vt_tho"/>
      <sheetName val="Km77_"/>
      <sheetName val="K-280_-_Km281"/>
      <sheetName val="Km280_࠭_Km281"/>
      <sheetName val="½"/>
      <sheetName val="M_pcCamPh"/>
      <sheetName val="Cong_ban_1,5„—"/>
      <sheetName val="Xa9lap_"/>
      <sheetName val="So_TSCD"/>
      <sheetName val="Bang_phan_bo_KH_TSCD"/>
      <sheetName val="The_TSCD"/>
      <sheetName val="BTH-_P_Chi_"/>
      <sheetName val="BTH_NVL"/>
      <sheetName val="NK_SO_CAI"/>
      <sheetName val="The_tinh_Z"/>
      <sheetName val="So_CFSXKD"/>
      <sheetName val="So_TGNH_2002"/>
      <sheetName val="So_quy_TM_2002"/>
      <sheetName val="SCT_NVL"/>
      <sheetName val="SCT_TK_131"/>
      <sheetName val="So_theo_doi_thue_GTGT_2002"/>
      <sheetName val="BTH-_P_Thu"/>
      <sheetName val="LV_®at_®iÖn"/>
      <sheetName val="Cong_ban_0,7p0,7"/>
      <sheetName val="Km275_-_Ke276"/>
      <sheetName val="Km280_-_Km2(1"/>
      <sheetName val="Km282_-_Kl283"/>
      <sheetName val="Tong_hop_Op_m!i"/>
      <sheetName val="K_O"/>
      <sheetName val="xang__clc"/>
      <sheetName val="Thang_07"/>
      <sheetName val="Giao_nhie-_vu"/>
      <sheetName val="Diem_mon_hoc"/>
      <sheetName val="Tong_hop_diem"/>
      <sheetName val="HoTen-khong_duoc_xoa"/>
      <sheetName val="Bang_VL"/>
      <sheetName val="VL(No_V-c)"/>
      <sheetName val="He_so"/>
      <sheetName val="PL_Vua"/>
      <sheetName val="Chitieu-dam_cac_loai"/>
      <sheetName val="DG_Dam"/>
      <sheetName val="DG_chung"/>
      <sheetName val="VL-dac_chung"/>
      <sheetName val="CT_1md_&amp;_dau_cong"/>
      <sheetName val="CT_cong"/>
      <sheetName val="dg_cong"/>
      <sheetName val="Giao_nhiem_fu"/>
      <sheetName val="QDcea_TGD_(2)"/>
      <sheetName val="For_Summary"/>
      <sheetName val="For_Summary(KG)"/>
      <sheetName val="PP_Cloth"/>
      <sheetName val="Mix-PP_Cloth"/>
      <sheetName val="Material_Price-PP"/>
      <sheetName val="har"/>
      <sheetName val="VÃt_liÖu"/>
      <sheetName val="CVden_nw8ai_TCT_(1)"/>
      <sheetName val="gia_x_may"/>
      <sheetName val="FORM_jc"/>
      <sheetName val="?ong_hop_QL48_-_2"/>
      <sheetName val="Giao_nhÿÿÿÿvu"/>
      <sheetName val="⁋㌱Ա䭔㌱س䭔ㄠㄴ牴湯⁧琠湯౧杮楨搠湩⵨偃匀敨瑥"/>
      <sheetName val="Cac_cang_UT_mua_thal_Dong_bac"/>
      <sheetName val="CV_di_ngoai_to~g"/>
      <sheetName val="CT_XF1"/>
      <sheetName val="DG_"/>
      <sheetName val="GS11-_tÝnh_KHSC§"/>
      <sheetName val="gia_x"/>
      <sheetName val="2.withQSXK"/>
      <sheetName val="Gia"/>
      <sheetName val="_x0000_ _x0000__x0000__x0000_âO"/>
      <sheetName val="MTP"/>
      <sheetName val="_x0000__x0000_"/>
      <sheetName val="Cong ban 1,5_x0013_"/>
      <sheetName val="bÑi_x0003__x0000_²r_x0013__x0000_"/>
      <sheetName val="_x000f__x0000_½"/>
      <sheetName val="M pc_x0006__x0000_CamPh_x0000_"/>
      <sheetName val="_x000d_âO"/>
      <sheetName val="chieud_x0005_"/>
      <sheetName val="Op mai 2_x000c_"/>
      <sheetName val="Cong ban 1,5„—_x0013_"/>
      <sheetName val="Opmai 280"/>
      <sheetName val="M pc_x0006_CamPh"/>
      <sheetName val="gia x may"/>
      <sheetName val="_x000c__x000d_"/>
      <sheetName val="_x000f_‚ž½"/>
      <sheetName val="I_x0005_"/>
      <sheetName val="QUY IV _x0005_"/>
      <sheetName val="_x000d_â_x0005_"/>
      <sheetName val="co_x0005_"/>
      <sheetName val="_x000d_âOŽ"/>
      <sheetName val="_x000a_âO"/>
      <sheetName val="_x000f__x0005_"/>
      <sheetName val="_x000c__x000a_"/>
      <sheetName val="_x000a_âOŽ"/>
      <sheetName val="KHTS_x000d_2"/>
      <sheetName val="luongtang12"/>
      <sheetName val="?????????_x0006_????????????_x0006_???"/>
      <sheetName val="_x000f_︀ᇕ԰缀"/>
      <sheetName val="_x000f_‚竈_x0013_"/>
      <sheetName val="_x000f_‚헾】"/>
      <sheetName val="_x000f_‚眨,"/>
      <sheetName val="_x000f_‚禈."/>
      <sheetName val="_x000f_‚稸1"/>
      <sheetName val="_x000c__x000d_Õ"/>
      <sheetName val="_x000f_䠀᡿谀᡿︀"/>
      <sheetName val="t1-01"/>
      <sheetName val="CV dentrong tong"/>
      <sheetName val="_x000a_âO԰"/>
      <sheetName val="Cong ban  _x0004__x0003_"/>
      <sheetName val="_x000f_‚嫌_x001a_"/>
      <sheetName val=" âO"/>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refreshError="1"/>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refreshError="1"/>
      <sheetData sheetId="238" refreshError="1"/>
      <sheetData sheetId="239" refreshError="1"/>
      <sheetData sheetId="240" refreshError="1"/>
      <sheetData sheetId="241" refreshError="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refreshError="1"/>
      <sheetData sheetId="332"/>
      <sheetData sheetId="333"/>
      <sheetData sheetId="334"/>
      <sheetData sheetId="335"/>
      <sheetData sheetId="336"/>
      <sheetData sheetId="337"/>
      <sheetData sheetId="338"/>
      <sheetData sheetId="339"/>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sheetData sheetId="359"/>
      <sheetData sheetId="360"/>
      <sheetData sheetId="361"/>
      <sheetData sheetId="362"/>
      <sheetData sheetId="363"/>
      <sheetData sheetId="364"/>
      <sheetData sheetId="365"/>
      <sheetData sheetId="366"/>
      <sheetData sheetId="367"/>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sheetData sheetId="377"/>
      <sheetData sheetId="378"/>
      <sheetData sheetId="379"/>
      <sheetData sheetId="380"/>
      <sheetData sheetId="381"/>
      <sheetData sheetId="382"/>
      <sheetData sheetId="383" refreshError="1"/>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refreshError="1"/>
      <sheetData sheetId="399"/>
      <sheetData sheetId="400"/>
      <sheetData sheetId="401"/>
      <sheetData sheetId="402"/>
      <sheetData sheetId="403" refreshError="1"/>
      <sheetData sheetId="404"/>
      <sheetData sheetId="405"/>
      <sheetData sheetId="406"/>
      <sheetData sheetId="407"/>
      <sheetData sheetId="408"/>
      <sheetData sheetId="409"/>
      <sheetData sheetId="410"/>
      <sheetData sheetId="411"/>
      <sheetData sheetId="412"/>
      <sheetData sheetId="413"/>
      <sheetData sheetId="414"/>
      <sheetData sheetId="415" refreshError="1"/>
      <sheetData sheetId="416"/>
      <sheetData sheetId="417"/>
      <sheetData sheetId="418"/>
      <sheetData sheetId="419"/>
      <sheetData sheetId="420"/>
      <sheetData sheetId="421"/>
      <sheetData sheetId="422"/>
      <sheetData sheetId="423" refreshError="1"/>
      <sheetData sheetId="424"/>
      <sheetData sheetId="425"/>
      <sheetData sheetId="426"/>
      <sheetData sheetId="427"/>
      <sheetData sheetId="428"/>
      <sheetData sheetId="429"/>
      <sheetData sheetId="430"/>
      <sheetData sheetId="431" refreshError="1"/>
      <sheetData sheetId="432" refreshError="1"/>
      <sheetData sheetId="433" refreshError="1"/>
      <sheetData sheetId="434"/>
      <sheetData sheetId="435"/>
      <sheetData sheetId="436"/>
      <sheetData sheetId="437"/>
      <sheetData sheetId="438"/>
      <sheetData sheetId="439"/>
      <sheetData sheetId="440"/>
      <sheetData sheetId="441"/>
      <sheetData sheetId="442" refreshError="1"/>
      <sheetData sheetId="443" refreshError="1"/>
      <sheetData sheetId="444" refreshError="1"/>
      <sheetData sheetId="445" refreshError="1"/>
      <sheetData sheetId="446"/>
      <sheetData sheetId="447"/>
      <sheetData sheetId="448" refreshError="1"/>
      <sheetData sheetId="449" refreshError="1"/>
      <sheetData sheetId="450" refreshError="1"/>
      <sheetData sheetId="451"/>
      <sheetData sheetId="452"/>
      <sheetData sheetId="453"/>
      <sheetData sheetId="454" refreshError="1"/>
      <sheetData sheetId="455" refreshError="1"/>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refreshError="1"/>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refreshError="1"/>
      <sheetData sheetId="500" refreshError="1"/>
      <sheetData sheetId="501" refreshError="1"/>
      <sheetData sheetId="502" refreshError="1"/>
      <sheetData sheetId="503" refreshError="1"/>
      <sheetData sheetId="504" refreshError="1"/>
      <sheetData sheetId="505" refreshError="1"/>
      <sheetData sheetId="506" refreshError="1"/>
      <sheetData sheetId="507" refreshError="1"/>
      <sheetData sheetId="508" refreshError="1"/>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refreshError="1"/>
      <sheetData sheetId="582" refreshError="1"/>
      <sheetData sheetId="583"/>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sheetData sheetId="614"/>
      <sheetData sheetId="615"/>
      <sheetData sheetId="616"/>
      <sheetData sheetId="617" refreshError="1"/>
      <sheetData sheetId="618" refreshError="1"/>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refreshError="1"/>
      <sheetData sheetId="658"/>
      <sheetData sheetId="659"/>
      <sheetData sheetId="660"/>
      <sheetData sheetId="661"/>
      <sheetData sheetId="662"/>
      <sheetData sheetId="663"/>
      <sheetData sheetId="664"/>
      <sheetData sheetId="665"/>
      <sheetData sheetId="666"/>
      <sheetData sheetId="667"/>
      <sheetData sheetId="668"/>
      <sheetData sheetId="669" refreshError="1"/>
      <sheetData sheetId="670" refreshError="1"/>
      <sheetData sheetId="671" refreshError="1"/>
      <sheetData sheetId="672" refreshError="1"/>
      <sheetData sheetId="673" refreshError="1"/>
      <sheetData sheetId="674" refreshError="1"/>
      <sheetData sheetId="675"/>
      <sheetData sheetId="676"/>
      <sheetData sheetId="677"/>
      <sheetData sheetId="678"/>
      <sheetData sheetId="679"/>
      <sheetData sheetId="680"/>
      <sheetData sheetId="681"/>
      <sheetData sheetId="682"/>
      <sheetData sheetId="683"/>
      <sheetData sheetId="684"/>
      <sheetData sheetId="685"/>
      <sheetData sheetId="686"/>
      <sheetData sheetId="687" refreshError="1"/>
      <sheetData sheetId="688"/>
      <sheetData sheetId="689"/>
      <sheetData sheetId="690"/>
      <sheetData sheetId="691" refreshError="1"/>
      <sheetData sheetId="692" refreshError="1"/>
      <sheetData sheetId="693" refreshError="1"/>
      <sheetData sheetId="694" refreshError="1"/>
      <sheetData sheetId="695"/>
      <sheetData sheetId="696" refreshError="1"/>
      <sheetData sheetId="697"/>
      <sheetData sheetId="698" refreshError="1"/>
      <sheetData sheetId="699"/>
      <sheetData sheetId="700" refreshError="1"/>
      <sheetData sheetId="701" refreshError="1"/>
      <sheetData sheetId="702"/>
      <sheetData sheetId="703" refreshError="1"/>
      <sheetData sheetId="704"/>
      <sheetData sheetId="705"/>
      <sheetData sheetId="706" refreshError="1"/>
      <sheetData sheetId="707" refreshError="1"/>
      <sheetData sheetId="708"/>
      <sheetData sheetId="709" refreshError="1"/>
      <sheetData sheetId="710" refreshError="1"/>
      <sheetData sheetId="711"/>
      <sheetData sheetId="712"/>
      <sheetData sheetId="713"/>
      <sheetData sheetId="714"/>
      <sheetData sheetId="715"/>
      <sheetData sheetId="716"/>
      <sheetData sheetId="717"/>
      <sheetData sheetId="718"/>
      <sheetData sheetId="719"/>
      <sheetData sheetId="720"/>
      <sheetData sheetId="721"/>
      <sheetData sheetId="722"/>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sheetData sheetId="834" refreshError="1"/>
      <sheetData sheetId="835"/>
      <sheetData sheetId="836"/>
      <sheetData sheetId="837"/>
      <sheetData sheetId="838"/>
      <sheetData sheetId="839"/>
      <sheetData sheetId="840"/>
      <sheetData sheetId="841"/>
      <sheetData sheetId="842"/>
      <sheetData sheetId="843" refreshError="1"/>
      <sheetData sheetId="844"/>
      <sheetData sheetId="845"/>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refreshError="1"/>
      <sheetData sheetId="1008" refreshError="1"/>
      <sheetData sheetId="1009" refreshError="1"/>
      <sheetData sheetId="1010" refreshError="1"/>
      <sheetData sheetId="1011" refreshError="1"/>
      <sheetData sheetId="1012"/>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sheetData sheetId="1041"/>
      <sheetData sheetId="1042"/>
      <sheetData sheetId="1043" refreshError="1"/>
      <sheetData sheetId="1044" refreshError="1"/>
      <sheetData sheetId="1045" refreshError="1"/>
      <sheetData sheetId="1046"/>
      <sheetData sheetId="1047"/>
      <sheetData sheetId="1048"/>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refreshError="1"/>
      <sheetData sheetId="1098" refreshError="1"/>
      <sheetData sheetId="1099"/>
      <sheetData sheetId="1100" refreshError="1"/>
      <sheetData sheetId="1101" refreshError="1"/>
      <sheetData sheetId="1102" refreshError="1"/>
      <sheetData sheetId="1103" refreshError="1"/>
      <sheetData sheetId="1104" refreshError="1"/>
      <sheetData sheetId="1105" refreshError="1"/>
      <sheetData sheetId="1106" refreshError="1"/>
      <sheetData sheetId="1107" refreshError="1"/>
      <sheetData sheetId="1108" refreshError="1"/>
      <sheetData sheetId="1109"/>
      <sheetData sheetId="1110"/>
      <sheetData sheetId="1111" refreshError="1"/>
      <sheetData sheetId="1112" refreshError="1"/>
      <sheetData sheetId="1113" refreshError="1"/>
      <sheetData sheetId="1114" refreshError="1"/>
      <sheetData sheetId="1115" refreshError="1"/>
      <sheetData sheetId="1116" refreshError="1"/>
      <sheetData sheetId="1117" refreshError="1"/>
      <sheetData sheetId="1118" refreshError="1"/>
      <sheetData sheetId="1119" refreshError="1"/>
      <sheetData sheetId="1120"/>
      <sheetData sheetId="1121"/>
      <sheetData sheetId="1122"/>
      <sheetData sheetId="1123"/>
      <sheetData sheetId="1124"/>
      <sheetData sheetId="1125" refreshError="1"/>
      <sheetData sheetId="1126" refreshError="1"/>
      <sheetData sheetId="1127" refreshError="1"/>
      <sheetData sheetId="1128" refreshError="1"/>
      <sheetData sheetId="1129"/>
      <sheetData sheetId="1130" refreshError="1"/>
      <sheetData sheetId="1131" refreshError="1"/>
      <sheetData sheetId="1132" refreshError="1"/>
      <sheetData sheetId="1133" refreshError="1"/>
      <sheetData sheetId="1134"/>
      <sheetData sheetId="1135" refreshError="1"/>
      <sheetData sheetId="1136"/>
      <sheetData sheetId="1137" refreshError="1"/>
      <sheetData sheetId="1138"/>
      <sheetData sheetId="1139"/>
      <sheetData sheetId="1140"/>
      <sheetData sheetId="1141" refreshError="1"/>
      <sheetData sheetId="1142" refreshError="1"/>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refreshError="1"/>
      <sheetData sheetId="1155" refreshError="1"/>
      <sheetData sheetId="1156"/>
      <sheetData sheetId="1157"/>
      <sheetData sheetId="1158" refreshError="1"/>
      <sheetData sheetId="1159" refreshError="1"/>
      <sheetData sheetId="1160" refreshError="1"/>
      <sheetData sheetId="1161" refreshError="1"/>
      <sheetData sheetId="1162" refreshError="1"/>
      <sheetData sheetId="1163"/>
      <sheetData sheetId="1164" refreshError="1"/>
      <sheetData sheetId="1165" refreshError="1"/>
      <sheetData sheetId="1166" refreshError="1"/>
      <sheetData sheetId="1167"/>
      <sheetData sheetId="1168" refreshError="1"/>
      <sheetData sheetId="1169" refreshError="1"/>
      <sheetData sheetId="1170" refreshError="1"/>
      <sheetData sheetId="1171" refreshError="1"/>
      <sheetData sheetId="1172"/>
      <sheetData sheetId="1173" refreshError="1"/>
      <sheetData sheetId="1174"/>
      <sheetData sheetId="1175" refreshError="1"/>
      <sheetData sheetId="1176"/>
      <sheetData sheetId="1177"/>
      <sheetData sheetId="1178"/>
      <sheetData sheetId="1179" refreshError="1"/>
      <sheetData sheetId="1180" refreshError="1"/>
      <sheetData sheetId="1181" refreshError="1"/>
      <sheetData sheetId="1182" refreshError="1"/>
      <sheetData sheetId="1183"/>
      <sheetData sheetId="1184"/>
      <sheetData sheetId="1185"/>
      <sheetData sheetId="1186"/>
      <sheetData sheetId="1187"/>
      <sheetData sheetId="1188" refreshError="1"/>
      <sheetData sheetId="1189" refreshError="1"/>
      <sheetData sheetId="1190"/>
      <sheetData sheetId="1191"/>
      <sheetData sheetId="1192"/>
      <sheetData sheetId="1193"/>
      <sheetData sheetId="1194"/>
      <sheetData sheetId="1195"/>
      <sheetData sheetId="1196"/>
      <sheetData sheetId="1197" refreshError="1"/>
      <sheetData sheetId="1198" refreshError="1"/>
      <sheetData sheetId="1199"/>
      <sheetData sheetId="1200"/>
      <sheetData sheetId="1201"/>
      <sheetData sheetId="1202"/>
      <sheetData sheetId="1203"/>
      <sheetData sheetId="1204" refreshError="1"/>
      <sheetData sheetId="1205"/>
      <sheetData sheetId="1206"/>
      <sheetData sheetId="1207"/>
      <sheetData sheetId="1208" refreshError="1"/>
      <sheetData sheetId="1209" refreshError="1"/>
      <sheetData sheetId="1210" refreshError="1"/>
      <sheetData sheetId="1211" refreshError="1"/>
      <sheetData sheetId="1212" refreshError="1"/>
      <sheetData sheetId="1213" refreshError="1"/>
      <sheetData sheetId="1214" refreshError="1"/>
      <sheetData sheetId="1215" refreshError="1"/>
      <sheetData sheetId="1216" refreshError="1"/>
      <sheetData sheetId="1217" refreshError="1"/>
      <sheetData sheetId="1218" refreshError="1"/>
      <sheetData sheetId="1219" refreshError="1"/>
      <sheetData sheetId="1220" refreshError="1"/>
      <sheetData sheetId="1221" refreshError="1"/>
      <sheetData sheetId="1222" refreshError="1"/>
      <sheetData sheetId="1223" refreshError="1"/>
      <sheetData sheetId="1224" refreshError="1"/>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refreshError="1"/>
      <sheetData sheetId="1242" refreshError="1"/>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sheetData sheetId="1495"/>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XL4Poppy"/>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Sheet3"/>
      <sheetName val="211A"/>
      <sheetName val="211B"/>
      <sheetName val="SCT511"/>
      <sheetName val="SCT627"/>
      <sheetName val="SCT154"/>
      <sheetName val="Sheet5"/>
      <sheetName val="Hoi phu nu"/>
      <sheetName val="4p1"/>
      <sheetName val="4P"/>
      <sheetName val="Schneider"/>
      <sheetName val="THANG1"/>
      <sheetName val="THANG2"/>
      <sheetName val="THANG3"/>
      <sheetName val="THANG4"/>
      <sheetName val="THANG5"/>
      <sheetName val="THANG6"/>
      <sheetName val="THANG7"/>
      <sheetName val="THANG 8"/>
      <sheetName val="Sheet9"/>
      <sheetName val="Sheet8"/>
      <sheetName val="Sheet7"/>
      <sheetName val="Sheet6"/>
      <sheetName val="Sheet4"/>
      <sheetName val="Sheet2"/>
      <sheetName val="Sheet1"/>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XL4Test5"/>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Q1-02"/>
      <sheetName val="Q2-02"/>
      <sheetName val="Q3-02"/>
      <sheetName val="________BLDG"/>
      <sheetName val="????-BLDG"/>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Bia "/>
      <sheetName val="Muc luc"/>
      <sheetName val="Thuyet minh PA1"/>
      <sheetName val="kl xaychan khay"/>
      <sheetName val="Tdoi t.truong"/>
      <sheetName val="BC DBKH T5"/>
      <sheetName val="BC DBKH T6"/>
      <sheetName val="BC DBKH T7"/>
      <sheetName val="2001"/>
      <sheetName val="2002"/>
      <sheetName val="Jan11"/>
      <sheetName val="Jan13"/>
      <sheetName val="Jan14"/>
      <sheetName val="Jan15"/>
      <sheetName val="Jan16"/>
      <sheetName val="Jan17"/>
      <sheetName val="Jan18"/>
      <sheetName val="Jan20"/>
      <sheetName val="Jan21"/>
      <sheetName val="Outlets"/>
      <sheetName val="PGs"/>
      <sheetName val="GVL"/>
      <sheetName val="tam"/>
      <sheetName val="PTDG"/>
      <sheetName val="DTCT"/>
      <sheetName val="DGBQ"/>
      <sheetName val="DGDT"/>
      <sheetName val="Gia trung thau"/>
      <sheetName val="Thanh toan dot 1"/>
      <sheetName val="DTXL"/>
      <sheetName val="THXL"/>
      <sheetName val="dieuphoida"/>
      <sheetName val="dieuphoidat"/>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QUY TM 2004 (3)"/>
      <sheetName val="QUY TM 2004 (2)"/>
      <sheetName val="SO CAI 2004 TK 111 (2)"/>
      <sheetName val="CTGS N111 (2)"/>
      <sheetName val="Can doi TK (2)"/>
      <sheetName val="CTGS Co 111"/>
      <sheetName val="Bang "/>
      <sheetName val="So TGNH  (2)"/>
      <sheetName val="N 111"/>
      <sheetName val="Sheet1 (3)"/>
      <sheetName val="C 111"/>
      <sheetName val="Sheet10"/>
      <sheetName val="KD Theo YTo"/>
      <sheetName val="Tang giam TSCD"/>
      <sheetName val="TK Ngoai bang"/>
      <sheetName val="TMinh BC TC"/>
      <sheetName val="Can doi TK"/>
      <sheetName val="BCD KToan"/>
      <sheetName val="So TGNH "/>
      <sheetName val="SO CAI TK 112"/>
      <sheetName val="SO CAI 2004 TK 111"/>
      <sheetName val="Tien Vay 311"/>
      <sheetName val="DTCTiet"/>
      <sheetName val="DT BH"/>
      <sheetName val="So QTM 2005"/>
      <sheetName val="QUY TM 2004"/>
      <sheetName val="LUONG CHO HUU"/>
      <sheetName val="thu BHXH,YT"/>
      <sheetName val="Phan bo"/>
      <sheetName val="Luong T5-04"/>
      <sheetName val="THLK2"/>
      <sheetName val="Phan tich VT"/>
      <sheetName val="TKe VT"/>
      <sheetName val="Du tru Vat tu"/>
      <sheetName val="Mau 1"/>
      <sheetName val="Mau so 2"/>
      <sheetName val="Mau so 3"/>
      <sheetName val="Mau so 7"/>
      <sheetName val="Mau so 8"/>
      <sheetName val="Mau so 9 da tru 45;54"/>
      <sheetName val="Mau so 9 45;54"/>
      <sheetName val="Mau 9 "/>
      <sheetName val="Mau 9 goc"/>
      <sheetName val="Mau 10"/>
      <sheetName val="Mau so 11"/>
      <sheetName val="??????-BLDG"/>
      <sheetName val="Ga"/>
      <sheetName val="Ca"/>
      <sheetName val="rau"/>
      <sheetName val="Thit"/>
      <sheetName val="Gia vi"/>
      <sheetName val="Gao"/>
      <sheetName val="Quyet toan1"/>
      <sheetName val="Quyet Toan2"/>
      <sheetName val="TH"/>
      <sheetName val="T.hopCPXD04"/>
      <sheetName val="T.hopCPXD04 (2)"/>
      <sheetName val="T.hopCPXDhoanthanh"/>
      <sheetName val="T.hopCPXDhoanthanh (2)"/>
      <sheetName val="HTcpXDQ1"/>
      <sheetName val="T.hop CPXDQ2"/>
      <sheetName val="CpQI"/>
      <sheetName val="CpT4"/>
      <sheetName val="CpT5"/>
      <sheetName val="CpT6"/>
      <sheetName val="CpT7"/>
      <sheetName val="CpT8"/>
      <sheetName val="Cpdc8t (2)"/>
      <sheetName val="Cpdc8t"/>
      <sheetName val="Cpdc8t (3)"/>
      <sheetName val="CpT9"/>
      <sheetName val="CpT10"/>
      <sheetName val="CpT11"/>
      <sheetName val="LK cp xdcb"/>
      <sheetName val="XDCB hoanthanh"/>
      <sheetName val="Sheet2 (3)"/>
      <sheetName val="Sheet3 (3)"/>
      <sheetName val="Sheet2 (4)"/>
      <sheetName val="Sheet3 (4)"/>
      <sheetName val=""/>
      <sheetName val="?¬’P‰¿ì¬?-BLDG"/>
      <sheetName val="?¬P¿ì¬?-BLDG"/>
      <sheetName val="?쒕?-BLDG"/>
      <sheetName val="HUNG"/>
      <sheetName val="THO"/>
      <sheetName val="HOA"/>
      <sheetName val="TINH"/>
      <sheetName val="THONG"/>
      <sheetName val="XXXXXXX0"/>
      <sheetName val="XXXXXXX1"/>
      <sheetName val="Bang ngang"/>
      <sheetName val="Bang doc"/>
      <sheetName val="B cham cong"/>
      <sheetName val="Btt luong"/>
      <sheetName val="Chart1"/>
      <sheetName val="=??????-BLDG"/>
      <sheetName val="10_x0000__x0000__x0000__x0000__x0000__x0000_"/>
      <sheetName val="?+Invoice!$DF$57?-BLDG"/>
      <sheetName val="BOQ FORM FOR INQÕIRY"/>
      <sheetName val="Dec#1"/>
      <sheetName val="SC 231"/>
      <sheetName val="SC 410"/>
      <sheetName val="CQ"/>
      <sheetName val="YV"/>
      <sheetName val="Tong 2 Dvi"/>
      <sheetName val="Hnoi"/>
      <sheetName val="Gbat"/>
      <sheetName val="HP"/>
      <sheetName val="Lcai"/>
      <sheetName val="BSon"/>
      <sheetName val="NDan"/>
      <sheetName val="NHa"/>
      <sheetName val="Lson"/>
      <sheetName val="SGon"/>
      <sheetName val="VPhu"/>
      <sheetName val="Thop 1"/>
      <sheetName val="Thop 2"/>
      <sheetName val="Bao cao"/>
      <sheetName val="De nghi thue TNDN2004"/>
      <sheetName val="to trinh dieu chinh thue"/>
      <sheetName val="Bang ke xin thanh toan nam 2005"/>
      <sheetName val="Bang ke xin thanh toan "/>
      <sheetName val="MAu so 11 nam 2003"/>
      <sheetName val="dang ky tam tru can bo di CT"/>
      <sheetName val="Phieu xuat Vtu "/>
      <sheetName val="Phieu nhap Vtu "/>
      <sheetName val="Vat tu lan trai "/>
      <sheetName val="Vat T u can lam phieu T11+ 12"/>
      <sheetName val="Vat tu hung long "/>
      <sheetName val="Vat Tu Can Dung 2004"/>
      <sheetName val="xd. D.M tieu haoNL"/>
      <sheetName val="Du kien nop NS 2004 CV463"/>
      <sheetName val="mau 02ATNDN"/>
      <sheetName val="Nop tien vao NS"/>
      <sheetName val="QTSDhoa don M01"/>
      <sheetName val="BCSD Hdon Mau 26"/>
      <sheetName val="MAU SO 05"/>
      <sheetName val="MAU SO 04"/>
      <sheetName val="TH Mau 03"/>
      <sheetName val="MAU SO 03"/>
      <sheetName val="MAU SO 02"/>
      <sheetName val="Mau So 01"/>
      <sheetName val="Chi tiet SD may CT 2004"/>
      <sheetName val="Bang ke hoa don xin vay NH"/>
      <sheetName val="TK821"/>
      <sheetName val="TK 721"/>
      <sheetName val=" TK 711"/>
      <sheetName val="  TK 642"/>
      <sheetName val=" TK 627"/>
      <sheetName val="Su dung may "/>
      <sheetName val="TK 623"/>
      <sheetName val="Chi tiet ca may "/>
      <sheetName val="Chi tiet NC tung CT 04"/>
      <sheetName val=" TK 622"/>
      <sheetName val="TK 621"/>
      <sheetName val="TK 154 D,Dang sang 2005"/>
      <sheetName val="DT da bao cao thue "/>
      <sheetName val="Doanh thu 2004"/>
      <sheetName val="Chi tiet DT dieu chinh thue "/>
      <sheetName val="bang ke chi tiet CT"/>
      <sheetName val="Chi phi do dang"/>
      <sheetName val="Can doi chi phi CT"/>
      <sheetName val="Chi tiet 511"/>
      <sheetName val=" TK 511"/>
      <sheetName val="TK 411"/>
      <sheetName val="TK 421"/>
      <sheetName val="TK 342"/>
      <sheetName val="TK 338"/>
      <sheetName val=" TK 334"/>
      <sheetName val="TK 333"/>
      <sheetName val="Chi tiet 331"/>
      <sheetName val="TK 331"/>
      <sheetName val=" TK 311"/>
      <sheetName val=" TK 241"/>
      <sheetName val=" TK 214"/>
      <sheetName val="Thue Tai Chinh may suc "/>
      <sheetName val=" TK 211"/>
      <sheetName val="TK 212( May suc )"/>
      <sheetName val="TK 632"/>
      <sheetName val="TK 155"/>
      <sheetName val="TK 154"/>
      <sheetName val=" TK 911"/>
      <sheetName val=" TK 153"/>
      <sheetName val="Chi tiet 152 "/>
      <sheetName val="  TK 152"/>
      <sheetName val="TK 142"/>
      <sheetName val=" TK 141"/>
      <sheetName val=" TK 133"/>
      <sheetName val="Chi tiet 131"/>
      <sheetName val=" TK 131"/>
      <sheetName val="chung tu ghi so "/>
      <sheetName val=" TK 112"/>
      <sheetName val="Can doi TK 2"/>
      <sheetName val="phieu chi 2"/>
      <sheetName val="Phieu chi"/>
      <sheetName val="Phieu thu"/>
      <sheetName val="TK 111"/>
      <sheetName val="dang ky khau hao 2004"/>
      <sheetName val="d ky chi tiet khau hao "/>
      <sheetName val="Phan bo khau hao TSCD"/>
      <sheetName val="Dang ky quy luong "/>
      <sheetName val="bang thanh toan luong 2004"/>
      <sheetName val="Phan bo tien luong BHXH"/>
      <sheetName val="phan bo NVL, CCu "/>
      <sheetName val="PTDGDT"/>
      <sheetName val="XL4Po_x0000_p_x0010_"/>
      <sheetName val="_x0010_HANG1"/>
      <sheetName val="MTL$-INTER"/>
      <sheetName val="thietbi"/>
      <sheetName val="Hoi phe nu"/>
      <sheetName val="THANG#"/>
      <sheetName val="Sheet("/>
      <sheetName val="Sheed7"/>
      <sheetName val="A`r3"/>
      <sheetName val="Apb4"/>
      <sheetName val="DI-ESTI"/>
      <sheetName val="Overhead &amp; Profit B-1"/>
      <sheetName val="V_x000c_(No V-c)"/>
      <sheetName val="Chi tiet don gia khgi phuc"/>
      <sheetName val="KhanhThuong"/>
      <sheetName val="PlotDat4"/>
      <sheetName val="FORM OF PROPNSAL RFP-003"/>
      <sheetName val="DA0463BQ"/>
      <sheetName val="Sc #34"/>
      <sheetName val="_x0001_pr2"/>
      <sheetName val="DG "/>
      <sheetName val="Coc40x40c-"/>
      <sheetName val="Han13"/>
      <sheetName val="??+Invoice!$DF$57?????-BLDG"/>
      <sheetName val="T.@_x000c__x0000__x0001__x0000__x0000__x0000__x0003_Ú_x0000__x0000_&lt;_x001f__x0000__x0000__x0000_"/>
      <sheetName val="TIEUHAO"/>
      <sheetName val="N@"/>
      <sheetName val="Don gaa chi tiet"/>
      <sheetName val="XL4Poppq"/>
      <sheetName val="FH"/>
      <sheetName val="quy 1"/>
      <sheetName val="quy 2"/>
      <sheetName val="6 thang"/>
      <sheetName val="quy 3"/>
      <sheetName val="9 TH"/>
      <sheetName val="quy4"/>
      <sheetName val="nam"/>
      <sheetName val="Sheet11"/>
      <sheetName val="Sheet12"/>
      <sheetName val="T.hopCPXDho_x0000_n_x0000_hanh (2)"/>
      <sheetName val="LK cp _x0000_dcb"/>
      <sheetName val="GDTH_x0000_5"/>
      <sheetName val="Ph_x0000_n_x0000__x0000_ich _x0000_a_x0000_ tu"/>
      <sheetName val="Disch"/>
      <sheetName val="Pack"/>
      <sheetName val="Delivery"/>
      <sheetName val="M50"/>
      <sheetName val="M48"/>
      <sheetName val="M45"/>
      <sheetName val="M38"/>
      <sheetName val="D.Order"/>
      <sheetName val="Report"/>
      <sheetName val="Report.Delivery"/>
      <sheetName val="Monthly"/>
      <sheetName val="BCDP_x0005_"/>
      <sheetName val="NKC _x0003__x0000__x0000_TM1_x0006__x0000__x0000_SC 111_x0002__x0000__x0000_NH_x0006__x0000__x0000_SC 1"/>
      <sheetName val="Overhead &amp; "/>
      <sheetName val="Overhead &amp; Ԁ_x0000__x0000__x0000_"/>
      <sheetName val="Overhead &amp; Ԁ_x0000__x0000__x0000_Ȁ"/>
      <sheetName val="FORM OF PROPOSAL RFP-00Ê"/>
      <sheetName val="Chi p`i van chuyen"/>
      <sheetName val="Overhead &amp; Ԁ_x0000__x0000__x0000_ﰀ"/>
      <sheetName val="Sheet17"/>
      <sheetName val="Sheet13"/>
      <sheetName val="Sheet14"/>
      <sheetName val="Sheet15"/>
      <sheetName val="Sheet16"/>
      <sheetName val="IBASE"/>
      <sheetName val="Chiet tinh dz22"/>
      <sheetName val="PHANG5"/>
      <sheetName val="DG"/>
      <sheetName val="2_x0006__x0000__x0000_Sheet3_x0004__x0000__x0000_211A_x0004__x0000__x0000_211B_x0006__x0000__x0000_SCT5"/>
      <sheetName val="SC_x0000_133"/>
      <sheetName val="QC 152"/>
      <sheetName val="SC 41_x0011_"/>
      <sheetName val="SC _x0014_42 loan"/>
      <sheetName val="SCT_x0011_54"/>
      <sheetName val="CT aong"/>
      <sheetName val="MAU QT 2005"/>
      <sheetName val="LUONG"/>
      <sheetName val="TSCD"/>
      <sheetName val="MAU 2A"/>
      <sheetName val="MAU 2B"/>
      <sheetName val="TH1"/>
      <sheetName val="TH2"/>
      <sheetName val="TH3"/>
      <sheetName val="TH4"/>
      <sheetName val="TH5"/>
      <sheetName val="TH6"/>
      <sheetName val="TH7"/>
      <sheetName val="TH8"/>
      <sheetName val="TH9"/>
      <sheetName val="TH10"/>
      <sheetName val="TH11"/>
      <sheetName val="TH12"/>
      <sheetName val="TONG 12t"/>
      <sheetName val="TONG 2005"/>
      <sheetName val="KIEMTRA"/>
      <sheetName val="²_x0000__x0000_AI TK 112"/>
      <sheetName val="Phan tich don gia chi&quot;tiet"/>
      <sheetName val="XL4Wÿÿÿÿ"/>
      <sheetName val="Chi tiet dmn gia khoi phuc"/>
      <sheetName val="Overhead &amp; ?_x0000__x0000__x0000_?"/>
      <sheetName val="10??????"/>
      <sheetName val="10?"/>
      <sheetName val="T.@_x000c_?_x0001_???_x0003_Ú??&lt;_x001f_???"/>
      <sheetName val="T.@_x000c_?_x0001_?_x0003_Ú&lt;_x001f_?"/>
      <sheetName val="T.@_x000c_?_x0001_?_x0003_Ú?&lt;_x001f_?"/>
      <sheetName val="Overhead &amp; Ԁ???ﰀ"/>
      <sheetName val="Overhead &amp; Ԁ???"/>
      <sheetName val="Overhead &amp; Ԁ???Ȁ"/>
      <sheetName val="Overhead &amp; ?????"/>
      <sheetName val="XDCB hoanth`nh"/>
      <sheetName val="Rheet2 (4)"/>
      <sheetName val="NKC _x0003_??TM1_x0006_??SC 111_x0002_??NH_x0006_??SC 1"/>
      <sheetName val="TK Ngoai b!ng"/>
      <sheetName val="TMinh BC T_x0001_"/>
      <sheetName val="So _x0004_GNH "/>
      <sheetName val="_x0000_ý_x000a__x000d__x0002_E_x0010__x0000_ý_x000a__x000d__x0003_C_x0005__x0000_ɾ_x000a__x000d__x0004_F"/>
      <sheetName val="䌀Ԁ_x0000_縀ਂഀЀ䘀_x0000_풂ـḀഀԀ䈀_x0000__x0000__x0000_Ⰰ@ఀԀࣿ娀"/>
      <sheetName val="_x0005_B_x0000__x0000__x0000_䀬_x0000__x000c_％_x0008_ꁚഀ"/>
      <sheetName val="븒ᨀഀ؀䘀䘀䘀䘀䘀䘀䘀䘀"/>
      <sheetName val="FFFFFF"/>
      <sheetName val="䘀䘀ༀ؀ᬀഀ"/>
      <sheetName val="_x001b__x000d__x0010_C_x0000__x0000_"/>
      <sheetName val="_x0000__x0000_Ⰰࡀ฀က"/>
      <sheetName val="_x000e_０_x0005_؁က縀"/>
      <sheetName val="_x0010_ɾ_x000a__x000e__x0000_C"/>
      <sheetName val="䌀_x0000_᐀ŀ؂฀"/>
      <sheetName val="_x0006__x000e__x0001_Dý_x000a__x000e_"/>
      <sheetName val="_x000a__x000e__x0002_E_x0011__x0000_"/>
      <sheetName val="_x0000_ﴀ਀฀̀䌀"/>
      <sheetName val="_x0003_C_x0005__x0000_ɾ_x000a_"/>
      <sheetName val="ਂ฀Ѐ䘀_x0000_휾"/>
      <sheetName val="㸀䃗_x0006__x001e__x000e__x0005_"/>
      <sheetName val="耀䁉_x0000__x000d_％_x0008_"/>
      <sheetName val="ࣿ娀 _x000e_쀐븒"/>
      <sheetName val="ዀ¾_x001a__x000e__x0006_F"/>
      <sheetName val="FFFF"/>
      <sheetName val="_x001b__x000e__x0010_C"/>
      <sheetName val="䁉_x0008__x000f_％"/>
      <sheetName val="׿Ā_x0006__x0010_"/>
      <sheetName val="縀ਂༀ_x0000_"/>
      <sheetName val="_x0000_C_x0000_䀤"/>
      <sheetName val="﵀਀ༀĀ䐀"/>
      <sheetName val="ý_x000a__x000f__x0002_"/>
      <sheetName val="ý_x000a__x000f__x0003_"/>
      <sheetName val="䌀᐀_x0000_縀"/>
      <sheetName val="ɾ_x000a__x000f__x0004_"/>
      <sheetName val="䘀_x0000_튎ـ"/>
      <sheetName val="_x0006__x001e__x000f__x0005_B"/>
      <sheetName val="B_x0000__x0000__x0000__x0000_"/>
      <sheetName val="_x0000_ _x000f_０_x0008_"/>
      <sheetName val="_x0008_ꑚༀကዀ"/>
      <sheetName val="ዀ¾_x001a__x000f__x0006_"/>
      <sheetName val="_x0006_FFFF"/>
      <sheetName val="FFFFF"/>
      <sheetName val="FFF_x000f__x0006_"/>
      <sheetName val="_x0006__x001b__x000f__x0010_C"/>
      <sheetName val="C_x0000__x0000__x0000__x0000_"/>
      <sheetName val="_x0000_(_x0010_０_x0005_؁က"/>
      <sheetName val="؁က縀"/>
      <sheetName val="ਂက_x0000_䌀"/>
      <sheetName val="C_x0000_䀦ý"/>
      <sheetName val="਀ကĀ䐀ᔀ_x0000_ﴀ਀"/>
      <sheetName val="_x0000_ý_x000a__x0010__x0002_E_x0016__x0000_ý_x000a__x0010__x0003_"/>
      <sheetName val="_x0016_x_x0000__x0000__x0000__x0000__x0000__x0007_６_x0011_ࡄጀ䓀_x0008_쀄䐅_x0008_쀔縃ਂ"/>
      <sheetName val="쀓ࡄЀ׀ࡄ᐀πɾ_x000a_ _x0000_í_x0000_䀘ȁ_x0006_ _x0001_ȉɾ_x000a_ _x0002_î"/>
      <sheetName val="ŀ؂ऀĀऀ縂ਂऀȀ帀㹓"/>
      <sheetName val="_x000a_ _x0003_÷Ĉ_x0000_½_x0012_ _x0004_ð_x0000_"/>
      <sheetName val="ऀЀ_x0000_㠀"/>
      <sheetName val="䀸ñ鰀䂸_x0005_¾"/>
      <sheetName val="븀⠀ऀ؀"/>
      <sheetName val="òòòóôð"/>
      <sheetName val=""/>
      <sheetName val="ððððòò"/>
      <sheetName val="ꀀ砀ᘀ縀ਂ"/>
      <sheetName val="ɾ_x000a__x000a__x0000_í_x0000_䀜"/>
      <sheetName val="_x0000_䀜ȁ_x0006__x000a__x0001_"/>
      <sheetName val="Āऀ縂ਂ਀Ȁ"/>
      <sheetName val="_x000a__x0002_î䃸ý"/>
      <sheetName val="﵀਀਀̀ሀ"/>
      <sheetName val="÷Ē_x0000_½_x0012__x000a_"/>
      <sheetName val="䀸ñꠀ䂶_x0005_¾"/>
      <sheetName val="븀☀਀؀"/>
      <sheetName val=""/>
      <sheetName val="ðððò"/>
      <sheetName val="ꀀᔀ؀"/>
      <sheetName val="_x0006__x001b__x000a__x0016_"/>
      <sheetName val="砀_x0000__x0000__x0000_"/>
      <sheetName val="_x0000__x0000__x0008__x0008_"/>
      <sheetName val="ᘀ׿Ā_x000a_"/>
      <sheetName val="ᘀ밀ᬄ਀"/>
      <sheetName val="_x000a__x001b_ᘖᄀ"/>
      <sheetName val="ᄑ䰀_x0000_샽L"/>
      <sheetName val="L׀L"/>
      <sheetName val="_x0000_샾縃ਂ"/>
      <sheetName val="_x000a__x000b__x0000_í"/>
      <sheetName val="_x0000_ ŀ؂"/>
      <sheetName val="_x0006__x000b__x0001_ȉ"/>
      <sheetName val="縂ਂ଀Ȁ"/>
      <sheetName val="_x0002_î卖&gt;"/>
      <sheetName val="ጀ_x0001_봀ሀ"/>
      <sheetName val="ሀ଀Ѐ_x0000_"/>
      <sheetName val="_x0000_㠀_x0000_넰"/>
      <sheetName val="넰Հ븀☀଀"/>
      <sheetName val="଀؀"/>
      <sheetName val=""/>
      <sheetName val=""/>
      <sheetName val=""/>
      <sheetName val="_x0005_ਁᘀ縀"/>
      <sheetName val="ɾ_x000a__x000c__x0000_í_x0000_䀢ȁ"/>
      <sheetName val="∀ŀ؂ఀĀऀ縂ਂఀȀ저"/>
      <sheetName val="?öm÷²??öm?-BLDG"/>
      <sheetName val="ऀЀ_x0000_㠀"/>
      <sheetName val="_x0000_"/>
      <sheetName val=""/>
      <sheetName val="Ԁ䈀_x0000__x0000__x0000_䦀"/>
      <sheetName val="䘀䘀䘀䘀䘀䘀䘀䘀"/>
      <sheetName val="䘀ༀ؀ᬀ"/>
      <sheetName val="_x0000__x0000__x0000_䦀"/>
      <sheetName val="䐀ሀ_x0000_ﴀ"/>
      <sheetName val=" ԰_x0000__x0000_"/>
      <sheetName val="NhapHD"/>
      <sheetName val="INHOADON"/>
      <sheetName val="DataSource"/>
      <sheetName val="Danhsach KH"/>
      <sheetName val="GIA VON"/>
      <sheetName val="DS 11"/>
      <sheetName val="Module2"/>
      <sheetName val="BC"/>
      <sheetName val="9 toan"/>
      <sheetName val="NL"/>
      <sheetName val="TP"/>
      <sheetName val="䔀ጀ_x0000_ﴀ"/>
      <sheetName val="(_x0010_０_x0005_؁԰"/>
      <sheetName val="Sheat4"/>
      <sheetName val="Tro gaup"/>
      <sheetName val="?+Anvoice!$DF$57?-BLDG"/>
      <sheetName val="bang tien luong"/>
      <sheetName val="PNT-QUOT-#3"/>
      <sheetName val="COAT&amp;WRAP-QIOT-#3"/>
      <sheetName val="쀓ࡄЀ׀ࡄ᐀πɾ_x000a__x0009__x0000_í_x0000_䀘ȁ_x0006__x0009__x0001_ȉɾ_x000a__x0009__x0002_î"/>
      <sheetName val="_x000a__x0009__x0003_÷Ĉ_x0000_½_x0012__x0009__x0004_ð_x0000_"/>
      <sheetName val="BOQ_FORM_FOR_INQUIRY"/>
      <sheetName val="FORM_OF_PROPOSAL_RFP-003"/>
      <sheetName val="THANG_8"/>
      <sheetName val="Bang_VL"/>
      <sheetName val="VL(No_V-c)"/>
      <sheetName val="He_so"/>
      <sheetName val="PL_Vua"/>
      <sheetName val="Chitieu-dam_cac_loai"/>
      <sheetName val="DG_Dam"/>
      <sheetName val="DG_chung"/>
      <sheetName val="VL-dac_chung"/>
      <sheetName val="CT_1md_&amp;_dau_cong"/>
      <sheetName val="Tong_hop"/>
      <sheetName val="CT_cong"/>
      <sheetName val="dg_cong"/>
      <sheetName val="Phan_tich_VT"/>
      <sheetName val="TKe_VT"/>
      <sheetName val="Du_tru_Vat_tu"/>
      <sheetName val="Du_toan"/>
      <sheetName val="TT_35"/>
      <sheetName val="?¬P¿ì¬?"/>
      <sheetName val=" _x000f_ե_x0000_"/>
      <sheetName val="__-BLDG"/>
      <sheetName val="VL(No V-c)_x0005__x0000__x0000_X"/>
      <sheetName val="SUMMARY"/>
      <sheetName val="_______-BLDG"/>
      <sheetName val="____-BLDG"/>
      <sheetName val="SC 41۬"/>
      <sheetName val="??-BLDG"/>
      <sheetName val="??-BLDG"/>
      <sheetName val="??-BLDG"/>
      <sheetName val="CT 1md &amp; dau conM"/>
      <sheetName val="Phan bo k_x0005__x0000__x0000__x0000__x0002__x0000_"/>
      <sheetName val="Phan bo k"/>
      <sheetName val="Congig"/>
      <sheetName val="?+Invoice!$DF$57㊞_x0000_-BLDG"/>
      <sheetName val="NKC____TM1___SC_111___NH___SC_2"/>
      <sheetName val="NKC____TM1___SC_111___NH___SC_3"/>
      <sheetName val="SC&quot;141"/>
      <sheetName val="??-BLD聇"/>
      <sheetName val="Phan_tich_vat_tu"/>
      <sheetName val="Tong_hop_vat_tu"/>
      <sheetName val="Gia_tri_vat_tu"/>
      <sheetName val="Chenh_lech_vat_tu"/>
      <sheetName val="Chi_phi_van_chuyen"/>
      <sheetName val="Don_gia_chi_tiet"/>
      <sheetName val="Du_thau"/>
      <sheetName val="Tong_hop_kinh_phi"/>
      <sheetName val="Tu_van_Thiet_ke"/>
      <sheetName val="THCT"/>
      <sheetName val="Tra_bang"/>
      <sheetName val="CTGS"/>
      <sheetName val="phan bo _x0005__x0000__x0000__x0000__x0002__x0000_낟꼉飘"/>
      <sheetName val="phan bo "/>
      <sheetName val="Phan bo kh_x0005__x0000__x0000__x0000__x0002__x0000_Ƛ_xdbdd_隘_x0013__x0002_"/>
      <sheetName val="Luong mot!ngay cong xay lap"/>
      <sheetName val="to tri4e2_x0000__x0018_e2_x0000__x0019_¼\v_x0000__x0000__x0000__x0000_4e"/>
      <sheetName val="_x0000_K¾\v_x0002__x0000__x0000__x0000__x0000__x0013_&gt;_x0000__x0000__x0000__x0000__x0000__x0001__x0000__x0000__x0008_nam _x0008__x0000__x0000__x0000__x0007__x0000_"/>
      <sheetName val="_¬’P‰¿ì¬_-BLDG"/>
      <sheetName val="_¬P¿ì¬_-BLDG"/>
      <sheetName val="_쒕_-BLDG"/>
      <sheetName val="______-BLDG"/>
      <sheetName val="=______-BLDG"/>
      <sheetName val="N¸"/>
      <sheetName val="NØ"/>
      <sheetName val="?¬P¿?¬?-BLDG"/>
      <sheetName val="_+Invoice!$DF$57_-BLDG"/>
      <sheetName val="Phan b"/>
      <sheetName val="so 8_x0000__x0000__x0000__x0000__x0000__x0000__x0000__x0000__x0000__x0000__x0000_܈Ǫ_x0000__x0004__x0000__x0000__x0000__x0000__x0000__x0000_䖼ǭ_x0000__x0000__x0000__x0000_"/>
      <sheetName val="Tien_do_thi_cong"/>
      <sheetName val="Bia_du_toan"/>
      <sheetName val="Tro_giup"/>
      <sheetName val="NKC_"/>
      <sheetName val="SC_111"/>
      <sheetName val="SC_131"/>
      <sheetName val="SC_133"/>
      <sheetName val="SC_141"/>
      <sheetName val="SC_152"/>
      <sheetName val="SC_331"/>
      <sheetName val="Sc_334"/>
      <sheetName val="SC_411"/>
      <sheetName val="NKC _x0003__x0000_TM1_x0006__x0000_SC 111_x0002__x0000_NH_x0006__x0000_SC 131_x0006__x0000_"/>
      <sheetName val="bt1"/>
      <sheetName val="bt3"/>
      <sheetName val="bt4"/>
      <sheetName val="BT5COPY"/>
      <sheetName val="bt5"/>
      <sheetName val="T.hopCPXDho?n?hanh (2)"/>
      <sheetName val="LK cp ?dcb"/>
      <sheetName val="GDTH?5"/>
      <sheetName val="Ph?n??ich ?a? tu"/>
      <sheetName val="bt6"/>
      <sheetName val="bt7"/>
      <sheetName val="bt8"/>
      <sheetName val="bt9"/>
      <sheetName val="bt10"/>
      <sheetName val="bt11"/>
      <sheetName val="bt12"/>
      <sheetName val="bt13"/>
      <sheetName val="bt14"/>
      <sheetName val="bt15"/>
      <sheetName val="bt16"/>
      <sheetName val="bt17"/>
      <sheetName val="BT18"/>
      <sheetName val="bt19"/>
      <sheetName val="BT20"/>
      <sheetName val="BT21"/>
      <sheetName val="dsd"/>
      <sheetName val="dsrot"/>
      <sheetName val="DATA"/>
      <sheetName val="Sb 334"/>
      <sheetName val="?¬’P‰¿_x0000__x0000_¬?-BLDG"/>
      <sheetName val="M`u so 9 45;54"/>
      <sheetName val="Tong hop QL48 - _x000c_"/>
      <sheetName val="NKC _x0003_"/>
      <sheetName val="SC?133"/>
      <sheetName val="²??AI TK 112"/>
      <sheetName val="XL4Po?p_x0010_"/>
      <sheetName val="?ý_x000a__x000d__x0002_E_x0010_?ý_x000a__x000d__x0003_C_x0005_?ɾ_x000a__x000d__x0004_F"/>
      <sheetName val="BD 1-200(0.5) can"/>
      <sheetName val="_x0000_ý_x000a__x000a__x0002_E_x0010__x0000_ý_x000a__x000a__x0003_C_x0005__x0000_ɾ_x000a__x000a__x0004_F"/>
      <sheetName val="_x001b__x000a__x0010_C_x0000__x0000_"/>
      <sheetName val="耀䁉_x0000__x000a_％_x0008_"/>
      <sheetName val="A6"/>
      <sheetName val="ꀀᔀ؀ᬀ"/>
      <sheetName val="THDZ0,4"/>
      <sheetName val="[DA0463BQ.XLW][DA0463BQ.XLW]to "/>
      <sheetName val="[DA0463BQ.XLW][DA0463BQ.XLW]_x0000_K¾"/>
      <sheetName val="TH DZ35"/>
      <sheetName val="1ð"/>
      <sheetName val="Mau 3o 2"/>
      <sheetName val="10_x0000_"/>
      <sheetName val="T.@_x000c__x0000__x0001__x0000__x0003_Ú&lt;_x001f__x0000_"/>
      <sheetName val="T.@_x000c__x0000__x0001__x0000__x0003_Ú_x0000_&lt;_x001f__x0000_"/>
      <sheetName val="10"/>
      <sheetName val="Overhead &amp; ?_x0000_?"/>
      <sheetName val="_x001b__x000d__x0010_C_x0000_"/>
      <sheetName val="B_x0000_"/>
      <sheetName val=" _x000f_０_x0008_"/>
      <sheetName val="C_x0000_"/>
      <sheetName val="(_x0010_０_x0005_؁က"/>
      <sheetName val="_x0016_x_x0000__x0007_６_x0011_ࡄጀ䓀_x0008_쀄䐅_x0008_쀔縃ਂ"/>
      <sheetName val="砀_x0000_"/>
      <sheetName val="_x0008__x0008_"/>
      <sheetName val="_x0000__x0000__x0000_"/>
      <sheetName val="C_x0000_䀤"/>
      <sheetName val="SC_x0000_111"/>
      <sheetName val="T.hopCPXDhoantìanh (2)"/>
      <sheetName val="Tdoh t.truong"/>
      <sheetName val="_x0000__x0000__x0000__x0000__x0000__x0000_"/>
      <sheetName val="_x0000__x0000__x0000__x0000__x0000__x0000__x0000__x0000_"/>
      <sheetName val="_x0000__x0000_"/>
      <sheetName val="_x0000__x0000__x0000__x0000__x0000_"/>
      <sheetName val="_x0000_ý_x000a_ _x0002_E_x0010__x0000_ý_x000a_ _x0003_C_x0005__x0000_ɾ_x000a_ _x0004_F"/>
      <sheetName val="_x001b_ _x0010_C_x0000__x0000_"/>
      <sheetName val="耀䁉_x0000_ ％_x0008_"/>
      <sheetName val="?þÎ£O??þÎ?-BLDG"/>
      <sheetName val="???¡¯P¡ë??¨¬???-BLDG"/>
      <sheetName val="?þÎ£O????-BLDG"/>
      <sheetName val="?þÎ+Invoice!$DF$57£O??þÎ?-BLDG"/>
      <sheetName val="???¡¦P???i???-BLDG"/>
      <sheetName val="?¬P¿ì??-BLDG"/>
      <sheetName val="?¬P??¬?-BLDG"/>
      <sheetName val="¬+Invoice!$DF$57P¿ì¬?-BLDG"/>
      <sheetName val="_x0000_ý_x000a__x000d__x0002_E_x0010__x0000_ý_x000a__x000d__x0003_C_x0005__x0000_?_x000a__x000d__x0004_F"/>
      <sheetName val="??_x0000_?????_x0000_??????_x0000__x0000__x0000_?@????"/>
      <sheetName val="_x0005_B_x0000__x0000__x0000_?_x0000__x000c_%_x0008_??"/>
      <sheetName val="????????????"/>
      <sheetName val="??????"/>
      <sheetName val="_x0000__x0000_????"/>
      <sheetName val="VL(No V-c)_x0005_??X"/>
      <sheetName val="䌀Ԁ?縀ਂഀЀ䘀?풂ـḀഀԀ䈀???Ⰰ@ఀԀࣿ娀"/>
      <sheetName val="_x0005_B???䀬?_x000c_％_x0008_ꁚഀ"/>
      <sheetName val="_x001b__x000d__x0010_C??"/>
      <sheetName val="??Ⰰࡀ฀က"/>
      <sheetName val="_x0010_ɾ_x000a__x000e_?C"/>
      <sheetName val="䌀?᐀ŀ؂฀"/>
      <sheetName val="_x000a__x000e__x0002_E_x0011_?"/>
      <sheetName val="?ﴀ਀฀̀䌀"/>
      <sheetName val="_x0003_C_x0005_?ɾ_x000a_"/>
      <sheetName val="ਂ฀Ѐ䘀?휾"/>
      <sheetName val="耀䁉?_x000d_％_x0008_"/>
      <sheetName val="縀ਂༀ?"/>
      <sheetName val="?C?䀤"/>
      <sheetName val="䌀᐀?縀"/>
      <sheetName val="䘀?튎ـ"/>
      <sheetName val="B????"/>
      <sheetName val="? _x000f_０_x0008_"/>
      <sheetName val="C????"/>
      <sheetName val="?(_x0010_０_x0005_؁က"/>
      <sheetName val="ਂက?䌀"/>
      <sheetName val="C?䀦ý"/>
      <sheetName val="਀ကĀ䐀ᔀ?ﴀ਀"/>
      <sheetName val="?ý_x000a__x0010__x0002_E_x0016_?ý_x000a__x0010__x0003_"/>
      <sheetName val="_x0016_x?????_x0007_６_x0011_ࡄጀ䓀_x0008_쀄䐅_x0008_쀔縃ਂ"/>
      <sheetName val="쀓ࡄЀ׀ࡄ᐀πɾ_x000a__x0009_?í?䀘ȁ_x0006__x0009__x0001_ȉɾ_x000a__x0009__x0002_î"/>
      <sheetName val="_x000a__x0009__x0003_÷Ĉ?½_x0012__x0009__x0004_ð?"/>
      <sheetName val="ऀЀ?㠀"/>
      <sheetName val="ɾ_x000a__x000a_?í?䀜"/>
      <sheetName val="?䀜ȁ_x0006__x000a__x0001_"/>
      <sheetName val="÷Ē?½_x0012__x000a_"/>
      <sheetName val="砀???"/>
      <sheetName val="??_x0008__x0008_"/>
      <sheetName val="ᄑ䰀?샽L"/>
      <sheetName val="?샾縃ਂ"/>
      <sheetName val="_x000a__x000b_?í"/>
      <sheetName val="? ŀ؂"/>
      <sheetName val="ሀ଀Ѐ?"/>
      <sheetName val="?㠀?넰"/>
      <sheetName val="ɾ_x000a__x000c_?í?䀢ȁ"/>
      <sheetName val="to tri4e2?_x0018_e2?_x0019_¼\v????4e"/>
      <sheetName val="?K¾\v_x0002_????_x0013_&gt;?????_x0001_??_x0008_nam _x0008_???_x0007_?"/>
      <sheetName val="쀓ࡄЀ׀ࡄ᐀πɾ_x000a_ ?í?䀘ȁ_x0006_ _x0001_ȉɾ_x000a_ _x0002_î"/>
      <sheetName val="_x000a_ _x0003_÷Ĉ?½_x0012_ _x0004_ð?"/>
      <sheetName val="phan bo _x0005_???_x0002_?낟꼉飘"/>
      <sheetName val="?+Invoice!$DF$57㊞?-BLDG"/>
      <sheetName val="?ý_x000a__x000a__x0002_E_x0010_?ý_x000a__x000a__x0003_C_x0005_?ɾ_x000a__x000a__x0004_F"/>
      <sheetName val="_x001b__x000a__x0010_C??"/>
      <sheetName val="耀䁉?_x000a_％_x0008_"/>
      <sheetName val="[DA0463BQ.XLW][DA0463BQ.XLW]?K¾"/>
      <sheetName val="Phan bo kh_x0005_???_x0002_?Ƛ_xdbdd_隘_x0013__x0002_"/>
      <sheetName val="CT 1md &amp; dae cong"/>
      <sheetName val="0_x0010_000000"/>
      <sheetName val="TT_3_x0005_"/>
      <sheetName val="xd. D.M tieu h!oNL"/>
      <sheetName val="SC_511"/>
      <sheetName val="SC_642_loan"/>
      <sheetName val="Hoi_phu_nu"/>
      <sheetName val="Tdoi_t_truong"/>
      <sheetName val="BC_DBKH_T5"/>
      <sheetName val="BC_DBKH_T6"/>
      <sheetName val="BC_DBKH_T7"/>
      <sheetName val="Bia_"/>
      <sheetName val="?+Invoice!$DF$57?_x0005__x0000__x0000__x0000_"/>
      <sheetName val="[DA0463BQ.XLWUGDTH.5"/>
      <sheetName val="缠പ"/>
      <sheetName val="Ԡ_x0000_"/>
      <sheetName val="缠렪"/>
      <sheetName val="ό"/>
      <sheetName val="Muc_luc"/>
      <sheetName val="Thuyet_minh_PA1"/>
      <sheetName val="kl_xaychan_khay"/>
      <sheetName val="BOQ_FORM_FOR_INQÕIRY"/>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LUONG_CHO_HUU"/>
      <sheetName val="thu_BHXH,YT"/>
      <sheetName val="Phan_bo"/>
      <sheetName val="Luong_T5-04"/>
      <sheetName val="Can_doi_TK_(2)"/>
      <sheetName val="De_nghi_thue_TNDN2004"/>
      <sheetName val="to_trinh_dieu_chinh_thue"/>
      <sheetName val="Bang_ke_xin_thanh_toan_nam_2005"/>
      <sheetName val="Bang_ke_xin_thanh_toan_"/>
      <sheetName val="MAu_so_11_nam_2003"/>
      <sheetName val="dang_ky_tam_tru_can_bo_di_CT"/>
      <sheetName val="Phieu_xuat_Vtu_"/>
      <sheetName val="Phieu_nhap_Vtu_"/>
      <sheetName val="Vat_tu_lan_trai_"/>
      <sheetName val="Vat_T_u_can_lam_phieu_T11+_12"/>
      <sheetName val="Vat_tu_hung_long_"/>
      <sheetName val="Vat_Tu_Can_Dung_2004"/>
      <sheetName val="xd__D_M_tieu_haoNL"/>
      <sheetName val="Du_kien_nop_NS_2004_CV463"/>
      <sheetName val="mau_02ATNDN"/>
      <sheetName val="Nop_tien_vao_NS"/>
      <sheetName val="QTSDhoa_don_M01"/>
      <sheetName val="BCSD_Hdon_Mau_26"/>
      <sheetName val="MAU_SO_05"/>
      <sheetName val="MAU_SO_04"/>
      <sheetName val="TH_Mau_03"/>
      <sheetName val="MAU_SO_03"/>
      <sheetName val="MAU_SO_02"/>
      <sheetName val="Mau_So_01"/>
      <sheetName val="Chi_tiet_SD_may_CT_2004"/>
      <sheetName val="Bang_ke_hoa_don_xin_vay_NH"/>
      <sheetName val="TK_721"/>
      <sheetName val="_TK_711"/>
      <sheetName val="__TK_642"/>
      <sheetName val="_TK_627"/>
      <sheetName val="Su_dung_may_"/>
      <sheetName val="TK_623"/>
      <sheetName val="Chi_tiet_ca_may_"/>
      <sheetName val="Chi_tiet_NC_tung_CT_04"/>
      <sheetName val="_TK_622"/>
      <sheetName val="TK_621"/>
      <sheetName val="TK_154_D,Dang_sang_2005"/>
      <sheetName val="DT_da_bao_cao_thue_"/>
      <sheetName val="Doanh_thu_2004"/>
      <sheetName val="Chi_tiet_DT_dieu_chinh_thue_"/>
      <sheetName val="bang_ke_chi_tiet_CT"/>
      <sheetName val="Chi_phi_do_dang"/>
      <sheetName val="Can_doi_chi_phi_CT"/>
      <sheetName val="Chi_tiet_511"/>
      <sheetName val="_TK_511"/>
      <sheetName val="TK_411"/>
      <sheetName val="TK_421"/>
      <sheetName val="TK_342"/>
      <sheetName val="TK_338"/>
      <sheetName val="_TK_334"/>
      <sheetName val="TK_333"/>
      <sheetName val="Chi_tiet_331"/>
      <sheetName val="TK_331"/>
      <sheetName val="_TK_311"/>
      <sheetName val="_TK_241"/>
      <sheetName val="_TK_214"/>
      <sheetName val="Thue_Tai_Chinh_may_suc_"/>
      <sheetName val="_TK_211"/>
      <sheetName val="TK_212(_May_suc_)"/>
      <sheetName val="TK_632"/>
      <sheetName val="TK_155"/>
      <sheetName val="TK_154"/>
      <sheetName val="_TK_911"/>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refreshError="1"/>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sheetData sheetId="271" refreshError="1"/>
      <sheetData sheetId="272" refreshError="1"/>
      <sheetData sheetId="273"/>
      <sheetData sheetId="274" refreshError="1"/>
      <sheetData sheetId="275" refreshError="1"/>
      <sheetData sheetId="276" refreshError="1"/>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refreshError="1"/>
      <sheetData sheetId="380"/>
      <sheetData sheetId="381"/>
      <sheetData sheetId="382" refreshError="1"/>
      <sheetData sheetId="383" refreshError="1"/>
      <sheetData sheetId="384"/>
      <sheetData sheetId="385"/>
      <sheetData sheetId="386"/>
      <sheetData sheetId="387"/>
      <sheetData sheetId="388"/>
      <sheetData sheetId="389"/>
      <sheetData sheetId="390" refreshError="1"/>
      <sheetData sheetId="391" refreshError="1"/>
      <sheetData sheetId="392"/>
      <sheetData sheetId="393"/>
      <sheetData sheetId="394" refreshError="1"/>
      <sheetData sheetId="395"/>
      <sheetData sheetId="396" refreshError="1"/>
      <sheetData sheetId="397"/>
      <sheetData sheetId="398"/>
      <sheetData sheetId="399"/>
      <sheetData sheetId="400" refreshError="1"/>
      <sheetData sheetId="401"/>
      <sheetData sheetId="402"/>
      <sheetData sheetId="403" refreshError="1"/>
      <sheetData sheetId="404" refreshError="1"/>
      <sheetData sheetId="405" refreshError="1"/>
      <sheetData sheetId="406" refreshError="1"/>
      <sheetData sheetId="407"/>
      <sheetData sheetId="408"/>
      <sheetData sheetId="409" refreshError="1"/>
      <sheetData sheetId="410"/>
      <sheetData sheetId="411"/>
      <sheetData sheetId="412"/>
      <sheetData sheetId="413"/>
      <sheetData sheetId="414"/>
      <sheetData sheetId="415"/>
      <sheetData sheetId="416"/>
      <sheetData sheetId="417"/>
      <sheetData sheetId="418"/>
      <sheetData sheetId="419" refreshError="1"/>
      <sheetData sheetId="420" refreshError="1"/>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refreshError="1"/>
      <sheetData sheetId="435" refreshError="1"/>
      <sheetData sheetId="436" refreshError="1"/>
      <sheetData sheetId="437"/>
      <sheetData sheetId="438"/>
      <sheetData sheetId="439"/>
      <sheetData sheetId="440" refreshError="1"/>
      <sheetData sheetId="441"/>
      <sheetData sheetId="442"/>
      <sheetData sheetId="443"/>
      <sheetData sheetId="444"/>
      <sheetData sheetId="445"/>
      <sheetData sheetId="446"/>
      <sheetData sheetId="447" refreshError="1"/>
      <sheetData sheetId="448"/>
      <sheetData sheetId="449" refreshError="1"/>
      <sheetData sheetId="450"/>
      <sheetData sheetId="451" refreshError="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refreshError="1"/>
      <sheetData sheetId="479"/>
      <sheetData sheetId="480" refreshError="1"/>
      <sheetData sheetId="481" refreshError="1"/>
      <sheetData sheetId="482" refreshError="1"/>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refreshError="1"/>
      <sheetData sheetId="504" refreshError="1"/>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sheetData sheetId="534"/>
      <sheetData sheetId="535"/>
      <sheetData sheetId="536"/>
      <sheetData sheetId="537"/>
      <sheetData sheetId="538"/>
      <sheetData sheetId="539" refreshError="1"/>
      <sheetData sheetId="540" refreshError="1"/>
      <sheetData sheetId="541"/>
      <sheetData sheetId="542"/>
      <sheetData sheetId="543"/>
      <sheetData sheetId="544"/>
      <sheetData sheetId="545"/>
      <sheetData sheetId="546" refreshError="1"/>
      <sheetData sheetId="547"/>
      <sheetData sheetId="548"/>
      <sheetData sheetId="549"/>
      <sheetData sheetId="550" refreshError="1"/>
      <sheetData sheetId="551"/>
      <sheetData sheetId="552"/>
      <sheetData sheetId="553" refreshError="1"/>
      <sheetData sheetId="554"/>
      <sheetData sheetId="555"/>
      <sheetData sheetId="556"/>
      <sheetData sheetId="557"/>
      <sheetData sheetId="558"/>
      <sheetData sheetId="559"/>
      <sheetData sheetId="560"/>
      <sheetData sheetId="561" refreshError="1"/>
      <sheetData sheetId="562"/>
      <sheetData sheetId="563"/>
      <sheetData sheetId="564"/>
      <sheetData sheetId="565"/>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sheetData sheetId="583"/>
      <sheetData sheetId="584"/>
      <sheetData sheetId="585"/>
      <sheetData sheetId="586"/>
      <sheetData sheetId="587"/>
      <sheetData sheetId="588"/>
      <sheetData sheetId="589"/>
      <sheetData sheetId="590"/>
      <sheetData sheetId="591"/>
      <sheetData sheetId="592"/>
      <sheetData sheetId="593"/>
      <sheetData sheetId="594" refreshError="1"/>
      <sheetData sheetId="595"/>
      <sheetData sheetId="596"/>
      <sheetData sheetId="597"/>
      <sheetData sheetId="598"/>
      <sheetData sheetId="599" refreshError="1"/>
      <sheetData sheetId="600" refreshError="1"/>
      <sheetData sheetId="601" refreshError="1"/>
      <sheetData sheetId="602"/>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refreshError="1"/>
      <sheetData sheetId="614"/>
      <sheetData sheetId="615" refreshError="1"/>
      <sheetData sheetId="616" refreshError="1"/>
      <sheetData sheetId="617"/>
      <sheetData sheetId="618" refreshError="1"/>
      <sheetData sheetId="619"/>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sheetData sheetId="633"/>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refreshError="1"/>
      <sheetData sheetId="644" refreshError="1"/>
      <sheetData sheetId="645" refreshError="1"/>
      <sheetData sheetId="646" refreshError="1"/>
      <sheetData sheetId="647" refreshError="1"/>
      <sheetData sheetId="648" refreshError="1"/>
      <sheetData sheetId="649"/>
      <sheetData sheetId="650"/>
      <sheetData sheetId="651"/>
      <sheetData sheetId="652" refreshError="1"/>
      <sheetData sheetId="653" refreshError="1"/>
      <sheetData sheetId="654" refreshError="1"/>
      <sheetData sheetId="655" refreshError="1"/>
      <sheetData sheetId="656"/>
      <sheetData sheetId="657"/>
      <sheetData sheetId="658"/>
      <sheetData sheetId="659" refreshError="1"/>
      <sheetData sheetId="660" refreshError="1"/>
      <sheetData sheetId="661" refreshError="1"/>
      <sheetData sheetId="662"/>
      <sheetData sheetId="663"/>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sheetData sheetId="679"/>
      <sheetData sheetId="680" refreshError="1"/>
      <sheetData sheetId="681" refreshError="1"/>
      <sheetData sheetId="682" refreshError="1"/>
      <sheetData sheetId="683" refreshError="1"/>
      <sheetData sheetId="684" refreshError="1"/>
      <sheetData sheetId="685" refreshError="1"/>
      <sheetData sheetId="686" refreshError="1"/>
      <sheetData sheetId="687"/>
      <sheetData sheetId="688"/>
      <sheetData sheetId="689" refreshError="1"/>
      <sheetData sheetId="690" refreshError="1"/>
      <sheetData sheetId="69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sheetData sheetId="708"/>
      <sheetData sheetId="709"/>
      <sheetData sheetId="710"/>
      <sheetData sheetId="711"/>
      <sheetData sheetId="712"/>
      <sheetData sheetId="713"/>
      <sheetData sheetId="714"/>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sheetData sheetId="735" refreshError="1"/>
      <sheetData sheetId="736"/>
      <sheetData sheetId="737" refreshError="1"/>
      <sheetData sheetId="738" refreshError="1"/>
      <sheetData sheetId="739"/>
      <sheetData sheetId="740" refreshError="1"/>
      <sheetData sheetId="741" refreshError="1"/>
      <sheetData sheetId="742" refreshError="1"/>
      <sheetData sheetId="743" refreshError="1"/>
      <sheetData sheetId="744"/>
      <sheetData sheetId="745"/>
      <sheetData sheetId="746"/>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sheetData sheetId="757"/>
      <sheetData sheetId="758" refreshError="1"/>
      <sheetData sheetId="759" refreshError="1"/>
      <sheetData sheetId="760" refreshError="1"/>
      <sheetData sheetId="761" refreshError="1"/>
      <sheetData sheetId="762" refreshError="1"/>
      <sheetData sheetId="763" refreshError="1"/>
      <sheetData sheetId="764" refreshError="1"/>
      <sheetData sheetId="765"/>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sheetData sheetId="775"/>
      <sheetData sheetId="776"/>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sheetData sheetId="846"/>
      <sheetData sheetId="847" refreshError="1"/>
      <sheetData sheetId="848"/>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 val="Sheet1"/>
      <sheetName val="Sheet6"/>
      <sheetName val="Sheet2"/>
      <sheetName val="Sheet7"/>
      <sheetName val="Sheet4"/>
      <sheetName val="Sheet5"/>
      <sheetName val="Sheet3"/>
      <sheetName val="XL4Poppy"/>
      <sheetName val="(1)TK_ThueGTGT_Thang"/>
      <sheetName val="Vat tu 1 pha"/>
      <sheetName val="Nhan cong"/>
      <sheetName val="1 pha"/>
      <sheetName val="3 pha"/>
      <sheetName val="NCong moi"/>
      <sheetName val="DG 06-05"/>
      <sheetName val="52 CMT8 Q3"/>
      <sheetName val="11Dang Dung"/>
      <sheetName val="85-5 TKChan"/>
      <sheetName val="249 NKKNghia"/>
      <sheetName val="53-4 TKDu"/>
      <sheetName val="18 Tran Cao Van 1"/>
      <sheetName val="18 Tran Cao Van"/>
      <sheetName val="475-15-49 HBTrung"/>
      <sheetName val="39-19 NTrai Q1"/>
      <sheetName val="39-17 NTrai Q1"/>
      <sheetName val="387-389 HBTrung 1"/>
      <sheetName val="387-389 HBTrung"/>
      <sheetName val="361-39-6 NDChieu"/>
      <sheetName val="361-39-7 NDChieu"/>
      <sheetName val="2-17 Cao Thang"/>
      <sheetName val="6A NTNgan"/>
      <sheetName val="2-42 Cao Thang"/>
      <sheetName val="358-1-15 cmt8"/>
      <sheetName val="68-17ATQKHAI-1P"/>
      <sheetName val="182-1-2 De Tham - 1 pha "/>
      <sheetName val="COAT&amp;WRAP-QIOT-#3"/>
      <sheetName val="TONGHOP"/>
      <sheetName val="Tongke"/>
      <sheetName val="HCAOLANHQui1"/>
      <sheetName val="HCAOLANHQui2"/>
      <sheetName val="SADECQui1"/>
      <sheetName val="SADECQui2"/>
      <sheetName val="THANHBINHQui1"/>
      <sheetName val="THANHBINHQui2"/>
      <sheetName val="CAOLANHQui1"/>
      <sheetName val="CAOLANHQui2"/>
      <sheetName val="HONGNGHUQui1"/>
      <sheetName val="HONGNGUQui2"/>
      <sheetName val="CHAUTHANHQui1"/>
      <sheetName val="CHAUTHANHQui2"/>
      <sheetName val="TAMNONGQui1"/>
      <sheetName val="TAMNONGQui2"/>
      <sheetName val="TANHONGQui1"/>
      <sheetName val="TANHONGQui2"/>
      <sheetName val="THAPMUOIQui1"/>
      <sheetName val="THAPMUOIQui2"/>
      <sheetName val="LAPVOQui1"/>
      <sheetName val="LAPVOQui2"/>
      <sheetName val="LAIVUNGQui1"/>
      <sheetName val="LAIVUNGQui2"/>
      <sheetName val="S-SKTM"/>
      <sheetName val="S-BDMTK"/>
      <sheetName val="SQTM"/>
      <sheetName val="SNKTT"/>
      <sheetName val="BCDTKKT"/>
      <sheetName val="BCKQHDKD"/>
      <sheetName val="TGTGTDKT"/>
      <sheetName val="SOCAI"/>
      <sheetName val=""/>
      <sheetName val="VT"/>
      <sheetName val="NC"/>
      <sheetName val="DUTOAN"/>
      <sheetName val="MTP1"/>
      <sheetName val="MTL$-INTER"/>
      <sheetName val="2-42 Cao Tha.g"/>
      <sheetName val="dnc4"/>
      <sheetName val="THKP"/>
      <sheetName val="chiettinh"/>
      <sheetName val="vcvt"/>
      <sheetName val="thvt"/>
      <sheetName val="ptvt"/>
      <sheetName val="bthnenduong"/>
      <sheetName val="BKL"/>
      <sheetName val="CPKH"/>
      <sheetName val="ktcl"/>
      <sheetName val="kpcbxd"/>
      <sheetName val="XDCB"/>
      <sheetName val="???????-BLDG"/>
      <sheetName val="KL"/>
      <sheetName val="TTP"/>
      <sheetName val="VATTU"/>
      <sheetName val="VCBD"/>
      <sheetName val="DGNC"/>
      <sheetName val="DGVT"/>
      <sheetName val="THUHOI"/>
      <sheetName val="VCDD"/>
      <sheetName val="TONGHOPKP"/>
      <sheetName val="giaitrinh"/>
      <sheetName val="pldt"/>
      <sheetName val="TH"/>
      <sheetName val="XD"/>
      <sheetName val="XD1"/>
      <sheetName val="01"/>
      <sheetName val="02"/>
      <sheetName val="03"/>
      <sheetName val="07"/>
      <sheetName val="08"/>
      <sheetName val="09"/>
      <sheetName val="XL (2)"/>
      <sheetName val="XL"/>
      <sheetName val="TN"/>
      <sheetName val="PBC"/>
      <sheetName val="PBC (2)"/>
      <sheetName val="BIATK"/>
      <sheetName val="BIADT"/>
      <sheetName val="LAP"/>
      <sheetName val="TONG"/>
      <sheetName val="00000000"/>
      <sheetName val="10000000"/>
      <sheetName val="[DUTOAN.XLS][DUTOAN.XLS][DUTOAN"/>
      <sheetName val="CVC"/>
      <sheetName val="Tra_bang"/>
      <sheetName val="tra-vat-lieu"/>
      <sheetName val="ptdg"/>
      <sheetName val="dtct_Duong"/>
      <sheetName val="TH_Duong"/>
      <sheetName val="ptdg-ct"/>
      <sheetName val="dtct-HD"/>
      <sheetName val="TH-CT"/>
      <sheetName val="gia_DB"/>
      <sheetName val="DB-2CDD"/>
      <sheetName val="dbu-02"/>
      <sheetName val="KSTK_Duong"/>
      <sheetName val="kstk_CT"/>
      <sheetName val="****"/>
      <sheetName val="CTCP"/>
      <sheetName val="VT-TB"/>
      <sheetName val="NC-MTC"/>
      <sheetName val="DMNC(xntk)"/>
      <sheetName val="bt2"/>
      <sheetName val="bdm"/>
      <sheetName val="_DUTOAN.XLS_XD1"/>
      <sheetName val="___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sheetData sheetId="62"/>
      <sheetData sheetId="63"/>
      <sheetData sheetId="64"/>
      <sheetData sheetId="65"/>
      <sheetData sheetId="66"/>
      <sheetData sheetId="67"/>
      <sheetData sheetId="68"/>
      <sheetData sheetId="69" refreshError="1"/>
      <sheetData sheetId="70" refreshError="1"/>
      <sheetData sheetId="71" refreshError="1"/>
      <sheetData sheetId="72" refreshError="1"/>
      <sheetData sheetId="73" refreshError="1"/>
      <sheetData sheetId="74" refreshError="1"/>
      <sheetData sheetId="75"/>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 val="QMCT"/>
      <sheetName val="Sheet1"/>
      <sheetName val="Sheet2"/>
      <sheetName val="Sheet3"/>
      <sheetName val="CUONG 03 CHUA LEN  (1)"/>
      <sheetName val="CUONG 04 LEN GIA (1)"/>
      <sheetName val="CUONG 04 HA XOP (1)"/>
      <sheetName val="XL4Poppy"/>
      <sheetName val="Tong hop kinh phi"/>
      <sheetName val="LDC"/>
      <sheetName val="LDB"/>
      <sheetName val="LDA"/>
      <sheetName val="LD"/>
      <sheetName val="XL4Test5"/>
      <sheetName val="Chenh lech vat tu"/>
      <sheetName val="Du toan"/>
      <sheetName val="THKP"/>
    </sheetNames>
    <sheetDataSet>
      <sheetData sheetId="0"/>
      <sheetData sheetId="1" refreshError="1"/>
      <sheetData sheetId="2" refreshError="1"/>
      <sheetData sheetId="3"/>
      <sheetData sheetId="4"/>
      <sheetData sheetId="5"/>
      <sheetData sheetId="6"/>
      <sheetData sheetId="7"/>
      <sheetData sheetId="8"/>
      <sheetData sheetId="9" refreshError="1"/>
      <sheetData sheetId="10"/>
      <sheetData sheetId="11"/>
      <sheetData sheetId="12"/>
      <sheetData sheetId="13"/>
      <sheetData sheetId="14"/>
      <sheetData sheetId="15" refreshError="1"/>
      <sheetData sheetId="16" refreshError="1"/>
      <sheetData sheetId="1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s>
    <sheetDataSet>
      <sheetData sheetId="0"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P"/>
      <sheetName val="MTL$-INTER"/>
    </sheetNames>
    <sheetDataSet>
      <sheetData sheetId="0" refreshError="1"/>
      <sheetData sheetId="1"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VT"/>
      <sheetName val="1NC"/>
      <sheetName val="Sheet1"/>
      <sheetName val="NHOMVTU"/>
      <sheetName val="MTP"/>
      <sheetName val="MTP_OLD"/>
      <sheetName val="MTP1"/>
      <sheetName val="CHITIET"/>
      <sheetName val="1NC_x0006__x0000__x0000_Sheet1_x0007__x0000__x0000_NHOMVTU_x0003__x0000__x0000_MTP_x0007__x0000__x0000_"/>
      <sheetName val="Dongia"/>
      <sheetName val="DMXD"/>
      <sheetName val="1NC_x0006_"/>
      <sheetName val="Tke"/>
      <sheetName val="1NC_x0006_??Sheet1_x0007_??NHOMVTU_x0003_??MTP_x0007_??"/>
      <sheetName val="CHITIET VL-NC-TT1p"/>
      <sheetName val="1NC_x0006___Sheet1_x0007___NHOMVTU_x0003___MTP_x0007___"/>
      <sheetName val="LD_x0004__x0000__x0000_MTP1T_x0006__x0000__x0000_dgiaVC_x0007__x0000__x0000_dgiaDD2_x0007__x0000_"/>
      <sheetName val="TH vat tu"/>
      <sheetName val="LD_x0004_"/>
      <sheetName val="#REF"/>
      <sheetName val="1NC_x0006_Sheet1_x0007_NHOMVTU_x0003_MTP_x0007_"/>
      <sheetName val="LD_x0004_MTP1T_x0006_dgiaVC_x0007_dgiaDD2_x0007_"/>
      <sheetName val="LD_x0004_??MTP1T_x0006_??dgiaVC_x0007_??dgiaDD2_x0007_?"/>
      <sheetName val="IBASE"/>
    </sheetNames>
    <sheetDataSet>
      <sheetData sheetId="0"/>
      <sheetData sheetId="1"/>
      <sheetData sheetId="2"/>
      <sheetData sheetId="3"/>
      <sheetData sheetId="4"/>
      <sheetData sheetId="5"/>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T"/>
      <sheetName val="NC"/>
      <sheetName val="MTP"/>
      <sheetName val="MTP1"/>
      <sheetName val="Config"/>
      <sheetName val="Du toan"/>
      <sheetName val="ESTI."/>
      <sheetName val="DI-ESTI"/>
    </sheetNames>
    <sheetDataSet>
      <sheetData sheetId="0"/>
      <sheetData sheetId="1"/>
      <sheetData sheetId="2"/>
      <sheetData sheetId="3" refreshError="1"/>
      <sheetData sheetId="4" refreshError="1"/>
      <sheetData sheetId="5" refreshError="1"/>
      <sheetData sheetId="6" refreshError="1"/>
      <sheetData sheetId="7"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 val="MT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TBT"/>
      <sheetName val="D.lg Thang Mo"/>
      <sheetName val="CT Thang Mo"/>
      <sheetName val="D.lg Phu Lung"/>
      <sheetName val="CT  PL"/>
      <sheetName val="D.lg Lao &amp; chai"/>
      <sheetName val="CT  Lao &amp; chai"/>
      <sheetName val="Gia thau TM"/>
      <sheetName val="TH chao thau (2)"/>
      <sheetName val="KHTC "/>
      <sheetName val="Tien do"/>
      <sheetName val="Nguon goc VT"/>
      <sheetName val="TH chao thau"/>
      <sheetName val="Ten da dat"/>
      <sheetName val="MTO REV.2(ARMOR)"/>
      <sheetName val="MTP"/>
    </sheetNames>
    <sheetDataSet>
      <sheetData sheetId="0" refreshError="1"/>
      <sheetData sheetId="1" refreshError="1"/>
      <sheetData sheetId="2" refreshError="1">
        <row r="34">
          <cell r="B34" t="str">
            <v>CT</v>
          </cell>
          <cell r="C34" t="str">
            <v>VËn chuyÓn  bª t«ng M50</v>
          </cell>
          <cell r="D34" t="str">
            <v>m3</v>
          </cell>
          <cell r="E34">
            <v>0.216</v>
          </cell>
          <cell r="H34">
            <v>92717.262667499992</v>
          </cell>
        </row>
        <row r="35">
          <cell r="B35" t="str">
            <v>CT</v>
          </cell>
          <cell r="C35" t="str">
            <v>VËn chuyÓn  bª t«ng M150</v>
          </cell>
          <cell r="D35" t="str">
            <v>m3</v>
          </cell>
          <cell r="E35">
            <v>1.1000000000000001</v>
          </cell>
          <cell r="H35">
            <v>89605.428454999987</v>
          </cell>
        </row>
        <row r="36">
          <cell r="B36" t="str">
            <v>CT</v>
          </cell>
          <cell r="C36" t="str">
            <v>VËn chuyÓn  bª t«ng M200</v>
          </cell>
          <cell r="D36" t="str">
            <v>m3</v>
          </cell>
          <cell r="E36">
            <v>0.08</v>
          </cell>
          <cell r="H36">
            <v>67242.986511249997</v>
          </cell>
        </row>
        <row r="39">
          <cell r="B39" t="str">
            <v>03.2203</v>
          </cell>
          <cell r="C39" t="str">
            <v>LÊp + ®¾p ®Êt mãng</v>
          </cell>
          <cell r="D39" t="str">
            <v>m3</v>
          </cell>
          <cell r="E39">
            <v>6.6133333333333351</v>
          </cell>
          <cell r="H39">
            <v>10890</v>
          </cell>
        </row>
        <row r="93">
          <cell r="B93" t="str">
            <v>TT</v>
          </cell>
          <cell r="C93" t="str">
            <v>§Òn bï ®Êt m­în thi c«ng</v>
          </cell>
          <cell r="D93" t="str">
            <v>m2</v>
          </cell>
          <cell r="E93">
            <v>3.84</v>
          </cell>
          <cell r="F93">
            <v>1100</v>
          </cell>
        </row>
        <row r="161">
          <cell r="B161" t="str">
            <v>03.3103</v>
          </cell>
          <cell r="C161" t="str">
            <v>§µo ®Êt cÊp 3 r·nh tiÕp ®Þa</v>
          </cell>
          <cell r="D161" t="str">
            <v>m3</v>
          </cell>
          <cell r="E161">
            <v>4</v>
          </cell>
          <cell r="H161">
            <v>21926</v>
          </cell>
        </row>
        <row r="162">
          <cell r="B162" t="str">
            <v>03.3203</v>
          </cell>
          <cell r="C162" t="str">
            <v>LÊp ®Êt r·nh tiÕp ®Þa</v>
          </cell>
          <cell r="D162" t="str">
            <v>m3</v>
          </cell>
          <cell r="E162">
            <v>4</v>
          </cell>
          <cell r="H162">
            <v>10007</v>
          </cell>
        </row>
        <row r="182">
          <cell r="B182" t="str">
            <v>02.1443</v>
          </cell>
          <cell r="C182" t="str">
            <v>VËn chuyÓn d©y dÉn</v>
          </cell>
          <cell r="D182" t="str">
            <v>TÊn</v>
          </cell>
          <cell r="E182">
            <v>0.34369919999999998</v>
          </cell>
          <cell r="H182">
            <v>48749.399999999994</v>
          </cell>
        </row>
        <row r="189">
          <cell r="B189" t="str">
            <v>03.1113</v>
          </cell>
          <cell r="C189" t="str">
            <v>§µo ®Êt cÊp 3 ®é s©u &gt;1m; S &lt; 5m2</v>
          </cell>
          <cell r="D189" t="str">
            <v>m3</v>
          </cell>
          <cell r="E189">
            <v>3.3599999999999994</v>
          </cell>
          <cell r="H189">
            <v>24428</v>
          </cell>
        </row>
        <row r="220">
          <cell r="B220" t="str">
            <v>§g VC 36</v>
          </cell>
          <cell r="C220" t="str">
            <v>V/c Cét BT tõ NM BT chÌm lªn Ctr×nh</v>
          </cell>
          <cell r="D220" t="str">
            <v>TÊn</v>
          </cell>
          <cell r="E220">
            <v>0.22500000000000001</v>
          </cell>
          <cell r="H220">
            <v>7358</v>
          </cell>
          <cell r="I220">
            <v>239962.80000000002</v>
          </cell>
        </row>
        <row r="323">
          <cell r="B323" t="str">
            <v>03.3103</v>
          </cell>
          <cell r="C323" t="str">
            <v>§µo ®Êt cÊp 3 r·nh tiÕp ®Þa</v>
          </cell>
          <cell r="D323" t="str">
            <v>m3</v>
          </cell>
          <cell r="E323">
            <v>1.2000000000000002</v>
          </cell>
          <cell r="H323">
            <v>21296</v>
          </cell>
        </row>
        <row r="324">
          <cell r="B324" t="str">
            <v>03.3203</v>
          </cell>
          <cell r="C324" t="str">
            <v>LÊp ®Êt r·nh tiÕp ®Þa</v>
          </cell>
          <cell r="D324" t="str">
            <v>m3</v>
          </cell>
          <cell r="E324">
            <v>1.2000000000000002</v>
          </cell>
          <cell r="H324">
            <v>10007</v>
          </cell>
        </row>
        <row r="350">
          <cell r="B350" t="str">
            <v>04.9102</v>
          </cell>
          <cell r="C350" t="str">
            <v>L¾p ®Æt xµ trªn cét BTLT</v>
          </cell>
          <cell r="D350" t="str">
            <v>Kg</v>
          </cell>
          <cell r="E350">
            <v>68.53</v>
          </cell>
          <cell r="F350">
            <v>8500</v>
          </cell>
          <cell r="H350">
            <v>181.47</v>
          </cell>
        </row>
        <row r="370">
          <cell r="B370" t="str">
            <v>04.8102</v>
          </cell>
          <cell r="C370" t="str">
            <v>L¾p ®Æt gi¸ trªn cét BTLT</v>
          </cell>
          <cell r="D370" t="str">
            <v>Kg</v>
          </cell>
          <cell r="E370">
            <v>11.68</v>
          </cell>
          <cell r="F370">
            <v>8500</v>
          </cell>
          <cell r="H370">
            <v>155.58600000000001</v>
          </cell>
        </row>
        <row r="390">
          <cell r="B390" t="str">
            <v>04.8101</v>
          </cell>
          <cell r="C390" t="str">
            <v>L¾p ®Æt thang trªn cét BTLT</v>
          </cell>
          <cell r="D390" t="str">
            <v>Kg</v>
          </cell>
          <cell r="E390">
            <v>59.59</v>
          </cell>
          <cell r="F390">
            <v>8500</v>
          </cell>
          <cell r="H390">
            <v>171.14500000000001</v>
          </cell>
        </row>
        <row r="406">
          <cell r="B406" t="str">
            <v>§g VC 36</v>
          </cell>
          <cell r="C406" t="str">
            <v>V/c vËt t­ B mua tõ HN lªn Hµ Giang</v>
          </cell>
          <cell r="D406" t="str">
            <v>TÊn</v>
          </cell>
          <cell r="E406">
            <v>0.15108000000000002</v>
          </cell>
          <cell r="H406">
            <v>6033</v>
          </cell>
          <cell r="I406">
            <v>239962.80000000002</v>
          </cell>
        </row>
        <row r="431">
          <cell r="B431" t="str">
            <v>02.2601</v>
          </cell>
          <cell r="C431" t="str">
            <v>Trung chuyÓn ThiÕt bÞ: 1,5 Km</v>
          </cell>
          <cell r="D431" t="str">
            <v>TÊn</v>
          </cell>
          <cell r="E431">
            <v>4.0000000000000001E-3</v>
          </cell>
          <cell r="H431">
            <v>12546.659999999998</v>
          </cell>
          <cell r="I431">
            <v>84338.099999999991</v>
          </cell>
        </row>
        <row r="432">
          <cell r="B432" t="str">
            <v>§g VC 36</v>
          </cell>
          <cell r="C432" t="str">
            <v>VËn chuyÓn tõ kho ®Õn CTr×nh</v>
          </cell>
          <cell r="D432" t="str">
            <v>TÊn</v>
          </cell>
          <cell r="E432">
            <v>4.0000000000000001E-3</v>
          </cell>
          <cell r="H432">
            <v>11037</v>
          </cell>
          <cell r="I432">
            <v>40268.799999999996</v>
          </cell>
        </row>
      </sheetData>
      <sheetData sheetId="3" refreshError="1"/>
      <sheetData sheetId="4" refreshError="1">
        <row r="8">
          <cell r="B8" t="str">
            <v>02.1464</v>
          </cell>
          <cell r="C8" t="str">
            <v>V/c cét bª t«ng li t©m 12b</v>
          </cell>
          <cell r="D8" t="str">
            <v>TÊn</v>
          </cell>
          <cell r="E8">
            <v>1</v>
          </cell>
          <cell r="H8">
            <v>90972.200000000012</v>
          </cell>
        </row>
        <row r="25">
          <cell r="B25" t="str">
            <v>CT</v>
          </cell>
          <cell r="C25" t="str">
            <v>VËn chuyÓn  bª t«ng M50</v>
          </cell>
          <cell r="D25" t="str">
            <v>m3</v>
          </cell>
          <cell r="E25">
            <v>0.216</v>
          </cell>
          <cell r="H25">
            <v>92717.262667499992</v>
          </cell>
        </row>
        <row r="125">
          <cell r="B125" t="str">
            <v>CT</v>
          </cell>
          <cell r="C125" t="str">
            <v>VËn chuyÓn Bª t«ng M 100</v>
          </cell>
          <cell r="D125" t="str">
            <v>m3</v>
          </cell>
          <cell r="E125">
            <v>0.48</v>
          </cell>
          <cell r="H125">
            <v>92817.147648749989</v>
          </cell>
        </row>
        <row r="288">
          <cell r="B288" t="str">
            <v>02.1353</v>
          </cell>
          <cell r="C288" t="str">
            <v>VËn chuyÓn thÐp rêi 350 m; HS: 1,5</v>
          </cell>
          <cell r="D288" t="str">
            <v>TÊn</v>
          </cell>
          <cell r="E288">
            <v>6.8530000000000008E-2</v>
          </cell>
          <cell r="H288">
            <v>54311.774999999994</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Dz22"/>
      <sheetName val="TH 22"/>
      <sheetName val="DT DZ 22 Kv"/>
      <sheetName val="DTchi tiet DZ 22 Kv"/>
      <sheetName val="Chiet tinh dz22"/>
      <sheetName val="Thi nghiem 22"/>
      <sheetName val="VC22"/>
      <sheetName val="DTtram "/>
      <sheetName val="DTTC tram "/>
      <sheetName val="Chiet tinh TB, VT"/>
      <sheetName val=" thi nghiemTBA"/>
      <sheetName val="VCVT"/>
      <sheetName val="bia"/>
      <sheetName val="trang bia"/>
      <sheetName val="TH tram"/>
      <sheetName val="CT Thang Mo"/>
      <sheetName val="CT  PL"/>
      <sheetName val="ma-pt"/>
    </sheetNames>
    <sheetDataSet>
      <sheetData sheetId="0" refreshError="1"/>
      <sheetData sheetId="1" refreshError="1"/>
      <sheetData sheetId="2" refreshError="1"/>
      <sheetData sheetId="3" refreshError="1"/>
      <sheetData sheetId="4"/>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T DZ35"/>
      <sheetName val="DT DZ 35 Kv"/>
      <sheetName val="Chiet tinh dz35"/>
      <sheetName val="TN"/>
      <sheetName val="VC"/>
      <sheetName val="Sheet1"/>
      <sheetName val="Sheet2"/>
      <sheetName val="Sheet3"/>
      <sheetName val="Chiet tinh dz22"/>
      <sheetName val="HY35"/>
    </sheetNames>
    <sheetDataSet>
      <sheetData sheetId="0"/>
      <sheetData sheetId="1"/>
      <sheetData sheetId="2">
        <row r="3">
          <cell r="H3">
            <v>17.099999999999998</v>
          </cell>
        </row>
        <row r="4">
          <cell r="H4">
            <v>2</v>
          </cell>
        </row>
      </sheetData>
      <sheetData sheetId="3"/>
      <sheetData sheetId="4"/>
      <sheetData sheetId="5"/>
      <sheetData sheetId="6"/>
      <sheetData sheetId="7"/>
      <sheetData sheetId="8" refreshError="1"/>
      <sheetData sheetId="9"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Sheet1"/>
      <sheetName val="CV den trong tong"/>
      <sheetName val="Sheet2"/>
      <sheetName val="00000000"/>
      <sheetName val="xdcb 01-2003"/>
      <sheetName val="So Do"/>
      <sheetName val="KTTSCD - DLNA"/>
      <sheetName val="quÝ1"/>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3"/>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TH Ky Anh"/>
      <sheetName val="Sheet2 (2)"/>
      <sheetName val="CV den trong to聮g"/>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t1"/>
      <sheetName val="T11"/>
      <sheetName val="PNT_QUOT__3"/>
      <sheetName val="COAT_WRAP_QIOT__3"/>
      <sheetName val="kl m m d"/>
      <sheetName val="kl vt tho"/>
      <sheetName val="kl dat"/>
      <sheetName val="Sheet4"/>
      <sheetName val="xin kinh phi"/>
      <sheetName val="lan trai"/>
      <sheetName val="thuoc no"/>
      <sheetName val="so thuc pham"/>
      <sheetName val="fOOD"/>
      <sheetName val="FORM hc"/>
      <sheetName val="FORM pc"/>
      <sheetName val="CamPha"/>
      <sheetName val="MongCai"/>
      <sheetName val="70000000"/>
      <sheetName val="TH  goi 4-x"/>
      <sheetName val="PNT-QUOT-D150#3"/>
      <sheetName val="PNT-QUOT-H153#3"/>
      <sheetName val="PNT-QUOT-K152#3"/>
      <sheetName val="PNT-QUOT-H146#3"/>
      <sheetName val="Oð mai 279"/>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ȴ0000000"/>
      <sheetName val="mau kiem ke"/>
      <sheetName val="quyet toan HD 2000"/>
      <sheetName val="quyet toan hoa don 2001"/>
      <sheetName val="kiem ke hoa don 2001"/>
      <sheetName val="QUY III 02"/>
      <sheetName val="QUY IV 02"/>
      <sheetName val="QUYET TOAN 02"/>
      <sheetName val="Sheet15"/>
      <sheetName val="BangTH"/>
      <sheetName val="Xaylap "/>
      <sheetName val="Nhan cong"/>
      <sheetName val="Thietbi"/>
      <sheetName val="Diengiai"/>
      <sheetName val="Vanchuyen"/>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Kѭ284"/>
      <sheetName val="SOLIEU"/>
      <sheetName val="TINHTOAN"/>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Km27' - Km278"/>
      <sheetName val="0304"/>
      <sheetName val="0904"/>
      <sheetName val="1204"/>
      <sheetName val="80000000"/>
      <sheetName val="90000000"/>
      <sheetName val="a0000000"/>
      <sheetName val="b0000000"/>
      <sheetName val="c0000000"/>
      <sheetName val="Cong ban 1,5_x0013__x0000_"/>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Shedt1"/>
      <sheetName val="_x0012_0000000"/>
      <sheetName val="Thang06-2002"/>
      <sheetName val="Thang07-2002"/>
      <sheetName val="Thang08-2002"/>
      <sheetName val="Thang09-2002"/>
      <sheetName val="Thang10-2002 "/>
      <sheetName val="Thang11-2002"/>
      <sheetName val="Thang12-2002"/>
      <sheetName val="Sheet1 (3)"/>
      <sheetName val="XLÇ_x0015_oppy"/>
      <sheetName val="Bao cao KQTH quy hoach 135"/>
      <sheetName val="Sheet5"/>
      <sheetName val="Sheet6"/>
      <sheetName val="Sheet7"/>
      <sheetName val="Sheet8"/>
      <sheetName val="Sheet9"/>
      <sheetName val="Sheet10"/>
      <sheetName val="ct luong "/>
      <sheetName val="Nhap 6T"/>
      <sheetName val="baocaochinh(qui1.05) (DC)"/>
      <sheetName val="Ctuluongq.1.05"/>
      <sheetName val="BANG PHAN BO qui1.05(DC)"/>
      <sheetName val="BANG PHAN BO quiII.05"/>
      <sheetName val="bao cac cinh Qui II-2005"/>
      <sheetName val="XXXXX\XX"/>
      <sheetName val="Macro1"/>
      <sheetName val="Macro2"/>
      <sheetName val="Macro3"/>
      <sheetName val="TAU"/>
      <sheetName val="KHACH"/>
      <sheetName val="BC1"/>
      <sheetName val="BC2"/>
      <sheetName val="BAO CAO AN"/>
      <sheetName val="BANGKEKHACH"/>
      <sheetName val="BKLBD"/>
      <sheetName val="PTDG"/>
      <sheetName val="DTCT"/>
      <sheetName val="vlct"/>
      <sheetName val="Sheet11"/>
      <sheetName val="Sheet12"/>
      <sheetName val="Sheet13"/>
      <sheetName val="Sheet14"/>
      <sheetName val="T_x000b_331"/>
      <sheetName val="p0000000"/>
      <sheetName val=""/>
      <sheetName val="Km&quot;80"/>
      <sheetName val="Khac DP"/>
      <sheetName val="Khoi than "/>
      <sheetName val="B3_208_than"/>
      <sheetName val="B3_208_TU"/>
      <sheetName val="B3_208_TW"/>
      <sheetName val="B3_208_DP"/>
      <sheetName val="B3_208_khac"/>
      <sheetName val="Km283 - Jm284"/>
      <sheetName val="ADKT"/>
      <sheetName val="cocB40 5B"/>
      <sheetName val="cocD50 9A"/>
      <sheetName val="cocD75 16"/>
      <sheetName val="coc B80 TD25"/>
      <sheetName val="P27 B80"/>
      <sheetName val="Coc23 B80"/>
      <sheetName val="cong B80 C4"/>
      <sheetName val="Km27%"/>
      <sheetName val="O0 mai 279"/>
      <sheetName val="Op_x0000_mai 280"/>
      <sheetName val="Op mai 28_x0011_"/>
      <sheetName val="5 nam (tac`) (2)"/>
      <sheetName val="D%o nai"/>
      <sheetName val="CTT cao so."/>
      <sheetName val="XNxlva sxdhanKCII"/>
      <sheetName val="CTxay lap mo C_x0010_"/>
      <sheetName val="Song ban 0,7x0,7"/>
      <sheetName val="Cong ban 0,8x ,8"/>
      <sheetName val="Dong$bac"/>
      <sheetName val="MTL$-INTER"/>
      <sheetName val="Khach iang le "/>
      <sheetName val="[PNT-P3.xlsѝKQKDKT'04-1"/>
      <sheetName val="Du tnan chi tiet coc nuoc"/>
      <sheetName val="TNghiÖ- VL"/>
      <sheetName val="thaß26"/>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TL33-13.14"/>
      <sheetName val="tlđm190337,8"/>
      <sheetName val="GC190337,8"/>
      <sheetName val="033,7,8"/>
      <sheetName val="TL033 ,2,4"/>
      <sheetName val="TL 0331,2"/>
      <sheetName val="033-1,4"/>
      <sheetName val="TL033,19,5"/>
      <sheetName val="gVL"/>
      <sheetName val="Lap ®at ®hÖn"/>
      <sheetName val="[PNT-P3.xlsUTong hop (2)"/>
      <sheetName val="Km276 - Ke277"/>
      <sheetName val="[PNT-P3.xlsUKm279 - Km280"/>
      <sheetName val="Baocao"/>
      <sheetName val="UT"/>
      <sheetName val="TongHopHD"/>
      <sheetName val="7000 000"/>
      <sheetName val="Áo"/>
      <sheetName val="XNxlva sxthanKCIÉ"/>
      <sheetName val="K43"/>
      <sheetName val="THKL"/>
      <sheetName val="PL43"/>
      <sheetName val="K43+0.00 - 338 Trai"/>
      <sheetName val="Tong (op"/>
      <sheetName val="Coc 4ieu"/>
      <sheetName val="chieud_x0005__x0000__x0000__x0000_"/>
      <sheetName val="gìIÏÝ_x001c_Ã_x0008_ç¾{è"/>
      <sheetName val="ESTI."/>
      <sheetName val="DI-ESTI"/>
      <sheetName val="CV den trong to?g"/>
      <sheetName val="?0000000"/>
      <sheetName val="GS02-thu0TM"/>
      <sheetName val="Don gia"/>
      <sheetName val="Nhap du lieu"/>
      <sheetName val="Package1"/>
      <sheetName val="TDT-TBࡁ"/>
      <sheetName val="ၔong hop QL48 - 2"/>
      <sheetName val="Shaet13"/>
      <sheetName val="Km266"/>
      <sheetName val="Thang8-02"/>
      <sheetName val="Thang9-02"/>
      <sheetName val="Thang10-02"/>
      <sheetName val="Thang11-02"/>
      <sheetName val="Thang12-02"/>
      <sheetName val="Thang01-03"/>
      <sheetName val="Thang02-03"/>
      <sheetName val="Mp mai 275"/>
      <sheetName val="30100000"/>
      <sheetName val="Ton 31.1"/>
      <sheetName val="NhapT.2"/>
      <sheetName val="Xuat T.2"/>
      <sheetName val="Ton 28.2"/>
      <sheetName val="H.Tra"/>
      <sheetName val="Hang CTY TRA LAI"/>
      <sheetName val="Hang NV Tra Lai"/>
      <sheetName val="TNghiªm T_x0002_ "/>
      <sheetName val="tt-_x0014_BA"/>
      <sheetName val="TD_x0014_"/>
      <sheetName val="_x0014_.12"/>
      <sheetName val="QD c5a HDQT (2)"/>
      <sheetName val="_x0003_hart1"/>
      <sheetName val="mua vao"/>
      <sheetName val="chi phi "/>
      <sheetName val="ban ra 10%"/>
      <sheetName val="1"/>
      <sheetName val="2"/>
      <sheetName val="3"/>
      <sheetName val="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PN1"/>
      <sheetName val="PN2"/>
      <sheetName val="PG1"/>
      <sheetName val="PG2"/>
      <sheetName val="TT"/>
      <sheetName val="HFO"/>
      <sheetName val="HFA"/>
      <sheetName val="FA2"/>
      <sheetName val="T_pn1"/>
      <sheetName val="T_pn2"/>
      <sheetName val="T_pg1"/>
      <sheetName val="T_pg2"/>
      <sheetName val="T_tt"/>
      <sheetName val="T_hfo"/>
      <sheetName val="T_p2"/>
      <sheetName val="T_hfa"/>
      <sheetName val="tong"/>
      <sheetName val="dt1,2,10"/>
      <sheetName val="13b"/>
      <sheetName val="pn1_TT"/>
      <sheetName val="pn2_TT"/>
      <sheetName val="PG1_TT"/>
      <sheetName val="PG2_TT"/>
      <sheetName val="tuathang"/>
      <sheetName val="hpho_TT"/>
      <sheetName val="Ban pha 2"/>
      <sheetName val="Huoipha"/>
      <sheetName val="??-BLDG"/>
      <sheetName val="_x000b_luong phu"/>
      <sheetName val="gìIÏÝ_x001c_齘_x0013_龜_x0013_ꗃ〒"/>
      <sheetName val="Op mai 2_x000c__x0000_"/>
      <sheetName val="_x0000_bÑi_x0003__x0000__x0000__x0000__x0000_²r_x0013__x0000_"/>
      <sheetName val="k, vt tho"/>
      <sheetName val="Km_x0012_77 "/>
      <sheetName val="K-280 - Km281"/>
      <sheetName val="Km280 ࠭ Km281"/>
      <sheetName val="_x0000__x000f__x0000__x0000__x0000_½"/>
      <sheetName val="_x0000__x0000_²r"/>
      <sheetName val="_x0000__x0000__x0000__x0000__x0000_M pc_x0006__x0000__x0000_CamPh_x0000__x0000_"/>
      <sheetName val="_x0000__x000d__x0000__x0000__x0000_âO"/>
      <sheetName val="Cong ban 1,5„—_x0013__x0000_"/>
      <sheetName val="Xa9lap "/>
      <sheetName val="So TSCD"/>
      <sheetName val="Bang phan bo KH TSCD"/>
      <sheetName val="The TSCD"/>
      <sheetName val="BTH- P.Chi "/>
      <sheetName val="BTH NVL"/>
      <sheetName val="NK-SC"/>
      <sheetName val="NK SO CAI"/>
      <sheetName val="The tinh Z"/>
      <sheetName val="So CFSXKD"/>
      <sheetName val="So TGNH 2002"/>
      <sheetName val="So quy TM 2002"/>
      <sheetName val="SCT NVL"/>
      <sheetName val="SCT TK 131"/>
      <sheetName val="So theo doi thue GTGT 2002"/>
      <sheetName val="BTH- P.Thu"/>
      <sheetName val="BCDSPS"/>
      <sheetName val="BCDKT"/>
      <sheetName val="Sÿÿÿÿ"/>
      <sheetName val="quÿÿ"/>
      <sheetName val="L_x0010_V ®at ®iÖn"/>
      <sheetName val="Cong ban 0,7p0,7"/>
      <sheetName val="Km275 - Ke276"/>
      <sheetName val="Km280 - Km2(1"/>
      <sheetName val="Km282 - Kl283"/>
      <sheetName val="Tong hop Op m!i"/>
      <sheetName val="bc"/>
      <sheetName val="K.O"/>
      <sheetName val="xang _clc"/>
      <sheetName val="X¡NG_td"/>
      <sheetName val="MaZUT"/>
      <sheetName val="DIESEL"/>
      <sheetName val="Thang 07"/>
      <sheetName val="T10-05"/>
      <sheetName val="T9-05"/>
      <sheetName val="t805"/>
      <sheetName val="11T"/>
      <sheetName val="9T"/>
      <sheetName val="Giao nhie- vu"/>
      <sheetName val="Diem mon hoc"/>
      <sheetName val="Tong hop diem"/>
      <sheetName val="HoTen-khong duoc xoa"/>
      <sheetName val="120"/>
      <sheetName val="IFAD"/>
      <sheetName val="CVHN"/>
      <sheetName val="TCVM"/>
      <sheetName val="RIDP"/>
      <sheetName val="LDNN"/>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Dimu"/>
      <sheetName val="Klct"/>
      <sheetName val="Covi"/>
      <sheetName val="Nlvt"/>
      <sheetName val="Innl"/>
      <sheetName val="Invt"/>
      <sheetName val="Chon"/>
      <sheetName val="Qtnv"/>
      <sheetName val="Bqtn"/>
      <sheetName val="Bqtv"/>
      <sheetName val="Giao"/>
      <sheetName val="Dcap"/>
      <sheetName val="Nlie"/>
      <sheetName val="Mnli"/>
      <sheetName val="Giao nhiem fu"/>
      <sheetName val="QDcea TGD (2)"/>
      <sheetName val="Mix-Tarpaulin"/>
      <sheetName val="Tarpaulin"/>
      <sheetName val="Price"/>
      <sheetName val="Monthly"/>
      <sheetName val="For Summary"/>
      <sheetName val="For Summary(KG)"/>
      <sheetName val="PP Cloth"/>
      <sheetName val="Mix-PP Cloth"/>
      <sheetName val="Material Price-PP"/>
      <sheetName val="_x0003_har"/>
      <sheetName val="VÃt liÖu"/>
      <sheetName val="CVden nw8ai TCT (1)"/>
      <sheetName val="gia x_x0000_ may"/>
      <sheetName val="FORM jc"/>
      <sheetName val="K?284"/>
      <sheetName val="CDPS3"/>
      <sheetName val="tldm190337,8"/>
      <sheetName val="?ong hop QL48 - 2"/>
      <sheetName val="Giao nhÿÿÿÿvu"/>
      <sheetName val="⁋㌱Ա_x0000_䭔㌱س_x0000_䭔ㄠㄴ_x0006_牴湯⁧琠湯౧_x0000_杮楨搠湩⵨偃_x0006_匀敨瑥"/>
      <sheetName val="ADKTKT02"/>
      <sheetName val="Cac cang UT mua thal Dong bac"/>
      <sheetName val="CV di ngoai to~g"/>
      <sheetName val="CT.XF1"/>
      <sheetName val="DG "/>
      <sheetName val="I"/>
      <sheetName val="PNT-P3"/>
      <sheetName val="GS11- tÝnh KH_x0014_SC§"/>
      <sheetName val="DŃ02"/>
      <sheetName val="Op"/>
      <sheetName val="gia x"/>
      <sheetName val="⁋㌱Ա"/>
      <sheetName val="bÑi_x0003_"/>
      <sheetName val="_x000f_"/>
      <sheetName val="M pc_x0006_"/>
      <sheetName val="_x0000__x0000_"/>
      <sheetName val="Cong ban 1,5_x0013_"/>
      <sheetName val="bÑi_x0003__x0000_²r_x0013__x0000_"/>
      <sheetName val="_x000f__x0000_½"/>
      <sheetName val="M pc_x0006__x0000_CamPh_x0000_"/>
      <sheetName val="_x000d_âO"/>
      <sheetName val="chieud_x0005_"/>
      <sheetName val="Op mai 2_x000c_"/>
      <sheetName val="Cong ban 1,5„—_x0013_"/>
      <sheetName val="Opmai 280"/>
      <sheetName val="M pc_x0006_CamPh"/>
      <sheetName val="gia x may"/>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refreshError="1"/>
      <sheetData sheetId="149" refreshError="1"/>
      <sheetData sheetId="150" refreshError="1"/>
      <sheetData sheetId="151" refreshError="1"/>
      <sheetData sheetId="152" refreshError="1"/>
      <sheetData sheetId="153" refreshError="1"/>
      <sheetData sheetId="154" refreshError="1"/>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refreshError="1"/>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refreshError="1"/>
      <sheetData sheetId="238" refreshError="1"/>
      <sheetData sheetId="239" refreshError="1"/>
      <sheetData sheetId="240" refreshError="1"/>
      <sheetData sheetId="241" refreshError="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refreshError="1"/>
      <sheetData sheetId="292" refreshError="1"/>
      <sheetData sheetId="293" refreshError="1"/>
      <sheetData sheetId="294" refreshError="1"/>
      <sheetData sheetId="295" refreshError="1"/>
      <sheetData sheetId="296" refreshError="1"/>
      <sheetData sheetId="297" refreshError="1"/>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refreshError="1"/>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 sheetId="341"/>
      <sheetData sheetId="342"/>
      <sheetData sheetId="343"/>
      <sheetData sheetId="344"/>
      <sheetData sheetId="345"/>
      <sheetData sheetId="346"/>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sheetData sheetId="366"/>
      <sheetData sheetId="367"/>
      <sheetData sheetId="368"/>
      <sheetData sheetId="369"/>
      <sheetData sheetId="370"/>
      <sheetData sheetId="371"/>
      <sheetData sheetId="372"/>
      <sheetData sheetId="373"/>
      <sheetData sheetId="374"/>
      <sheetData sheetId="375" refreshError="1"/>
      <sheetData sheetId="376"/>
      <sheetData sheetId="377"/>
      <sheetData sheetId="378"/>
      <sheetData sheetId="379"/>
      <sheetData sheetId="380"/>
      <sheetData sheetId="381"/>
      <sheetData sheetId="382"/>
      <sheetData sheetId="383" refreshError="1"/>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sheetData sheetId="465" refreshError="1"/>
      <sheetData sheetId="466" refreshError="1"/>
      <sheetData sheetId="467" refreshError="1"/>
      <sheetData sheetId="468"/>
      <sheetData sheetId="469"/>
      <sheetData sheetId="470" refreshError="1"/>
      <sheetData sheetId="471"/>
      <sheetData sheetId="472"/>
      <sheetData sheetId="473"/>
      <sheetData sheetId="474"/>
      <sheetData sheetId="475"/>
      <sheetData sheetId="476"/>
      <sheetData sheetId="477"/>
      <sheetData sheetId="478" refreshError="1"/>
      <sheetData sheetId="479" refreshError="1"/>
      <sheetData sheetId="480" refreshError="1"/>
      <sheetData sheetId="481" refreshError="1"/>
      <sheetData sheetId="482" refreshError="1"/>
      <sheetData sheetId="483"/>
      <sheetData sheetId="484"/>
      <sheetData sheetId="485"/>
      <sheetData sheetId="486" refreshError="1"/>
      <sheetData sheetId="487"/>
      <sheetData sheetId="488"/>
      <sheetData sheetId="489"/>
      <sheetData sheetId="490" refreshError="1"/>
      <sheetData sheetId="491"/>
      <sheetData sheetId="492"/>
      <sheetData sheetId="493"/>
      <sheetData sheetId="494"/>
      <sheetData sheetId="495"/>
      <sheetData sheetId="496"/>
      <sheetData sheetId="497"/>
      <sheetData sheetId="498" refreshError="1"/>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refreshError="1"/>
      <sheetData sheetId="582" refreshError="1"/>
      <sheetData sheetId="583"/>
      <sheetData sheetId="584" refreshError="1"/>
      <sheetData sheetId="585" refreshError="1"/>
      <sheetData sheetId="586"/>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sheetData sheetId="612"/>
      <sheetData sheetId="613"/>
      <sheetData sheetId="614"/>
      <sheetData sheetId="615"/>
      <sheetData sheetId="616"/>
      <sheetData sheetId="617" refreshError="1"/>
      <sheetData sheetId="618" refreshError="1"/>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refreshError="1"/>
      <sheetData sheetId="658"/>
      <sheetData sheetId="659"/>
      <sheetData sheetId="660"/>
      <sheetData sheetId="661"/>
      <sheetData sheetId="662"/>
      <sheetData sheetId="663"/>
      <sheetData sheetId="664"/>
      <sheetData sheetId="665"/>
      <sheetData sheetId="666"/>
      <sheetData sheetId="667" refreshError="1"/>
      <sheetData sheetId="668" refreshError="1"/>
      <sheetData sheetId="669" refreshError="1"/>
      <sheetData sheetId="670" refreshError="1"/>
      <sheetData sheetId="671" refreshError="1"/>
      <sheetData sheetId="672" refreshError="1"/>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refreshError="1"/>
      <sheetData sheetId="690" refreshError="1"/>
      <sheetData sheetId="691" refreshError="1"/>
      <sheetData sheetId="692" refreshError="1"/>
      <sheetData sheetId="693"/>
      <sheetData sheetId="694" refreshError="1"/>
      <sheetData sheetId="695"/>
      <sheetData sheetId="696" refreshError="1"/>
      <sheetData sheetId="697"/>
      <sheetData sheetId="698"/>
      <sheetData sheetId="699" refreshError="1"/>
      <sheetData sheetId="700" refreshError="1"/>
      <sheetData sheetId="701"/>
      <sheetData sheetId="702"/>
      <sheetData sheetId="703" refreshError="1"/>
      <sheetData sheetId="704" refreshError="1"/>
      <sheetData sheetId="705"/>
      <sheetData sheetId="706" refreshError="1"/>
      <sheetData sheetId="707" refreshError="1"/>
      <sheetData sheetId="708" refreshError="1"/>
      <sheetData sheetId="709" refreshError="1"/>
      <sheetData sheetId="710"/>
      <sheetData sheetId="711"/>
      <sheetData sheetId="712" refreshError="1"/>
      <sheetData sheetId="713" refreshError="1"/>
      <sheetData sheetId="714" refreshError="1"/>
      <sheetData sheetId="715" refreshError="1"/>
      <sheetData sheetId="716" refreshError="1"/>
      <sheetData sheetId="717"/>
      <sheetData sheetId="718" refreshError="1"/>
      <sheetData sheetId="719" refreshError="1"/>
      <sheetData sheetId="720" refreshError="1"/>
      <sheetData sheetId="72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1"/>
      <sheetName val="3.NN"/>
      <sheetName val="4NN "/>
      <sheetName val="5. NN"/>
      <sheetName val="1.1 SB CHN 2021"/>
      <sheetName val="VĐ"/>
      <sheetName val="Lua_4 vu"/>
      <sheetName val="sb 2021"/>
      <sheetName val="Tinh"/>
      <sheetName val="TH"/>
      <sheetName val="1"/>
      <sheetName val="2"/>
      <sheetName val="4"/>
      <sheetName val="6"/>
      <sheetName val="8"/>
      <sheetName val="10"/>
      <sheetName val="11"/>
      <sheetName val="12"/>
      <sheetName val="14"/>
      <sheetName val="15"/>
      <sheetName val="17"/>
      <sheetName val="19"/>
      <sheetName val="20"/>
      <sheetName val="22"/>
      <sheetName val="24"/>
      <sheetName val="25"/>
      <sheetName val="26"/>
      <sheetName val="27"/>
      <sheetName val="30"/>
      <sheetName val="31"/>
      <sheetName val="33"/>
      <sheetName val="34"/>
      <sheetName val="35"/>
      <sheetName val="36"/>
      <sheetName val="37"/>
      <sheetName val="38"/>
      <sheetName val="40"/>
      <sheetName val="42"/>
      <sheetName val="44"/>
      <sheetName val="45"/>
      <sheetName val="46"/>
      <sheetName val="48"/>
      <sheetName val="49"/>
      <sheetName val="51"/>
      <sheetName val="52"/>
      <sheetName val="54"/>
      <sheetName val="56"/>
      <sheetName val="58"/>
      <sheetName val="60"/>
      <sheetName val="62"/>
      <sheetName val="64"/>
      <sheetName val="66"/>
      <sheetName val="67"/>
      <sheetName val="68"/>
      <sheetName val="70"/>
      <sheetName val="72"/>
      <sheetName val="74"/>
      <sheetName val="75"/>
      <sheetName val="77"/>
      <sheetName val="79"/>
      <sheetName val="80"/>
      <sheetName val="82"/>
      <sheetName val="83"/>
      <sheetName val="84"/>
      <sheetName val="86"/>
      <sheetName val="87"/>
      <sheetName val="89"/>
      <sheetName val="91"/>
      <sheetName val="92"/>
      <sheetName val="93"/>
      <sheetName val="94"/>
      <sheetName val="95"/>
      <sheetName val="96"/>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 val="DATA"/>
      <sheetName val="CH"/>
      <sheetName val="LN"/>
      <sheetName val="TONGHOP"/>
      <sheetName val="GHI CHU"/>
      <sheetName val="MTL$-PRODTANO-AG"/>
      <sheetName val="Cong cu dung cu"/>
      <sheetName val="Kiem ke Quy"/>
      <sheetName val="Kiem ke TSCD"/>
      <sheetName val="vat tu"/>
      <sheetName val="Cong trinh do dang 2002"/>
      <sheetName val="Sheet6"/>
      <sheetName val="Sheet7"/>
      <sheetName val="Sheet8"/>
      <sheetName val="Sheet9"/>
      <sheetName val="Sheet10"/>
      <sheetName val="Sheet1"/>
      <sheetName val="Sheet2"/>
      <sheetName val="Sheet3"/>
      <sheetName val="Sheet4"/>
      <sheetName val="Sheet5"/>
      <sheetName val="CN"/>
      <sheetName val="Capphoivua"/>
      <sheetName val="Gia VL"/>
      <sheetName val="cau"/>
      <sheetName val="cong"/>
      <sheetName val="nhua"/>
      <sheetName val="chitiet"/>
      <sheetName val="DuThauSuaLoi"/>
      <sheetName val="TongHopSuaLoi"/>
      <sheetName val="GT"/>
      <sheetName val="TH"/>
      <sheetName val="tienluong"/>
      <sheetName val="00000000"/>
      <sheetName val="NC10"/>
      <sheetName val="VL10"/>
      <sheetName val="CFmay10"/>
      <sheetName val="627(10)"/>
      <sheetName val="T1"/>
      <sheetName val="TH du toan "/>
      <sheetName val="Du toan "/>
      <sheetName val="C.Tinh"/>
      <sheetName val="TK_cap"/>
      <sheetName val="MTO REV.2(ARMOR)"/>
      <sheetName val="Bang gia ca may"/>
      <sheetName val="Bang luong CB"/>
      <sheetName val="Bang P.tich CT"/>
      <sheetName val="D.toan chi tiet"/>
      <sheetName val="Bang TH Dtoan"/>
      <sheetName val="XXXXXXXX"/>
      <sheetName val="km338+00-km338+100(2)"/>
      <sheetName val="km337+136-km337-350"/>
      <sheetName val="km346+600-km346+820 (2)"/>
      <sheetName val="km346+330-km346+600 (2)"/>
      <sheetName val="km346+00-km346+240 (2)"/>
      <sheetName val="km345+661-km345+000 (2)"/>
      <sheetName val="km345+661-km345+000"/>
      <sheetName val="km338+60-km338+130"/>
      <sheetName val="km338+176-km338+230"/>
      <sheetName val="km342+376.41- km342+520.29"/>
      <sheetName val="km338+439-km388+571.89"/>
      <sheetName val="km342+297.58-km342+376.41"/>
      <sheetName val="km338+571.89-km338+652"/>
      <sheetName val="km337+533.60-km338 (2)"/>
      <sheetName val="km341+275-km341+350"/>
      <sheetName val="km341+913-km341+963"/>
      <sheetName val="km341+1077 -km341+1177.61"/>
      <sheetName val="km341+612-341+682"/>
      <sheetName val="km345+400-km345+500 (3) (2)"/>
      <sheetName val="km345+400-km345+500 (6')"/>
      <sheetName val="km345+400-km345+500 (4)"/>
      <sheetName val="km345+400-km345+500 (9)"/>
      <sheetName val="km345+400-km345+500 (6)"/>
      <sheetName val="km342+520-km342+690 (2)"/>
      <sheetName val="km341.26-km341+200 (2)"/>
      <sheetName val="Duong cong vu hcm (2)"/>
      <sheetName val="Duong cong vu hcm (4)"/>
      <sheetName val="Duong cong vu hcm (5)"/>
      <sheetName val="Duong cong vu hcm (9)"/>
      <sheetName val="Duong cong vu hcm (4;) (2)"/>
      <sheetName val="Duong cong vu hcm (7)"/>
      <sheetName val="Duong cong vu hcm (8)"/>
      <sheetName val="Duong cong vu hcm (6)"/>
      <sheetName val="Duong cong vu hcm (3)"/>
      <sheetName val="Duong cong vu hcm (2;) (2)"/>
      <sheetName val="Duong cong vu hcm (9;) (2)"/>
      <sheetName val="Duong cong vu hcm (8;) (2)"/>
      <sheetName val="Duong cong vu hcm (7;) (2)"/>
      <sheetName val="Duong cong vu hcm (13;) (2)"/>
      <sheetName val="Duong cong vu hcm( Lmat;0) (2)"/>
      <sheetName val="Duong cong vu hcm( Lmat;1) (2)"/>
      <sheetName val="Duong cong vu hcm( Lmat;2)"/>
      <sheetName val="Duong cong vu hcm (10)"/>
      <sheetName val="Duong cong vu hcm (67)"/>
      <sheetName val="Duong cong vu hcm (11)"/>
      <sheetName val="Duong cong vu hcm (12)"/>
      <sheetName val="Duong cong vu hcm"/>
      <sheetName val="T.hop -T1"/>
      <sheetName val="T.Hop-T2"/>
      <sheetName val="T.Hop-T3"/>
      <sheetName val="SD1"/>
      <sheetName val="SD2"/>
      <sheetName val="SD7"/>
      <sheetName val="SD8"/>
      <sheetName val="SD9"/>
      <sheetName val="SD11"/>
      <sheetName val="SD12"/>
      <sheetName val="TVSD"/>
      <sheetName val="KLMAY"/>
      <sheetName val="long-xe"/>
      <sheetName val="hoa"/>
      <sheetName val="viet"/>
      <sheetName val="hung"/>
      <sheetName val="tuan"/>
      <sheetName val="dai"/>
      <sheetName val="truong"/>
      <sheetName val="cuong"/>
      <sheetName val="thanh-bx"/>
      <sheetName val="minh-bl"/>
      <sheetName val="kh-hd"/>
      <sheetName val="binh"/>
      <sheetName val="cung"/>
      <sheetName val="chien"/>
      <sheetName val="chien (2)"/>
      <sheetName val="chien (3)"/>
      <sheetName val="xa"/>
      <sheetName val="huy"/>
      <sheetName val="thuan"/>
      <sheetName val="thang"/>
      <sheetName val="dong"/>
      <sheetName val="thai"/>
      <sheetName val="ngoc"/>
      <sheetName val="hien"/>
      <sheetName val="long"/>
      <sheetName val="phuong"/>
      <sheetName val="kieu"/>
      <sheetName val="thucong1"/>
      <sheetName val="Thucong2"/>
      <sheetName val="KL DUONG DC L = 90m"/>
      <sheetName val="CTY CAU THANH THUY"/>
      <sheetName val="VINACONEX 15 A"/>
      <sheetName val="NNGT-XMHM2"/>
      <sheetName val="NNGT-XMNS CTXDSO 6(6)"/>
      <sheetName val="892"/>
      <sheetName val="NNGT-XMNS (2)"/>
      <sheetName val="NNGT-XMNS (3)"/>
      <sheetName val="NNGT-XMNS (4)"/>
      <sheetName val="NNGT-XMNS (5)"/>
      <sheetName val="NNGT-XMBS (2)"/>
      <sheetName val="NNGT-XMHM"/>
      <sheetName val="da-1x2 ru muout Tong thuy"/>
      <sheetName val="cat nam dan (4)"/>
      <sheetName val="cat nam dan (5)"/>
      <sheetName val="cat nghia dan(3)"/>
      <sheetName val="tong hop"/>
      <sheetName val="phan tich DG"/>
      <sheetName val="gia vat lieu"/>
      <sheetName val="gia xe may"/>
      <sheetName val="gia nhan cong"/>
      <sheetName val="XL4Test5"/>
      <sheetName val="Sua (2)"/>
      <sheetName val="Sua"/>
      <sheetName val="DGKSDA"/>
      <sheetName val="TH_BVTC"/>
      <sheetName val="BVTC"/>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
      <sheetName val="KHOANMUC"/>
      <sheetName val="QTNC"/>
      <sheetName val="CPQL"/>
      <sheetName val="SANLUONG"/>
      <sheetName val="SSCP-SL"/>
      <sheetName val="CPSX"/>
      <sheetName val="KQKD"/>
      <sheetName val="CDSL (2)"/>
      <sheetName val="TH theo tinh"/>
      <sheetName val="TH theo hang muc"/>
      <sheetName val="Quang Tri"/>
      <sheetName val="TTHue"/>
      <sheetName val="Da Nang"/>
      <sheetName val="Quang Nam"/>
      <sheetName val="Quang Ngai"/>
      <sheetName val="TH DH-QN"/>
      <sheetName val="KP HD"/>
      <sheetName val="DB HD"/>
      <sheetName val="T9-2004"/>
      <sheetName val="T9-MD1"/>
      <sheetName val="T10-2004"/>
      <sheetName val="T10-MD1"/>
      <sheetName val="T11-2004"/>
      <sheetName val="T11-MD1"/>
      <sheetName val="T12-2004"/>
      <sheetName val="T12-MD1"/>
      <sheetName val="QTNC-2002"/>
      <sheetName val="QTNC2003"/>
      <sheetName val="QTNC-Tong hop"/>
      <sheetName val="QTVT-Tong hop"/>
      <sheetName val="GTQT-Tong hop"/>
      <sheetName val="QT - Duet"/>
      <sheetName val="Sheet11"/>
      <sheetName val="Sheet12"/>
      <sheetName val="Sheet13"/>
      <sheetName val="Sheet14"/>
      <sheetName val="Sheet15"/>
      <sheetName val="Sheet16"/>
      <sheetName val="HDGK-02"/>
      <sheetName val="HDGK-03"/>
      <sheetName val="HDGK-06"/>
      <sheetName val="Cover"/>
      <sheetName val="Explain"/>
      <sheetName val="General"/>
      <sheetName val="General (2)"/>
      <sheetName val="Detail price"/>
      <sheetName val="Material"/>
      <sheetName val="Machinery"/>
      <sheetName val="Material (2)"/>
      <sheetName val="Machinery (2)"/>
      <sheetName val="HDGK-D3"/>
      <sheetName val="TLGK-D3"/>
      <sheetName val="TLSon"/>
      <sheetName val="HDGK"/>
      <sheetName val="DTTC"/>
      <sheetName val="Xuong KCT"/>
      <sheetName val="HDGK-Xuong KCT (2)"/>
      <sheetName val="Doi CTlap"/>
      <sheetName val="Doi PCS"/>
      <sheetName val="Xuong DT"/>
      <sheetName val=""/>
      <sheetName val="20% BHXH"/>
      <sheetName val="TrÝch 2%KPC§"/>
      <sheetName val="TrÝch 3% BHYT"/>
      <sheetName val="SD cac TK"/>
      <sheetName val="TK336"/>
      <sheetName val="Chart1"/>
      <sheetName val="chi tiet 131"/>
      <sheetName val="Ke chi"/>
      <sheetName val="ptvl0-1"/>
      <sheetName val="0-1"/>
      <sheetName val="ptvl4-5"/>
      <sheetName val="4-5"/>
      <sheetName val="ptvl3-4"/>
      <sheetName val="3-4"/>
      <sheetName val="ptvl2-3"/>
      <sheetName val="2-3"/>
      <sheetName val="vlcong"/>
      <sheetName val="ptvl1-2"/>
      <sheetName val="1-2"/>
      <sheetName val="MTL__INTER"/>
      <sheetName val="PC"/>
      <sheetName val="Ph-Thu"/>
      <sheetName val="Ph-Thu (2)"/>
      <sheetName val="PC (2)"/>
      <sheetName val="Chart2"/>
      <sheetName val="PC (3)"/>
      <sheetName val="DTCT"/>
      <sheetName val="PTVT"/>
      <sheetName val="THDT"/>
      <sheetName val="THVT"/>
      <sheetName val="THGT"/>
      <sheetName val="TongHopSuaLoé"/>
      <sheetName val="Bang ke chi tiet "/>
      <sheetName val="TK 911"/>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4"/>
      <sheetName val="TK333"/>
      <sheetName val="TK331"/>
      <sheetName val="TK 341vay dai han "/>
      <sheetName val="TK311"/>
      <sheetName val="TK 214"/>
      <sheetName val="TK 212"/>
      <sheetName val="Chi tiet TK 211"/>
      <sheetName val="TK 211"/>
      <sheetName val="TK 154"/>
      <sheetName val="TK153"/>
      <sheetName val="Chi tiet TK 152"/>
      <sheetName val="Can Doi TK"/>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Bang TH Dtman"/>
      <sheetName val="BKXN"/>
      <sheetName val="Tokhai"/>
      <sheetName val="Tokhai (2)"/>
      <sheetName val="BKHT"/>
      <sheetName val="HT"/>
      <sheetName val="giait"/>
      <sheetName val="PLbkhh"/>
      <sheetName val="TKDC11"/>
      <sheetName val="giait (2)"/>
      <sheetName val="TH thue"/>
      <sheetName val="XN Thue"/>
      <sheetName val="BH"/>
      <sheetName val="BH (2)"/>
      <sheetName val="BTH -L"/>
      <sheetName val="SLQ3"/>
      <sheetName val="QTD1"/>
      <sheetName val="THQT"/>
      <sheetName val="THQT (2)"/>
      <sheetName val="ms2"/>
      <sheetName val="TKSDD"/>
      <sheetName val="XNthue"/>
      <sheetName val="TR"/>
      <sheetName val="KTVT"/>
      <sheetName val="ktvt2"/>
      <sheetName val="TB-D2"/>
      <sheetName val="TB-D4"/>
      <sheetName val="TB-D5"/>
      <sheetName val="QT-TSCD"/>
      <sheetName val="MTB"/>
      <sheetName val="XN CUC THUE"/>
      <sheetName val="TT-THUE"/>
      <sheetName val="GXN"/>
      <sheetName val="Gthue"/>
      <sheetName val="T.TRI"/>
      <sheetName val="thkk"/>
      <sheetName val="GTr"/>
      <sheetName val="TK01 (2)"/>
      <sheetName val="M02B"/>
      <sheetName val="TK01"/>
      <sheetName val="bk mua"/>
      <sheetName val="bk ban"/>
      <sheetName val="moi11"/>
      <sheetName val="bk moi 02"/>
      <sheetName val="bk DC"/>
      <sheetName val="bk moi03"/>
      <sheetName val="bcn (2)"/>
      <sheetName val="bcn (3)"/>
      <sheetName val="bcn T3"/>
      <sheetName val="bcnM"/>
      <sheetName val="4b-TC"/>
      <sheetName val="03-TC"/>
      <sheetName val="06-TC"/>
      <sheetName val="01-TC"/>
      <sheetName val="KHVLD"/>
      <sheetName val="11TC"/>
      <sheetName val="01-KHTC"/>
      <sheetName val="06 -TC"/>
      <sheetName val="06 -TC (2)"/>
      <sheetName val="PPLN 05-tc"/>
      <sheetName val="PPLN 05-tc (3)"/>
      <sheetName val="TH ghi so"/>
      <sheetName val="dieu chinh"/>
      <sheetName val="PPLN Q4"/>
      <sheetName val="kk"/>
      <sheetName val="PPLN 05-tc (2)"/>
      <sheetName val="01-KH"/>
      <sheetName val="PPLN Q1-04"/>
      <sheetName val="PPLN Q1-04 (2)"/>
      <sheetName val="ptgt"/>
      <sheetName val="ptgt (2)"/>
      <sheetName val="th thue dt"/>
      <sheetName val="QT SDV"/>
      <sheetName val="QTTHUE TNDN"/>
      <sheetName val="qt thue gtgt"/>
      <sheetName val="th thue gtgt"/>
      <sheetName val="TK-TDT-CP-TN"/>
      <sheetName val="pl thue"/>
      <sheetName val="QTCBH-YT"/>
      <sheetName val="BCTHXDCB"/>
      <sheetName val="DTXDCB"/>
      <sheetName val="qt chi snyt"/>
      <sheetName val="BCKPCD"/>
      <sheetName val="BCthunop BHXH"/>
      <sheetName val="BCthunop BHYT"/>
      <sheetName val="BCTH-BHXH-YT"/>
      <sheetName val="BTH TTT"/>
      <sheetName val="khai thue tndn"/>
      <sheetName val="khai thue tndn (2)"/>
      <sheetName val="sdt1"/>
      <sheetName val="dc sdu thue"/>
      <sheetName val="cac CT (2)"/>
      <sheetName val="nv"/>
      <sheetName val="m.cdkt-ts"/>
      <sheetName val="m.nv"/>
      <sheetName val="m.cac CT"/>
      <sheetName val="BC KHDT"/>
      <sheetName val="III - NV"/>
      <sheetName val="BC-SDNVKH"/>
      <sheetName val="bc nam"/>
      <sheetName val="KH TSCD"/>
      <sheetName val="KE LV"/>
      <sheetName val="KH6TH"/>
      <sheetName val="KH KHCB-QI"/>
      <sheetName val="M.QII"/>
      <sheetName val="TH2XE"/>
      <sheetName val="bcKH-SC Q3"/>
      <sheetName val="bcKH-SC Q4"/>
      <sheetName val="bcKH-SC (3)"/>
      <sheetName val="bcKK TS"/>
      <sheetName val="bcKK 2003"/>
      <sheetName val="bcKK 2004 (2)"/>
      <sheetName val="bcKK T9"/>
      <sheetName val="TKHtruoc"/>
      <sheetName val="bc SCL"/>
      <sheetName val="KHCB2003"/>
      <sheetName val="m.BC kh KhH (2)"/>
      <sheetName val="KH KHCB"/>
      <sheetName val="mKH KHCB"/>
      <sheetName val="01qtdn"/>
      <sheetName val="03"/>
      <sheetName val="04"/>
      <sheetName val="05"/>
      <sheetName val="08"/>
      <sheetName val="scl-1"/>
      <sheetName val="scl-2"/>
      <sheetName val="bc mua ts"/>
      <sheetName val="(2)"/>
      <sheetName val="bbkk"/>
      <sheetName val="131"/>
      <sheetName val="331"/>
      <sheetName val="131-2 (2)"/>
      <sheetName val="ke muaTB"/>
      <sheetName val="THCP-HD4"/>
      <sheetName val="bcqt"/>
      <sheetName val="10000000"/>
      <sheetName val="Phieu cao do K95"/>
      <sheetName val="Lop 1 K98"/>
      <sheetName val="KTQT-AFC"/>
      <sheetName val="KTQT-KH"/>
      <sheetName val="CLDG"/>
      <sheetName val="CLKL"/>
      <sheetName val="Bang du toan"/>
      <sheetName val="Bu gia"/>
      <sheetName val="PT vat tu"/>
      <sheetName val="DT"/>
      <sheetName val="CP"/>
      <sheetName val="BCT6"/>
      <sheetName val="bk1"/>
      <sheetName val="nk1"/>
      <sheetName val="TK133"/>
      <sheetName val="TK 136"/>
      <sheetName val="TK 138"/>
      <sheetName val="TK141"/>
      <sheetName val="TK142"/>
      <sheetName val="BK3"/>
      <sheetName val="BPBNVL"/>
      <sheetName val="TK 155"/>
      <sheetName val="TK211"/>
      <sheetName val="TK214"/>
      <sheetName val="BPBKH"/>
      <sheetName val="TK 331"/>
      <sheetName val="BPBTL"/>
      <sheetName val="TK335"/>
      <sheetName val="TK 336"/>
      <sheetName val="TK 338"/>
      <sheetName val="BK4"/>
      <sheetName val="BK5"/>
      <sheetName val="NK7 P1"/>
      <sheetName val="NK7 P2"/>
      <sheetName val="NK7 P3"/>
      <sheetName val="NKCT 8"/>
      <sheetName val="BCDPS"/>
      <sheetName val="tuၡn"/>
      <sheetName val="km345+400-km345+500 (6'-"/>
      <sheetName val="T9"/>
      <sheetName val="T6"/>
      <sheetName val="T3"/>
      <sheetName val="T10"/>
      <sheetName val="T2"/>
      <sheetName val="SD0"/>
      <sheetName val="KL DUONG DC L_x0004_Í"/>
      <sheetName val="Y_x0004_ÏY_x0004_ÐY_x0004_ÑY_x0004_"/>
      <sheetName val="Y_x0004_ÝY_x0004_ÞY_x0004_ßY_x0004_"/>
      <sheetName val="Y_x0004_éY_x0004_êY_x0004_ëY_x0004_"/>
      <sheetName val="Y_x0004_õY_x0004_öY_x0004_÷Y_x0004_"/>
      <sheetName val="_x0001_Y_x0004__x0001__x0001_Y_x0004__x0002__x0001_Y_x0004__x0003__x0001_Y_x0004_"/>
      <sheetName val="_x0001_Y_x0004__x000d__x0001_Y_x0004__x000e__x0001_Y_x0004__x000f__x0001_Y_x0004_"/>
      <sheetName val="_x0001_Y_x0004__x0019__x0001_Y_x0004__x001a__x0001_Y_x0004__x001b__x0001_Y_x0004_"/>
      <sheetName val="_x0001_Y_x0004_&amp;_x0001_Y_x0004_'_x0001_Y_x0004_(_x0001_Y_x0004_"/>
      <sheetName val="_x0001_Y_x0004_2_x0001_Y_x0004_3_x0001_Y_x0004_4_x0001_Y_x0004_"/>
      <sheetName val="_x0001_Y_x0004_&gt;_x0001_Y_x0004_?_x0001_Y_x0004_@_x0001_Y_x0004_"/>
      <sheetName val="_x0001_Y_x0004_J_x0001_Y_x0004_K_x0001_Y_x0004_L_x0001_Y_x0004_"/>
      <sheetName val="Co quan TCT"/>
      <sheetName val="BOT"/>
      <sheetName val="BOT (PA chon)"/>
      <sheetName val="Yaly &amp; Ri Ninh"/>
      <sheetName val="Thuy dien Na Loi"/>
      <sheetName val="mau c47"/>
      <sheetName val="km337+136-ki337-350"/>
      <sheetName val="Du toan"/>
      <sheetName val="Phan tich vat tu"/>
      <sheetName val="Tong hop vat tu"/>
      <sheetName val="Tong hop gia"/>
      <sheetName val="Tro giup"/>
      <sheetName val="Nhan cong"/>
      <sheetName val="May thi cong"/>
      <sheetName val="Chi phi chung"/>
      <sheetName val="Config"/>
      <sheetName val="Thang 1"/>
      <sheetName val="Thang 10"/>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Duong con' vu hcm (6)"/>
      <sheetName val="bang so sanh tong hop"/>
      <sheetName val="bang so sanh tong hop (ty le)"/>
      <sheetName val="thu nhap binh quan (2)"/>
      <sheetName val="dang huong"/>
      <sheetName val="phuong an 1"/>
      <sheetName val="phuong an 1 (2)"/>
      <sheetName val="ccvo12q405   "/>
      <sheetName val="T3-99"/>
      <sheetName val="T4-99"/>
      <sheetName val="T5-99"/>
      <sheetName val="T6-99"/>
      <sheetName val="T7-99"/>
      <sheetName val="T8-99"/>
      <sheetName val="T9-99"/>
      <sheetName val="T10-99"/>
      <sheetName val="T11-99"/>
      <sheetName val="T12-99"/>
      <sheetName val="dap dat bo phai"/>
      <sheetName val="dap btrai 3-4"/>
      <sheetName val="dap bo trai tang 1-2"/>
      <sheetName val="thep cs+dtc"/>
      <sheetName val="ha luu"/>
      <sheetName val="mai kenh(bo xung)"/>
      <sheetName val="dtran 1-2"/>
      <sheetName val="be tieu nang"/>
      <sheetName val="san sau"/>
      <sheetName val="dam chan de thuoc dap tran"/>
      <sheetName val="dtran3,7"/>
      <sheetName val="KI£M K£"/>
      <sheetName val="dt 8-12"/>
      <sheetName val="M KENH(dk)"/>
      <sheetName val="t chan"/>
      <sheetName val="cp cong va thep bp tang2-7"/>
      <sheetName val="thep cxdtran"/>
      <sheetName val="dtran13-15"/>
      <sheetName val="mtran tang 8-12"/>
      <sheetName val="cgt-bai sua chua"/>
      <sheetName val="CGT nm+dbp"/>
      <sheetName val="DC GIAO THONG DC4-DC8 "/>
      <sheetName val="CGT DTRAN DC1-3 "/>
      <sheetName val="dbtrai tang v-xi "/>
      <sheetName val="dbo trai tang12-15"/>
      <sheetName val="DT KENH DAN RA TC-GCMK"/>
      <sheetName val="1380"/>
      <sheetName val="1381"/>
      <sheetName val="1382"/>
      <sheetName val="1383"/>
      <sheetName val="1384"/>
      <sheetName val="1385"/>
      <sheetName val="1387"/>
      <sheetName val="138"/>
      <sheetName val="141"/>
      <sheetName val="311-1"/>
      <sheetName val="3112"/>
      <sheetName val="3113"/>
      <sheetName val="3881-dl"/>
      <sheetName val="3882"/>
      <sheetName val="3881"/>
      <sheetName val="131-2"/>
      <sheetName val="1386"/>
      <sheetName val="131-1"/>
      <sheetName val="3882-l"/>
      <sheetName val="Giao"/>
      <sheetName val="CHIET TINH"/>
      <sheetName val="Bang Gia VL"/>
      <sheetName val="Tong Hop KP"/>
      <sheetName val=" DON GIA"/>
      <sheetName val="CHIET TINH THEO KH.SAT"/>
      <sheetName val="Con NCS thu"/>
      <sheetName val="BHCond_Batch"/>
      <sheetName val="KHTT"/>
      <sheetName val="KHCBthan"/>
      <sheetName val="KHTTthan"/>
      <sheetName val="KHPC"/>
      <sheetName val="KHPCthan"/>
      <sheetName val="BC tån kho than"/>
      <sheetName val="KHPCthan2002"/>
      <sheetName val="VCTT"/>
      <sheetName val="VCTh"/>
      <sheetName val="143"/>
      <sheetName val="161"/>
      <sheetName val="162"/>
      <sheetName val="163"/>
      <sheetName val="164"/>
      <sheetName val="171"/>
      <sheetName val="172"/>
      <sheetName val="310"/>
      <sheetName val="320"/>
      <sheetName val="330"/>
      <sheetName val="360"/>
      <sheetName val="410"/>
      <sheetName val="420"/>
      <sheetName val="500"/>
      <sheetName val="GIAO TBI"/>
      <sheetName val="20000000"/>
      <sheetName val="BKmua vao"/>
      <sheetName val="BKBan ra"/>
      <sheetName val="BCsudunghd"/>
      <sheetName val="TOkhaithue"/>
      <sheetName val="MTL$-JDTTY"/>
      <sheetName val="A6"/>
      <sheetName val="5 nam (tach)"/>
      <sheetName val="5 nam (tach) (2)"/>
      <sheetName val="KH 2003"/>
      <sheetName val="shorequant"/>
      <sheetName val="MV06"/>
      <sheetName val="BR06"/>
      <sheetName val="TH06"/>
      <sheetName val="TL10PH"/>
      <sheetName val="bth "/>
      <sheetName val="Khoan"/>
      <sheetName val="cvc"/>
      <sheetName val="bcl "/>
      <sheetName val="6 T-2003"/>
      <sheetName val="T1-04"/>
      <sheetName val="T2-04 "/>
      <sheetName val="T3-04"/>
      <sheetName val="T4-04 "/>
      <sheetName val="T5-04  "/>
      <sheetName val="T6-04  "/>
      <sheetName val="QUY II"/>
      <sheetName val="QUY III"/>
      <sheetName val="BIABAO"/>
      <sheetName val="PHAN TICH VAT TU NGANG"/>
      <sheetName val="BANG DU TOAN DRC"/>
      <sheetName val="DIEN GIAI TIEN LUONG"/>
      <sheetName val="TONGKET"/>
      <sheetName val="TMINH"/>
      <sheetName val="CHIET TINH DON GIA"/>
      <sheetName val="KHOILUONG"/>
      <sheetName val="THIETBI"/>
      <sheetName val="PHAN TICH VAT TU THEO NHOM"/>
      <sheetName val="TONG HOP NHAN CONG"/>
      <sheetName val="TONG HOP CA MAY"/>
      <sheetName val="DON GIA TONG HOP"/>
      <sheetName val="DIEN GIAI CPSX"/>
      <sheetName val="BANG GIA DU TOAN THUY LOI"/>
      <sheetName val="DON GIA TONG HOP THUY LOI"/>
      <sheetName val="BANG GIA DAU THAU"/>
      <sheetName val="DIEN GIAI TIEN LUONG DRC"/>
      <sheetName val="BANG GIA DEN CHAN CT"/>
      <sheetName val="BANG BU VAN CHUYEN"/>
      <sheetName val="CHI PHI CA MAY"/>
      <sheetName val="CHI PHI NHAN CONG"/>
      <sheetName val="PHAN TICH DGCT"/>
      <sheetName val="PHAN TICH DGCT TP"/>
      <sheetName val="Khe uoc vay"/>
      <sheetName val="Tom tat"/>
      <sheetName val="TH tien vay"/>
      <sheetName val="KH tra no vay NH "/>
      <sheetName val="vay NHNo LS"/>
      <sheetName val="tr.han No LS"/>
      <sheetName val="NHNo Thanh hoa"/>
      <sheetName val="vay NHCT"/>
      <sheetName val="vay NHDT"/>
      <sheetName val="Dai han HTPT"/>
      <sheetName val="Lai quy 3 "/>
      <sheetName val="Tr.han NHCT"/>
      <sheetName val="Tr.han NHDT"/>
      <sheetName val="Von tu co HTPT"/>
      <sheetName val="KH NH"/>
      <sheetName val="HDTD BKLS"/>
      <sheetName val="LEGEND"/>
      <sheetName val="Outlets"/>
      <sheetName val="PGs"/>
      <sheetName val="KHo152"/>
      <sheetName val="Kho153"/>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BKNHAP"/>
      <sheetName val="BKX"/>
      <sheetName val="MSVT"/>
      <sheetName val="MSSP"/>
      <sheetName val="§V"/>
      <sheetName val="N-X -T"/>
      <sheetName val="ESTI."/>
      <sheetName val="DI-ESTI"/>
      <sheetName val="Lists"/>
      <sheetName val="bang tinh chi phi KSSB"/>
      <sheetName val="bang ke khoi luong"/>
      <sheetName val="bang tinh don gia khao sat"/>
      <sheetName val="bu nha cong"/>
      <sheetName val="phu cap"/>
      <sheetName val="bang luong"/>
      <sheetName val="bangtinhchiphi"/>
      <sheetName val="VC-bocdo"/>
      <sheetName val="Chiettinh"/>
      <sheetName val="Chiphi"/>
      <sheetName val="T-nghiem"/>
      <sheetName val="T.hop-TN"/>
      <sheetName val="TH-DIEN"/>
      <sheetName val="KS-Thietke"/>
      <sheetName val="Vattu-tuphan"/>
      <sheetName val="Pbtru-trungthe"/>
      <sheetName val="PBcapABC"/>
      <sheetName val="vtthop"/>
      <sheetName val="BangTTKLQIV2000"/>
      <sheetName val="THTKnam 2000"/>
      <sheetName val="Kho than 9 thang"/>
      <sheetName val="KLQIII"/>
      <sheetName val="KL6thang"/>
      <sheetName val="KLQIV"/>
      <sheetName val="KL2000"/>
      <sheetName val="Kho gach 9 thang"/>
      <sheetName val="Kho gach2000"/>
      <sheetName val="BM moiBC2000"/>
      <sheetName val="KLQI2001"/>
      <sheetName val="KLQII2001"/>
      <sheetName val="BC ton kho than QI2001"/>
      <sheetName val="TonkhoQII"/>
      <sheetName val="THTon khoQ1&amp;GC"/>
      <sheetName val="TH ton kho 6 thang"/>
      <sheetName val="KL6 thang"/>
      <sheetName val="TKho QIV2000"/>
      <sheetName val="Ton kho 6 thang 2001"/>
      <sheetName val="KL QIV2001"/>
      <sheetName val="KL QI 2002"/>
      <sheetName val="Disch"/>
      <sheetName val="Pack"/>
      <sheetName val="Delivery"/>
      <sheetName val="M50"/>
      <sheetName val="M48"/>
      <sheetName val="M45"/>
      <sheetName val="M38"/>
      <sheetName val="D.Order"/>
      <sheetName val="Report"/>
      <sheetName val="Report.Delivery"/>
      <sheetName val="Monthly"/>
      <sheetName val="km342+500-km342+690 (2)"/>
      <sheetName val="phuong an2"/>
      <sheetName val="tong hop BQ"/>
      <sheetName val="Binhquan3"/>
      <sheetName val="tong hop BQ-1"/>
      <sheetName val="phuong an chon"/>
      <sheetName val="bang so sanh tong hop ( PA chon"/>
      <sheetName val="dang ap dung"/>
      <sheetName val="bang tong hop (dang huong)"/>
      <sheetName val="Mÿÿ$-PRODÿÿÿÿ-UG"/>
      <sheetName val="MTL$-PÿÿDTANK-AG"/>
      <sheetName val="Thong so chinh"/>
      <sheetName val="44"/>
      <sheetName val="43"/>
      <sheetName val="42"/>
      <sheetName val="41"/>
      <sheetName val="40"/>
      <sheetName val="39"/>
      <sheetName val="38"/>
      <sheetName val="37"/>
      <sheetName val="36"/>
      <sheetName val="35"/>
      <sheetName val="34"/>
      <sheetName val="33"/>
      <sheetName val="32"/>
      <sheetName val="31"/>
      <sheetName val="30"/>
      <sheetName val="29"/>
      <sheetName val="28"/>
      <sheetName val="27"/>
      <sheetName val="26"/>
      <sheetName val="25"/>
      <sheetName val="24"/>
      <sheetName val="23"/>
      <sheetName val="22"/>
      <sheetName val="21"/>
      <sheetName val="20"/>
      <sheetName val="19"/>
      <sheetName val="18"/>
      <sheetName val="17"/>
      <sheetName val="16"/>
      <sheetName val="15"/>
      <sheetName val="14"/>
      <sheetName val="13"/>
      <sheetName val="12"/>
      <sheetName val="11"/>
      <sheetName val="10"/>
      <sheetName val="9"/>
      <sheetName val="8"/>
      <sheetName val="7"/>
      <sheetName val="6"/>
      <sheetName val="5"/>
      <sheetName val="4"/>
      <sheetName val="3"/>
      <sheetName val="2"/>
      <sheetName val="1"/>
      <sheetName val="aung"/>
      <sheetName val="DUNGQUAT-6"/>
      <sheetName val="DP NOI"/>
      <sheetName val="DP NGOAI"/>
      <sheetName val="YCU-HC"/>
      <sheetName val="KHO 21ST"/>
      <sheetName val="KHO 49 TN"/>
      <sheetName val="KHO 82 TN"/>
      <sheetName val="KHO 28 TN"/>
      <sheetName val="TTBLII-58 NGT"/>
      <sheetName val="4 VT SAU"/>
      <sheetName val="74TN"/>
      <sheetName val="108 NG TRAI"/>
      <sheetName val="68A QTRUNG"/>
      <sheetName val="HT QUAY"/>
      <sheetName val="BTK TKHO"/>
      <sheetName val="818"/>
      <sheetName val="km345+661-kms45+000 (2)"/>
      <sheetName val="km338+1w6-km338+230"/>
      <sheetName val="km338+439-km388+571.x9"/>
      <sheetName val="km337+u33.60-km338 (2)"/>
      <sheetName val="km345+400-km345+5 0 (3) (2)"/>
      <sheetName val="km346+00-k_x000d_346+240 (2)"/>
      <sheetName val="k_x000d_338+60-km338+130"/>
      <sheetName val="km342+376.41- km342+52_x0010_.29"/>
      <sheetName val="km33_x0018_+571.89-km338+652"/>
      <sheetName val="km341+275-km341+35_x0010_"/>
      <sheetName val="km341+612-_x0013_41+682"/>
      <sheetName val="THChi"/>
      <sheetName val="THthu"/>
      <sheetName val="BCD"/>
      <sheetName val="111"/>
      <sheetName val="112"/>
      <sheetName val="133"/>
      <sheetName val="142"/>
      <sheetName val="152"/>
      <sheetName val="153"/>
      <sheetName val="154"/>
      <sheetName val="211"/>
      <sheetName val="214"/>
      <sheetName val="3331"/>
      <sheetName val="3334"/>
      <sheetName val="334"/>
      <sheetName val="Proj.Sum"/>
      <sheetName val="5.1TB"/>
      <sheetName val="HT1"/>
      <sheetName val="5.1"/>
      <sheetName val="HT5.1"/>
      <sheetName val="kich thuoc"/>
      <sheetName val="DTHH"/>
      <sheetName val="DTHU-T8"/>
      <sheetName val="Ch-tinh"/>
      <sheetName val="Chiet tinh dz35"/>
      <sheetName val="Quantity"/>
      <sheetName val="Trunggian"/>
      <sheetName val="Danh Sach"/>
      <sheetName val="8. Danh muc chuc danh"/>
      <sheetName val="De11A"/>
      <sheetName val="Gia vat tu"/>
      <sheetName val="BTH Phieu thu"/>
      <sheetName val="BTH Phieu chi"/>
      <sheetName val="NK-SC"/>
      <sheetName val="SCT NVL"/>
      <sheetName val="NK SO CAI"/>
      <sheetName val="SCT TK 331"/>
      <sheetName val="So CFSXKD"/>
      <sheetName val="SCT  TK 131"/>
      <sheetName val="So TGNH 2003"/>
      <sheetName val="So quy TM 2002"/>
      <sheetName val="The tinh Z"/>
      <sheetName val="So kho nguyen vat lieu"/>
      <sheetName val="BTH NVL"/>
      <sheetName val="So theo doi thue GTGT"/>
      <sheetName val="BC thanh QT hoa don nam 2003"/>
      <sheetName val="??-BLDG"/>
      <sheetName val="уровни"/>
      <sheetName val="PVGC"/>
      <sheetName val="phuluc1"/>
      <sheetName val="phuluc2"/>
      <sheetName val="phuluc3A"/>
      <sheetName val="phuluc3b"/>
      <sheetName val="Phuluc4"/>
      <sheetName val="phuluc5"/>
      <sheetName val="phuluc9"/>
      <sheetName val="phuluc10"/>
      <sheetName val="PHULUC11"/>
      <sheetName val="phuluc12"/>
      <sheetName val="CCDN"/>
      <sheetName val="_x0000_Y_x0000__x0004__x0000__x0000__x0000_Ï_x0000_Y_x0000__x0004__x0000__x0000__x0000_Ð_x0000_Y_x0000__x0004__x0000__x0000__x0000_Ñ_x0000_Y_x0000__x0004__x0000__x0000__x0000_"/>
      <sheetName val="_x0000_Y_x0000__x0004__x0000__x0000__x0000_Ý_x0000_Y_x0000__x0004__x0000__x0000__x0000_Þ_x0000_Y_x0000__x0004__x0000__x0000__x0000_ß_x0000_Y_x0000__x0004__x0000__x0000__x0000_"/>
      <sheetName val="_x0000_Y_x0000__x0004__x0000__x0000__x0000_é_x0000_Y_x0000__x0004__x0000__x0000__x0000_ê_x0000_Y_x0000__x0004__x0000__x0000__x0000_ë_x0000_Y_x0000__x0004__x0000__x0000__x0000_"/>
      <sheetName val="_x0000_Y_x0000__x0004__x0000__x0000__x0000_õ_x0000_Y_x0000__x0004__x0000__x0000__x0000_ö_x0000_Y_x0000__x0004__x0000__x0000__x0000_÷_x0000_Y_x0000__x0004__x0000__x0000__x0000_"/>
      <sheetName val="_x0001_Y_x0000__x0004__x0000__x0000__x0000__x0001__x0001_Y_x0000__x0004__x0000__x0000__x0000__x0002__x0001_Y_x0000__x0004__x0000__x0000__x0000__x0003__x0001_Y_x0000__x0004__x0000__x0000__x0000_"/>
      <sheetName val="_x0001_Y_x0000__x0004__x0000__x0000__x0000__x000d__x0001_Y_x0000__x0004__x0000__x0000__x0000__x000e__x0001_Y_x0000__x0004__x0000__x0000__x0000__x000f__x0001_Y_x0000__x0004__x0000__x0000__x0000_"/>
      <sheetName val="_x0001_Y_x0000__x0004__x0000__x0000__x0000__x0019__x0001_Y_x0000__x0004__x0000__x0000__x0000__x001a__x0001_Y_x0000__x0004__x0000__x0000__x0000__x001b__x0001_Y_x0000__x0004__x0000__x0000__x0000_"/>
      <sheetName val="_x0001_Y_x0000__x0004__x0000__x0000__x0000_&amp;_x0001_Y_x0000__x0004__x0000__x0000__x0000_'_x0001_Y_x0000__x0004__x0000__x0000__x0000_(_x0001_Y_x0000__x0004__x0000__x0000__x0000_"/>
      <sheetName val="_x0001_Y_x0000__x0004__x0000__x0000__x0000_2_x0001_Y_x0000__x0004__x0000__x0000__x0000_3_x0001_Y_x0000__x0004__x0000__x0000__x0000_4_x0001_Y_x0000__x0004__x0000__x0000__x0000_"/>
      <sheetName val="_x0001_Y_x0000__x0004__x0000__x0000__x0000_&gt;_x0001_Y_x0000__x0004__x0000__x0000__x0000_?_x0001_Y_x0000__x0004__x0000__x0000__x0000_@_x0001_Y_x0000__x0004__x0000__x0000__x0000_"/>
      <sheetName val="_x0001_Y_x0000__x0004__x0000__x0000__x0000_J_x0001_Y_x0000__x0004__x0000__x0000__x0000_K_x0001_Y_x0000__x0004__x0000__x0000__x0000_L_x0001_Y_x0000__x0004__x0000__x0000__x0000_"/>
      <sheetName val="KS"/>
      <sheetName val="DG"/>
      <sheetName val="CPTV"/>
      <sheetName val="TM"/>
      <sheetName val="Duong"/>
      <sheetName val="VLHT"/>
      <sheetName val="LT sua"/>
      <sheetName val="30000000"/>
      <sheetName val="40000000"/>
      <sheetName val="Thau"/>
      <sheetName val="Mong"/>
      <sheetName val="CT-BT"/>
      <sheetName val="bao ve"/>
      <sheetName val="doi xe"/>
      <sheetName val="lap may"/>
      <sheetName val="Co quan"/>
      <sheetName val="Xay dung"/>
      <sheetName val="ket cau"/>
      <sheetName val="luong le"/>
      <sheetName val="co khi"/>
      <sheetName val="KLQII02"/>
      <sheetName val="KL QIII02"/>
      <sheetName val="KL ca nam"/>
      <sheetName val="Bieu M4"/>
      <sheetName val="KLQ III2003"/>
      <sheetName val="KLQI2004"/>
      <sheetName val="TK 6&amp;ca nam 03"/>
      <sheetName val="Bieu M5"/>
      <sheetName val="TKQ3-04-m3a"/>
      <sheetName val="TK-Q3-04-M2A-dc,td"/>
      <sheetName val=" 2"/>
      <sheetName val="8+9"/>
      <sheetName val="15+16"/>
      <sheetName val=" 20"/>
      <sheetName val=" 21"/>
      <sheetName val=" 22+23"/>
      <sheetName val="KH23"/>
      <sheetName val=" 27"/>
      <sheetName val=" 28"/>
      <sheetName val=" "/>
      <sheetName val="TL"/>
      <sheetName val="CT"/>
      <sheetName val="GK"/>
      <sheetName val="917"/>
      <sheetName val="CB"/>
      <sheetName val="VP"/>
      <sheetName val="TQT"/>
      <sheetName val="VC"/>
      <sheetName val="VL"/>
      <sheetName val="ND"/>
      <sheetName val="411"/>
      <sheetName val="421"/>
      <sheetName val="511"/>
      <sheetName val="621"/>
      <sheetName val="622"/>
      <sheetName val="623"/>
      <sheetName val="627b"/>
      <sheetName val="_x0001_Y"/>
      <sheetName val="_x0001_Y_x0004_&gt;_x0001_Y_x0004___x0001_Y_x0004_@_x0001_Y_x0004_"/>
      <sheetName val="thong bao"/>
      <sheetName val="duyet gia"/>
      <sheetName val="so do"/>
      <sheetName val="Duong cong vu h#m (2;) (2)"/>
      <sheetName val="thixa"/>
      <sheetName val="tantru"/>
      <sheetName val="chauthanh"/>
      <sheetName val="thuthua"/>
      <sheetName val="benluc"/>
      <sheetName val="duchoa"/>
      <sheetName val="duchue"/>
      <sheetName val="canduoc"/>
      <sheetName val="cangiuoc"/>
      <sheetName val="Thanh Hoa"/>
      <sheetName val="Tan Thanh"/>
      <sheetName val="Moc Hoa "/>
      <sheetName val="Vinh Hung "/>
      <sheetName val="Tan Hung"/>
      <sheetName val="tongcong"/>
      <sheetName val="00000001"/>
      <sheetName val="T4"/>
      <sheetName val="tu?n"/>
      <sheetName val="632"/>
      <sheetName val="642"/>
      <sheetName val="711"/>
      <sheetName val="811"/>
      <sheetName val="911"/>
      <sheetName val="009"/>
      <sheetName val="KL DUONG DC L_x0004_"/>
      <sheetName val="So lieu chung"/>
      <sheetName val="QMC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refreshError="1"/>
      <sheetData sheetId="377" refreshError="1"/>
      <sheetData sheetId="378" refreshError="1"/>
      <sheetData sheetId="379" refreshError="1"/>
      <sheetData sheetId="380" refreshError="1"/>
      <sheetData sheetId="381" refreshError="1"/>
      <sheetData sheetId="382" refreshError="1"/>
      <sheetData sheetId="383" refreshError="1"/>
      <sheetData sheetId="384" refreshError="1"/>
      <sheetData sheetId="385" refreshError="1"/>
      <sheetData sheetId="386" refreshError="1"/>
      <sheetData sheetId="387" refreshError="1"/>
      <sheetData sheetId="388" refreshError="1"/>
      <sheetData sheetId="389" refreshError="1"/>
      <sheetData sheetId="390" refreshError="1"/>
      <sheetData sheetId="391" refreshError="1"/>
      <sheetData sheetId="392" refreshError="1"/>
      <sheetData sheetId="393" refreshError="1"/>
      <sheetData sheetId="394" refreshError="1"/>
      <sheetData sheetId="395" refreshError="1"/>
      <sheetData sheetId="396" refreshError="1"/>
      <sheetData sheetId="397" refreshError="1"/>
      <sheetData sheetId="398" refreshError="1"/>
      <sheetData sheetId="399" refreshError="1"/>
      <sheetData sheetId="400" refreshError="1"/>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refreshError="1"/>
      <sheetData sheetId="437" refreshError="1"/>
      <sheetData sheetId="438" refreshError="1"/>
      <sheetData sheetId="439" refreshError="1"/>
      <sheetData sheetId="440" refreshError="1"/>
      <sheetData sheetId="441" refreshError="1"/>
      <sheetData sheetId="442" refreshError="1"/>
      <sheetData sheetId="443" refreshError="1"/>
      <sheetData sheetId="444" refreshError="1"/>
      <sheetData sheetId="445" refreshError="1"/>
      <sheetData sheetId="446" refreshError="1"/>
      <sheetData sheetId="447" refreshError="1"/>
      <sheetData sheetId="448" refreshError="1"/>
      <sheetData sheetId="449" refreshError="1"/>
      <sheetData sheetId="450" refreshError="1"/>
      <sheetData sheetId="451" refreshError="1"/>
      <sheetData sheetId="452" refreshError="1"/>
      <sheetData sheetId="453" refreshError="1"/>
      <sheetData sheetId="454" refreshError="1"/>
      <sheetData sheetId="455" refreshError="1"/>
      <sheetData sheetId="456" refreshError="1"/>
      <sheetData sheetId="457" refreshError="1"/>
      <sheetData sheetId="458" refreshError="1"/>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refreshError="1"/>
      <sheetData sheetId="475" refreshError="1"/>
      <sheetData sheetId="476" refreshError="1"/>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refreshError="1"/>
      <sheetData sheetId="492" refreshError="1"/>
      <sheetData sheetId="493" refreshError="1"/>
      <sheetData sheetId="494" refreshError="1"/>
      <sheetData sheetId="495" refreshError="1"/>
      <sheetData sheetId="496" refreshError="1"/>
      <sheetData sheetId="497" refreshError="1"/>
      <sheetData sheetId="498" refreshError="1"/>
      <sheetData sheetId="499" refreshError="1"/>
      <sheetData sheetId="500" refreshError="1"/>
      <sheetData sheetId="501" refreshError="1"/>
      <sheetData sheetId="502" refreshError="1"/>
      <sheetData sheetId="503" refreshError="1"/>
      <sheetData sheetId="504" refreshError="1"/>
      <sheetData sheetId="505" refreshError="1"/>
      <sheetData sheetId="506" refreshError="1"/>
      <sheetData sheetId="507" refreshError="1"/>
      <sheetData sheetId="508" refreshError="1"/>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refreshError="1"/>
      <sheetData sheetId="543" refreshError="1"/>
      <sheetData sheetId="544" refreshError="1"/>
      <sheetData sheetId="545" refreshError="1"/>
      <sheetData sheetId="546" refreshError="1"/>
      <sheetData sheetId="547" refreshError="1"/>
      <sheetData sheetId="548" refreshError="1"/>
      <sheetData sheetId="549" refreshError="1"/>
      <sheetData sheetId="550" refreshError="1"/>
      <sheetData sheetId="551" refreshError="1"/>
      <sheetData sheetId="552" refreshError="1"/>
      <sheetData sheetId="553" refreshError="1"/>
      <sheetData sheetId="554" refreshError="1"/>
      <sheetData sheetId="555" refreshError="1"/>
      <sheetData sheetId="556" refreshError="1"/>
      <sheetData sheetId="557" refreshError="1"/>
      <sheetData sheetId="558" refreshError="1"/>
      <sheetData sheetId="559" refreshError="1"/>
      <sheetData sheetId="560" refreshError="1"/>
      <sheetData sheetId="561" refreshError="1"/>
      <sheetData sheetId="562" refreshError="1"/>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refreshError="1"/>
      <sheetData sheetId="641" refreshError="1"/>
      <sheetData sheetId="642" refreshError="1"/>
      <sheetData sheetId="643" refreshError="1"/>
      <sheetData sheetId="644" refreshError="1"/>
      <sheetData sheetId="645" refreshError="1"/>
      <sheetData sheetId="646" refreshError="1"/>
      <sheetData sheetId="647" refreshError="1"/>
      <sheetData sheetId="648" refreshError="1"/>
      <sheetData sheetId="649" refreshError="1"/>
      <sheetData sheetId="650" refreshError="1"/>
      <sheetData sheetId="651" refreshError="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efreshError="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refreshError="1"/>
      <sheetData sheetId="802" refreshError="1"/>
      <sheetData sheetId="803" refreshError="1"/>
      <sheetData sheetId="804" refreshError="1"/>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refreshError="1"/>
      <sheetData sheetId="1004" refreshError="1"/>
      <sheetData sheetId="1005" refreshError="1"/>
      <sheetData sheetId="1006" refreshError="1"/>
      <sheetData sheetId="1007" refreshError="1"/>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sheetData sheetId="1032"/>
      <sheetData sheetId="1033"/>
      <sheetData sheetId="1034"/>
      <sheetData sheetId="1035"/>
      <sheetData sheetId="1036"/>
      <sheetData sheetId="1037"/>
      <sheetData sheetId="1038"/>
      <sheetData sheetId="1039"/>
      <sheetData sheetId="1040"/>
      <sheetData sheetId="1041"/>
      <sheetData sheetId="1042"/>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sheetData sheetId="1052"/>
      <sheetData sheetId="1053"/>
      <sheetData sheetId="1054"/>
      <sheetData sheetId="1055"/>
      <sheetData sheetId="1056"/>
      <sheetData sheetId="1057"/>
      <sheetData sheetId="1058"/>
      <sheetData sheetId="1059"/>
      <sheetData sheetId="1060"/>
      <sheetData sheetId="1061"/>
      <sheetData sheetId="1062"/>
      <sheetData sheetId="1063"/>
      <sheetData sheetId="1064"/>
      <sheetData sheetId="1065"/>
      <sheetData sheetId="1066"/>
      <sheetData sheetId="1067"/>
      <sheetData sheetId="1068"/>
      <sheetData sheetId="1069"/>
      <sheetData sheetId="1070"/>
      <sheetData sheetId="1071"/>
      <sheetData sheetId="1072"/>
      <sheetData sheetId="1073"/>
      <sheetData sheetId="1074"/>
      <sheetData sheetId="1075"/>
      <sheetData sheetId="1076"/>
      <sheetData sheetId="1077" refreshError="1"/>
      <sheetData sheetId="1078" refreshError="1"/>
      <sheetData sheetId="1079" refreshError="1"/>
      <sheetData sheetId="1080" refreshError="1"/>
      <sheetData sheetId="1081"/>
      <sheetData sheetId="1082"/>
      <sheetData sheetId="1083"/>
      <sheetData sheetId="1084"/>
      <sheetData sheetId="1085"/>
      <sheetData sheetId="1086"/>
      <sheetData sheetId="1087"/>
      <sheetData sheetId="1088" refreshError="1"/>
      <sheetData sheetId="1089" refreshError="1"/>
      <sheetData sheetId="1090"/>
      <sheetData sheetId="1091"/>
      <sheetData sheetId="1092"/>
      <sheetData sheetId="1093"/>
      <sheetData sheetId="1094"/>
      <sheetData sheetId="1095"/>
      <sheetData sheetId="1096"/>
      <sheetData sheetId="1097"/>
      <sheetData sheetId="1098"/>
      <sheetData sheetId="1099"/>
      <sheetData sheetId="1100"/>
      <sheetData sheetId="1101"/>
      <sheetData sheetId="1102"/>
      <sheetData sheetId="1103"/>
      <sheetData sheetId="1104"/>
      <sheetData sheetId="1105"/>
      <sheetData sheetId="1106"/>
      <sheetData sheetId="1107"/>
      <sheetData sheetId="1108"/>
      <sheetData sheetId="1109"/>
      <sheetData sheetId="1110"/>
      <sheetData sheetId="1111" refreshError="1"/>
      <sheetData sheetId="1112"/>
      <sheetData sheetId="1113"/>
      <sheetData sheetId="1114"/>
      <sheetData sheetId="1115"/>
      <sheetData sheetId="1116"/>
      <sheetData sheetId="1117"/>
      <sheetData sheetId="1118" refreshError="1"/>
      <sheetData sheetId="1119" refreshError="1"/>
      <sheetData sheetId="1120"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 val="PNT-QUOT-#3"/>
      <sheetName val="COAT&amp;WRAP-QIOT-#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Ky-Thg"/>
      <sheetName val="Bc-Tghop"/>
      <sheetName val="DNTN"/>
      <sheetName val="CtyTNHH2"/>
      <sheetName val="CtyTNHH 1"/>
      <sheetName val="CtyCP"/>
      <sheetName val="CN-dnNQD"/>
      <sheetName val="VPDD-dnNQD"/>
      <sheetName val="DNNN"/>
      <sheetName val="DNDThe"/>
      <sheetName val="CN-dnNN"/>
      <sheetName val="VPDD-dnNN"/>
      <sheetName val="chuyen"/>
      <sheetName val="Sheet1"/>
      <sheetName val="count"/>
      <sheetName val="DangbaDn"/>
    </sheetNames>
    <sheetDataSet>
      <sheetData sheetId="0">
        <row r="8">
          <cell r="A8">
            <v>37347</v>
          </cell>
          <cell r="C8" t="str">
            <v>QUÖËC NAM</v>
          </cell>
          <cell r="D8" t="str">
            <v>TT</v>
          </cell>
          <cell r="E8" t="str">
            <v xml:space="preserve">130 êëp 2, TT Ngaä Nùm, </v>
          </cell>
          <cell r="K8" t="str">
            <v>Xêy dûång dên duång; san lùæp maåt bùçng; naåo veát kinh mûúng</v>
          </cell>
          <cell r="L8">
            <v>380</v>
          </cell>
          <cell r="M8">
            <v>380</v>
          </cell>
          <cell r="N8">
            <v>0</v>
          </cell>
          <cell r="O8">
            <v>1</v>
          </cell>
          <cell r="Q8">
            <v>5901000223</v>
          </cell>
          <cell r="R8">
            <v>37347</v>
          </cell>
          <cell r="U8" t="str">
            <v>ÀAÅNG QUÖËC NAM</v>
          </cell>
          <cell r="V8">
            <v>1966</v>
          </cell>
          <cell r="W8" t="str">
            <v>361113977 HG, ngaây 03/7/1984</v>
          </cell>
          <cell r="X8" t="str">
            <v>130 êëp 2, TT Ngaä Nùm, Thaånh Trõ, ST</v>
          </cell>
          <cell r="Z8">
            <v>913722784</v>
          </cell>
          <cell r="AA8">
            <v>380</v>
          </cell>
          <cell r="AE8">
            <v>1</v>
          </cell>
          <cell r="AM8">
            <v>1</v>
          </cell>
          <cell r="AN8">
            <v>0</v>
          </cell>
        </row>
        <row r="9">
          <cell r="A9">
            <v>37347</v>
          </cell>
          <cell r="C9" t="str">
            <v>THUÊÅN PHONG</v>
          </cell>
          <cell r="D9" t="str">
            <v>MX</v>
          </cell>
          <cell r="E9" t="str">
            <v>êëp Thaånh An 4, xaä Thaånh Thúái Thuêån</v>
          </cell>
          <cell r="F9" t="str">
            <v>G</v>
          </cell>
          <cell r="G9">
            <v>5</v>
          </cell>
          <cell r="H9">
            <v>1</v>
          </cell>
          <cell r="K9" t="str">
            <v>Mua baán haâng thuãy saãn, lûúng thûåc</v>
          </cell>
          <cell r="O9">
            <v>1</v>
          </cell>
          <cell r="AE9">
            <v>1</v>
          </cell>
          <cell r="AN9">
            <v>1</v>
          </cell>
          <cell r="AO9">
            <v>1</v>
          </cell>
          <cell r="CX9">
            <v>0</v>
          </cell>
          <cell r="CY9">
            <v>0</v>
          </cell>
          <cell r="CZ9">
            <v>0</v>
          </cell>
          <cell r="DA9">
            <v>0</v>
          </cell>
          <cell r="DB9">
            <v>2</v>
          </cell>
        </row>
        <row r="10">
          <cell r="A10">
            <v>37347</v>
          </cell>
          <cell r="C10" t="str">
            <v>THANH TUÊËN</v>
          </cell>
          <cell r="D10" t="str">
            <v>VC</v>
          </cell>
          <cell r="E10" t="str">
            <v>êëp Kinh Múái, Vônh Hiïåp</v>
          </cell>
          <cell r="F10" t="str">
            <v>G</v>
          </cell>
          <cell r="G10">
            <v>5</v>
          </cell>
          <cell r="H10">
            <v>1</v>
          </cell>
          <cell r="K10" t="str">
            <v>Mua baán haâng thuãy saãn, lûúng thûåc</v>
          </cell>
          <cell r="O10">
            <v>1</v>
          </cell>
          <cell r="AE10">
            <v>1</v>
          </cell>
          <cell r="AN10">
            <v>1</v>
          </cell>
          <cell r="AO10">
            <v>1</v>
          </cell>
          <cell r="CX10">
            <v>0</v>
          </cell>
          <cell r="CY10">
            <v>0</v>
          </cell>
          <cell r="CZ10">
            <v>0</v>
          </cell>
          <cell r="DA10">
            <v>0</v>
          </cell>
          <cell r="DB10">
            <v>862</v>
          </cell>
        </row>
        <row r="11">
          <cell r="A11">
            <v>37348</v>
          </cell>
          <cell r="C11" t="str">
            <v>MINH NGOÅC</v>
          </cell>
          <cell r="D11" t="str">
            <v>TT</v>
          </cell>
          <cell r="E11" t="str">
            <v>êëp B2, xaä Thaånh Tên</v>
          </cell>
          <cell r="K11" t="str">
            <v>Mua baán xùng, dêìu, nhúát vaâ caác saãn phêím cuãa chuáng</v>
          </cell>
          <cell r="L11">
            <v>482</v>
          </cell>
          <cell r="M11">
            <v>382</v>
          </cell>
          <cell r="N11">
            <v>100</v>
          </cell>
          <cell r="O11">
            <v>1</v>
          </cell>
          <cell r="Q11">
            <v>5901000224</v>
          </cell>
          <cell r="R11">
            <v>37348</v>
          </cell>
          <cell r="U11" t="str">
            <v>TRÊÌN CÖNG LUÊÅN</v>
          </cell>
          <cell r="V11">
            <v>1961</v>
          </cell>
          <cell r="W11" t="str">
            <v>365568010 ST, ngaây 08/01/2002</v>
          </cell>
          <cell r="X11" t="str">
            <v>êëp B2, xaä Thaånh Tên, TT</v>
          </cell>
          <cell r="Z11">
            <v>899150</v>
          </cell>
          <cell r="AA11">
            <v>482</v>
          </cell>
          <cell r="AE11">
            <v>1</v>
          </cell>
          <cell r="AM11">
            <v>1</v>
          </cell>
          <cell r="AN11">
            <v>0</v>
          </cell>
          <cell r="DB11">
            <v>0</v>
          </cell>
        </row>
        <row r="12">
          <cell r="A12">
            <v>37348</v>
          </cell>
          <cell r="C12" t="str">
            <v>BA MINH</v>
          </cell>
          <cell r="D12" t="str">
            <v>MT</v>
          </cell>
          <cell r="E12" t="str">
            <v xml:space="preserve">söë 27, Nöåi ö, TT Huyânh Hûäu Nghôa </v>
          </cell>
          <cell r="F12" t="str">
            <v>G</v>
          </cell>
          <cell r="G12">
            <v>5</v>
          </cell>
          <cell r="H12">
            <v>1</v>
          </cell>
          <cell r="I12">
            <v>3</v>
          </cell>
          <cell r="J12">
            <v>8</v>
          </cell>
          <cell r="K12" t="str">
            <v>Mua baán vaâng baåc; dõch vuå cêìm àöì</v>
          </cell>
          <cell r="O12">
            <v>1</v>
          </cell>
          <cell r="AE12">
            <v>1</v>
          </cell>
          <cell r="AN12">
            <v>1</v>
          </cell>
          <cell r="AO12">
            <v>1</v>
          </cell>
          <cell r="CX12">
            <v>0</v>
          </cell>
          <cell r="CY12">
            <v>0</v>
          </cell>
          <cell r="CZ12">
            <v>0</v>
          </cell>
          <cell r="DA12">
            <v>0</v>
          </cell>
          <cell r="DB12">
            <v>0</v>
          </cell>
        </row>
        <row r="13">
          <cell r="A13">
            <v>37349</v>
          </cell>
          <cell r="B13">
            <v>44</v>
          </cell>
          <cell r="C13" t="str">
            <v>CTY TNHH ÀÖNG AÁ</v>
          </cell>
          <cell r="D13" t="str">
            <v>ST</v>
          </cell>
          <cell r="E13" t="str">
            <v>05 Quöëc löå 1, P.7</v>
          </cell>
          <cell r="F13" t="str">
            <v>D</v>
          </cell>
          <cell r="G13">
            <v>1</v>
          </cell>
          <cell r="H13">
            <v>5</v>
          </cell>
          <cell r="K13" t="str">
            <v>Mua baán lûúng thûåc, thûåc phêím chïë biïën, haãi saãn chïë biïën, nöng saãn, rau quaã, haâng kim khñ àiïån maáy, xe gùæn maáy, vêåt tû nöng nghiïåp, haâng trang trñ nöåi thêët; vêån chuyïín haâng hoáa; nuöi tröìng thuãy saãn.</v>
          </cell>
          <cell r="L13">
            <v>1000</v>
          </cell>
          <cell r="N13">
            <v>1000</v>
          </cell>
          <cell r="O13">
            <v>1</v>
          </cell>
          <cell r="Q13" t="str">
            <v>59 02 000009</v>
          </cell>
          <cell r="R13">
            <v>36998</v>
          </cell>
          <cell r="U13" t="str">
            <v>NGUYÏÎN TÛÅ PHUÁC</v>
          </cell>
          <cell r="V13">
            <v>1943</v>
          </cell>
          <cell r="W13" t="str">
            <v>360144713 HG, ngaây 27/7/1978</v>
          </cell>
          <cell r="X13" t="str">
            <v>87 Trêìn Hûng Àaåo, P.2, TXST</v>
          </cell>
          <cell r="Z13" t="str">
            <v>/</v>
          </cell>
          <cell r="AD13">
            <v>1000</v>
          </cell>
          <cell r="AG13">
            <v>1</v>
          </cell>
          <cell r="AN13">
            <v>0</v>
          </cell>
          <cell r="AU13">
            <v>1</v>
          </cell>
          <cell r="CX13">
            <v>0</v>
          </cell>
          <cell r="CY13">
            <v>0</v>
          </cell>
          <cell r="CZ13">
            <v>0</v>
          </cell>
          <cell r="DA13">
            <v>0</v>
          </cell>
          <cell r="DB13">
            <v>0</v>
          </cell>
        </row>
        <row r="14">
          <cell r="AN14">
            <v>0</v>
          </cell>
          <cell r="DB14">
            <v>0</v>
          </cell>
        </row>
        <row r="15">
          <cell r="AN15">
            <v>0</v>
          </cell>
          <cell r="CX15">
            <v>0</v>
          </cell>
          <cell r="CY15">
            <v>0</v>
          </cell>
          <cell r="CZ15">
            <v>0</v>
          </cell>
          <cell r="DA15">
            <v>0</v>
          </cell>
          <cell r="DB15">
            <v>3</v>
          </cell>
        </row>
        <row r="16">
          <cell r="AN16">
            <v>0</v>
          </cell>
          <cell r="CX16">
            <v>0</v>
          </cell>
          <cell r="CY16">
            <v>0</v>
          </cell>
          <cell r="CZ16">
            <v>0</v>
          </cell>
          <cell r="DA16">
            <v>0</v>
          </cell>
          <cell r="DB16">
            <v>3</v>
          </cell>
        </row>
        <row r="17">
          <cell r="AN17">
            <v>0</v>
          </cell>
          <cell r="CX17">
            <v>0</v>
          </cell>
          <cell r="CY17">
            <v>0</v>
          </cell>
          <cell r="CZ17">
            <v>0</v>
          </cell>
          <cell r="DA17">
            <v>0</v>
          </cell>
          <cell r="DB17">
            <v>0</v>
          </cell>
        </row>
        <row r="18">
          <cell r="AN18">
            <v>0</v>
          </cell>
          <cell r="CX18">
            <v>0</v>
          </cell>
          <cell r="CY18">
            <v>0</v>
          </cell>
          <cell r="CZ18">
            <v>0</v>
          </cell>
          <cell r="DA18">
            <v>0</v>
          </cell>
          <cell r="DB18">
            <v>0</v>
          </cell>
        </row>
        <row r="19">
          <cell r="AN19">
            <v>0</v>
          </cell>
          <cell r="CX19">
            <v>0</v>
          </cell>
          <cell r="CY19">
            <v>0</v>
          </cell>
          <cell r="CZ19">
            <v>0</v>
          </cell>
          <cell r="DA19">
            <v>0</v>
          </cell>
          <cell r="DB19">
            <v>0</v>
          </cell>
        </row>
        <row r="20">
          <cell r="AN20">
            <v>0</v>
          </cell>
          <cell r="CX20">
            <v>0</v>
          </cell>
          <cell r="CY20">
            <v>0</v>
          </cell>
          <cell r="CZ20">
            <v>0</v>
          </cell>
          <cell r="DA20">
            <v>0</v>
          </cell>
          <cell r="DB20">
            <v>0</v>
          </cell>
        </row>
        <row r="21">
          <cell r="AN21">
            <v>0</v>
          </cell>
          <cell r="CX21">
            <v>0</v>
          </cell>
          <cell r="CY21">
            <v>0</v>
          </cell>
          <cell r="CZ21">
            <v>0</v>
          </cell>
          <cell r="DA21">
            <v>0</v>
          </cell>
          <cell r="DB21">
            <v>0</v>
          </cell>
        </row>
        <row r="22">
          <cell r="AN22">
            <v>0</v>
          </cell>
          <cell r="CX22">
            <v>0</v>
          </cell>
          <cell r="CY22">
            <v>0</v>
          </cell>
          <cell r="CZ22">
            <v>0</v>
          </cell>
          <cell r="DA22">
            <v>0</v>
          </cell>
          <cell r="DB22">
            <v>0</v>
          </cell>
        </row>
        <row r="23">
          <cell r="AN23">
            <v>0</v>
          </cell>
          <cell r="CX23">
            <v>0</v>
          </cell>
          <cell r="CY23">
            <v>0</v>
          </cell>
          <cell r="CZ23">
            <v>0</v>
          </cell>
          <cell r="DA23">
            <v>0</v>
          </cell>
          <cell r="DB23">
            <v>0</v>
          </cell>
        </row>
        <row r="24">
          <cell r="AN24">
            <v>0</v>
          </cell>
          <cell r="CX24">
            <v>0</v>
          </cell>
          <cell r="CY24">
            <v>0</v>
          </cell>
          <cell r="CZ24">
            <v>0</v>
          </cell>
          <cell r="DA24">
            <v>0</v>
          </cell>
          <cell r="DB24">
            <v>1</v>
          </cell>
        </row>
        <row r="25">
          <cell r="AN25">
            <v>0</v>
          </cell>
          <cell r="CX25">
            <v>0</v>
          </cell>
          <cell r="CY25">
            <v>0</v>
          </cell>
          <cell r="CZ25">
            <v>0</v>
          </cell>
          <cell r="DA25">
            <v>0</v>
          </cell>
          <cell r="DB25">
            <v>1000</v>
          </cell>
        </row>
        <row r="26">
          <cell r="AN26">
            <v>0</v>
          </cell>
        </row>
        <row r="27">
          <cell r="AN27">
            <v>0</v>
          </cell>
        </row>
        <row r="28">
          <cell r="AN28">
            <v>0</v>
          </cell>
        </row>
        <row r="29">
          <cell r="AN29">
            <v>0</v>
          </cell>
        </row>
        <row r="30">
          <cell r="AN30">
            <v>0</v>
          </cell>
        </row>
        <row r="31">
          <cell r="AN31">
            <v>0</v>
          </cell>
        </row>
        <row r="32">
          <cell r="AN32">
            <v>0</v>
          </cell>
        </row>
        <row r="33">
          <cell r="AN33">
            <v>0</v>
          </cell>
        </row>
        <row r="34">
          <cell r="AN34">
            <v>0</v>
          </cell>
        </row>
        <row r="35">
          <cell r="AN35">
            <v>0</v>
          </cell>
        </row>
        <row r="36">
          <cell r="AN36">
            <v>0</v>
          </cell>
        </row>
        <row r="37">
          <cell r="AN37">
            <v>0</v>
          </cell>
        </row>
        <row r="38">
          <cell r="AN38">
            <v>0</v>
          </cell>
        </row>
        <row r="39">
          <cell r="AN39">
            <v>0</v>
          </cell>
        </row>
        <row r="40">
          <cell r="AN40">
            <v>0</v>
          </cell>
        </row>
        <row r="41">
          <cell r="AN41">
            <v>0</v>
          </cell>
        </row>
        <row r="42">
          <cell r="AN42">
            <v>0</v>
          </cell>
        </row>
        <row r="43">
          <cell r="AN43">
            <v>0</v>
          </cell>
        </row>
        <row r="44">
          <cell r="AN44">
            <v>0</v>
          </cell>
        </row>
        <row r="45">
          <cell r="AN45">
            <v>0</v>
          </cell>
        </row>
        <row r="46">
          <cell r="AN46">
            <v>0</v>
          </cell>
        </row>
        <row r="47">
          <cell r="AN47">
            <v>0</v>
          </cell>
        </row>
        <row r="48">
          <cell r="AN48">
            <v>0</v>
          </cell>
        </row>
        <row r="49">
          <cell r="AN49">
            <v>0</v>
          </cell>
        </row>
        <row r="50">
          <cell r="AN50">
            <v>0</v>
          </cell>
        </row>
        <row r="52">
          <cell r="AN52">
            <v>0</v>
          </cell>
        </row>
        <row r="53">
          <cell r="AN53">
            <v>0</v>
          </cell>
        </row>
        <row r="54">
          <cell r="AN54">
            <v>0</v>
          </cell>
        </row>
        <row r="55">
          <cell r="AN55">
            <v>0</v>
          </cell>
        </row>
        <row r="56">
          <cell r="AN56">
            <v>0</v>
          </cell>
        </row>
        <row r="57">
          <cell r="AN57">
            <v>0</v>
          </cell>
        </row>
        <row r="58">
          <cell r="AN58">
            <v>0</v>
          </cell>
        </row>
        <row r="59">
          <cell r="AN59">
            <v>0</v>
          </cell>
        </row>
        <row r="60">
          <cell r="AN60">
            <v>0</v>
          </cell>
        </row>
        <row r="61">
          <cell r="AN61">
            <v>0</v>
          </cell>
        </row>
        <row r="62">
          <cell r="AN62">
            <v>0</v>
          </cell>
        </row>
      </sheetData>
      <sheetData sheetId="1" refreshError="1"/>
      <sheetData sheetId="2"/>
      <sheetData sheetId="3"/>
      <sheetData sheetId="4" refreshError="1"/>
      <sheetData sheetId="5"/>
      <sheetData sheetId="6" refreshError="1"/>
      <sheetData sheetId="7" refreshError="1"/>
      <sheetData sheetId="8"/>
      <sheetData sheetId="9"/>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 val="Do K"/>
      <sheetName val="G hop"/>
      <sheetName val="DCTC"/>
      <sheetName val="T hop"/>
      <sheetName val="Sheet1"/>
      <sheetName val="TPHcat"/>
      <sheetName val="TPH da"/>
      <sheetName val="Gia VL"/>
      <sheetName val="Bang gia ca may"/>
      <sheetName val="Bang luong CB"/>
      <sheetName val="Bang P.tich CT"/>
      <sheetName val="D.toan chi tiet"/>
      <sheetName val="Bang TH Dtoan"/>
      <sheetName val="XXXXXXXX"/>
      <sheetName val="Congty"/>
      <sheetName val="VPPN"/>
      <sheetName val="XN74"/>
      <sheetName val="XN54"/>
      <sheetName val="XN33"/>
      <sheetName val="NK96"/>
      <sheetName val="XL4Test5"/>
      <sheetName val="THUTHAU99"/>
      <sheetName val="THUTHAU6T_2000"/>
      <sheetName val="THUTHAU_QuyIII_2000"/>
      <sheetName val="Yaly"/>
      <sheetName val="THUTHAU_Nam_2000"/>
      <sheetName val="Soconnop_nam2000"/>
      <sheetName val="THUTHAU_Nam 2000"/>
      <sheetName val="B chinh 6 thang nam 2001"/>
      <sheetName val="B chinh Q3  nam 2001 "/>
      <sheetName val="SD1"/>
      <sheetName val="SD2"/>
      <sheetName val="SD4"/>
      <sheetName val="SD6"/>
      <sheetName val="SD7"/>
      <sheetName val="SD8"/>
      <sheetName val="SD9"/>
      <sheetName val="SD10"/>
      <sheetName val="SD12"/>
      <sheetName val="SD12 (2)"/>
      <sheetName val="Tv"/>
      <sheetName val="Bang ke cac CT"/>
      <sheetName val="000"/>
      <sheetName val="XX0"/>
      <sheetName val="XXX"/>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Dong Dau"/>
      <sheetName val="Sau dong"/>
      <sheetName val="Ma xa"/>
      <sheetName val="Me tri"/>
      <sheetName val="My dinh"/>
      <sheetName val="Tong cong"/>
      <sheetName val="Sheet4"/>
      <sheetName val="Sheet5"/>
      <sheetName val="moma o 7+9"/>
      <sheetName val="Sheet2"/>
      <sheetName val="Sheet3"/>
      <sheetName val="CBR"/>
      <sheetName val="km338+00-km338+100(2)"/>
      <sheetName val="km337+136-km337-350"/>
      <sheetName val="km346+600-km346+820 (2)"/>
      <sheetName val="km346+330-km346+600 (2)"/>
      <sheetName val="km346+00-km346+240 (2)"/>
      <sheetName val="km345+661-km345+000 (2)"/>
      <sheetName val="km345+661-km345+000"/>
      <sheetName val="km338+60-km338+130"/>
      <sheetName val="km338+176-km338+230"/>
      <sheetName val="km342+376.41- km342+520.29"/>
      <sheetName val="km338+439-km388+571.89"/>
      <sheetName val="km342+297.58-km342+376.41"/>
      <sheetName val="km338+571.89-km338+652"/>
      <sheetName val="km337+533.60-km338 (2)"/>
      <sheetName val="km341+275-km341+350"/>
      <sheetName val="km341+913-km341+963"/>
      <sheetName val="km341+1077 -km341+1177.61"/>
      <sheetName val="km341+612-341+682"/>
      <sheetName val="km345+400-km345+500 (3) (2)"/>
      <sheetName val="km345+400-km345+500 (6')"/>
      <sheetName val="km345+400-km345+500 (4)"/>
      <sheetName val="km345+400-km345+500 (9)"/>
      <sheetName val="km345+400-km345+500 (6)"/>
      <sheetName val="km342+520-km342+690 (2)"/>
      <sheetName val="km341.26-km341+200 (2)"/>
      <sheetName val="Duong cong vu hcm (2)"/>
      <sheetName val="Duong cong vu hcm (4)"/>
      <sheetName val="Duong cong vu hcm (5)"/>
      <sheetName val="Duong cong vu hcm (9)"/>
      <sheetName val="Duong cong vu hcm (4;) (2)"/>
      <sheetName val="Duong cong vu hcm (7)"/>
      <sheetName val="Duong cong vu hcm (8)"/>
      <sheetName val="Duong cong vu hcm (6)"/>
      <sheetName val="Duong cong vu hcm (3)"/>
      <sheetName val="Duong cong vu hcm (2;) (2)"/>
      <sheetName val="Duong cong vu hcm (9;) (2)"/>
      <sheetName val="Duong cong vu hcm (8;) (2)"/>
      <sheetName val="Duong cong vu hcm (7;) (2)"/>
      <sheetName val="Duong cong vu hcm (13;) (2)"/>
      <sheetName val="Duong cong vu hcm( Lmat;0) (2)"/>
      <sheetName val="Duong cong vu hcm( Lmat;1) (2)"/>
      <sheetName val="Duong cong vu hcm( Lmat;2)"/>
      <sheetName val="Duong cong vu hcm (10)"/>
      <sheetName val="Duong cong vu hcm (67)"/>
      <sheetName val="Duong cong vu hcm (11)"/>
      <sheetName val="Duong cong vu hcm (12)"/>
      <sheetName val="Duong cong vu hcm"/>
      <sheetName val="00000000"/>
      <sheetName val="km345+400-km345+500 (2)"/>
      <sheetName val="km337+00-km337+34 (3)"/>
      <sheetName val="cong ty so 9 VINACONEX"/>
      <sheetName val="cong ty so 9 VINACONEX (2)"/>
      <sheetName val="CTY CAU THANH THUY"/>
      <sheetName val="VINACONEX 15 A"/>
      <sheetName val="NNGT-XMHM2"/>
      <sheetName val="NNGT-XMNS CTXDSO 6(6)"/>
      <sheetName val="892"/>
      <sheetName val="NNGT-XMNS (2)"/>
      <sheetName val="NNGT-XMNS (3)"/>
      <sheetName val="NNGT-XMNS (4)"/>
      <sheetName val="NNGT-XMNS (5)"/>
      <sheetName val="NNGT-XMBS (2)"/>
      <sheetName val="NNGT-XMHM"/>
      <sheetName val="da-1x2 ru muout Tong thuy"/>
      <sheetName val="cat nam dan (4)"/>
      <sheetName val="cat nam dan (5)"/>
      <sheetName val="cat nghia dan(3)"/>
      <sheetName val="CT Duong"/>
      <sheetName val="Bia"/>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10000000"/>
      <sheetName val="tong hop"/>
      <sheetName val="phan tich DG"/>
      <sheetName val="gia vat lieu"/>
      <sheetName val="gia xe may"/>
      <sheetName val="gia nhan cong"/>
      <sheetName val="Quang Tri"/>
      <sheetName val="TTHue"/>
      <sheetName val="Da Nang"/>
      <sheetName val="Quang Nam"/>
      <sheetName val="Quang Ngai"/>
      <sheetName val="TH DH-QN"/>
      <sheetName val="KP HD"/>
      <sheetName val="DB HD"/>
      <sheetName val="TH"/>
      <sheetName val="ThietKe"/>
      <sheetName val="HoSoMT"/>
      <sheetName val="GiamSat"/>
      <sheetName val="ThamDinhTKKT"/>
      <sheetName val="ThamDinhDT"/>
      <sheetName val="QLDA"/>
      <sheetName val="TM"/>
      <sheetName val="TM (2)"/>
      <sheetName val="KPTH"/>
      <sheetName val="KPTH (2)"/>
      <sheetName val="Noi Suy"/>
      <sheetName val="Bia (2)"/>
      <sheetName val="Gia NC"/>
      <sheetName val="00000001"/>
      <sheetName val="00000002"/>
      <sheetName val="20000000"/>
      <sheetName val="30000000"/>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 tru di BT,TV,BPhuoc1"/>
      <sheetName val="LUY KE LO Hang"/>
      <sheetName val="Ng - 01"/>
      <sheetName val="Ng- 02"/>
      <sheetName val="Ng-03"/>
      <sheetName val="Ng - 04"/>
      <sheetName val="Ng - 05"/>
      <sheetName val="Ng - 06"/>
      <sheetName val="Ng - 07"/>
      <sheetName val="Ng - 08"/>
      <sheetName val="Ng - 9"/>
      <sheetName val="Ng - 10"/>
      <sheetName val="NG - 11"/>
      <sheetName val="NG - 12"/>
      <sheetName val="NG - 13"/>
      <sheetName val="NG - 14"/>
      <sheetName val="NG -15"/>
      <sheetName val="NG - 16"/>
      <sheetName val="Sheet16"/>
      <sheetName val="Sheet15"/>
      <sheetName val="Sheet14"/>
      <sheetName val="Sheet13"/>
      <sheetName val="Sheet12"/>
      <sheetName val="Sheet11"/>
      <sheetName val="Sheet10"/>
      <sheetName val="Sheet9"/>
      <sheetName val="Sheet8"/>
      <sheetName val="Sheet7"/>
      <sheetName val="Sheet6"/>
      <sheetName val="[99Q3299(REV.0).xlsÝK253 AC"/>
      <sheetName val="CT"/>
      <sheetName val="CLVL"/>
      <sheetName val="KHNN"/>
      <sheetName val="DPRRtm"/>
      <sheetName val="Suachua"/>
      <sheetName val="PhanTienXuan"/>
      <sheetName val="Quy"/>
      <sheetName val="NguyenHuyen"/>
      <sheetName val="LeVanDung"/>
      <sheetName val="Co gioi- Nam Mu"/>
      <sheetName val="Co gioi -Na Hang"/>
      <sheetName val="PVNA"/>
      <sheetName val="ToDien"/>
      <sheetName val="Le Thanh Buong"/>
      <sheetName val="B ay"/>
      <sheetName val="S y"/>
      <sheetName val="Gian tiep"/>
      <sheetName val="Ky Thuat"/>
      <sheetName val="Tonghop"/>
      <sheetName val="MTO REV_0"/>
      <sheetName val="TK 1331"/>
      <sheetName val="BKe Von vay"/>
      <sheetName val="CP "/>
      <sheetName val="NK Chung"/>
      <sheetName val="So cai"/>
      <sheetName val="NK Thu -Chi"/>
      <sheetName val="SQTM"/>
      <sheetName val="DKCtu"/>
      <sheetName val="CtuGso"/>
      <sheetName val="BCTC"/>
      <sheetName val="Tdoi HD"/>
      <sheetName val="40000000"/>
      <sheetName val="50000000"/>
      <sheetName val="60000000"/>
      <sheetName val="Ha Thanh"/>
      <sheetName val="LUONG1"/>
      <sheetName val="Khoan khau tru"/>
      <sheetName val="cac khoan nop"/>
      <sheetName val="Doan phi CD"/>
      <sheetName val="Tro giup CN"/>
      <sheetName val="QTOAN C.T"/>
      <sheetName val="B.PPL"/>
      <sheetName val="Hop don vi"/>
      <sheetName val="XIN T.TOAN CPC"/>
      <sheetName val="Luong ranh PL"/>
      <sheetName val="Luong noi TPL"/>
      <sheetName val="CAP PHAT LUONG"/>
      <sheetName val="DTCT"/>
      <sheetName val="PTVT"/>
      <sheetName val="THDT"/>
      <sheetName val="THVT"/>
      <sheetName val="THGT"/>
      <sheetName val="TK331A"/>
      <sheetName val="TK131B"/>
      <sheetName val="TK131A"/>
      <sheetName val="TK 331c1"/>
      <sheetName val="TK331C"/>
      <sheetName val="CT331-2003"/>
      <sheetName val="CT 331"/>
      <sheetName val="CT131-2003"/>
      <sheetName val="CT 131"/>
      <sheetName val="TK331B"/>
      <sheetName val="Quang T2i"/>
      <sheetName val="Quang Ngaa"/>
      <sheetName val="Duong cong_x0000_vu hcm (7;) (2)"/>
      <sheetName val="km341+1077 -km341+!177.61"/>
      <sheetName val="BD52"/>
      <sheetName val="Coc 52"/>
      <sheetName val="BD225"/>
      <sheetName val="Coc 225"/>
      <sheetName val="K243 K98"/>
      <sheetName val="_x000b_255"/>
      <sheetName val="ၨt 24-11"/>
      <sheetName val=" bdca3"/>
      <sheetName val=" BDA3"/>
      <sheetName val="CHAM CONG  nam2004"/>
      <sheetName val="CA 3 &amp; DOC HAI 04"/>
      <sheetName val=" BVCQ"/>
      <sheetName val=" BVBH"/>
      <sheetName val=" BVPXL"/>
      <sheetName val="H-QN_x0000__x0000__x0000__x0000__x0000__x0000__x0000__x0000__x0000__x0000__x0000_줔Ư_x0000__x0004__x0000__x0000__x0000__x0000__x0000__x0000_圌Ư_x0000__x0000__x0000__x0000_"/>
      <sheetName val=""/>
      <sheetName val="DSKH HN"/>
      <sheetName val="NKY "/>
      <sheetName val="DS-TT"/>
      <sheetName val=" HN NHAP"/>
      <sheetName val="KHO HN"/>
      <sheetName val="CNO "/>
      <sheetName val="TL kenh Hon Cut"/>
      <sheetName val="Hon Soi"/>
      <sheetName val="D_x0003_TC"/>
      <sheetName val="TK 911"/>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4"/>
      <sheetName val="TK333"/>
      <sheetName val="TK331"/>
      <sheetName val="TK 341vay dai han "/>
      <sheetName val="TK311"/>
      <sheetName val="TK 214"/>
      <sheetName val="TK 212"/>
      <sheetName val="Chi tiet TK 211"/>
      <sheetName val="TK 211"/>
      <sheetName val="TK 154"/>
      <sheetName val="TK153"/>
      <sheetName val="Chi tiet TK 152"/>
      <sheetName val="Can Doi TK"/>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Cham cong (5)"/>
      <sheetName val="KP ÿÿ"/>
      <sheetName val="Y_x0000__x0004_HD"/>
      <sheetName val="SD12_x0000_(2)"/>
      <sheetName val="VAY"/>
      <sheetName val="Bom"/>
      <sheetName val="Chart1"/>
      <sheetName val="thang1"/>
      <sheetName val="DT"/>
      <sheetName val="CP"/>
      <sheetName val="BCT6"/>
      <sheetName val="DG"/>
      <sheetName val="BTH"/>
      <sheetName val="VLQI-2005"/>
      <sheetName val="00000003"/>
      <sheetName val="Nhieu"/>
      <sheetName val="Dung"/>
      <sheetName val="Dung T"/>
      <sheetName val="Bao tuoi tre"/>
      <sheetName val="Tu liem"/>
      <sheetName val="UBDTMN"/>
      <sheetName val="Ban Cde"/>
      <sheetName val="Thach"/>
      <sheetName val="Duong"/>
      <sheetName val="PHBCTU"/>
      <sheetName val="Khac"/>
      <sheetName val="Chi tiet"/>
      <sheetName val="31.3.03"/>
      <sheetName val="PT"/>
      <sheetName val="CL-1"/>
      <sheetName val="QT-1"/>
      <sheetName val="THKP1"/>
      <sheetName val="THKP2"/>
      <sheetName val="QT-2"/>
      <sheetName val="CL-3"/>
      <sheetName val="THKP3"/>
      <sheetName val="QT-3"/>
      <sheetName val="QT-4"/>
      <sheetName val="CL-4"/>
      <sheetName val="THKP4"/>
      <sheetName val="CL-5"/>
      <sheetName val="THKP5"/>
      <sheetName val="QT-5"/>
      <sheetName val="ThanhcoSONTAY"/>
      <sheetName val="Thanhco tong hop"/>
      <sheetName val="Truong Ba Trai(xong)"/>
      <sheetName val="QL32Tranh ST"/>
      <sheetName val="NGUYEN VAN TROI Goi3"/>
      <sheetName val="Nut GT D.Anh Troi (xong)"/>
      <sheetName val="B.xung D.DanHoa-ThanhVan(xong)"/>
      <sheetName val="Cai tao ben Tro(xong)"/>
      <sheetName val="Dien Tien phong (Bx)"/>
      <sheetName val="Cong Tan My"/>
      <sheetName val="Tong hop(Chinh)"/>
      <sheetName val="De Ta Lo(Xong)"/>
      <sheetName val="Duong 79 - Goi 3 nt"/>
      <sheetName val="Duong 79-Goi 3 sap xep"/>
      <sheetName val="Duong79-Goi3BS2004"/>
      <sheetName val="Duong 79 - Goi 3"/>
      <sheetName val="Duong 79 - Goi 2 (2)"/>
      <sheetName val="Duong 79 - Goi 2"/>
      <sheetName val="Duong79-Goi 2-BS2004"/>
      <sheetName val="Duong NM Z 143"/>
      <sheetName val="Duong 88-VT (3)"/>
      <sheetName val="Duong 88-VT (2)"/>
      <sheetName val="The kho"/>
      <sheetName val="Duong 88-VT"/>
      <sheetName val="Duong Tanphu Daithanh"/>
      <sheetName val="Rang Duoi"/>
      <sheetName val="Duong 21A-DongMo"/>
      <sheetName val="Cau Ngoi Tom"/>
      <sheetName val="Tinhlo316 LAPHU-THANHSON"/>
      <sheetName val="Tinh lo 316 gd 2"/>
      <sheetName val="Tinh lo 316 QT (2)"/>
      <sheetName val="Tinh lo 316 QT"/>
      <sheetName val="Didan Hovan-Camdinh "/>
      <sheetName val="Tinh lo80 TTCT"/>
      <sheetName val="De bao Son Tay 03"/>
      <sheetName val="Tinh lo80 "/>
      <sheetName val="Suoi oi - Ao vua (2)"/>
      <sheetName val="Suoi oi - Ao vua"/>
      <sheetName val="TT HLTH - DHBP"/>
      <sheetName val="Duong Che - Hop Thinh"/>
      <sheetName val="Duong Pheo Che - HB"/>
      <sheetName val="Duong VQG Ba Vi-Goi1"/>
      <sheetName val="Ke TANDUC NX"/>
      <sheetName val="The kho ke tan duc"/>
      <sheetName val="Ke TANDUC "/>
      <sheetName val="Cau Bon (2)"/>
      <sheetName val="Cau Bon"/>
      <sheetName val="{h28-10"/>
      <sheetName val="thu"/>
      <sheetName val="chi"/>
      <sheetName val="tra"/>
      <sheetName val="ThuT9"/>
      <sheetName val="131chien"/>
      <sheetName val="chi T10"/>
      <sheetName val="Chi T8,T9"/>
      <sheetName val="Chi7"/>
      <sheetName val="Chu Anh"/>
      <sheetName val="111"/>
      <sheetName val="Anh Duc"/>
      <sheetName val="Quy luong"/>
      <sheetName val="BC"/>
      <sheetName val="LEGEND"/>
      <sheetName val="_99Q3299(REV.0).xlsÝK253 AC"/>
      <sheetName val="Duong cong"/>
      <sheetName val="H-QN"/>
      <sheetName val="Y"/>
      <sheetName val="NhKy-Thg"/>
      <sheetName val="Duong congvu hcm (7;) (2)"/>
      <sheetName val="Y_x0004_HD"/>
      <sheetName val="SD12(2)"/>
      <sheetName val="NEW-PANEL"/>
    </sheetNames>
    <sheetDataSet>
      <sheetData sheetId="0" refreshError="1"/>
      <sheetData sheetId="1">
        <row r="1">
          <cell r="A1" t="str">
            <v>PRICE BREAKDOWN FOR ELECTRICAL INSTALLATION WORK</v>
          </cell>
          <cell r="B1" t="str">
            <v xml:space="preserve">  600V CONTROL CA_x0000_LE 12/C 2.0 sq.mm  PVC/PVC</v>
          </cell>
          <cell r="C1">
            <v>-195</v>
          </cell>
          <cell r="D1" t="str">
            <v>M</v>
          </cell>
          <cell r="E1">
            <v>38</v>
          </cell>
          <cell r="F1">
            <v>-7410</v>
          </cell>
          <cell r="G1" t="str">
            <v xml:space="preserve"> </v>
          </cell>
          <cell r="H1">
            <v>0</v>
          </cell>
          <cell r="I1">
            <v>0</v>
          </cell>
          <cell r="J1">
            <v>0</v>
          </cell>
          <cell r="K1" t="str">
            <v xml:space="preserve"> </v>
          </cell>
          <cell r="L1" t="str">
            <v>M+L</v>
          </cell>
          <cell r="M1">
            <v>0</v>
          </cell>
          <cell r="N1">
            <v>0</v>
          </cell>
          <cell r="O1">
            <v>60</v>
          </cell>
          <cell r="P1">
            <v>114600</v>
          </cell>
          <cell r="Q1">
            <v>0</v>
          </cell>
        </row>
        <row r="2">
          <cell r="B2" t="str">
            <v>東鼎  LNG TERMINAL</v>
          </cell>
          <cell r="C2">
            <v>0</v>
          </cell>
          <cell r="D2">
            <v>0</v>
          </cell>
          <cell r="E2">
            <v>0</v>
          </cell>
          <cell r="F2">
            <v>0</v>
          </cell>
          <cell r="G2" t="str">
            <v xml:space="preserve"> </v>
          </cell>
          <cell r="H2">
            <v>0</v>
          </cell>
          <cell r="I2" t="str">
            <v>CTCI Q. NO. : 99Q3299</v>
          </cell>
          <cell r="J2">
            <v>0</v>
          </cell>
          <cell r="K2">
            <v>0</v>
          </cell>
          <cell r="L2">
            <v>0</v>
          </cell>
          <cell r="M2">
            <v>0</v>
          </cell>
          <cell r="N2">
            <v>0</v>
          </cell>
          <cell r="O2">
            <v>0</v>
          </cell>
          <cell r="P2" t="str">
            <v>CTCI Q. NO. : 99Q3299</v>
          </cell>
        </row>
        <row r="3">
          <cell r="B3" t="str">
            <v>LOCATION: 桃園 觀塘工業區</v>
          </cell>
        </row>
        <row r="4">
          <cell r="A4">
            <v>0</v>
          </cell>
          <cell r="B4">
            <v>0</v>
          </cell>
          <cell r="C4">
            <v>0</v>
          </cell>
          <cell r="D4">
            <v>0</v>
          </cell>
          <cell r="E4">
            <v>0</v>
          </cell>
          <cell r="F4">
            <v>0</v>
          </cell>
          <cell r="G4">
            <v>0</v>
          </cell>
          <cell r="H4">
            <v>4.303918780958249E-283</v>
          </cell>
          <cell r="I4">
            <v>0</v>
          </cell>
          <cell r="J4">
            <v>1.4775881111090027E-309</v>
          </cell>
          <cell r="K4">
            <v>0</v>
          </cell>
          <cell r="L4">
            <v>0</v>
          </cell>
          <cell r="M4">
            <v>2.2250743890061491E-308</v>
          </cell>
          <cell r="N4">
            <v>0</v>
          </cell>
          <cell r="O4">
            <v>3.3156563676248386E-316</v>
          </cell>
          <cell r="P4">
            <v>0</v>
          </cell>
          <cell r="Q4">
            <v>0</v>
          </cell>
        </row>
        <row r="5">
          <cell r="E5" t="str">
            <v xml:space="preserve">                  TO SITE</v>
          </cell>
          <cell r="F5">
            <v>0</v>
          </cell>
          <cell r="G5" t="str">
            <v xml:space="preserve">                  TO SITE</v>
          </cell>
          <cell r="H5">
            <v>0</v>
          </cell>
          <cell r="I5">
            <v>0</v>
          </cell>
          <cell r="J5">
            <v>0</v>
          </cell>
          <cell r="K5" t="str">
            <v xml:space="preserve">                  TO SITE</v>
          </cell>
          <cell r="L5">
            <v>0</v>
          </cell>
          <cell r="M5" t="str">
            <v xml:space="preserve">                  TO SITE</v>
          </cell>
        </row>
        <row r="6">
          <cell r="A6">
            <v>0</v>
          </cell>
          <cell r="B6">
            <v>0</v>
          </cell>
          <cell r="C6">
            <v>0</v>
          </cell>
          <cell r="D6">
            <v>0</v>
          </cell>
          <cell r="E6" t="str">
            <v xml:space="preserve"> ON SHORE MAT'L (NET) NT$</v>
          </cell>
          <cell r="F6">
            <v>0</v>
          </cell>
          <cell r="G6" t="str">
            <v xml:space="preserve"> OFF SHORE MAT'L (NET) US$</v>
          </cell>
          <cell r="H6">
            <v>0</v>
          </cell>
          <cell r="I6" t="str">
            <v xml:space="preserve">          LABOR MH (NET) </v>
          </cell>
          <cell r="J6">
            <v>0</v>
          </cell>
          <cell r="K6" t="str">
            <v xml:space="preserve">     ON SHORE MAT'L NT$</v>
          </cell>
          <cell r="L6">
            <v>0</v>
          </cell>
          <cell r="M6" t="str">
            <v xml:space="preserve">   OFF SHORE MAT'L US$</v>
          </cell>
          <cell r="N6">
            <v>0</v>
          </cell>
          <cell r="O6" t="str">
            <v xml:space="preserve">        LABOR PRICE NT$</v>
          </cell>
          <cell r="P6">
            <v>0</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8">
          <cell r="J8">
            <v>238</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G11">
            <v>0</v>
          </cell>
          <cell r="H11">
            <v>0</v>
          </cell>
          <cell r="I11">
            <v>13764</v>
          </cell>
          <cell r="J11">
            <v>13764</v>
          </cell>
          <cell r="K11">
            <v>138612100</v>
          </cell>
          <cell r="L11">
            <v>138612100</v>
          </cell>
          <cell r="M11">
            <v>0</v>
          </cell>
          <cell r="N11">
            <v>0</v>
          </cell>
          <cell r="O11">
            <v>6155030</v>
          </cell>
          <cell r="P11">
            <v>6155030</v>
          </cell>
        </row>
        <row r="12">
          <cell r="F12">
            <v>0</v>
          </cell>
          <cell r="G12">
            <v>0</v>
          </cell>
          <cell r="H12">
            <v>0</v>
          </cell>
          <cell r="I12">
            <v>0</v>
          </cell>
          <cell r="J12">
            <v>0</v>
          </cell>
          <cell r="K12">
            <v>0</v>
          </cell>
          <cell r="L12">
            <v>0</v>
          </cell>
          <cell r="M12">
            <v>0</v>
          </cell>
          <cell r="N12">
            <v>0</v>
          </cell>
          <cell r="O12">
            <v>0</v>
          </cell>
          <cell r="P12">
            <v>0</v>
          </cell>
        </row>
        <row r="13">
          <cell r="A13" t="str">
            <v xml:space="preserve">  B.</v>
          </cell>
          <cell r="B13" t="str">
            <v xml:space="preserve"> POWER DISTRIBUTION SYSTEM</v>
          </cell>
          <cell r="C13">
            <v>130730</v>
          </cell>
          <cell r="D13" t="str">
            <v>M</v>
          </cell>
          <cell r="E13">
            <v>178.00177465004208</v>
          </cell>
          <cell r="F13">
            <v>23270172</v>
          </cell>
          <cell r="G13">
            <v>0</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G14">
            <v>0</v>
          </cell>
          <cell r="H14">
            <v>0</v>
          </cell>
          <cell r="I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G15">
            <v>0</v>
          </cell>
          <cell r="H15">
            <v>0</v>
          </cell>
          <cell r="I15">
            <v>28.084645669291337</v>
          </cell>
          <cell r="J15">
            <v>14267</v>
          </cell>
          <cell r="K15">
            <v>18871.641732283464</v>
          </cell>
          <cell r="L15">
            <v>9586794</v>
          </cell>
          <cell r="M15">
            <v>0</v>
          </cell>
          <cell r="N15">
            <v>0</v>
          </cell>
          <cell r="O15">
            <v>8470.6830708661419</v>
          </cell>
          <cell r="P15">
            <v>4303107</v>
          </cell>
        </row>
        <row r="16">
          <cell r="A16" t="str">
            <v>A.8.1</v>
          </cell>
          <cell r="B16" t="str">
            <v>SELF-STANDING POWER PANEL, 480V, 65KA</v>
          </cell>
          <cell r="C16">
            <v>3.90625E-3</v>
          </cell>
          <cell r="D16" t="str">
            <v>SET</v>
          </cell>
          <cell r="E16">
            <v>120000</v>
          </cell>
          <cell r="F16">
            <v>0</v>
          </cell>
          <cell r="G16">
            <v>0</v>
          </cell>
          <cell r="H16">
            <v>0</v>
          </cell>
          <cell r="I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G17">
            <v>0</v>
          </cell>
          <cell r="H17">
            <v>0</v>
          </cell>
          <cell r="I17">
            <v>0.40336426914153134</v>
          </cell>
          <cell r="J17">
            <v>3477</v>
          </cell>
          <cell r="K17">
            <v>104.6885150812065</v>
          </cell>
          <cell r="L17">
            <v>902415</v>
          </cell>
          <cell r="M17">
            <v>0</v>
          </cell>
          <cell r="N17">
            <v>0</v>
          </cell>
          <cell r="O17">
            <v>146.95568445475638</v>
          </cell>
          <cell r="P17">
            <v>1266758</v>
          </cell>
        </row>
        <row r="18">
          <cell r="B18" t="str">
            <v>480/240V, 20KVA</v>
          </cell>
          <cell r="C18">
            <v>6</v>
          </cell>
          <cell r="D18" t="str">
            <v>SET</v>
          </cell>
          <cell r="E18">
            <v>30000</v>
          </cell>
          <cell r="F18">
            <v>0</v>
          </cell>
          <cell r="G18">
            <v>0</v>
          </cell>
          <cell r="H18">
            <v>0</v>
          </cell>
          <cell r="I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G19">
            <v>0</v>
          </cell>
          <cell r="H19">
            <v>0</v>
          </cell>
          <cell r="I19">
            <v>0.20088888888888889</v>
          </cell>
          <cell r="J19">
            <v>452</v>
          </cell>
          <cell r="K19">
            <v>219.19555555555556</v>
          </cell>
          <cell r="L19">
            <v>493190</v>
          </cell>
          <cell r="M19">
            <v>0</v>
          </cell>
          <cell r="N19">
            <v>0</v>
          </cell>
          <cell r="O19">
            <v>56.222222222222221</v>
          </cell>
          <cell r="P19">
            <v>126500</v>
          </cell>
        </row>
        <row r="20">
          <cell r="B20" t="str">
            <v>5S</v>
          </cell>
          <cell r="C20">
            <v>3.5</v>
          </cell>
          <cell r="D20">
            <v>2.11</v>
          </cell>
          <cell r="E20">
            <v>1</v>
          </cell>
          <cell r="F20">
            <v>0</v>
          </cell>
          <cell r="G20">
            <v>0</v>
          </cell>
          <cell r="H20">
            <v>0</v>
          </cell>
          <cell r="I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G21">
            <v>0</v>
          </cell>
          <cell r="H21">
            <v>0</v>
          </cell>
          <cell r="I21">
            <v>87.266666666666666</v>
          </cell>
          <cell r="J21">
            <v>1309</v>
          </cell>
          <cell r="K21">
            <v>67271.8</v>
          </cell>
          <cell r="L21">
            <v>1009077</v>
          </cell>
          <cell r="M21">
            <v>0</v>
          </cell>
          <cell r="N21">
            <v>0</v>
          </cell>
          <cell r="O21">
            <v>24435.333333333332</v>
          </cell>
          <cell r="P21">
            <v>366530</v>
          </cell>
        </row>
        <row r="22">
          <cell r="F22">
            <v>0</v>
          </cell>
          <cell r="G22">
            <v>0</v>
          </cell>
          <cell r="H22">
            <v>0</v>
          </cell>
          <cell r="I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G23">
            <v>0</v>
          </cell>
          <cell r="H23">
            <v>0</v>
          </cell>
          <cell r="I23">
            <v>221</v>
          </cell>
          <cell r="J23">
            <v>1326</v>
          </cell>
          <cell r="K23">
            <v>291143.16666666669</v>
          </cell>
          <cell r="L23">
            <v>1746859</v>
          </cell>
          <cell r="M23">
            <v>0</v>
          </cell>
          <cell r="N23">
            <v>0</v>
          </cell>
          <cell r="O23">
            <v>61933.5</v>
          </cell>
          <cell r="P23">
            <v>371601</v>
          </cell>
        </row>
        <row r="24">
          <cell r="F24">
            <v>0</v>
          </cell>
          <cell r="G24">
            <v>0</v>
          </cell>
          <cell r="H24">
            <v>0</v>
          </cell>
          <cell r="I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G25">
            <v>0</v>
          </cell>
          <cell r="H25">
            <v>0</v>
          </cell>
          <cell r="I25">
            <v>17.083333333333332</v>
          </cell>
          <cell r="J25">
            <v>1025</v>
          </cell>
          <cell r="K25">
            <v>12445.316666666668</v>
          </cell>
          <cell r="L25">
            <v>746719</v>
          </cell>
          <cell r="M25">
            <v>0</v>
          </cell>
          <cell r="N25">
            <v>0</v>
          </cell>
          <cell r="O25">
            <v>6387.1</v>
          </cell>
          <cell r="P25">
            <v>383226</v>
          </cell>
        </row>
        <row r="26">
          <cell r="B26">
            <v>0</v>
          </cell>
          <cell r="C26">
            <v>0</v>
          </cell>
          <cell r="D26">
            <v>0</v>
          </cell>
          <cell r="E26">
            <v>0</v>
          </cell>
          <cell r="F26">
            <v>0</v>
          </cell>
          <cell r="G26">
            <v>0</v>
          </cell>
          <cell r="H26">
            <v>0</v>
          </cell>
          <cell r="I26">
            <v>0.15</v>
          </cell>
          <cell r="J26">
            <v>0</v>
          </cell>
          <cell r="K26">
            <v>0.15</v>
          </cell>
          <cell r="L26">
            <v>0</v>
          </cell>
          <cell r="M26">
            <v>0</v>
          </cell>
          <cell r="N26">
            <v>0</v>
          </cell>
          <cell r="O26">
            <v>0</v>
          </cell>
          <cell r="P26">
            <v>2</v>
          </cell>
          <cell r="Q26">
            <v>0</v>
          </cell>
        </row>
        <row r="27">
          <cell r="A27" t="str">
            <v xml:space="preserve">  I.</v>
          </cell>
          <cell r="B27" t="str">
            <v>APS SYSTEM</v>
          </cell>
          <cell r="C27">
            <v>60</v>
          </cell>
          <cell r="D27" t="str">
            <v>SET</v>
          </cell>
          <cell r="E27">
            <v>260365.88333333333</v>
          </cell>
          <cell r="F27">
            <v>15621953</v>
          </cell>
          <cell r="G27">
            <v>0</v>
          </cell>
          <cell r="H27">
            <v>0</v>
          </cell>
          <cell r="I27">
            <v>227.13333333333333</v>
          </cell>
          <cell r="J27">
            <v>13628</v>
          </cell>
          <cell r="K27">
            <v>260365.88333333333</v>
          </cell>
          <cell r="L27">
            <v>15621953</v>
          </cell>
          <cell r="M27">
            <v>0</v>
          </cell>
          <cell r="N27">
            <v>0</v>
          </cell>
          <cell r="O27">
            <v>63605.433333333334</v>
          </cell>
          <cell r="P27">
            <v>3816326</v>
          </cell>
          <cell r="Q27">
            <v>0</v>
          </cell>
        </row>
        <row r="28">
          <cell r="A28">
            <v>23</v>
          </cell>
          <cell r="B28" t="str">
            <v>5S</v>
          </cell>
          <cell r="C28">
            <v>3.5</v>
          </cell>
          <cell r="D28">
            <v>2.11</v>
          </cell>
          <cell r="E28">
            <v>1</v>
          </cell>
          <cell r="F28">
            <v>0</v>
          </cell>
          <cell r="G28">
            <v>0</v>
          </cell>
          <cell r="H28">
            <v>0</v>
          </cell>
          <cell r="I28">
            <v>0.3</v>
          </cell>
          <cell r="J28">
            <v>0</v>
          </cell>
          <cell r="K28">
            <v>0.3</v>
          </cell>
          <cell r="L28">
            <v>0</v>
          </cell>
          <cell r="M28">
            <v>0</v>
          </cell>
          <cell r="N28">
            <v>0</v>
          </cell>
          <cell r="O28">
            <v>0</v>
          </cell>
          <cell r="P28">
            <v>3</v>
          </cell>
          <cell r="Q28">
            <v>0</v>
          </cell>
        </row>
        <row r="29">
          <cell r="A29" t="str">
            <v xml:space="preserve">  J.</v>
          </cell>
          <cell r="B29" t="str">
            <v>U/G CONDUIT BANK</v>
          </cell>
          <cell r="C29">
            <v>2850</v>
          </cell>
          <cell r="D29" t="str">
            <v>M3</v>
          </cell>
          <cell r="E29">
            <v>2070.4561403508774</v>
          </cell>
          <cell r="F29">
            <v>5900800</v>
          </cell>
          <cell r="G29">
            <v>0</v>
          </cell>
          <cell r="H29">
            <v>0</v>
          </cell>
          <cell r="I29">
            <v>9.5898245614035087</v>
          </cell>
          <cell r="J29">
            <v>27331</v>
          </cell>
          <cell r="K29">
            <v>2070.4561403508774</v>
          </cell>
          <cell r="L29">
            <v>5900800</v>
          </cell>
          <cell r="M29">
            <v>0</v>
          </cell>
          <cell r="N29">
            <v>0</v>
          </cell>
          <cell r="O29">
            <v>7703.0175438596489</v>
          </cell>
          <cell r="P29">
            <v>21953600</v>
          </cell>
          <cell r="Q29">
            <v>0</v>
          </cell>
        </row>
        <row r="30">
          <cell r="A30">
            <v>25</v>
          </cell>
          <cell r="B30" t="str">
            <v>5S</v>
          </cell>
          <cell r="C30">
            <v>5</v>
          </cell>
          <cell r="D30">
            <v>2.77</v>
          </cell>
          <cell r="E30">
            <v>1</v>
          </cell>
          <cell r="F30">
            <v>0</v>
          </cell>
          <cell r="G30">
            <v>0</v>
          </cell>
          <cell r="H30">
            <v>0</v>
          </cell>
          <cell r="I30">
            <v>0.3</v>
          </cell>
          <cell r="J30">
            <v>0</v>
          </cell>
          <cell r="K30">
            <v>0.3</v>
          </cell>
          <cell r="L30">
            <v>0</v>
          </cell>
          <cell r="M30">
            <v>0</v>
          </cell>
          <cell r="N30">
            <v>0</v>
          </cell>
          <cell r="O30">
            <v>0</v>
          </cell>
          <cell r="P30">
            <v>4</v>
          </cell>
          <cell r="Q30">
            <v>0</v>
          </cell>
        </row>
        <row r="31">
          <cell r="A31">
            <v>26</v>
          </cell>
          <cell r="B31" t="str">
            <v>5S</v>
          </cell>
          <cell r="C31">
            <v>6</v>
          </cell>
          <cell r="D31">
            <v>2.77</v>
          </cell>
          <cell r="E31">
            <v>1.7652958621831609E-284</v>
          </cell>
          <cell r="F31">
            <v>0</v>
          </cell>
          <cell r="G31">
            <v>0</v>
          </cell>
          <cell r="H31">
            <v>0</v>
          </cell>
          <cell r="I31">
            <v>0</v>
          </cell>
          <cell r="J31">
            <v>0</v>
          </cell>
          <cell r="K31" t="str">
            <v>M+L</v>
          </cell>
          <cell r="L31">
            <v>0</v>
          </cell>
          <cell r="M31">
            <v>0</v>
          </cell>
          <cell r="N31">
            <v>0</v>
          </cell>
          <cell r="O31">
            <v>0</v>
          </cell>
          <cell r="P31">
            <v>0</v>
          </cell>
          <cell r="Q31">
            <v>0</v>
          </cell>
        </row>
        <row r="32">
          <cell r="A32">
            <v>22.062500003958178</v>
          </cell>
          <cell r="B32" t="str">
            <v>TOTAL (ALT-1)</v>
          </cell>
          <cell r="C32">
            <v>0</v>
          </cell>
          <cell r="D32">
            <v>0</v>
          </cell>
          <cell r="E32">
            <v>0</v>
          </cell>
          <cell r="F32">
            <v>197890079</v>
          </cell>
          <cell r="G32">
            <v>0</v>
          </cell>
          <cell r="H32">
            <v>0</v>
          </cell>
          <cell r="I32">
            <v>0</v>
          </cell>
          <cell r="J32">
            <v>109667</v>
          </cell>
          <cell r="K32">
            <v>0</v>
          </cell>
          <cell r="L32">
            <v>197890079</v>
          </cell>
          <cell r="M32">
            <v>0</v>
          </cell>
          <cell r="N32">
            <v>0</v>
          </cell>
          <cell r="O32">
            <v>0</v>
          </cell>
          <cell r="P32">
            <v>48005061</v>
          </cell>
          <cell r="Q32">
            <v>109667</v>
          </cell>
        </row>
        <row r="33">
          <cell r="A33">
            <v>28</v>
          </cell>
          <cell r="B33">
            <v>42</v>
          </cell>
          <cell r="C33">
            <v>0</v>
          </cell>
          <cell r="D33">
            <v>0</v>
          </cell>
          <cell r="E33" t="str">
            <v/>
          </cell>
          <cell r="F33">
            <v>0</v>
          </cell>
          <cell r="G33">
            <v>0</v>
          </cell>
          <cell r="H33">
            <v>0</v>
          </cell>
          <cell r="I33">
            <v>0</v>
          </cell>
          <cell r="J33">
            <v>0</v>
          </cell>
          <cell r="K33">
            <v>0</v>
          </cell>
          <cell r="L33">
            <v>0</v>
          </cell>
          <cell r="M33">
            <v>0</v>
          </cell>
          <cell r="N33">
            <v>0</v>
          </cell>
          <cell r="O33">
            <v>0</v>
          </cell>
          <cell r="P33">
            <v>0</v>
          </cell>
          <cell r="Q33">
            <v>0</v>
          </cell>
        </row>
        <row r="34">
          <cell r="A34" t="str">
            <v>OTHER</v>
          </cell>
          <cell r="B34" t="str">
            <v xml:space="preserve"> CATHODIC PROTECTION SYSTEM  FOR TRUNK LINE</v>
          </cell>
          <cell r="C34">
            <v>1</v>
          </cell>
          <cell r="D34" t="str">
            <v>LOT</v>
          </cell>
          <cell r="E34">
            <v>0</v>
          </cell>
          <cell r="F34">
            <v>4357694</v>
          </cell>
          <cell r="G34">
            <v>0</v>
          </cell>
          <cell r="H34">
            <v>0</v>
          </cell>
          <cell r="I34">
            <v>0</v>
          </cell>
          <cell r="J34">
            <v>6089</v>
          </cell>
          <cell r="K34">
            <v>0</v>
          </cell>
          <cell r="L34">
            <v>4357694</v>
          </cell>
          <cell r="M34">
            <v>0</v>
          </cell>
          <cell r="N34">
            <v>0</v>
          </cell>
          <cell r="O34">
            <v>0</v>
          </cell>
          <cell r="P34">
            <v>2372268</v>
          </cell>
          <cell r="Q34">
            <v>6089</v>
          </cell>
        </row>
        <row r="35">
          <cell r="A35">
            <v>30</v>
          </cell>
          <cell r="B35">
            <v>46</v>
          </cell>
          <cell r="C35">
            <v>350</v>
          </cell>
          <cell r="D35" t="str">
            <v>M</v>
          </cell>
          <cell r="E35" t="str">
            <v/>
          </cell>
          <cell r="F35">
            <v>0</v>
          </cell>
          <cell r="G35">
            <v>0</v>
          </cell>
          <cell r="H35">
            <v>0</v>
          </cell>
          <cell r="I35">
            <v>0</v>
          </cell>
          <cell r="J35">
            <v>0</v>
          </cell>
          <cell r="K35">
            <v>410000</v>
          </cell>
          <cell r="L35">
            <v>0</v>
          </cell>
          <cell r="M35">
            <v>0</v>
          </cell>
          <cell r="N35">
            <v>0</v>
          </cell>
          <cell r="O35">
            <v>0</v>
          </cell>
          <cell r="P35">
            <v>0</v>
          </cell>
          <cell r="Q35">
            <v>0</v>
          </cell>
        </row>
        <row r="36">
          <cell r="A36">
            <v>31</v>
          </cell>
          <cell r="B36" t="str">
            <v xml:space="preserve">MATERIAL PRICE 造價分析 </v>
          </cell>
          <cell r="C36">
            <v>508</v>
          </cell>
          <cell r="D36" t="str">
            <v>SET</v>
          </cell>
          <cell r="E36" t="str">
            <v/>
          </cell>
          <cell r="F36">
            <v>0</v>
          </cell>
          <cell r="G36">
            <v>0</v>
          </cell>
          <cell r="H36">
            <v>0</v>
          </cell>
          <cell r="I36">
            <v>0</v>
          </cell>
          <cell r="J36">
            <v>0</v>
          </cell>
          <cell r="K36">
            <v>0</v>
          </cell>
          <cell r="L36">
            <v>0</v>
          </cell>
          <cell r="M36">
            <v>0</v>
          </cell>
          <cell r="N36">
            <v>0</v>
          </cell>
          <cell r="O36">
            <v>0</v>
          </cell>
          <cell r="P36">
            <v>0</v>
          </cell>
          <cell r="Q36">
            <v>0</v>
          </cell>
        </row>
        <row r="37">
          <cell r="A37">
            <v>32</v>
          </cell>
          <cell r="B37" t="str">
            <v xml:space="preserve">CAPACITOR </v>
          </cell>
          <cell r="C37">
            <v>0</v>
          </cell>
          <cell r="D37" t="str">
            <v>KVA</v>
          </cell>
          <cell r="E37" t="str">
            <v/>
          </cell>
          <cell r="F37">
            <v>0</v>
          </cell>
          <cell r="G37">
            <v>0</v>
          </cell>
          <cell r="H37">
            <v>0</v>
          </cell>
          <cell r="I37">
            <v>0</v>
          </cell>
          <cell r="J37">
            <v>0</v>
          </cell>
          <cell r="K37">
            <v>0</v>
          </cell>
          <cell r="L37">
            <v>0</v>
          </cell>
          <cell r="M37">
            <v>0</v>
          </cell>
          <cell r="N37">
            <v>0</v>
          </cell>
          <cell r="O37">
            <v>0</v>
          </cell>
          <cell r="P37">
            <v>0</v>
          </cell>
          <cell r="Q37">
            <v>0</v>
          </cell>
        </row>
        <row r="38">
          <cell r="A38">
            <v>33</v>
          </cell>
          <cell r="B38" t="str">
            <v>CABLE &amp; WIRE FOR POWER SYSTEM</v>
          </cell>
          <cell r="C38">
            <v>130730</v>
          </cell>
          <cell r="D38" t="str">
            <v>M</v>
          </cell>
          <cell r="E38" t="str">
            <v/>
          </cell>
          <cell r="F38">
            <v>0</v>
          </cell>
          <cell r="G38">
            <v>0</v>
          </cell>
          <cell r="H38">
            <v>0</v>
          </cell>
          <cell r="I38">
            <v>0</v>
          </cell>
          <cell r="J38">
            <v>0</v>
          </cell>
          <cell r="K38">
            <v>0</v>
          </cell>
          <cell r="L38">
            <v>0</v>
          </cell>
          <cell r="M38">
            <v>0</v>
          </cell>
          <cell r="N38">
            <v>0</v>
          </cell>
          <cell r="O38">
            <v>0</v>
          </cell>
          <cell r="P38">
            <v>0</v>
          </cell>
          <cell r="Q38">
            <v>0</v>
          </cell>
        </row>
        <row r="39">
          <cell r="A39">
            <v>34</v>
          </cell>
          <cell r="B39" t="str">
            <v>LIGHTING FIXTURE</v>
          </cell>
          <cell r="C39">
            <v>508</v>
          </cell>
          <cell r="D39" t="str">
            <v>SET</v>
          </cell>
          <cell r="E39" t="str">
            <v/>
          </cell>
          <cell r="F39">
            <v>0</v>
          </cell>
          <cell r="G39">
            <v>0</v>
          </cell>
          <cell r="H39">
            <v>0</v>
          </cell>
          <cell r="I39">
            <v>0</v>
          </cell>
          <cell r="J39">
            <v>0</v>
          </cell>
          <cell r="K39">
            <v>0</v>
          </cell>
          <cell r="L39">
            <v>0</v>
          </cell>
          <cell r="M39">
            <v>0</v>
          </cell>
          <cell r="N39">
            <v>0</v>
          </cell>
          <cell r="O39">
            <v>0</v>
          </cell>
          <cell r="P39">
            <v>0</v>
          </cell>
          <cell r="Q39">
            <v>0</v>
          </cell>
        </row>
        <row r="40">
          <cell r="A40">
            <v>35</v>
          </cell>
          <cell r="B40">
            <v>64</v>
          </cell>
          <cell r="C40">
            <v>0</v>
          </cell>
          <cell r="D40">
            <v>0</v>
          </cell>
          <cell r="E40" t="str">
            <v/>
          </cell>
          <cell r="F40">
            <v>0</v>
          </cell>
          <cell r="G40">
            <v>0</v>
          </cell>
          <cell r="H40">
            <v>0</v>
          </cell>
          <cell r="I40">
            <v>0</v>
          </cell>
          <cell r="J40">
            <v>0</v>
          </cell>
          <cell r="K40">
            <v>0</v>
          </cell>
          <cell r="L40">
            <v>0</v>
          </cell>
          <cell r="M40">
            <v>0</v>
          </cell>
          <cell r="N40">
            <v>0</v>
          </cell>
          <cell r="O40">
            <v>0</v>
          </cell>
          <cell r="P40">
            <v>0</v>
          </cell>
          <cell r="Q40">
            <v>0</v>
          </cell>
        </row>
        <row r="41">
          <cell r="A41">
            <v>36</v>
          </cell>
          <cell r="B41" t="str">
            <v>LABOR PRICE 造價分析</v>
          </cell>
          <cell r="C41">
            <v>0</v>
          </cell>
          <cell r="D41">
            <v>0</v>
          </cell>
          <cell r="E41" t="str">
            <v/>
          </cell>
          <cell r="F41">
            <v>0</v>
          </cell>
          <cell r="G41">
            <v>0</v>
          </cell>
          <cell r="H41">
            <v>0</v>
          </cell>
          <cell r="I41">
            <v>0</v>
          </cell>
          <cell r="J41">
            <v>0</v>
          </cell>
          <cell r="K41">
            <v>0</v>
          </cell>
          <cell r="L41">
            <v>0</v>
          </cell>
          <cell r="M41">
            <v>0</v>
          </cell>
          <cell r="N41">
            <v>0</v>
          </cell>
          <cell r="O41">
            <v>0</v>
          </cell>
          <cell r="P41">
            <v>0</v>
          </cell>
          <cell r="Q41">
            <v>0</v>
          </cell>
        </row>
        <row r="42">
          <cell r="A42">
            <v>37</v>
          </cell>
          <cell r="B42" t="str">
            <v xml:space="preserve">CAPACITOR </v>
          </cell>
          <cell r="C42">
            <v>0</v>
          </cell>
          <cell r="D42" t="str">
            <v>KVA</v>
          </cell>
          <cell r="E42" t="str">
            <v/>
          </cell>
          <cell r="F42">
            <v>0</v>
          </cell>
          <cell r="G42">
            <v>0</v>
          </cell>
          <cell r="H42">
            <v>0</v>
          </cell>
          <cell r="I42">
            <v>0</v>
          </cell>
          <cell r="J42">
            <v>0</v>
          </cell>
          <cell r="K42">
            <v>0</v>
          </cell>
          <cell r="L42">
            <v>0</v>
          </cell>
          <cell r="M42">
            <v>0</v>
          </cell>
          <cell r="N42">
            <v>0</v>
          </cell>
          <cell r="O42">
            <v>0</v>
          </cell>
          <cell r="P42">
            <v>0</v>
          </cell>
          <cell r="Q42">
            <v>0</v>
          </cell>
        </row>
        <row r="43">
          <cell r="A43">
            <v>38</v>
          </cell>
          <cell r="B43" t="str">
            <v>CABLE &amp; WIRE FOR POWER SYSTEM</v>
          </cell>
          <cell r="C43">
            <v>130730</v>
          </cell>
          <cell r="D43" t="str">
            <v>M</v>
          </cell>
          <cell r="E43">
            <v>0</v>
          </cell>
          <cell r="F43">
            <v>0</v>
          </cell>
          <cell r="G43">
            <v>0</v>
          </cell>
          <cell r="H43">
            <v>0</v>
          </cell>
          <cell r="I43">
            <v>0.73359596114128356</v>
          </cell>
          <cell r="J43">
            <v>95903</v>
          </cell>
          <cell r="K43">
            <v>0</v>
          </cell>
          <cell r="L43">
            <v>0</v>
          </cell>
          <cell r="M43">
            <v>0</v>
          </cell>
          <cell r="N43">
            <v>0</v>
          </cell>
          <cell r="O43">
            <v>0</v>
          </cell>
          <cell r="P43">
            <v>0</v>
          </cell>
          <cell r="Q43">
            <v>0</v>
          </cell>
        </row>
        <row r="44">
          <cell r="A44">
            <v>39</v>
          </cell>
          <cell r="B44" t="str">
            <v>LIGHTING FIXTURE</v>
          </cell>
          <cell r="C44">
            <v>508</v>
          </cell>
          <cell r="D44" t="str">
            <v>SET</v>
          </cell>
          <cell r="E44" t="str">
            <v/>
          </cell>
          <cell r="F44">
            <v>0</v>
          </cell>
          <cell r="G44">
            <v>0</v>
          </cell>
          <cell r="H44">
            <v>0</v>
          </cell>
          <cell r="I44">
            <v>0</v>
          </cell>
          <cell r="J44">
            <v>0</v>
          </cell>
          <cell r="K44">
            <v>0</v>
          </cell>
          <cell r="L44">
            <v>0</v>
          </cell>
          <cell r="M44">
            <v>0</v>
          </cell>
          <cell r="N44">
            <v>0</v>
          </cell>
          <cell r="O44">
            <v>0</v>
          </cell>
          <cell r="P44">
            <v>0</v>
          </cell>
          <cell r="Q44">
            <v>0</v>
          </cell>
        </row>
        <row r="45">
          <cell r="A45" t="str">
            <v>AVE.</v>
          </cell>
          <cell r="B45" t="str">
            <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A46" t="str">
            <v>ALT-2</v>
          </cell>
          <cell r="B46">
            <v>0</v>
          </cell>
          <cell r="C46" t="str">
            <v xml:space="preserve"> </v>
          </cell>
          <cell r="D46" t="str">
            <v xml:space="preserve"> </v>
          </cell>
          <cell r="E46">
            <v>0</v>
          </cell>
          <cell r="F46">
            <v>0</v>
          </cell>
          <cell r="G46">
            <v>0</v>
          </cell>
          <cell r="H46">
            <v>0</v>
          </cell>
          <cell r="I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G47">
            <v>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G48">
            <v>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G49">
            <v>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G50">
            <v>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G51">
            <v>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G52">
            <v>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G53">
            <v>0</v>
          </cell>
          <cell r="H53">
            <v>0</v>
          </cell>
          <cell r="I53">
            <v>-2.46</v>
          </cell>
          <cell r="J53">
            <v>-2</v>
          </cell>
          <cell r="K53">
            <v>-709</v>
          </cell>
          <cell r="L53">
            <v>-709</v>
          </cell>
          <cell r="M53">
            <v>0</v>
          </cell>
          <cell r="N53">
            <v>0</v>
          </cell>
          <cell r="O53">
            <v>-689</v>
          </cell>
          <cell r="P53">
            <v>-689</v>
          </cell>
        </row>
        <row r="54">
          <cell r="B54" t="str">
            <v>SUB-TOTAL : (ALT-1)</v>
          </cell>
          <cell r="C54">
            <v>0</v>
          </cell>
          <cell r="D54">
            <v>0</v>
          </cell>
          <cell r="E54">
            <v>0</v>
          </cell>
          <cell r="F54">
            <v>-539149</v>
          </cell>
          <cell r="G54">
            <v>0</v>
          </cell>
          <cell r="H54">
            <v>0</v>
          </cell>
          <cell r="I54">
            <v>0</v>
          </cell>
          <cell r="J54">
            <v>-221</v>
          </cell>
          <cell r="K54">
            <v>0</v>
          </cell>
          <cell r="L54">
            <v>-539149</v>
          </cell>
          <cell r="M54">
            <v>0</v>
          </cell>
          <cell r="N54">
            <v>0</v>
          </cell>
          <cell r="O54">
            <v>0</v>
          </cell>
          <cell r="P54">
            <v>-61804</v>
          </cell>
          <cell r="Q54">
            <v>-221</v>
          </cell>
        </row>
        <row r="55">
          <cell r="H55">
            <v>0</v>
          </cell>
          <cell r="I55">
            <v>0.31715698242186791</v>
          </cell>
          <cell r="J55">
            <v>98</v>
          </cell>
          <cell r="K55">
            <v>232</v>
          </cell>
          <cell r="L55">
            <v>69600</v>
          </cell>
          <cell r="M55">
            <v>0</v>
          </cell>
          <cell r="N55">
            <v>0</v>
          </cell>
          <cell r="O55">
            <v>91</v>
          </cell>
          <cell r="P55">
            <v>27300</v>
          </cell>
        </row>
        <row r="56">
          <cell r="A56" t="str">
            <v>ALT-3</v>
          </cell>
        </row>
        <row r="57">
          <cell r="A57">
            <v>1</v>
          </cell>
          <cell r="B57" t="str">
            <v xml:space="preserve"> AUTO-TRANSFORMER FOR 6.9KV 8500KW MOTOR STARTER , </v>
          </cell>
          <cell r="C57">
            <v>1</v>
          </cell>
          <cell r="D57" t="str">
            <v>SET</v>
          </cell>
          <cell r="E57">
            <v>484000</v>
          </cell>
          <cell r="F57">
            <v>484000</v>
          </cell>
          <cell r="G57">
            <v>0</v>
          </cell>
          <cell r="H57">
            <v>0</v>
          </cell>
          <cell r="I57">
            <v>20</v>
          </cell>
          <cell r="J57">
            <v>20</v>
          </cell>
          <cell r="K57">
            <v>484000</v>
          </cell>
          <cell r="L57">
            <v>484000</v>
          </cell>
          <cell r="M57">
            <v>0</v>
          </cell>
          <cell r="N57">
            <v>0</v>
          </cell>
          <cell r="O57">
            <v>5600</v>
          </cell>
          <cell r="P57">
            <v>5600</v>
          </cell>
        </row>
        <row r="58">
          <cell r="A58">
            <v>3</v>
          </cell>
          <cell r="B58" t="str">
            <v xml:space="preserve"> TAP 80% , STARTING TIME 60 Sec. (MOTOR PF=0.7 , EFF=0.9)</v>
          </cell>
          <cell r="C58">
            <v>2</v>
          </cell>
          <cell r="D58" t="str">
            <v>P_x000E_L</v>
          </cell>
          <cell r="E58">
            <v>1500000</v>
          </cell>
          <cell r="F58">
            <v>0</v>
          </cell>
          <cell r="G58">
            <v>0</v>
          </cell>
          <cell r="H58">
            <v>0</v>
          </cell>
          <cell r="I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G59">
            <v>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G60">
            <v>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G61">
            <v>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G62">
            <v>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G63">
            <v>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G64">
            <v>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G65">
            <v>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G66">
            <v>0</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G67">
            <v>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G68">
            <v>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G77">
            <v>0</v>
          </cell>
          <cell r="H77">
            <v>0</v>
          </cell>
          <cell r="I77">
            <v>32.85</v>
          </cell>
          <cell r="J77">
            <v>33</v>
          </cell>
          <cell r="K77">
            <v>31995</v>
          </cell>
          <cell r="L77">
            <v>31995</v>
          </cell>
          <cell r="M77">
            <v>0</v>
          </cell>
          <cell r="N77">
            <v>0</v>
          </cell>
          <cell r="O77">
            <v>9198</v>
          </cell>
          <cell r="P77">
            <v>9198</v>
          </cell>
        </row>
        <row r="78">
          <cell r="B78" t="str">
            <v>SUB-TOTAL : (ALT-2)</v>
          </cell>
          <cell r="C78">
            <v>0</v>
          </cell>
          <cell r="D78">
            <v>0</v>
          </cell>
          <cell r="E78">
            <v>0</v>
          </cell>
          <cell r="F78">
            <v>7206503</v>
          </cell>
          <cell r="G78">
            <v>0</v>
          </cell>
          <cell r="H78">
            <v>0</v>
          </cell>
          <cell r="I78">
            <v>0</v>
          </cell>
          <cell r="J78">
            <v>2052</v>
          </cell>
          <cell r="K78">
            <v>0</v>
          </cell>
          <cell r="L78">
            <v>7206503</v>
          </cell>
          <cell r="M78">
            <v>0</v>
          </cell>
          <cell r="N78">
            <v>0</v>
          </cell>
          <cell r="O78">
            <v>0</v>
          </cell>
          <cell r="P78">
            <v>1030498</v>
          </cell>
          <cell r="Q78">
            <v>2052</v>
          </cell>
        </row>
        <row r="80">
          <cell r="F80">
            <v>0</v>
          </cell>
        </row>
        <row r="82">
          <cell r="A82" t="str">
            <v xml:space="preserve">  A.</v>
          </cell>
          <cell r="B82" t="str">
            <v xml:space="preserve"> POWER EQUIPMENT </v>
          </cell>
          <cell r="C82" t="str">
            <v xml:space="preserve"> </v>
          </cell>
          <cell r="D82" t="str">
            <v xml:space="preserve"> </v>
          </cell>
          <cell r="E82">
            <v>0</v>
          </cell>
          <cell r="F82">
            <v>0</v>
          </cell>
          <cell r="G82">
            <v>0</v>
          </cell>
          <cell r="H82">
            <v>0</v>
          </cell>
          <cell r="I82">
            <v>0</v>
          </cell>
          <cell r="J82">
            <v>0</v>
          </cell>
          <cell r="K82">
            <v>0</v>
          </cell>
          <cell r="L82">
            <v>0</v>
          </cell>
          <cell r="M82">
            <v>0</v>
          </cell>
          <cell r="N82">
            <v>0</v>
          </cell>
          <cell r="O82">
            <v>0</v>
          </cell>
          <cell r="P82">
            <v>0</v>
          </cell>
        </row>
        <row r="83">
          <cell r="F83">
            <v>0</v>
          </cell>
          <cell r="G83">
            <v>0</v>
          </cell>
          <cell r="H83">
            <v>0</v>
          </cell>
          <cell r="I83">
            <v>0</v>
          </cell>
          <cell r="J83">
            <v>0</v>
          </cell>
          <cell r="K83">
            <v>0</v>
          </cell>
          <cell r="L83">
            <v>0</v>
          </cell>
          <cell r="M83">
            <v>0</v>
          </cell>
          <cell r="N83">
            <v>0</v>
          </cell>
          <cell r="O83">
            <v>0</v>
          </cell>
          <cell r="P83">
            <v>0</v>
          </cell>
        </row>
        <row r="84">
          <cell r="A84" t="str">
            <v>*</v>
          </cell>
          <cell r="B84" t="str">
            <v>DWG. NO. XK11A-0000-01</v>
          </cell>
          <cell r="C84">
            <v>0</v>
          </cell>
          <cell r="D84">
            <v>0</v>
          </cell>
          <cell r="E84">
            <v>0</v>
          </cell>
          <cell r="F84">
            <v>0</v>
          </cell>
          <cell r="G84">
            <v>0</v>
          </cell>
          <cell r="H84">
            <v>0</v>
          </cell>
          <cell r="I84">
            <v>1.85</v>
          </cell>
          <cell r="J84">
            <v>0</v>
          </cell>
          <cell r="K84">
            <v>0</v>
          </cell>
          <cell r="L84">
            <v>0</v>
          </cell>
          <cell r="M84">
            <v>0</v>
          </cell>
          <cell r="N84">
            <v>0</v>
          </cell>
          <cell r="O84">
            <v>0</v>
          </cell>
          <cell r="P84">
            <v>0</v>
          </cell>
        </row>
        <row r="85">
          <cell r="A85" t="str">
            <v>A.1</v>
          </cell>
          <cell r="B85" t="str">
            <v>161KV SWITCHGEAR AREA</v>
          </cell>
          <cell r="C85">
            <v>0</v>
          </cell>
          <cell r="D85">
            <v>0</v>
          </cell>
          <cell r="E85">
            <v>0</v>
          </cell>
          <cell r="F85">
            <v>0</v>
          </cell>
          <cell r="G85">
            <v>0</v>
          </cell>
          <cell r="H85">
            <v>0</v>
          </cell>
          <cell r="I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G86">
            <v>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G87">
            <v>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G88">
            <v>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G89">
            <v>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G90">
            <v>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G91">
            <v>0</v>
          </cell>
          <cell r="H91">
            <v>0</v>
          </cell>
          <cell r="I91">
            <v>80</v>
          </cell>
          <cell r="J91">
            <v>160</v>
          </cell>
          <cell r="K91">
            <v>840000</v>
          </cell>
          <cell r="L91">
            <v>1680000</v>
          </cell>
          <cell r="M91">
            <v>0</v>
          </cell>
          <cell r="N91">
            <v>0</v>
          </cell>
          <cell r="O91">
            <v>22400</v>
          </cell>
          <cell r="P91">
            <v>44800</v>
          </cell>
        </row>
        <row r="92">
          <cell r="A92" t="str">
            <v>A.2.1</v>
          </cell>
          <cell r="B92" t="str">
            <v>SUB-TOTAL (A.1)</v>
          </cell>
          <cell r="C92">
            <v>3</v>
          </cell>
          <cell r="D92" t="str">
            <v>PNL</v>
          </cell>
          <cell r="E92">
            <v>1300000</v>
          </cell>
          <cell r="F92">
            <v>79627100</v>
          </cell>
          <cell r="G92">
            <v>0</v>
          </cell>
          <cell r="H92">
            <v>0</v>
          </cell>
          <cell r="I92">
            <v>0</v>
          </cell>
          <cell r="J92">
            <v>7864</v>
          </cell>
          <cell r="K92">
            <v>0</v>
          </cell>
          <cell r="L92">
            <v>79627100</v>
          </cell>
          <cell r="M92">
            <v>0</v>
          </cell>
          <cell r="N92">
            <v>0</v>
          </cell>
          <cell r="O92">
            <v>0</v>
          </cell>
          <cell r="P92">
            <v>3085790</v>
          </cell>
          <cell r="Q92">
            <v>0</v>
          </cell>
        </row>
        <row r="93">
          <cell r="A93" t="str">
            <v xml:space="preserve">  J.</v>
          </cell>
          <cell r="B93" t="str">
            <v>U/G CONDUIT BANK</v>
          </cell>
          <cell r="C93">
            <v>2850</v>
          </cell>
          <cell r="D93" t="str">
            <v>M3</v>
          </cell>
          <cell r="E93">
            <v>2070.4561403508774</v>
          </cell>
          <cell r="F93">
            <v>0</v>
          </cell>
          <cell r="G93">
            <v>0</v>
          </cell>
          <cell r="H93">
            <v>0</v>
          </cell>
          <cell r="I93">
            <v>0</v>
          </cell>
          <cell r="J93">
            <v>0</v>
          </cell>
          <cell r="K93">
            <v>0</v>
          </cell>
          <cell r="L93">
            <v>0</v>
          </cell>
          <cell r="M93">
            <v>0</v>
          </cell>
          <cell r="N93">
            <v>0</v>
          </cell>
          <cell r="O93">
            <v>0</v>
          </cell>
          <cell r="P93">
            <v>0</v>
          </cell>
        </row>
        <row r="94">
          <cell r="A94" t="str">
            <v>*</v>
          </cell>
          <cell r="B94" t="str">
            <v>DWG. NO. XK11A-0000-02, 03 , 04</v>
          </cell>
          <cell r="C94">
            <v>0</v>
          </cell>
          <cell r="D94">
            <v>0</v>
          </cell>
          <cell r="E94">
            <v>0</v>
          </cell>
          <cell r="F94">
            <v>0</v>
          </cell>
          <cell r="G94">
            <v>0</v>
          </cell>
          <cell r="H94">
            <v>0</v>
          </cell>
          <cell r="I94">
            <v>0</v>
          </cell>
          <cell r="J94">
            <v>0</v>
          </cell>
          <cell r="K94">
            <v>0</v>
          </cell>
          <cell r="L94">
            <v>0</v>
          </cell>
          <cell r="M94">
            <v>0</v>
          </cell>
          <cell r="N94">
            <v>0</v>
          </cell>
          <cell r="O94">
            <v>0</v>
          </cell>
          <cell r="P94">
            <v>0</v>
          </cell>
        </row>
        <row r="95">
          <cell r="A95" t="str">
            <v xml:space="preserve">   A.2</v>
          </cell>
          <cell r="B95" t="str">
            <v>MAIN SUBSTATION (公共設施)</v>
          </cell>
          <cell r="C95">
            <v>0</v>
          </cell>
          <cell r="D95">
            <v>0</v>
          </cell>
          <cell r="E95">
            <v>0</v>
          </cell>
          <cell r="F95">
            <v>0</v>
          </cell>
          <cell r="G95">
            <v>0</v>
          </cell>
          <cell r="H95">
            <v>0</v>
          </cell>
          <cell r="I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G96">
            <v>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G97">
            <v>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G98">
            <v>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G99">
            <v>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G100">
            <v>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G101">
            <v>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G102">
            <v>0</v>
          </cell>
          <cell r="H102">
            <v>0</v>
          </cell>
          <cell r="I102">
            <v>15</v>
          </cell>
          <cell r="J102">
            <v>105</v>
          </cell>
          <cell r="K102">
            <v>120000</v>
          </cell>
          <cell r="L102">
            <v>840000</v>
          </cell>
          <cell r="M102">
            <v>0</v>
          </cell>
          <cell r="N102">
            <v>0</v>
          </cell>
          <cell r="O102">
            <v>4200</v>
          </cell>
          <cell r="P102">
            <v>29400</v>
          </cell>
        </row>
        <row r="103">
          <cell r="B103" t="str">
            <v>SUB-TOTAL (A.2)</v>
          </cell>
          <cell r="C103">
            <v>0</v>
          </cell>
          <cell r="D103">
            <v>0</v>
          </cell>
          <cell r="E103">
            <v>0</v>
          </cell>
          <cell r="F103">
            <v>12780000</v>
          </cell>
          <cell r="G103">
            <v>0</v>
          </cell>
          <cell r="H103">
            <v>0</v>
          </cell>
          <cell r="I103">
            <v>0</v>
          </cell>
          <cell r="J103">
            <v>703</v>
          </cell>
          <cell r="K103">
            <v>0</v>
          </cell>
          <cell r="L103">
            <v>12780000</v>
          </cell>
          <cell r="M103">
            <v>0</v>
          </cell>
          <cell r="N103">
            <v>0</v>
          </cell>
          <cell r="O103">
            <v>0</v>
          </cell>
          <cell r="P103">
            <v>196840</v>
          </cell>
        </row>
        <row r="104">
          <cell r="A104" t="str">
            <v>A.4.1</v>
          </cell>
          <cell r="B104" t="str">
            <v xml:space="preserve">  6.9KV VCB 1250A 40KA , SWITCHGEAR INCOMING &amp; TIe PANEL &amp; FEEDER PANEL</v>
          </cell>
          <cell r="C104">
            <v>5</v>
          </cell>
          <cell r="D104" t="str">
            <v>PNL</v>
          </cell>
          <cell r="E104">
            <v>800000</v>
          </cell>
          <cell r="F104">
            <v>4000000</v>
          </cell>
        </row>
        <row r="105">
          <cell r="A105" t="str">
            <v>*</v>
          </cell>
          <cell r="B105" t="str">
            <v>DWG. NO. XK11A-0000-05,06,07,08</v>
          </cell>
          <cell r="C105">
            <v>0</v>
          </cell>
          <cell r="D105">
            <v>0</v>
          </cell>
          <cell r="E105">
            <v>0</v>
          </cell>
          <cell r="F105">
            <v>0</v>
          </cell>
          <cell r="G105">
            <v>0</v>
          </cell>
          <cell r="H105">
            <v>0</v>
          </cell>
          <cell r="I105">
            <v>0</v>
          </cell>
          <cell r="J105">
            <v>0</v>
          </cell>
          <cell r="K105">
            <v>0</v>
          </cell>
          <cell r="L105">
            <v>0</v>
          </cell>
          <cell r="M105">
            <v>0</v>
          </cell>
          <cell r="N105">
            <v>0</v>
          </cell>
          <cell r="O105">
            <v>0</v>
          </cell>
          <cell r="P105">
            <v>0</v>
          </cell>
        </row>
        <row r="106">
          <cell r="A106" t="str">
            <v xml:space="preserve">   A.3</v>
          </cell>
          <cell r="B106" t="str">
            <v>NO.1 SUBSTATION (場區)</v>
          </cell>
          <cell r="C106">
            <v>0</v>
          </cell>
          <cell r="D106">
            <v>0</v>
          </cell>
          <cell r="E106">
            <v>0</v>
          </cell>
          <cell r="F106">
            <v>0</v>
          </cell>
          <cell r="G106">
            <v>0</v>
          </cell>
          <cell r="H106">
            <v>0</v>
          </cell>
          <cell r="I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G107">
            <v>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G108">
            <v>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G109">
            <v>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G110">
            <v>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G111">
            <v>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G112">
            <v>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G113">
            <v>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G114">
            <v>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G115">
            <v>0</v>
          </cell>
          <cell r="H115">
            <v>0</v>
          </cell>
          <cell r="I115">
            <v>15</v>
          </cell>
          <cell r="J115">
            <v>45</v>
          </cell>
          <cell r="K115">
            <v>140000</v>
          </cell>
          <cell r="L115">
            <v>420000</v>
          </cell>
          <cell r="M115">
            <v>0</v>
          </cell>
          <cell r="N115">
            <v>0</v>
          </cell>
          <cell r="O115">
            <v>4200</v>
          </cell>
          <cell r="P115">
            <v>12600</v>
          </cell>
        </row>
        <row r="116">
          <cell r="B116" t="str">
            <v>SUB-TOTAL (A.3)</v>
          </cell>
          <cell r="C116">
            <v>0</v>
          </cell>
          <cell r="D116">
            <v>0</v>
          </cell>
          <cell r="E116">
            <v>0</v>
          </cell>
          <cell r="F116">
            <v>22314000</v>
          </cell>
          <cell r="G116">
            <v>0</v>
          </cell>
          <cell r="H116">
            <v>0</v>
          </cell>
          <cell r="I116">
            <v>0</v>
          </cell>
          <cell r="J116">
            <v>1302</v>
          </cell>
          <cell r="K116">
            <v>0</v>
          </cell>
          <cell r="L116">
            <v>22314000</v>
          </cell>
          <cell r="M116">
            <v>0</v>
          </cell>
          <cell r="N116">
            <v>0</v>
          </cell>
          <cell r="O116">
            <v>0</v>
          </cell>
          <cell r="P116">
            <v>364560</v>
          </cell>
        </row>
        <row r="117">
          <cell r="F117">
            <v>0</v>
          </cell>
          <cell r="G117">
            <v>0</v>
          </cell>
          <cell r="H117">
            <v>0</v>
          </cell>
          <cell r="I117">
            <v>0</v>
          </cell>
          <cell r="J117">
            <v>0</v>
          </cell>
          <cell r="K117">
            <v>0</v>
          </cell>
          <cell r="L117">
            <v>0</v>
          </cell>
          <cell r="M117">
            <v>0</v>
          </cell>
          <cell r="N117">
            <v>0</v>
          </cell>
          <cell r="O117">
            <v>0</v>
          </cell>
          <cell r="P117">
            <v>0</v>
          </cell>
        </row>
        <row r="118">
          <cell r="A118" t="str">
            <v>*</v>
          </cell>
          <cell r="B118" t="str">
            <v>DWG. NO. XK11A-0000-09,10</v>
          </cell>
          <cell r="C118">
            <v>0</v>
          </cell>
          <cell r="D118">
            <v>0</v>
          </cell>
          <cell r="E118">
            <v>0</v>
          </cell>
          <cell r="F118">
            <v>0</v>
          </cell>
          <cell r="G118">
            <v>0</v>
          </cell>
          <cell r="H118">
            <v>0</v>
          </cell>
          <cell r="I118">
            <v>0</v>
          </cell>
          <cell r="J118">
            <v>0</v>
          </cell>
          <cell r="K118">
            <v>0</v>
          </cell>
          <cell r="L118">
            <v>0</v>
          </cell>
          <cell r="M118">
            <v>0</v>
          </cell>
          <cell r="N118">
            <v>0</v>
          </cell>
          <cell r="O118">
            <v>0</v>
          </cell>
          <cell r="P118">
            <v>0</v>
          </cell>
        </row>
        <row r="119">
          <cell r="A119" t="str">
            <v xml:space="preserve">   A.4</v>
          </cell>
          <cell r="B119" t="str">
            <v>NO.2 SUBSTATION (碼頭區)</v>
          </cell>
          <cell r="C119">
            <v>0</v>
          </cell>
          <cell r="D119">
            <v>0</v>
          </cell>
          <cell r="E119">
            <v>0</v>
          </cell>
          <cell r="F119">
            <v>0</v>
          </cell>
          <cell r="G119">
            <v>0</v>
          </cell>
          <cell r="H119">
            <v>0</v>
          </cell>
          <cell r="I119">
            <v>0</v>
          </cell>
          <cell r="J119">
            <v>0</v>
          </cell>
          <cell r="K119">
            <v>0</v>
          </cell>
          <cell r="L119">
            <v>0</v>
          </cell>
          <cell r="M119">
            <v>0</v>
          </cell>
          <cell r="N119">
            <v>0</v>
          </cell>
          <cell r="O119">
            <v>0</v>
          </cell>
          <cell r="P119">
            <v>0</v>
          </cell>
          <cell r="Q119" t="str">
            <v xml:space="preserve">  6.9KV VCB 1250A , MCC PANEL</v>
          </cell>
        </row>
        <row r="120">
          <cell r="A120" t="str">
            <v>A.4.1</v>
          </cell>
          <cell r="B120" t="str">
            <v xml:space="preserve">  6.9KV VCB 1250A 40KA , SWITCHGEAR INCOMING &amp; TIE PANEL &amp; FEEDER PANEL</v>
          </cell>
          <cell r="C120">
            <v>5</v>
          </cell>
          <cell r="D120" t="str">
            <v>PNL</v>
          </cell>
          <cell r="E120">
            <v>800000</v>
          </cell>
          <cell r="F120">
            <v>4000000</v>
          </cell>
          <cell r="G120">
            <v>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G121">
            <v>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G122">
            <v>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G123">
            <v>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G124">
            <v>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G125">
            <v>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G126">
            <v>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G127">
            <v>0</v>
          </cell>
          <cell r="H127">
            <v>0</v>
          </cell>
          <cell r="I127">
            <v>15</v>
          </cell>
          <cell r="J127">
            <v>105</v>
          </cell>
          <cell r="K127">
            <v>120000</v>
          </cell>
          <cell r="L127">
            <v>840000</v>
          </cell>
          <cell r="M127">
            <v>0</v>
          </cell>
          <cell r="N127">
            <v>0</v>
          </cell>
          <cell r="O127">
            <v>4200</v>
          </cell>
          <cell r="P127">
            <v>29400</v>
          </cell>
        </row>
        <row r="128">
          <cell r="B128" t="str">
            <v>SUB-TOTAL (A.4)</v>
          </cell>
          <cell r="C128">
            <v>0</v>
          </cell>
          <cell r="D128">
            <v>0</v>
          </cell>
          <cell r="E128">
            <v>0</v>
          </cell>
          <cell r="F128">
            <v>12280000</v>
          </cell>
          <cell r="G128">
            <v>0</v>
          </cell>
          <cell r="H128">
            <v>0</v>
          </cell>
          <cell r="I128">
            <v>0</v>
          </cell>
          <cell r="J128">
            <v>693</v>
          </cell>
          <cell r="K128">
            <v>0</v>
          </cell>
          <cell r="L128">
            <v>12280000</v>
          </cell>
          <cell r="M128">
            <v>0</v>
          </cell>
          <cell r="N128">
            <v>0</v>
          </cell>
          <cell r="O128">
            <v>0</v>
          </cell>
          <cell r="P128">
            <v>194040</v>
          </cell>
        </row>
        <row r="129">
          <cell r="F129">
            <v>0</v>
          </cell>
          <cell r="G129">
            <v>0</v>
          </cell>
          <cell r="H129">
            <v>0</v>
          </cell>
          <cell r="I129">
            <v>0</v>
          </cell>
          <cell r="J129">
            <v>0</v>
          </cell>
          <cell r="K129">
            <v>0</v>
          </cell>
          <cell r="L129">
            <v>0</v>
          </cell>
          <cell r="M129">
            <v>0</v>
          </cell>
          <cell r="N129">
            <v>0</v>
          </cell>
          <cell r="O129">
            <v>0</v>
          </cell>
          <cell r="P129">
            <v>0</v>
          </cell>
          <cell r="Q129">
            <v>0</v>
          </cell>
        </row>
        <row r="130">
          <cell r="A130" t="str">
            <v>A.5</v>
          </cell>
          <cell r="B130" t="str">
            <v xml:space="preserve"> DISEL STAND-BY GENERATOR 1250KW OUTPUT,</v>
          </cell>
          <cell r="C130">
            <v>1</v>
          </cell>
          <cell r="D130" t="str">
            <v>SET</v>
          </cell>
          <cell r="E130">
            <v>6250000</v>
          </cell>
          <cell r="F130">
            <v>6250000</v>
          </cell>
          <cell r="G130">
            <v>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C131">
            <v>0</v>
          </cell>
          <cell r="D131">
            <v>0</v>
          </cell>
          <cell r="E131">
            <v>0</v>
          </cell>
          <cell r="F131">
            <v>0</v>
          </cell>
          <cell r="G131">
            <v>0</v>
          </cell>
          <cell r="H131">
            <v>0</v>
          </cell>
          <cell r="I131">
            <v>0</v>
          </cell>
          <cell r="J131">
            <v>0</v>
          </cell>
          <cell r="K131">
            <v>0</v>
          </cell>
          <cell r="L131">
            <v>0</v>
          </cell>
          <cell r="M131">
            <v>0</v>
          </cell>
          <cell r="N131">
            <v>0</v>
          </cell>
          <cell r="O131">
            <v>0</v>
          </cell>
          <cell r="P131">
            <v>0</v>
          </cell>
        </row>
        <row r="132">
          <cell r="A132">
            <v>0</v>
          </cell>
          <cell r="B132">
            <v>0</v>
          </cell>
          <cell r="C132">
            <v>0</v>
          </cell>
          <cell r="D132">
            <v>0</v>
          </cell>
          <cell r="E132">
            <v>0</v>
          </cell>
          <cell r="F132">
            <v>0</v>
          </cell>
          <cell r="G132">
            <v>0</v>
          </cell>
          <cell r="H132">
            <v>0</v>
          </cell>
          <cell r="I132">
            <v>0</v>
          </cell>
          <cell r="J132">
            <v>0</v>
          </cell>
          <cell r="K132">
            <v>0</v>
          </cell>
          <cell r="L132">
            <v>0</v>
          </cell>
          <cell r="M132">
            <v>0</v>
          </cell>
          <cell r="N132">
            <v>0</v>
          </cell>
          <cell r="O132">
            <v>0</v>
          </cell>
          <cell r="P132">
            <v>0</v>
          </cell>
        </row>
        <row r="133">
          <cell r="A133" t="str">
            <v>A.6</v>
          </cell>
          <cell r="B133" t="str">
            <v>3 PHASE 480V-120V UPS</v>
          </cell>
          <cell r="C133">
            <v>0</v>
          </cell>
          <cell r="D133">
            <v>0</v>
          </cell>
          <cell r="E133">
            <v>0</v>
          </cell>
          <cell r="F133">
            <v>0</v>
          </cell>
          <cell r="G133">
            <v>0</v>
          </cell>
          <cell r="H133">
            <v>0</v>
          </cell>
          <cell r="I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G134">
            <v>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G135">
            <v>0</v>
          </cell>
          <cell r="H135">
            <v>0</v>
          </cell>
          <cell r="I135">
            <v>50</v>
          </cell>
          <cell r="J135">
            <v>50</v>
          </cell>
          <cell r="K135">
            <v>300000</v>
          </cell>
          <cell r="L135">
            <v>300000</v>
          </cell>
          <cell r="M135">
            <v>0</v>
          </cell>
          <cell r="N135">
            <v>0</v>
          </cell>
          <cell r="O135">
            <v>14000</v>
          </cell>
          <cell r="P135">
            <v>14000</v>
          </cell>
        </row>
        <row r="136">
          <cell r="A136" t="str">
            <v>A.8.1</v>
          </cell>
          <cell r="B136" t="str">
            <v>SUB-TOTAL (A.6)</v>
          </cell>
          <cell r="C136">
            <v>0</v>
          </cell>
          <cell r="D136">
            <v>0</v>
          </cell>
          <cell r="E136">
            <v>0</v>
          </cell>
          <cell r="F136">
            <v>1550000</v>
          </cell>
          <cell r="G136">
            <v>0</v>
          </cell>
          <cell r="H136">
            <v>0</v>
          </cell>
          <cell r="I136">
            <v>0</v>
          </cell>
          <cell r="J136">
            <v>238</v>
          </cell>
          <cell r="K136">
            <v>0</v>
          </cell>
          <cell r="L136">
            <v>1550000</v>
          </cell>
          <cell r="M136">
            <v>0</v>
          </cell>
          <cell r="N136">
            <v>0</v>
          </cell>
          <cell r="O136">
            <v>0</v>
          </cell>
          <cell r="P136">
            <v>66640</v>
          </cell>
        </row>
        <row r="137">
          <cell r="A137">
            <v>6</v>
          </cell>
          <cell r="B137" t="str">
            <v xml:space="preserve"> @ORN S@D@KER W/ EPOXY _x0007_-T 13304-002</v>
          </cell>
          <cell r="C137">
            <v>16</v>
          </cell>
          <cell r="D137" t="str">
            <v>SET</v>
          </cell>
          <cell r="E137">
            <v>4976</v>
          </cell>
          <cell r="F137">
            <v>0</v>
          </cell>
          <cell r="H137">
            <v>0</v>
          </cell>
        </row>
        <row r="138">
          <cell r="A138" t="str">
            <v>A.7</v>
          </cell>
          <cell r="B138" t="str">
            <v xml:space="preserve">  DC POWER SUPPLY       </v>
          </cell>
          <cell r="C138">
            <v>0</v>
          </cell>
          <cell r="D138">
            <v>0</v>
          </cell>
          <cell r="E138">
            <v>0</v>
          </cell>
          <cell r="F138">
            <v>0</v>
          </cell>
          <cell r="G138">
            <v>0</v>
          </cell>
          <cell r="H138">
            <v>0</v>
          </cell>
          <cell r="I138">
            <v>0</v>
          </cell>
          <cell r="J138">
            <v>0</v>
          </cell>
          <cell r="K138">
            <v>0</v>
          </cell>
          <cell r="L138">
            <v>0</v>
          </cell>
          <cell r="M138">
            <v>0</v>
          </cell>
          <cell r="N138">
            <v>0</v>
          </cell>
          <cell r="O138">
            <v>0</v>
          </cell>
          <cell r="P138">
            <v>0</v>
          </cell>
        </row>
        <row r="139">
          <cell r="A139" t="str">
            <v>A.7.1</v>
          </cell>
          <cell r="B139" t="str">
            <v xml:space="preserve"> 125VDC CHAGER, 50A,  W/ 60AH LEAD-CALCIUM BATTERY &amp; RACK</v>
          </cell>
          <cell r="C139">
            <v>1</v>
          </cell>
          <cell r="D139" t="str">
            <v>SET</v>
          </cell>
          <cell r="E139">
            <v>325000</v>
          </cell>
          <cell r="F139">
            <v>325000</v>
          </cell>
          <cell r="G139">
            <v>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G140">
            <v>0</v>
          </cell>
          <cell r="H140">
            <v>0</v>
          </cell>
          <cell r="I140">
            <v>35</v>
          </cell>
          <cell r="J140">
            <v>70</v>
          </cell>
          <cell r="K140">
            <v>245000</v>
          </cell>
          <cell r="L140">
            <v>490000</v>
          </cell>
          <cell r="M140">
            <v>0</v>
          </cell>
          <cell r="N140">
            <v>0</v>
          </cell>
          <cell r="O140">
            <v>9800</v>
          </cell>
          <cell r="P140">
            <v>19600</v>
          </cell>
        </row>
        <row r="141">
          <cell r="B141" t="str">
            <v>SUB-TOTAL (A7)</v>
          </cell>
          <cell r="C141">
            <v>0</v>
          </cell>
          <cell r="D141">
            <v>0</v>
          </cell>
          <cell r="E141">
            <v>0</v>
          </cell>
          <cell r="F141">
            <v>815000</v>
          </cell>
          <cell r="G141">
            <v>0</v>
          </cell>
          <cell r="H141">
            <v>0</v>
          </cell>
          <cell r="I141">
            <v>0</v>
          </cell>
          <cell r="J141">
            <v>120</v>
          </cell>
          <cell r="K141">
            <v>0</v>
          </cell>
          <cell r="L141">
            <v>815000</v>
          </cell>
          <cell r="M141">
            <v>0</v>
          </cell>
          <cell r="N141">
            <v>0</v>
          </cell>
          <cell r="O141">
            <v>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G144">
            <v>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C145">
            <v>0</v>
          </cell>
          <cell r="D145">
            <v>0</v>
          </cell>
          <cell r="E145">
            <v>0</v>
          </cell>
          <cell r="F145">
            <v>0</v>
          </cell>
          <cell r="G145">
            <v>0</v>
          </cell>
          <cell r="H145">
            <v>0</v>
          </cell>
          <cell r="I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G146">
            <v>0</v>
          </cell>
          <cell r="H146">
            <v>0</v>
          </cell>
          <cell r="I146">
            <v>20</v>
          </cell>
          <cell r="J146">
            <v>120</v>
          </cell>
          <cell r="K146">
            <v>140000</v>
          </cell>
          <cell r="L146">
            <v>840000</v>
          </cell>
          <cell r="M146">
            <v>0</v>
          </cell>
          <cell r="N146">
            <v>0</v>
          </cell>
          <cell r="O146">
            <v>5600</v>
          </cell>
          <cell r="P146">
            <v>33600</v>
          </cell>
        </row>
        <row r="147">
          <cell r="B147" t="str">
            <v>PNL. NO. POWER PANEL.</v>
          </cell>
          <cell r="C147">
            <v>0</v>
          </cell>
          <cell r="D147">
            <v>0</v>
          </cell>
          <cell r="E147">
            <v>0</v>
          </cell>
          <cell r="F147">
            <v>0</v>
          </cell>
          <cell r="G147">
            <v>0</v>
          </cell>
          <cell r="H147">
            <v>0</v>
          </cell>
          <cell r="I147">
            <v>0</v>
          </cell>
          <cell r="J147">
            <v>0</v>
          </cell>
          <cell r="K147">
            <v>0</v>
          </cell>
          <cell r="L147">
            <v>0</v>
          </cell>
          <cell r="M147">
            <v>0</v>
          </cell>
          <cell r="N147">
            <v>0</v>
          </cell>
          <cell r="O147">
            <v>0</v>
          </cell>
          <cell r="P147">
            <v>0</v>
          </cell>
        </row>
        <row r="148">
          <cell r="A148" t="str">
            <v>A.8.3</v>
          </cell>
          <cell r="B148" t="str">
            <v>DRY RTANSFORMER, WEATHER PROOF ENCLOSURE</v>
          </cell>
          <cell r="C148">
            <v>0</v>
          </cell>
          <cell r="D148">
            <v>0</v>
          </cell>
          <cell r="E148">
            <v>0</v>
          </cell>
          <cell r="F148">
            <v>0</v>
          </cell>
          <cell r="G148">
            <v>0</v>
          </cell>
          <cell r="H148">
            <v>0</v>
          </cell>
          <cell r="I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G149">
            <v>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G150">
            <v>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G151">
            <v>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G152">
            <v>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G153">
            <v>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G154">
            <v>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G155">
            <v>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G157">
            <v>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C158">
            <v>0</v>
          </cell>
          <cell r="D158">
            <v>0</v>
          </cell>
          <cell r="E158">
            <v>0</v>
          </cell>
          <cell r="F158">
            <v>0</v>
          </cell>
          <cell r="G158">
            <v>0</v>
          </cell>
          <cell r="H158">
            <v>0</v>
          </cell>
          <cell r="I158">
            <v>0</v>
          </cell>
          <cell r="J158">
            <v>0</v>
          </cell>
          <cell r="K158">
            <v>0</v>
          </cell>
          <cell r="L158">
            <v>0</v>
          </cell>
          <cell r="M158">
            <v>0</v>
          </cell>
          <cell r="N158">
            <v>0</v>
          </cell>
          <cell r="O158">
            <v>0</v>
          </cell>
          <cell r="P158">
            <v>0</v>
          </cell>
        </row>
        <row r="159">
          <cell r="B159" t="str">
            <v>MOSAIC PANEL SIZE 2000(W)x1000(H)MM., W/ LIGHT x60</v>
          </cell>
          <cell r="C159">
            <v>0</v>
          </cell>
          <cell r="D159">
            <v>0</v>
          </cell>
          <cell r="E159">
            <v>0</v>
          </cell>
          <cell r="F159">
            <v>0</v>
          </cell>
          <cell r="G159">
            <v>0</v>
          </cell>
          <cell r="H159">
            <v>0</v>
          </cell>
          <cell r="I159">
            <v>0</v>
          </cell>
          <cell r="J159">
            <v>0</v>
          </cell>
          <cell r="K159">
            <v>0</v>
          </cell>
          <cell r="L159">
            <v>0</v>
          </cell>
          <cell r="M159">
            <v>0</v>
          </cell>
          <cell r="N159">
            <v>0</v>
          </cell>
          <cell r="O159">
            <v>0</v>
          </cell>
          <cell r="P159">
            <v>0</v>
          </cell>
        </row>
        <row r="160">
          <cell r="B160" t="str">
            <v>SUB-TOTAL (A.8)</v>
          </cell>
          <cell r="C160">
            <v>0</v>
          </cell>
          <cell r="D160">
            <v>0</v>
          </cell>
          <cell r="E160">
            <v>0</v>
          </cell>
          <cell r="F160">
            <v>2996000</v>
          </cell>
          <cell r="G160">
            <v>0</v>
          </cell>
          <cell r="H160">
            <v>0</v>
          </cell>
          <cell r="I160">
            <v>0</v>
          </cell>
          <cell r="J160">
            <v>677</v>
          </cell>
          <cell r="K160">
            <v>0</v>
          </cell>
          <cell r="L160">
            <v>2996000</v>
          </cell>
          <cell r="M160">
            <v>0</v>
          </cell>
          <cell r="N160">
            <v>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G162">
            <v>0</v>
          </cell>
          <cell r="H162">
            <v>0</v>
          </cell>
          <cell r="I162">
            <v>1607</v>
          </cell>
          <cell r="J162">
            <v>1607</v>
          </cell>
          <cell r="K162" t="str">
            <v>M+L</v>
          </cell>
          <cell r="L162" t="str">
            <v>M+L</v>
          </cell>
          <cell r="M162">
            <v>0</v>
          </cell>
          <cell r="N162">
            <v>0</v>
          </cell>
          <cell r="O162">
            <v>1800000</v>
          </cell>
          <cell r="P162">
            <v>1800000</v>
          </cell>
        </row>
        <row r="163">
          <cell r="F163">
            <v>0</v>
          </cell>
          <cell r="G163">
            <v>0</v>
          </cell>
          <cell r="H163">
            <v>0</v>
          </cell>
          <cell r="I163">
            <v>0</v>
          </cell>
          <cell r="J163">
            <v>0</v>
          </cell>
          <cell r="K163">
            <v>0</v>
          </cell>
          <cell r="L163">
            <v>0</v>
          </cell>
          <cell r="M163">
            <v>0</v>
          </cell>
          <cell r="N163">
            <v>0</v>
          </cell>
          <cell r="O163">
            <v>0</v>
          </cell>
          <cell r="P163">
            <v>0</v>
          </cell>
        </row>
        <row r="164">
          <cell r="A164">
            <v>10</v>
          </cell>
          <cell r="B164" t="str">
            <v>SUB-TOTAL : (A)</v>
          </cell>
          <cell r="C164">
            <v>15000</v>
          </cell>
          <cell r="D164" t="str">
            <v>M</v>
          </cell>
          <cell r="E164">
            <v>223</v>
          </cell>
          <cell r="F164">
            <v>138612100</v>
          </cell>
          <cell r="G164">
            <v>0</v>
          </cell>
          <cell r="H164">
            <v>0</v>
          </cell>
          <cell r="I164">
            <v>0</v>
          </cell>
          <cell r="J164">
            <v>13764</v>
          </cell>
          <cell r="K164">
            <v>0</v>
          </cell>
          <cell r="L164">
            <v>138612100</v>
          </cell>
          <cell r="M164">
            <v>0</v>
          </cell>
          <cell r="N164">
            <v>0</v>
          </cell>
          <cell r="O164">
            <v>0</v>
          </cell>
          <cell r="P164">
            <v>6155030</v>
          </cell>
        </row>
        <row r="165">
          <cell r="A165" t="str">
            <v>a_x000E_6</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row>
        <row r="166">
          <cell r="A166" t="str">
            <v>B</v>
          </cell>
          <cell r="B166" t="str">
            <v>CABLE &amp; WIRE FOR POWER SYSTEM</v>
          </cell>
          <cell r="C166">
            <v>130730</v>
          </cell>
          <cell r="D166" t="str">
            <v>M</v>
          </cell>
          <cell r="H166">
            <v>0</v>
          </cell>
          <cell r="I166">
            <v>0.11700000000000001</v>
          </cell>
          <cell r="J166">
            <v>35</v>
          </cell>
          <cell r="K166">
            <v>28</v>
          </cell>
          <cell r="L166">
            <v>8400</v>
          </cell>
          <cell r="M166">
            <v>0</v>
          </cell>
          <cell r="N166">
            <v>0</v>
          </cell>
          <cell r="O166">
            <v>33</v>
          </cell>
          <cell r="P166">
            <v>9900</v>
          </cell>
        </row>
        <row r="167">
          <cell r="A167">
            <v>13</v>
          </cell>
          <cell r="B167" t="str">
            <v xml:space="preserve">    4/C 60 sq.mm </v>
          </cell>
          <cell r="C167">
            <v>300</v>
          </cell>
          <cell r="D167" t="str">
            <v>M</v>
          </cell>
          <cell r="E167">
            <v>232</v>
          </cell>
          <cell r="F167">
            <v>0</v>
          </cell>
          <cell r="G167">
            <v>0</v>
          </cell>
          <cell r="H167">
            <v>0</v>
          </cell>
          <cell r="I167">
            <v>0</v>
          </cell>
          <cell r="J167">
            <v>0</v>
          </cell>
          <cell r="K167">
            <v>0</v>
          </cell>
          <cell r="L167">
            <v>0</v>
          </cell>
          <cell r="M167">
            <v>0</v>
          </cell>
          <cell r="N167">
            <v>0</v>
          </cell>
          <cell r="O167">
            <v>0</v>
          </cell>
          <cell r="P167">
            <v>0</v>
          </cell>
          <cell r="Q167">
            <v>0</v>
          </cell>
        </row>
        <row r="168">
          <cell r="A168" t="str">
            <v>B</v>
          </cell>
          <cell r="B168" t="str">
            <v xml:space="preserve"> POWER DISTRIBUTION SYSTEM</v>
          </cell>
          <cell r="C168">
            <v>0</v>
          </cell>
          <cell r="D168">
            <v>0</v>
          </cell>
          <cell r="E168">
            <v>0</v>
          </cell>
          <cell r="F168">
            <v>0</v>
          </cell>
          <cell r="G168">
            <v>0</v>
          </cell>
          <cell r="H168">
            <v>0</v>
          </cell>
          <cell r="I168">
            <v>0</v>
          </cell>
          <cell r="J168">
            <v>0</v>
          </cell>
          <cell r="K168">
            <v>0</v>
          </cell>
          <cell r="L168">
            <v>0</v>
          </cell>
          <cell r="M168">
            <v>0</v>
          </cell>
          <cell r="N168">
            <v>0</v>
          </cell>
          <cell r="O168">
            <v>0</v>
          </cell>
          <cell r="P168">
            <v>0</v>
          </cell>
        </row>
        <row r="169">
          <cell r="F169">
            <v>0</v>
          </cell>
          <cell r="G169">
            <v>0</v>
          </cell>
          <cell r="H169">
            <v>0</v>
          </cell>
          <cell r="I169">
            <v>0</v>
          </cell>
          <cell r="J169">
            <v>0</v>
          </cell>
          <cell r="K169">
            <v>0</v>
          </cell>
          <cell r="L169">
            <v>0</v>
          </cell>
          <cell r="M169">
            <v>0</v>
          </cell>
          <cell r="N169">
            <v>0</v>
          </cell>
          <cell r="O169">
            <v>0</v>
          </cell>
          <cell r="P169">
            <v>0</v>
          </cell>
        </row>
        <row r="170">
          <cell r="B170" t="str">
            <v xml:space="preserve"> 600V POWER CABLE, XLPE INSU. PVC JACKET</v>
          </cell>
          <cell r="C170">
            <v>0</v>
          </cell>
          <cell r="D170">
            <v>0</v>
          </cell>
          <cell r="E170">
            <v>0</v>
          </cell>
          <cell r="F170">
            <v>0</v>
          </cell>
          <cell r="G170">
            <v>0</v>
          </cell>
          <cell r="H170">
            <v>0</v>
          </cell>
          <cell r="I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G171">
            <v>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G172">
            <v>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G173">
            <v>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G174">
            <v>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G175">
            <v>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G176">
            <v>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G177">
            <v>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G178">
            <v>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G179">
            <v>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G180">
            <v>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G181">
            <v>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G182">
            <v>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G183">
            <v>0</v>
          </cell>
          <cell r="H183">
            <v>0</v>
          </cell>
          <cell r="I183">
            <v>0.32500000000000001</v>
          </cell>
          <cell r="J183">
            <v>98</v>
          </cell>
          <cell r="K183">
            <v>232</v>
          </cell>
          <cell r="L183">
            <v>69600</v>
          </cell>
          <cell r="M183">
            <v>0</v>
          </cell>
          <cell r="N183">
            <v>0</v>
          </cell>
          <cell r="O183">
            <v>91</v>
          </cell>
          <cell r="P183">
            <v>27300</v>
          </cell>
        </row>
        <row r="184">
          <cell r="E184">
            <v>0</v>
          </cell>
          <cell r="F184">
            <v>0</v>
          </cell>
          <cell r="G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G186">
            <v>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G187">
            <v>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G188">
            <v>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G189">
            <v>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G190">
            <v>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G191">
            <v>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G192">
            <v>0</v>
          </cell>
          <cell r="H192">
            <v>0</v>
          </cell>
          <cell r="I192">
            <v>0.16</v>
          </cell>
          <cell r="J192">
            <v>48</v>
          </cell>
          <cell r="K192">
            <v>83</v>
          </cell>
          <cell r="L192">
            <v>24900</v>
          </cell>
          <cell r="M192">
            <v>0</v>
          </cell>
          <cell r="N192">
            <v>0</v>
          </cell>
          <cell r="O192">
            <v>45</v>
          </cell>
          <cell r="P192">
            <v>13500</v>
          </cell>
        </row>
        <row r="193">
          <cell r="E193">
            <v>0</v>
          </cell>
          <cell r="F193">
            <v>0</v>
          </cell>
          <cell r="G193">
            <v>0</v>
          </cell>
          <cell r="H193">
            <v>0</v>
          </cell>
          <cell r="I193">
            <v>0</v>
          </cell>
          <cell r="J193">
            <v>0</v>
          </cell>
          <cell r="K193">
            <v>0</v>
          </cell>
          <cell r="L193">
            <v>0</v>
          </cell>
          <cell r="M193">
            <v>0</v>
          </cell>
          <cell r="N193">
            <v>0</v>
          </cell>
          <cell r="O193">
            <v>0</v>
          </cell>
          <cell r="P193">
            <v>0</v>
          </cell>
        </row>
        <row r="194">
          <cell r="B194" t="str">
            <v>8KV POWER CABLE, XLPE INSU. PVC JACKET</v>
          </cell>
          <cell r="C194">
            <v>0</v>
          </cell>
          <cell r="D194">
            <v>0</v>
          </cell>
          <cell r="E194">
            <v>0</v>
          </cell>
          <cell r="F194">
            <v>0</v>
          </cell>
          <cell r="G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G195">
            <v>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G196">
            <v>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G197">
            <v>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G198">
            <v>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G199">
            <v>0</v>
          </cell>
          <cell r="H199">
            <v>0</v>
          </cell>
          <cell r="I199">
            <v>0.27400000000000002</v>
          </cell>
          <cell r="J199">
            <v>4795</v>
          </cell>
          <cell r="K199">
            <v>306</v>
          </cell>
          <cell r="L199">
            <v>5355000</v>
          </cell>
          <cell r="M199">
            <v>0</v>
          </cell>
          <cell r="N199">
            <v>0</v>
          </cell>
          <cell r="O199">
            <v>77</v>
          </cell>
          <cell r="P199">
            <v>1347500</v>
          </cell>
        </row>
        <row r="200">
          <cell r="B200" t="str">
            <v xml:space="preserve"> WEATHER PROOF, NEMA-4X</v>
          </cell>
          <cell r="C200">
            <v>0</v>
          </cell>
          <cell r="D200">
            <v>0</v>
          </cell>
          <cell r="E200">
            <v>0</v>
          </cell>
          <cell r="F200">
            <v>0</v>
          </cell>
          <cell r="G200">
            <v>0</v>
          </cell>
          <cell r="H200">
            <v>0</v>
          </cell>
          <cell r="I200">
            <v>0</v>
          </cell>
          <cell r="J200">
            <v>0</v>
          </cell>
          <cell r="K200">
            <v>0</v>
          </cell>
          <cell r="L200">
            <v>0</v>
          </cell>
          <cell r="M200">
            <v>0</v>
          </cell>
          <cell r="N200">
            <v>0</v>
          </cell>
          <cell r="O200">
            <v>0</v>
          </cell>
          <cell r="P200">
            <v>0</v>
          </cell>
        </row>
        <row r="201">
          <cell r="B201" t="str">
            <v>8KV TERMINATION KIT, HEAT SHRINKABLE TYPE</v>
          </cell>
          <cell r="C201">
            <v>0</v>
          </cell>
          <cell r="D201">
            <v>0</v>
          </cell>
          <cell r="E201">
            <v>0</v>
          </cell>
          <cell r="F201">
            <v>0</v>
          </cell>
          <cell r="G201">
            <v>0</v>
          </cell>
          <cell r="H201">
            <v>0</v>
          </cell>
          <cell r="I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G202">
            <v>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G203">
            <v>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G204">
            <v>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G205">
            <v>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G206">
            <v>0</v>
          </cell>
          <cell r="H206">
            <v>0</v>
          </cell>
          <cell r="I206">
            <v>4.5</v>
          </cell>
          <cell r="J206">
            <v>180</v>
          </cell>
          <cell r="K206">
            <v>1585</v>
          </cell>
          <cell r="L206">
            <v>63400</v>
          </cell>
          <cell r="M206">
            <v>0</v>
          </cell>
          <cell r="N206">
            <v>0</v>
          </cell>
          <cell r="O206">
            <v>1260</v>
          </cell>
          <cell r="P206">
            <v>50400</v>
          </cell>
        </row>
        <row r="207">
          <cell r="F207">
            <v>0</v>
          </cell>
          <cell r="G207">
            <v>0</v>
          </cell>
          <cell r="H207">
            <v>0</v>
          </cell>
          <cell r="I207">
            <v>0</v>
          </cell>
          <cell r="J207">
            <v>0</v>
          </cell>
          <cell r="K207">
            <v>0</v>
          </cell>
          <cell r="L207">
            <v>0</v>
          </cell>
          <cell r="M207">
            <v>0</v>
          </cell>
          <cell r="N207">
            <v>0</v>
          </cell>
          <cell r="O207">
            <v>0</v>
          </cell>
          <cell r="P207">
            <v>0</v>
          </cell>
        </row>
        <row r="208">
          <cell r="B208" t="str">
            <v xml:space="preserve"> RSG CONDUIT WITH COUPLING, THICK WALL</v>
          </cell>
          <cell r="C208">
            <v>0</v>
          </cell>
          <cell r="D208">
            <v>0</v>
          </cell>
          <cell r="E208">
            <v>0</v>
          </cell>
          <cell r="F208">
            <v>0</v>
          </cell>
          <cell r="G208">
            <v>0</v>
          </cell>
          <cell r="H208">
            <v>0</v>
          </cell>
          <cell r="I208">
            <v>0</v>
          </cell>
          <cell r="J208">
            <v>0</v>
          </cell>
          <cell r="K208">
            <v>0</v>
          </cell>
          <cell r="L208">
            <v>0</v>
          </cell>
          <cell r="M208">
            <v>0</v>
          </cell>
          <cell r="N208">
            <v>0</v>
          </cell>
          <cell r="O208">
            <v>0</v>
          </cell>
          <cell r="P208">
            <v>0</v>
          </cell>
        </row>
        <row r="209">
          <cell r="B209" t="str">
            <v xml:space="preserve"> (ANSI C80.1 NPT THREADED)</v>
          </cell>
          <cell r="C209">
            <v>0</v>
          </cell>
          <cell r="D209">
            <v>0</v>
          </cell>
          <cell r="E209">
            <v>0</v>
          </cell>
          <cell r="F209">
            <v>0</v>
          </cell>
          <cell r="G209">
            <v>0</v>
          </cell>
          <cell r="H209">
            <v>0</v>
          </cell>
          <cell r="I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G210">
            <v>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G211">
            <v>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G212">
            <v>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G213">
            <v>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G214">
            <v>0</v>
          </cell>
          <cell r="H214">
            <v>0</v>
          </cell>
          <cell r="I214">
            <v>0</v>
          </cell>
          <cell r="J214">
            <v>0</v>
          </cell>
          <cell r="K214">
            <v>0</v>
          </cell>
          <cell r="L214">
            <v>0</v>
          </cell>
          <cell r="M214">
            <v>0</v>
          </cell>
          <cell r="N214">
            <v>0</v>
          </cell>
          <cell r="O214">
            <v>0</v>
          </cell>
          <cell r="P214">
            <v>0</v>
          </cell>
        </row>
        <row r="215">
          <cell r="B215" t="str">
            <v xml:space="preserve"> FLEXIBLE CONDUIT, LIQUID-TIGHT, UA TYPE</v>
          </cell>
          <cell r="C215">
            <v>0</v>
          </cell>
          <cell r="D215">
            <v>0</v>
          </cell>
          <cell r="E215">
            <v>0</v>
          </cell>
          <cell r="F215">
            <v>0</v>
          </cell>
          <cell r="G215">
            <v>0</v>
          </cell>
          <cell r="H215">
            <v>0</v>
          </cell>
          <cell r="I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G216">
            <v>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G217">
            <v>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G218">
            <v>0</v>
          </cell>
          <cell r="H218">
            <v>0</v>
          </cell>
          <cell r="I218">
            <v>2.08</v>
          </cell>
          <cell r="J218">
            <v>42</v>
          </cell>
          <cell r="K218">
            <v>1307</v>
          </cell>
          <cell r="L218">
            <v>26140</v>
          </cell>
          <cell r="M218">
            <v>0</v>
          </cell>
          <cell r="N218">
            <v>0</v>
          </cell>
          <cell r="O218">
            <v>582</v>
          </cell>
          <cell r="P218">
            <v>11640</v>
          </cell>
        </row>
        <row r="219">
          <cell r="D219">
            <v>0</v>
          </cell>
          <cell r="E219">
            <v>0</v>
          </cell>
          <cell r="F219">
            <v>0</v>
          </cell>
          <cell r="G219">
            <v>0</v>
          </cell>
          <cell r="H219">
            <v>0</v>
          </cell>
          <cell r="I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G220">
            <v>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C221">
            <v>0</v>
          </cell>
          <cell r="D221">
            <v>0</v>
          </cell>
          <cell r="E221">
            <v>0</v>
          </cell>
          <cell r="F221">
            <v>0</v>
          </cell>
          <cell r="G221">
            <v>0</v>
          </cell>
          <cell r="H221">
            <v>0</v>
          </cell>
          <cell r="I221">
            <v>0</v>
          </cell>
          <cell r="J221">
            <v>0</v>
          </cell>
          <cell r="K221">
            <v>0</v>
          </cell>
          <cell r="L221">
            <v>0</v>
          </cell>
          <cell r="M221">
            <v>0</v>
          </cell>
          <cell r="N221">
            <v>0</v>
          </cell>
          <cell r="O221">
            <v>0</v>
          </cell>
          <cell r="P221">
            <v>0</v>
          </cell>
        </row>
        <row r="222">
          <cell r="D222">
            <v>0</v>
          </cell>
          <cell r="E222">
            <v>0</v>
          </cell>
          <cell r="F222">
            <v>0</v>
          </cell>
          <cell r="G222">
            <v>0</v>
          </cell>
          <cell r="H222">
            <v>0</v>
          </cell>
          <cell r="I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G223">
            <v>0</v>
          </cell>
          <cell r="H223">
            <v>0</v>
          </cell>
          <cell r="I223">
            <v>0.15</v>
          </cell>
          <cell r="J223">
            <v>165</v>
          </cell>
          <cell r="K223">
            <v>20</v>
          </cell>
          <cell r="L223">
            <v>22000</v>
          </cell>
          <cell r="M223">
            <v>0</v>
          </cell>
          <cell r="N223">
            <v>0</v>
          </cell>
          <cell r="O223">
            <v>42</v>
          </cell>
          <cell r="P223">
            <v>46200</v>
          </cell>
        </row>
        <row r="224">
          <cell r="A224" t="str">
            <v>A.2.1</v>
          </cell>
          <cell r="B224" t="str">
            <v xml:space="preserve">  6.9KV VCB 4000A 40KA , SWITCHGEAR INCOMING &amp; TIE PANEL </v>
          </cell>
          <cell r="C224">
            <v>3</v>
          </cell>
          <cell r="D224" t="str">
            <v>PNL</v>
          </cell>
          <cell r="E224">
            <v>0</v>
          </cell>
          <cell r="F224">
            <v>0</v>
          </cell>
          <cell r="G224">
            <v>0</v>
          </cell>
          <cell r="H224">
            <v>0</v>
          </cell>
          <cell r="I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G225">
            <v>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C226">
            <v>0</v>
          </cell>
          <cell r="D226">
            <v>0</v>
          </cell>
          <cell r="E226">
            <v>0</v>
          </cell>
          <cell r="F226">
            <v>0</v>
          </cell>
          <cell r="G226">
            <v>0</v>
          </cell>
          <cell r="H226">
            <v>0</v>
          </cell>
          <cell r="I226">
            <v>0</v>
          </cell>
          <cell r="J226">
            <v>0</v>
          </cell>
          <cell r="K226">
            <v>0</v>
          </cell>
          <cell r="L226">
            <v>0</v>
          </cell>
          <cell r="M226">
            <v>0</v>
          </cell>
          <cell r="N226">
            <v>0</v>
          </cell>
          <cell r="O226">
            <v>0</v>
          </cell>
          <cell r="P226">
            <v>0</v>
          </cell>
        </row>
        <row r="227">
          <cell r="F227">
            <v>0</v>
          </cell>
          <cell r="G227">
            <v>0</v>
          </cell>
          <cell r="H227">
            <v>0</v>
          </cell>
          <cell r="I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G228">
            <v>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C229">
            <v>0</v>
          </cell>
          <cell r="D229">
            <v>0</v>
          </cell>
          <cell r="E229">
            <v>0</v>
          </cell>
          <cell r="F229">
            <v>0</v>
          </cell>
          <cell r="G229">
            <v>0</v>
          </cell>
          <cell r="H229">
            <v>0</v>
          </cell>
          <cell r="I229">
            <v>5</v>
          </cell>
          <cell r="J229">
            <v>0</v>
          </cell>
          <cell r="K229">
            <v>0</v>
          </cell>
          <cell r="L229">
            <v>0</v>
          </cell>
          <cell r="M229">
            <v>0</v>
          </cell>
          <cell r="N229">
            <v>0</v>
          </cell>
          <cell r="O229">
            <v>0</v>
          </cell>
          <cell r="P229">
            <v>0</v>
          </cell>
        </row>
        <row r="230">
          <cell r="F230">
            <v>0</v>
          </cell>
          <cell r="G230">
            <v>0</v>
          </cell>
          <cell r="H230">
            <v>0</v>
          </cell>
          <cell r="I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G231">
            <v>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C232">
            <v>0</v>
          </cell>
          <cell r="D232">
            <v>0</v>
          </cell>
          <cell r="E232">
            <v>0</v>
          </cell>
          <cell r="F232">
            <v>0</v>
          </cell>
          <cell r="G232">
            <v>0</v>
          </cell>
          <cell r="H232">
            <v>0</v>
          </cell>
          <cell r="I232">
            <v>0</v>
          </cell>
          <cell r="J232">
            <v>0</v>
          </cell>
          <cell r="K232">
            <v>0</v>
          </cell>
          <cell r="L232">
            <v>0</v>
          </cell>
          <cell r="M232">
            <v>0</v>
          </cell>
          <cell r="N232">
            <v>0</v>
          </cell>
          <cell r="O232">
            <v>0</v>
          </cell>
          <cell r="P232">
            <v>0</v>
          </cell>
        </row>
        <row r="233">
          <cell r="F233">
            <v>0</v>
          </cell>
          <cell r="G233">
            <v>0</v>
          </cell>
          <cell r="H233">
            <v>0</v>
          </cell>
          <cell r="I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G234">
            <v>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C235">
            <v>0</v>
          </cell>
          <cell r="D235">
            <v>0</v>
          </cell>
          <cell r="E235">
            <v>0</v>
          </cell>
          <cell r="F235">
            <v>0</v>
          </cell>
          <cell r="G235">
            <v>0</v>
          </cell>
          <cell r="H235">
            <v>0</v>
          </cell>
          <cell r="I235">
            <v>0</v>
          </cell>
          <cell r="J235">
            <v>0</v>
          </cell>
          <cell r="K235">
            <v>0</v>
          </cell>
          <cell r="L235">
            <v>0</v>
          </cell>
          <cell r="M235">
            <v>0</v>
          </cell>
          <cell r="N235">
            <v>0</v>
          </cell>
          <cell r="O235">
            <v>0</v>
          </cell>
          <cell r="P235">
            <v>0</v>
          </cell>
        </row>
        <row r="236">
          <cell r="F236">
            <v>0</v>
          </cell>
          <cell r="G236">
            <v>0</v>
          </cell>
          <cell r="H236">
            <v>0</v>
          </cell>
          <cell r="I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G237">
            <v>0</v>
          </cell>
          <cell r="H237">
            <v>0</v>
          </cell>
          <cell r="I237">
            <v>0</v>
          </cell>
          <cell r="J237">
            <v>0</v>
          </cell>
          <cell r="K237">
            <v>1000</v>
          </cell>
          <cell r="L237">
            <v>52000</v>
          </cell>
          <cell r="M237">
            <v>0</v>
          </cell>
          <cell r="N237">
            <v>0</v>
          </cell>
          <cell r="O237">
            <v>0</v>
          </cell>
          <cell r="P237">
            <v>0</v>
          </cell>
        </row>
        <row r="238">
          <cell r="F238">
            <v>0</v>
          </cell>
          <cell r="G238">
            <v>0</v>
          </cell>
          <cell r="H238">
            <v>0</v>
          </cell>
          <cell r="I238">
            <v>0</v>
          </cell>
          <cell r="J238">
            <v>0</v>
          </cell>
          <cell r="K238">
            <v>0</v>
          </cell>
          <cell r="L238">
            <v>0</v>
          </cell>
          <cell r="M238">
            <v>0</v>
          </cell>
          <cell r="N238">
            <v>0</v>
          </cell>
          <cell r="O238">
            <v>0</v>
          </cell>
          <cell r="P238">
            <v>0</v>
          </cell>
        </row>
        <row r="239">
          <cell r="B239" t="str">
            <v xml:space="preserve"> CABLE TRAY, LADDER TYPE H.D. GALV. STEEL</v>
          </cell>
          <cell r="C239">
            <v>0</v>
          </cell>
          <cell r="D239">
            <v>0</v>
          </cell>
          <cell r="E239">
            <v>0</v>
          </cell>
          <cell r="F239">
            <v>0</v>
          </cell>
          <cell r="G239">
            <v>0</v>
          </cell>
          <cell r="H239">
            <v>0</v>
          </cell>
          <cell r="I239">
            <v>0</v>
          </cell>
          <cell r="J239">
            <v>0</v>
          </cell>
          <cell r="K239">
            <v>0</v>
          </cell>
          <cell r="L239">
            <v>0</v>
          </cell>
          <cell r="M239">
            <v>0</v>
          </cell>
          <cell r="N239">
            <v>0</v>
          </cell>
          <cell r="O239">
            <v>0</v>
          </cell>
          <cell r="P239">
            <v>0</v>
          </cell>
        </row>
        <row r="240">
          <cell r="B240" t="str">
            <v xml:space="preserve"> W/ ANODIC TREATMENT &amp; EXPOSY COATING(50u)</v>
          </cell>
          <cell r="C240">
            <v>0</v>
          </cell>
          <cell r="D240">
            <v>0</v>
          </cell>
          <cell r="E240">
            <v>0</v>
          </cell>
          <cell r="F240">
            <v>0</v>
          </cell>
          <cell r="G240">
            <v>0</v>
          </cell>
          <cell r="H240">
            <v>0</v>
          </cell>
          <cell r="I240">
            <v>0</v>
          </cell>
          <cell r="J240">
            <v>0</v>
          </cell>
          <cell r="K240">
            <v>0</v>
          </cell>
          <cell r="L240">
            <v>0</v>
          </cell>
          <cell r="M240">
            <v>0</v>
          </cell>
          <cell r="N240">
            <v>0</v>
          </cell>
          <cell r="O240">
            <v>0</v>
          </cell>
          <cell r="P240">
            <v>0</v>
          </cell>
        </row>
        <row r="241">
          <cell r="B241" t="str">
            <v xml:space="preserve"> STRAIGHT SECTION, </v>
          </cell>
          <cell r="C241">
            <v>0</v>
          </cell>
          <cell r="D241">
            <v>0</v>
          </cell>
          <cell r="E241">
            <v>0</v>
          </cell>
          <cell r="F241">
            <v>0</v>
          </cell>
          <cell r="G241">
            <v>0</v>
          </cell>
          <cell r="H241">
            <v>0</v>
          </cell>
          <cell r="I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G242">
            <v>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G243">
            <v>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G244">
            <v>0</v>
          </cell>
          <cell r="H244">
            <v>0</v>
          </cell>
          <cell r="I244">
            <v>1</v>
          </cell>
          <cell r="J244">
            <v>160</v>
          </cell>
          <cell r="K244">
            <v>450</v>
          </cell>
          <cell r="L244">
            <v>72000</v>
          </cell>
          <cell r="M244">
            <v>0</v>
          </cell>
          <cell r="N244">
            <v>0</v>
          </cell>
          <cell r="O244">
            <v>280</v>
          </cell>
          <cell r="P244">
            <v>44800</v>
          </cell>
        </row>
        <row r="245">
          <cell r="F245">
            <v>0</v>
          </cell>
          <cell r="G245">
            <v>0</v>
          </cell>
          <cell r="H245">
            <v>0</v>
          </cell>
          <cell r="I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G246">
            <v>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C247">
            <v>0</v>
          </cell>
          <cell r="D247">
            <v>0</v>
          </cell>
          <cell r="E247">
            <v>0</v>
          </cell>
          <cell r="F247">
            <v>0</v>
          </cell>
          <cell r="G247">
            <v>0</v>
          </cell>
          <cell r="H247">
            <v>0</v>
          </cell>
          <cell r="I247">
            <v>0</v>
          </cell>
          <cell r="J247">
            <v>0</v>
          </cell>
          <cell r="K247">
            <v>0</v>
          </cell>
          <cell r="L247">
            <v>0</v>
          </cell>
          <cell r="M247">
            <v>0</v>
          </cell>
          <cell r="N247">
            <v>0</v>
          </cell>
          <cell r="O247">
            <v>0</v>
          </cell>
          <cell r="P247">
            <v>0</v>
          </cell>
        </row>
        <row r="248">
          <cell r="B248" t="str">
            <v xml:space="preserve"> STRAIGHT SECTION, 600 mm WIDE</v>
          </cell>
          <cell r="C248">
            <v>0</v>
          </cell>
          <cell r="D248">
            <v>0</v>
          </cell>
          <cell r="E248">
            <v>0</v>
          </cell>
          <cell r="F248">
            <v>0</v>
          </cell>
          <cell r="G248">
            <v>0</v>
          </cell>
          <cell r="H248">
            <v>0</v>
          </cell>
          <cell r="I248">
            <v>0</v>
          </cell>
          <cell r="J248">
            <v>0</v>
          </cell>
          <cell r="K248">
            <v>0</v>
          </cell>
          <cell r="L248">
            <v>0</v>
          </cell>
          <cell r="M248">
            <v>0</v>
          </cell>
          <cell r="N248">
            <v>0</v>
          </cell>
          <cell r="O248">
            <v>0</v>
          </cell>
          <cell r="P248">
            <v>0</v>
          </cell>
        </row>
        <row r="249">
          <cell r="F249">
            <v>0</v>
          </cell>
          <cell r="G249">
            <v>0</v>
          </cell>
          <cell r="H249">
            <v>0</v>
          </cell>
          <cell r="I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G250">
            <v>0</v>
          </cell>
          <cell r="H250">
            <v>0</v>
          </cell>
          <cell r="I250">
            <v>113.39999999999999</v>
          </cell>
          <cell r="J250">
            <v>113</v>
          </cell>
          <cell r="K250">
            <v>174320</v>
          </cell>
          <cell r="L250">
            <v>174320</v>
          </cell>
          <cell r="M250">
            <v>0</v>
          </cell>
          <cell r="N250">
            <v>0</v>
          </cell>
          <cell r="O250">
            <v>31752</v>
          </cell>
          <cell r="P250">
            <v>31752</v>
          </cell>
        </row>
        <row r="251">
          <cell r="F251">
            <v>0</v>
          </cell>
          <cell r="G251">
            <v>0</v>
          </cell>
          <cell r="H251">
            <v>0</v>
          </cell>
          <cell r="I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G252">
            <v>0</v>
          </cell>
          <cell r="H252">
            <v>0</v>
          </cell>
          <cell r="I252">
            <v>0.15</v>
          </cell>
          <cell r="J252">
            <v>593</v>
          </cell>
          <cell r="K252">
            <v>20</v>
          </cell>
          <cell r="L252">
            <v>79000</v>
          </cell>
          <cell r="M252">
            <v>0</v>
          </cell>
          <cell r="N252">
            <v>0</v>
          </cell>
          <cell r="O252">
            <v>42</v>
          </cell>
          <cell r="P252">
            <v>165900</v>
          </cell>
        </row>
        <row r="253">
          <cell r="F253">
            <v>0</v>
          </cell>
          <cell r="G253">
            <v>0</v>
          </cell>
          <cell r="H253">
            <v>0</v>
          </cell>
          <cell r="I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G254">
            <v>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C255">
            <v>0</v>
          </cell>
          <cell r="D255">
            <v>0</v>
          </cell>
          <cell r="E255">
            <v>0</v>
          </cell>
          <cell r="F255">
            <v>0</v>
          </cell>
          <cell r="G255">
            <v>0</v>
          </cell>
          <cell r="H255">
            <v>0</v>
          </cell>
          <cell r="I255">
            <v>0</v>
          </cell>
          <cell r="J255">
            <v>0</v>
          </cell>
          <cell r="K255">
            <v>0</v>
          </cell>
          <cell r="L255">
            <v>0</v>
          </cell>
          <cell r="M255">
            <v>0</v>
          </cell>
          <cell r="N255">
            <v>0</v>
          </cell>
          <cell r="O255">
            <v>0</v>
          </cell>
          <cell r="P255">
            <v>0</v>
          </cell>
        </row>
        <row r="256">
          <cell r="B256" t="str">
            <v xml:space="preserve"> 3000(L)x1600(D)x2200(H)MM., W/ DOORS</v>
          </cell>
          <cell r="C256">
            <v>0</v>
          </cell>
          <cell r="D256">
            <v>0</v>
          </cell>
          <cell r="E256">
            <v>0</v>
          </cell>
          <cell r="F256">
            <v>0</v>
          </cell>
          <cell r="G256">
            <v>0</v>
          </cell>
          <cell r="H256">
            <v>0</v>
          </cell>
          <cell r="I256">
            <v>0</v>
          </cell>
          <cell r="J256">
            <v>0</v>
          </cell>
          <cell r="K256">
            <v>0</v>
          </cell>
          <cell r="L256">
            <v>0</v>
          </cell>
          <cell r="M256">
            <v>0</v>
          </cell>
          <cell r="N256">
            <v>0</v>
          </cell>
          <cell r="O256">
            <v>0</v>
          </cell>
          <cell r="P256">
            <v>0</v>
          </cell>
        </row>
        <row r="257">
          <cell r="F257">
            <v>0</v>
          </cell>
          <cell r="G257">
            <v>0</v>
          </cell>
          <cell r="H257">
            <v>0</v>
          </cell>
          <cell r="I257">
            <v>0</v>
          </cell>
          <cell r="J257">
            <v>0</v>
          </cell>
          <cell r="K257">
            <v>0</v>
          </cell>
          <cell r="L257">
            <v>0</v>
          </cell>
          <cell r="M257">
            <v>0</v>
          </cell>
          <cell r="N257">
            <v>0</v>
          </cell>
          <cell r="O257">
            <v>0</v>
          </cell>
          <cell r="P257">
            <v>0</v>
          </cell>
          <cell r="Q257">
            <v>0</v>
          </cell>
        </row>
        <row r="258">
          <cell r="A258">
            <v>52</v>
          </cell>
          <cell r="B258" t="str">
            <v xml:space="preserve">JUNCTION BOX, INDOOR TYPE, </v>
          </cell>
          <cell r="C258">
            <v>3</v>
          </cell>
          <cell r="D258" t="str">
            <v>SET</v>
          </cell>
          <cell r="E258">
            <v>16000</v>
          </cell>
          <cell r="F258">
            <v>48000</v>
          </cell>
          <cell r="G258">
            <v>0</v>
          </cell>
          <cell r="H258">
            <v>0</v>
          </cell>
          <cell r="I258">
            <v>15</v>
          </cell>
          <cell r="J258">
            <v>45</v>
          </cell>
          <cell r="K258">
            <v>16000</v>
          </cell>
          <cell r="L258">
            <v>48000</v>
          </cell>
          <cell r="M258">
            <v>0</v>
          </cell>
          <cell r="N258">
            <v>0</v>
          </cell>
          <cell r="O258">
            <v>4200</v>
          </cell>
          <cell r="P258">
            <v>12600</v>
          </cell>
        </row>
        <row r="259">
          <cell r="B259" t="str">
            <v>W/ TB.(FOR 2.0MM. WIRE) X 200P</v>
          </cell>
          <cell r="C259">
            <v>0</v>
          </cell>
          <cell r="D259">
            <v>0</v>
          </cell>
          <cell r="E259">
            <v>0</v>
          </cell>
          <cell r="F259">
            <v>0</v>
          </cell>
          <cell r="G259">
            <v>0</v>
          </cell>
          <cell r="H259">
            <v>0</v>
          </cell>
          <cell r="I259">
            <v>0</v>
          </cell>
          <cell r="J259">
            <v>0</v>
          </cell>
          <cell r="K259">
            <v>0</v>
          </cell>
          <cell r="L259">
            <v>0</v>
          </cell>
          <cell r="M259">
            <v>0</v>
          </cell>
          <cell r="N259">
            <v>0</v>
          </cell>
          <cell r="O259">
            <v>0</v>
          </cell>
          <cell r="P259">
            <v>0</v>
          </cell>
        </row>
        <row r="260">
          <cell r="F260">
            <v>0</v>
          </cell>
          <cell r="G260">
            <v>0</v>
          </cell>
          <cell r="H260">
            <v>0</v>
          </cell>
          <cell r="I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G261">
            <v>0</v>
          </cell>
          <cell r="H261">
            <v>0</v>
          </cell>
          <cell r="I261">
            <v>963.71999999999991</v>
          </cell>
          <cell r="J261">
            <v>964</v>
          </cell>
          <cell r="K261">
            <v>677772</v>
          </cell>
          <cell r="L261">
            <v>677772</v>
          </cell>
          <cell r="M261">
            <v>0</v>
          </cell>
          <cell r="N261">
            <v>0</v>
          </cell>
          <cell r="O261">
            <v>269842</v>
          </cell>
          <cell r="P261">
            <v>269842</v>
          </cell>
        </row>
        <row r="262">
          <cell r="F262">
            <v>0</v>
          </cell>
          <cell r="G262">
            <v>0</v>
          </cell>
          <cell r="H262">
            <v>0</v>
          </cell>
          <cell r="I262">
            <v>0</v>
          </cell>
          <cell r="J262">
            <v>0</v>
          </cell>
          <cell r="K262">
            <v>0</v>
          </cell>
          <cell r="L262">
            <v>0</v>
          </cell>
          <cell r="M262">
            <v>0</v>
          </cell>
          <cell r="N262">
            <v>0</v>
          </cell>
          <cell r="O262">
            <v>0</v>
          </cell>
          <cell r="P262">
            <v>0</v>
          </cell>
        </row>
        <row r="263">
          <cell r="B263" t="str">
            <v>SUB-TOTAL : (B)</v>
          </cell>
          <cell r="C263">
            <v>0</v>
          </cell>
          <cell r="D263">
            <v>0</v>
          </cell>
          <cell r="E263">
            <v>0</v>
          </cell>
          <cell r="F263">
            <v>23270172</v>
          </cell>
          <cell r="G263">
            <v>0</v>
          </cell>
          <cell r="H263">
            <v>0</v>
          </cell>
          <cell r="I263">
            <v>0</v>
          </cell>
          <cell r="J263">
            <v>33088</v>
          </cell>
          <cell r="K263">
            <v>0</v>
          </cell>
          <cell r="L263">
            <v>23270172</v>
          </cell>
          <cell r="M263">
            <v>0</v>
          </cell>
          <cell r="N263">
            <v>0</v>
          </cell>
          <cell r="O263">
            <v>0</v>
          </cell>
          <cell r="P263">
            <v>9262383</v>
          </cell>
        </row>
        <row r="264">
          <cell r="F264">
            <v>0</v>
          </cell>
          <cell r="G264">
            <v>0</v>
          </cell>
          <cell r="H264">
            <v>0</v>
          </cell>
          <cell r="I264">
            <v>0</v>
          </cell>
          <cell r="J264">
            <v>0</v>
          </cell>
          <cell r="K264">
            <v>0</v>
          </cell>
          <cell r="L264">
            <v>0</v>
          </cell>
          <cell r="M264">
            <v>0</v>
          </cell>
          <cell r="N264">
            <v>0</v>
          </cell>
          <cell r="O264">
            <v>0</v>
          </cell>
          <cell r="P264">
            <v>0</v>
          </cell>
        </row>
        <row r="265">
          <cell r="A265">
            <v>0</v>
          </cell>
          <cell r="B265">
            <v>0</v>
          </cell>
          <cell r="C265">
            <v>0</v>
          </cell>
          <cell r="D265">
            <v>0</v>
          </cell>
          <cell r="E265">
            <v>0</v>
          </cell>
          <cell r="F265">
            <v>0</v>
          </cell>
          <cell r="G265">
            <v>0</v>
          </cell>
          <cell r="H265">
            <v>0</v>
          </cell>
          <cell r="I265">
            <v>0</v>
          </cell>
          <cell r="J265">
            <v>0</v>
          </cell>
          <cell r="K265">
            <v>0</v>
          </cell>
          <cell r="L265">
            <v>0</v>
          </cell>
          <cell r="M265">
            <v>0</v>
          </cell>
          <cell r="N265">
            <v>0</v>
          </cell>
          <cell r="O265">
            <v>0</v>
          </cell>
          <cell r="P265">
            <v>0</v>
          </cell>
        </row>
        <row r="266">
          <cell r="F266">
            <v>0</v>
          </cell>
          <cell r="G266">
            <v>0</v>
          </cell>
          <cell r="H266">
            <v>0</v>
          </cell>
          <cell r="I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C267">
            <v>350</v>
          </cell>
          <cell r="D267" t="str">
            <v>M</v>
          </cell>
          <cell r="E267">
            <v>26</v>
          </cell>
          <cell r="F267">
            <v>0</v>
          </cell>
          <cell r="G267">
            <v>0</v>
          </cell>
          <cell r="H267">
            <v>0</v>
          </cell>
          <cell r="I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G268">
            <v>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C269">
            <v>0</v>
          </cell>
          <cell r="D269">
            <v>0</v>
          </cell>
          <cell r="E269">
            <v>0</v>
          </cell>
          <cell r="F269">
            <v>0</v>
          </cell>
          <cell r="G269">
            <v>0</v>
          </cell>
          <cell r="H269">
            <v>0</v>
          </cell>
          <cell r="I269">
            <v>0.5</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G270">
            <v>0</v>
          </cell>
          <cell r="H270">
            <v>0</v>
          </cell>
          <cell r="I270">
            <v>10</v>
          </cell>
          <cell r="J270">
            <v>10</v>
          </cell>
          <cell r="K270">
            <v>13000</v>
          </cell>
          <cell r="L270">
            <v>13000</v>
          </cell>
          <cell r="M270">
            <v>0</v>
          </cell>
          <cell r="N270">
            <v>0</v>
          </cell>
          <cell r="O270">
            <v>2800</v>
          </cell>
          <cell r="P270">
            <v>2800</v>
          </cell>
        </row>
        <row r="271">
          <cell r="A271">
            <v>11</v>
          </cell>
          <cell r="B271" t="str">
            <v>MAIN 3P30A,BRANCH 2P 20A 8 CKT</v>
          </cell>
          <cell r="C271">
            <v>0</v>
          </cell>
          <cell r="D271">
            <v>0</v>
          </cell>
          <cell r="E271">
            <v>0</v>
          </cell>
          <cell r="F271">
            <v>0</v>
          </cell>
          <cell r="G271">
            <v>0</v>
          </cell>
          <cell r="H271">
            <v>0</v>
          </cell>
          <cell r="I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G272">
            <v>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C273">
            <v>0</v>
          </cell>
          <cell r="D273">
            <v>0</v>
          </cell>
          <cell r="E273">
            <v>0</v>
          </cell>
          <cell r="F273">
            <v>0</v>
          </cell>
          <cell r="G273">
            <v>0</v>
          </cell>
          <cell r="H273">
            <v>0</v>
          </cell>
          <cell r="I273">
            <v>0.56000000000000005</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G274">
            <v>0</v>
          </cell>
          <cell r="H274">
            <v>0</v>
          </cell>
          <cell r="I274">
            <v>8</v>
          </cell>
          <cell r="J274">
            <v>8</v>
          </cell>
          <cell r="K274">
            <v>11000</v>
          </cell>
          <cell r="L274">
            <v>11000</v>
          </cell>
          <cell r="M274">
            <v>0</v>
          </cell>
          <cell r="N274">
            <v>0</v>
          </cell>
          <cell r="O274">
            <v>2240</v>
          </cell>
          <cell r="P274">
            <v>2240</v>
          </cell>
        </row>
        <row r="275">
          <cell r="B275" t="str">
            <v>240V, MAIN 3P30A,BRANCH2P 20A 6CKT</v>
          </cell>
          <cell r="C275">
            <v>0</v>
          </cell>
          <cell r="D275">
            <v>0</v>
          </cell>
          <cell r="E275">
            <v>0</v>
          </cell>
          <cell r="F275">
            <v>0</v>
          </cell>
          <cell r="G275">
            <v>0</v>
          </cell>
          <cell r="H275">
            <v>0</v>
          </cell>
          <cell r="I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G276">
            <v>0</v>
          </cell>
          <cell r="H276">
            <v>0</v>
          </cell>
          <cell r="I276">
            <v>8</v>
          </cell>
          <cell r="J276">
            <v>8</v>
          </cell>
          <cell r="K276">
            <v>164700</v>
          </cell>
          <cell r="L276">
            <v>164700</v>
          </cell>
          <cell r="M276">
            <v>0</v>
          </cell>
          <cell r="N276">
            <v>0</v>
          </cell>
          <cell r="O276">
            <v>2240</v>
          </cell>
          <cell r="P276">
            <v>2240</v>
          </cell>
        </row>
        <row r="277">
          <cell r="B277" t="str">
            <v>240V 2P50A 12CKT</v>
          </cell>
          <cell r="C277">
            <v>0</v>
          </cell>
          <cell r="D277">
            <v>0</v>
          </cell>
          <cell r="E277">
            <v>0</v>
          </cell>
          <cell r="F277">
            <v>0</v>
          </cell>
          <cell r="G277">
            <v>0</v>
          </cell>
          <cell r="H277">
            <v>0</v>
          </cell>
          <cell r="I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G278">
            <v>0</v>
          </cell>
          <cell r="H278">
            <v>0</v>
          </cell>
          <cell r="I278">
            <v>8</v>
          </cell>
          <cell r="J278">
            <v>16</v>
          </cell>
          <cell r="K278">
            <v>12500</v>
          </cell>
          <cell r="L278">
            <v>25000</v>
          </cell>
          <cell r="M278">
            <v>0</v>
          </cell>
          <cell r="N278">
            <v>0</v>
          </cell>
          <cell r="O278">
            <v>2240</v>
          </cell>
          <cell r="P278">
            <v>4480</v>
          </cell>
        </row>
        <row r="279">
          <cell r="B279" t="str">
            <v>240V MAIN 3P50A,BRANCH 3P20A 6CKT</v>
          </cell>
          <cell r="C279">
            <v>0</v>
          </cell>
          <cell r="D279">
            <v>0</v>
          </cell>
          <cell r="E279">
            <v>0</v>
          </cell>
          <cell r="F279">
            <v>0</v>
          </cell>
          <cell r="G279">
            <v>0</v>
          </cell>
          <cell r="H279">
            <v>0</v>
          </cell>
          <cell r="I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G280">
            <v>0</v>
          </cell>
          <cell r="H280">
            <v>0</v>
          </cell>
          <cell r="I280">
            <v>8</v>
          </cell>
          <cell r="J280">
            <v>8</v>
          </cell>
          <cell r="K280">
            <v>14500</v>
          </cell>
          <cell r="L280">
            <v>14500</v>
          </cell>
          <cell r="M280">
            <v>0</v>
          </cell>
          <cell r="N280">
            <v>0</v>
          </cell>
          <cell r="O280">
            <v>2240</v>
          </cell>
          <cell r="P280">
            <v>2240</v>
          </cell>
        </row>
        <row r="281">
          <cell r="B281" t="str">
            <v>240V MAIN 3P70A,BRANCH 3P20A 8CKT</v>
          </cell>
          <cell r="C281">
            <v>0</v>
          </cell>
          <cell r="D281">
            <v>0</v>
          </cell>
          <cell r="E281">
            <v>0</v>
          </cell>
          <cell r="F281">
            <v>0</v>
          </cell>
          <cell r="G281">
            <v>0</v>
          </cell>
          <cell r="H281">
            <v>0</v>
          </cell>
          <cell r="I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G282">
            <v>0</v>
          </cell>
          <cell r="H282">
            <v>0</v>
          </cell>
          <cell r="I282">
            <v>4</v>
          </cell>
          <cell r="J282">
            <v>20</v>
          </cell>
          <cell r="K282">
            <v>37800</v>
          </cell>
          <cell r="L282">
            <v>189000</v>
          </cell>
          <cell r="M282">
            <v>0</v>
          </cell>
          <cell r="N282">
            <v>0</v>
          </cell>
          <cell r="O282">
            <v>1120</v>
          </cell>
          <cell r="P282">
            <v>5600</v>
          </cell>
        </row>
        <row r="283">
          <cell r="A283">
            <v>9</v>
          </cell>
          <cell r="B283" t="str">
            <v>GROUP D, 3-POLE 20AMP</v>
          </cell>
          <cell r="C283">
            <v>0</v>
          </cell>
          <cell r="D283">
            <v>0</v>
          </cell>
          <cell r="E283">
            <v>0</v>
          </cell>
          <cell r="F283">
            <v>0</v>
          </cell>
          <cell r="G283">
            <v>0</v>
          </cell>
          <cell r="H283">
            <v>0</v>
          </cell>
          <cell r="I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G284">
            <v>0</v>
          </cell>
          <cell r="H284">
            <v>0</v>
          </cell>
          <cell r="I284">
            <v>4</v>
          </cell>
          <cell r="J284">
            <v>4</v>
          </cell>
          <cell r="K284">
            <v>37800</v>
          </cell>
          <cell r="L284">
            <v>37800</v>
          </cell>
          <cell r="M284">
            <v>0</v>
          </cell>
          <cell r="N284">
            <v>0</v>
          </cell>
          <cell r="O284">
            <v>1120</v>
          </cell>
          <cell r="P284">
            <v>1120</v>
          </cell>
        </row>
        <row r="285">
          <cell r="B285" t="str">
            <v>GROUP D 3-POLE 30AMP</v>
          </cell>
          <cell r="C285">
            <v>0</v>
          </cell>
          <cell r="D285">
            <v>0</v>
          </cell>
          <cell r="E285">
            <v>0</v>
          </cell>
          <cell r="F285">
            <v>0</v>
          </cell>
          <cell r="G285">
            <v>0</v>
          </cell>
          <cell r="H285">
            <v>0</v>
          </cell>
          <cell r="I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G286">
            <v>0</v>
          </cell>
          <cell r="H286">
            <v>0</v>
          </cell>
          <cell r="I286">
            <v>12</v>
          </cell>
          <cell r="J286">
            <v>48</v>
          </cell>
          <cell r="K286">
            <v>25000</v>
          </cell>
          <cell r="L286">
            <v>100000</v>
          </cell>
          <cell r="M286">
            <v>0</v>
          </cell>
          <cell r="N286">
            <v>0</v>
          </cell>
          <cell r="O286">
            <v>3360</v>
          </cell>
          <cell r="P286">
            <v>13440</v>
          </cell>
        </row>
        <row r="287">
          <cell r="B287" t="str">
            <v>3PH 480/240V 15KVA</v>
          </cell>
          <cell r="C287">
            <v>0</v>
          </cell>
          <cell r="D287">
            <v>0</v>
          </cell>
          <cell r="E287">
            <v>0</v>
          </cell>
          <cell r="F287">
            <v>0</v>
          </cell>
          <cell r="G287">
            <v>0</v>
          </cell>
          <cell r="H287">
            <v>0</v>
          </cell>
          <cell r="I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G288">
            <v>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C289">
            <v>0</v>
          </cell>
          <cell r="D289">
            <v>0</v>
          </cell>
          <cell r="E289">
            <v>0</v>
          </cell>
          <cell r="F289">
            <v>0</v>
          </cell>
          <cell r="G289">
            <v>0</v>
          </cell>
          <cell r="H289">
            <v>0</v>
          </cell>
          <cell r="I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G290">
            <v>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C291">
            <v>0</v>
          </cell>
          <cell r="D291">
            <v>0</v>
          </cell>
          <cell r="E291">
            <v>0</v>
          </cell>
          <cell r="F291">
            <v>0</v>
          </cell>
          <cell r="G291">
            <v>0</v>
          </cell>
          <cell r="H291">
            <v>0</v>
          </cell>
          <cell r="I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G292">
            <v>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C293">
            <v>0</v>
          </cell>
          <cell r="D293">
            <v>0</v>
          </cell>
          <cell r="E293">
            <v>0</v>
          </cell>
          <cell r="F293">
            <v>0</v>
          </cell>
          <cell r="G293">
            <v>0</v>
          </cell>
          <cell r="H293">
            <v>0</v>
          </cell>
          <cell r="I293">
            <v>0</v>
          </cell>
          <cell r="J293">
            <v>0</v>
          </cell>
          <cell r="K293">
            <v>0</v>
          </cell>
          <cell r="L293">
            <v>0</v>
          </cell>
          <cell r="M293">
            <v>0</v>
          </cell>
          <cell r="N293">
            <v>0</v>
          </cell>
          <cell r="O293">
            <v>0</v>
          </cell>
          <cell r="P293">
            <v>0</v>
          </cell>
        </row>
        <row r="294">
          <cell r="B294" t="str">
            <v xml:space="preserve"> GUARD AND DOME REFL. 3/4" HUB 400W 240V</v>
          </cell>
          <cell r="C294">
            <v>0</v>
          </cell>
          <cell r="D294">
            <v>0</v>
          </cell>
          <cell r="E294">
            <v>0</v>
          </cell>
          <cell r="F294">
            <v>0</v>
          </cell>
          <cell r="G294">
            <v>0</v>
          </cell>
          <cell r="H294">
            <v>0</v>
          </cell>
          <cell r="I294">
            <v>0</v>
          </cell>
          <cell r="J294">
            <v>0</v>
          </cell>
          <cell r="K294">
            <v>0</v>
          </cell>
          <cell r="L294">
            <v>0</v>
          </cell>
          <cell r="M294">
            <v>0</v>
          </cell>
          <cell r="N294">
            <v>0</v>
          </cell>
          <cell r="O294">
            <v>0</v>
          </cell>
          <cell r="P294">
            <v>0</v>
          </cell>
        </row>
        <row r="295">
          <cell r="B295" t="str">
            <v>CLASS 1, DIV.2 GROPU D</v>
          </cell>
          <cell r="C295">
            <v>0</v>
          </cell>
          <cell r="D295">
            <v>0</v>
          </cell>
          <cell r="E295">
            <v>0</v>
          </cell>
          <cell r="F295">
            <v>0</v>
          </cell>
          <cell r="G295">
            <v>0</v>
          </cell>
          <cell r="H295">
            <v>0</v>
          </cell>
          <cell r="I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G296">
            <v>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C297">
            <v>0</v>
          </cell>
          <cell r="D297">
            <v>0</v>
          </cell>
          <cell r="E297">
            <v>0</v>
          </cell>
          <cell r="F297">
            <v>0</v>
          </cell>
          <cell r="G297">
            <v>0</v>
          </cell>
          <cell r="H297">
            <v>0</v>
          </cell>
          <cell r="I297">
            <v>7</v>
          </cell>
          <cell r="J297">
            <v>0</v>
          </cell>
          <cell r="K297">
            <v>0</v>
          </cell>
          <cell r="L297">
            <v>0</v>
          </cell>
          <cell r="M297">
            <v>0</v>
          </cell>
          <cell r="N297">
            <v>0</v>
          </cell>
          <cell r="O297">
            <v>0</v>
          </cell>
          <cell r="P297">
            <v>0</v>
          </cell>
        </row>
        <row r="298">
          <cell r="B298" t="str">
            <v xml:space="preserve">DOME REFL. 1-1/2 IN HUB 175W 240V CLASS 1, DIV 2 </v>
          </cell>
          <cell r="C298">
            <v>0</v>
          </cell>
          <cell r="D298">
            <v>0</v>
          </cell>
          <cell r="E298">
            <v>0</v>
          </cell>
          <cell r="F298">
            <v>0</v>
          </cell>
          <cell r="G298">
            <v>0</v>
          </cell>
          <cell r="H298">
            <v>0</v>
          </cell>
          <cell r="I298">
            <v>0</v>
          </cell>
          <cell r="J298">
            <v>0</v>
          </cell>
          <cell r="K298">
            <v>0</v>
          </cell>
          <cell r="L298">
            <v>0</v>
          </cell>
          <cell r="M298">
            <v>0</v>
          </cell>
          <cell r="N298">
            <v>0</v>
          </cell>
          <cell r="O298">
            <v>0</v>
          </cell>
          <cell r="P298">
            <v>0</v>
          </cell>
        </row>
        <row r="299">
          <cell r="B299" t="str">
            <v>GROUP D</v>
          </cell>
          <cell r="C299">
            <v>0</v>
          </cell>
          <cell r="D299">
            <v>0</v>
          </cell>
          <cell r="E299">
            <v>0</v>
          </cell>
          <cell r="F299">
            <v>0</v>
          </cell>
          <cell r="G299">
            <v>0</v>
          </cell>
          <cell r="H299">
            <v>0</v>
          </cell>
          <cell r="I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G300">
            <v>0</v>
          </cell>
          <cell r="H300">
            <v>0</v>
          </cell>
          <cell r="I300">
            <v>7</v>
          </cell>
          <cell r="J300">
            <v>364</v>
          </cell>
          <cell r="K300">
            <v>5600</v>
          </cell>
          <cell r="L300">
            <v>291200</v>
          </cell>
          <cell r="M300">
            <v>0</v>
          </cell>
          <cell r="N300">
            <v>0</v>
          </cell>
          <cell r="O300">
            <v>1960</v>
          </cell>
          <cell r="P300">
            <v>101920</v>
          </cell>
        </row>
        <row r="301">
          <cell r="A301">
            <v>19</v>
          </cell>
          <cell r="B301" t="str">
            <v xml:space="preserve">INTEGRAL CONST. WATT. BALLAST C/W GUARD AND </v>
          </cell>
          <cell r="C301">
            <v>0</v>
          </cell>
          <cell r="D301">
            <v>0</v>
          </cell>
          <cell r="E301">
            <v>0</v>
          </cell>
          <cell r="F301">
            <v>0</v>
          </cell>
          <cell r="G301">
            <v>0</v>
          </cell>
          <cell r="H301">
            <v>0</v>
          </cell>
          <cell r="I301">
            <v>0</v>
          </cell>
          <cell r="J301">
            <v>0</v>
          </cell>
          <cell r="K301">
            <v>0</v>
          </cell>
          <cell r="L301">
            <v>0</v>
          </cell>
          <cell r="M301">
            <v>0</v>
          </cell>
          <cell r="N301">
            <v>0</v>
          </cell>
          <cell r="O301">
            <v>0</v>
          </cell>
          <cell r="P301">
            <v>0</v>
          </cell>
        </row>
        <row r="302">
          <cell r="B302" t="str">
            <v>DOME REFL. 3/4" HUB 175W 240V CLASS 1 DIV.2 GROUP D</v>
          </cell>
          <cell r="C302">
            <v>0</v>
          </cell>
          <cell r="D302">
            <v>0</v>
          </cell>
          <cell r="E302">
            <v>0</v>
          </cell>
          <cell r="F302">
            <v>0</v>
          </cell>
          <cell r="G302">
            <v>0</v>
          </cell>
          <cell r="H302">
            <v>0</v>
          </cell>
          <cell r="I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G303">
            <v>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G304">
            <v>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G305">
            <v>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G306">
            <v>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G307">
            <v>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G308">
            <v>0</v>
          </cell>
          <cell r="H308">
            <v>0</v>
          </cell>
          <cell r="I308">
            <v>6</v>
          </cell>
          <cell r="J308">
            <v>276</v>
          </cell>
          <cell r="K308">
            <v>27000</v>
          </cell>
          <cell r="L308">
            <v>1242000</v>
          </cell>
          <cell r="M308">
            <v>0</v>
          </cell>
          <cell r="N308">
            <v>0</v>
          </cell>
          <cell r="O308">
            <v>1680</v>
          </cell>
          <cell r="P308">
            <v>77280</v>
          </cell>
        </row>
        <row r="309">
          <cell r="B309" t="str">
            <v>FOR CLASS 1, DIV.2 GROUP D</v>
          </cell>
          <cell r="C309">
            <v>0</v>
          </cell>
          <cell r="D309">
            <v>0</v>
          </cell>
          <cell r="E309">
            <v>0</v>
          </cell>
          <cell r="F309">
            <v>0</v>
          </cell>
          <cell r="G309">
            <v>0</v>
          </cell>
          <cell r="H309">
            <v>0</v>
          </cell>
          <cell r="I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G310">
            <v>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C311">
            <v>0</v>
          </cell>
          <cell r="D311">
            <v>0</v>
          </cell>
          <cell r="E311">
            <v>0</v>
          </cell>
          <cell r="F311">
            <v>0</v>
          </cell>
          <cell r="G311">
            <v>0</v>
          </cell>
          <cell r="H311">
            <v>0</v>
          </cell>
          <cell r="I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G312">
            <v>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C313">
            <v>0</v>
          </cell>
          <cell r="D313">
            <v>0</v>
          </cell>
          <cell r="E313">
            <v>0</v>
          </cell>
          <cell r="F313">
            <v>0</v>
          </cell>
          <cell r="G313">
            <v>0</v>
          </cell>
          <cell r="H313">
            <v>0</v>
          </cell>
          <cell r="I313">
            <v>0</v>
          </cell>
          <cell r="J313">
            <v>0</v>
          </cell>
          <cell r="K313">
            <v>0</v>
          </cell>
          <cell r="L313">
            <v>0</v>
          </cell>
          <cell r="M313">
            <v>0</v>
          </cell>
          <cell r="N313">
            <v>0</v>
          </cell>
          <cell r="O313">
            <v>0</v>
          </cell>
          <cell r="P313">
            <v>0</v>
          </cell>
        </row>
        <row r="314">
          <cell r="B314" t="str">
            <v>GROUP D</v>
          </cell>
          <cell r="C314">
            <v>0</v>
          </cell>
          <cell r="D314">
            <v>0</v>
          </cell>
          <cell r="E314">
            <v>0</v>
          </cell>
          <cell r="F314">
            <v>0</v>
          </cell>
          <cell r="G314">
            <v>0</v>
          </cell>
          <cell r="H314">
            <v>0</v>
          </cell>
          <cell r="I314">
            <v>0.153</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G315">
            <v>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C316">
            <v>0</v>
          </cell>
          <cell r="D316">
            <v>0</v>
          </cell>
          <cell r="E316">
            <v>0</v>
          </cell>
          <cell r="F316">
            <v>0</v>
          </cell>
          <cell r="G316">
            <v>0</v>
          </cell>
          <cell r="H316">
            <v>0</v>
          </cell>
          <cell r="I316">
            <v>0</v>
          </cell>
          <cell r="J316">
            <v>0</v>
          </cell>
          <cell r="K316">
            <v>0</v>
          </cell>
          <cell r="L316">
            <v>0</v>
          </cell>
          <cell r="M316">
            <v>0</v>
          </cell>
          <cell r="N316">
            <v>0</v>
          </cell>
          <cell r="O316">
            <v>0</v>
          </cell>
          <cell r="P316">
            <v>0</v>
          </cell>
        </row>
        <row r="317">
          <cell r="B317" t="str">
            <v>FOR CLASS 1, DIV.2 GROUP D</v>
          </cell>
          <cell r="C317">
            <v>0</v>
          </cell>
          <cell r="D317">
            <v>0</v>
          </cell>
          <cell r="E317">
            <v>0</v>
          </cell>
          <cell r="F317">
            <v>0</v>
          </cell>
          <cell r="G317">
            <v>0</v>
          </cell>
          <cell r="H317">
            <v>0</v>
          </cell>
          <cell r="I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G318">
            <v>0</v>
          </cell>
          <cell r="H318">
            <v>0</v>
          </cell>
          <cell r="I318">
            <v>6</v>
          </cell>
          <cell r="J318">
            <v>6</v>
          </cell>
          <cell r="K318">
            <v>28800</v>
          </cell>
          <cell r="L318">
            <v>28800</v>
          </cell>
          <cell r="M318">
            <v>0</v>
          </cell>
          <cell r="N318">
            <v>0</v>
          </cell>
          <cell r="O318">
            <v>1680</v>
          </cell>
          <cell r="P318">
            <v>1680</v>
          </cell>
        </row>
        <row r="319">
          <cell r="B319" t="str">
            <v>FOR CLASS 1, DIV.2 GROUP D</v>
          </cell>
          <cell r="C319">
            <v>0</v>
          </cell>
          <cell r="D319">
            <v>0</v>
          </cell>
          <cell r="E319">
            <v>0</v>
          </cell>
          <cell r="F319">
            <v>0</v>
          </cell>
          <cell r="G319">
            <v>0</v>
          </cell>
          <cell r="H319">
            <v>0</v>
          </cell>
          <cell r="I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G320">
            <v>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C321">
            <v>0</v>
          </cell>
          <cell r="D321">
            <v>0</v>
          </cell>
          <cell r="E321">
            <v>0</v>
          </cell>
          <cell r="F321">
            <v>0</v>
          </cell>
          <cell r="G321">
            <v>0</v>
          </cell>
          <cell r="H321">
            <v>0</v>
          </cell>
          <cell r="I321">
            <v>0</v>
          </cell>
          <cell r="J321">
            <v>0</v>
          </cell>
          <cell r="K321">
            <v>0</v>
          </cell>
          <cell r="L321">
            <v>0</v>
          </cell>
          <cell r="M321">
            <v>0</v>
          </cell>
          <cell r="N321">
            <v>0</v>
          </cell>
          <cell r="O321">
            <v>0</v>
          </cell>
          <cell r="P321">
            <v>0</v>
          </cell>
        </row>
        <row r="322">
          <cell r="B322" t="str">
            <v xml:space="preserve"> 240V 30AT IC 10KA, STAINLESS STEEL</v>
          </cell>
          <cell r="C322">
            <v>0</v>
          </cell>
          <cell r="D322">
            <v>0</v>
          </cell>
          <cell r="E322">
            <v>0</v>
          </cell>
          <cell r="F322">
            <v>0</v>
          </cell>
          <cell r="G322">
            <v>0</v>
          </cell>
          <cell r="H322">
            <v>0</v>
          </cell>
          <cell r="I322">
            <v>0</v>
          </cell>
          <cell r="J322">
            <v>0</v>
          </cell>
          <cell r="K322">
            <v>0</v>
          </cell>
          <cell r="L322">
            <v>0</v>
          </cell>
          <cell r="M322">
            <v>0</v>
          </cell>
          <cell r="N322">
            <v>0</v>
          </cell>
          <cell r="O322">
            <v>0</v>
          </cell>
          <cell r="P322">
            <v>0</v>
          </cell>
        </row>
        <row r="323">
          <cell r="A323">
            <v>29</v>
          </cell>
          <cell r="B323" t="str">
            <v>FOR CLASS 1, DIV.2 GROUP D</v>
          </cell>
          <cell r="C323">
            <v>4440</v>
          </cell>
          <cell r="D323" t="str">
            <v>M</v>
          </cell>
          <cell r="E323">
            <v>33</v>
          </cell>
          <cell r="F323">
            <v>0</v>
          </cell>
          <cell r="G323">
            <v>0</v>
          </cell>
          <cell r="H323">
            <v>0</v>
          </cell>
          <cell r="I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G324">
            <v>0</v>
          </cell>
          <cell r="H324">
            <v>0</v>
          </cell>
          <cell r="I324">
            <v>4</v>
          </cell>
          <cell r="J324">
            <v>32</v>
          </cell>
          <cell r="K324">
            <v>5400</v>
          </cell>
          <cell r="L324">
            <v>43200</v>
          </cell>
          <cell r="M324">
            <v>0</v>
          </cell>
          <cell r="N324">
            <v>0</v>
          </cell>
          <cell r="O324">
            <v>1120</v>
          </cell>
          <cell r="P324">
            <v>8960</v>
          </cell>
        </row>
        <row r="325">
          <cell r="B325" t="str">
            <v>240V, CLASS 1 DIV.2 GROUP D</v>
          </cell>
          <cell r="C325">
            <v>0</v>
          </cell>
          <cell r="D325">
            <v>0</v>
          </cell>
          <cell r="E325">
            <v>0</v>
          </cell>
          <cell r="F325">
            <v>0</v>
          </cell>
          <cell r="G325">
            <v>0</v>
          </cell>
          <cell r="H325">
            <v>0</v>
          </cell>
          <cell r="I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G326">
            <v>0</v>
          </cell>
          <cell r="H326">
            <v>0</v>
          </cell>
          <cell r="I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G327">
            <v>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G328">
            <v>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G329">
            <v>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G330">
            <v>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G331">
            <v>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G332">
            <v>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G333">
            <v>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G334">
            <v>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G335">
            <v>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G336">
            <v>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G337">
            <v>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G338">
            <v>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G339">
            <v>0</v>
          </cell>
          <cell r="H339">
            <v>0</v>
          </cell>
          <cell r="I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G340">
            <v>0</v>
          </cell>
          <cell r="H340">
            <v>0</v>
          </cell>
          <cell r="I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G341">
            <v>0</v>
          </cell>
          <cell r="H341">
            <v>0</v>
          </cell>
          <cell r="I341">
            <v>679.40000000000009</v>
          </cell>
          <cell r="J341">
            <v>679</v>
          </cell>
          <cell r="K341">
            <v>456514</v>
          </cell>
          <cell r="L341">
            <v>456514</v>
          </cell>
          <cell r="M341">
            <v>0</v>
          </cell>
          <cell r="N341">
            <v>0</v>
          </cell>
          <cell r="O341">
            <v>190232</v>
          </cell>
          <cell r="P341">
            <v>190232</v>
          </cell>
        </row>
        <row r="342">
          <cell r="B342" t="str">
            <v>SUB-TOTAL : (C)</v>
          </cell>
          <cell r="C342">
            <v>0</v>
          </cell>
          <cell r="D342">
            <v>0</v>
          </cell>
          <cell r="E342">
            <v>0</v>
          </cell>
          <cell r="F342">
            <v>9586794</v>
          </cell>
          <cell r="G342">
            <v>0</v>
          </cell>
          <cell r="H342">
            <v>0</v>
          </cell>
          <cell r="I342">
            <v>0</v>
          </cell>
          <cell r="J342">
            <v>14267</v>
          </cell>
          <cell r="K342">
            <v>0</v>
          </cell>
          <cell r="L342">
            <v>9586794</v>
          </cell>
          <cell r="M342">
            <v>0</v>
          </cell>
          <cell r="N342">
            <v>0</v>
          </cell>
          <cell r="O342">
            <v>0</v>
          </cell>
          <cell r="P342">
            <v>4303107</v>
          </cell>
        </row>
        <row r="343">
          <cell r="B343">
            <v>160</v>
          </cell>
          <cell r="C343">
            <v>4</v>
          </cell>
          <cell r="D343">
            <v>13.49</v>
          </cell>
          <cell r="E343">
            <v>1.25</v>
          </cell>
          <cell r="H343">
            <v>0</v>
          </cell>
          <cell r="I343">
            <v>0</v>
          </cell>
          <cell r="J343">
            <v>0</v>
          </cell>
          <cell r="K343">
            <v>0</v>
          </cell>
          <cell r="L343">
            <v>0</v>
          </cell>
          <cell r="M343">
            <v>0</v>
          </cell>
          <cell r="N343">
            <v>0</v>
          </cell>
          <cell r="O343">
            <v>0</v>
          </cell>
          <cell r="P343">
            <v>4</v>
          </cell>
        </row>
        <row r="344">
          <cell r="B344">
            <v>160</v>
          </cell>
          <cell r="C344">
            <v>5</v>
          </cell>
          <cell r="D344">
            <v>15.88</v>
          </cell>
          <cell r="E344">
            <v>1.5</v>
          </cell>
          <cell r="F344">
            <v>0</v>
          </cell>
          <cell r="G344">
            <v>0</v>
          </cell>
          <cell r="H344">
            <v>0</v>
          </cell>
          <cell r="I344">
            <v>0</v>
          </cell>
          <cell r="J344">
            <v>0</v>
          </cell>
          <cell r="K344">
            <v>0</v>
          </cell>
          <cell r="L344">
            <v>0</v>
          </cell>
          <cell r="M344">
            <v>0</v>
          </cell>
          <cell r="N344">
            <v>0</v>
          </cell>
          <cell r="O344">
            <v>0</v>
          </cell>
          <cell r="P344">
            <v>0</v>
          </cell>
        </row>
        <row r="345">
          <cell r="A345" t="str">
            <v xml:space="preserve">  D.</v>
          </cell>
          <cell r="B345" t="str">
            <v>GROUNDING  SYSTEM</v>
          </cell>
          <cell r="C345">
            <v>0</v>
          </cell>
          <cell r="D345">
            <v>0</v>
          </cell>
          <cell r="E345">
            <v>0</v>
          </cell>
          <cell r="F345">
            <v>0</v>
          </cell>
          <cell r="G345">
            <v>0</v>
          </cell>
          <cell r="H345">
            <v>0</v>
          </cell>
          <cell r="I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G346">
            <v>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G347">
            <v>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G348">
            <v>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G349">
            <v>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G350">
            <v>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G351">
            <v>0</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G352">
            <v>0</v>
          </cell>
          <cell r="H352">
            <v>0</v>
          </cell>
          <cell r="I352">
            <v>0</v>
          </cell>
          <cell r="J352">
            <v>0</v>
          </cell>
          <cell r="K352">
            <v>1250</v>
          </cell>
          <cell r="L352">
            <v>12500</v>
          </cell>
          <cell r="M352">
            <v>0</v>
          </cell>
          <cell r="N352">
            <v>0</v>
          </cell>
          <cell r="O352">
            <v>0</v>
          </cell>
          <cell r="P352">
            <v>0</v>
          </cell>
        </row>
        <row r="353">
          <cell r="B353" t="str">
            <v xml:space="preserve"> CADWELD GTC-182G</v>
          </cell>
          <cell r="C353">
            <v>0</v>
          </cell>
          <cell r="D353">
            <v>0</v>
          </cell>
          <cell r="E353">
            <v>0</v>
          </cell>
          <cell r="F353">
            <v>0</v>
          </cell>
          <cell r="G353">
            <v>0</v>
          </cell>
          <cell r="H353">
            <v>0</v>
          </cell>
          <cell r="I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G354">
            <v>0</v>
          </cell>
          <cell r="H354">
            <v>0</v>
          </cell>
          <cell r="I354">
            <v>0</v>
          </cell>
          <cell r="J354">
            <v>0</v>
          </cell>
          <cell r="K354">
            <v>1250</v>
          </cell>
          <cell r="L354">
            <v>6250</v>
          </cell>
          <cell r="M354">
            <v>0</v>
          </cell>
          <cell r="N354">
            <v>0</v>
          </cell>
          <cell r="O354">
            <v>0</v>
          </cell>
          <cell r="P354">
            <v>0</v>
          </cell>
        </row>
        <row r="355">
          <cell r="A355">
            <v>11</v>
          </cell>
          <cell r="B355" t="str">
            <v xml:space="preserve"> CADWELD TAC-2G2G</v>
          </cell>
          <cell r="C355">
            <v>25</v>
          </cell>
          <cell r="D355" t="str">
            <v>SET</v>
          </cell>
          <cell r="E355">
            <v>3500</v>
          </cell>
          <cell r="F355">
            <v>0</v>
          </cell>
          <cell r="G355">
            <v>0</v>
          </cell>
          <cell r="H355">
            <v>0</v>
          </cell>
          <cell r="I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G356">
            <v>0</v>
          </cell>
          <cell r="H356">
            <v>0</v>
          </cell>
          <cell r="I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G357">
            <v>0</v>
          </cell>
          <cell r="H357">
            <v>0</v>
          </cell>
          <cell r="I357">
            <v>1</v>
          </cell>
          <cell r="J357">
            <v>50</v>
          </cell>
          <cell r="K357">
            <v>650</v>
          </cell>
          <cell r="L357">
            <v>32500</v>
          </cell>
          <cell r="M357">
            <v>0</v>
          </cell>
          <cell r="N357">
            <v>0</v>
          </cell>
          <cell r="O357">
            <v>280</v>
          </cell>
          <cell r="P357">
            <v>14000</v>
          </cell>
        </row>
        <row r="358">
          <cell r="B358" t="str">
            <v xml:space="preserve"> BURNDY GK-6429</v>
          </cell>
          <cell r="C358">
            <v>0</v>
          </cell>
          <cell r="D358">
            <v>0</v>
          </cell>
          <cell r="E358">
            <v>0</v>
          </cell>
          <cell r="F358">
            <v>0</v>
          </cell>
          <cell r="G358">
            <v>0</v>
          </cell>
          <cell r="H358">
            <v>0</v>
          </cell>
          <cell r="I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G359">
            <v>0</v>
          </cell>
          <cell r="H359">
            <v>0</v>
          </cell>
          <cell r="I359">
            <v>6</v>
          </cell>
          <cell r="J359">
            <v>150</v>
          </cell>
          <cell r="K359">
            <v>3500</v>
          </cell>
          <cell r="L359">
            <v>87500</v>
          </cell>
          <cell r="M359">
            <v>0</v>
          </cell>
          <cell r="N359">
            <v>0</v>
          </cell>
          <cell r="O359">
            <v>1680</v>
          </cell>
          <cell r="P359">
            <v>42000</v>
          </cell>
        </row>
        <row r="360">
          <cell r="B360" t="str">
            <v>GROUNDING BUS 300Mx50MMx6t</v>
          </cell>
          <cell r="C360">
            <v>0</v>
          </cell>
          <cell r="D360">
            <v>0</v>
          </cell>
          <cell r="E360">
            <v>0</v>
          </cell>
          <cell r="F360">
            <v>0</v>
          </cell>
          <cell r="G360">
            <v>0</v>
          </cell>
          <cell r="H360">
            <v>0</v>
          </cell>
          <cell r="I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G361">
            <v>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G362">
            <v>0</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G363">
            <v>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G364">
            <v>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G365">
            <v>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G366">
            <v>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G367">
            <v>0</v>
          </cell>
          <cell r="H367">
            <v>0</v>
          </cell>
          <cell r="I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G368">
            <v>0</v>
          </cell>
          <cell r="H368">
            <v>0</v>
          </cell>
          <cell r="I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G369">
            <v>0</v>
          </cell>
          <cell r="H369">
            <v>0</v>
          </cell>
          <cell r="I369">
            <v>316.10000000000002</v>
          </cell>
          <cell r="J369">
            <v>316</v>
          </cell>
          <cell r="K369">
            <v>82038</v>
          </cell>
          <cell r="L369">
            <v>82038</v>
          </cell>
          <cell r="M369">
            <v>0</v>
          </cell>
          <cell r="N369">
            <v>0</v>
          </cell>
          <cell r="O369">
            <v>88508</v>
          </cell>
          <cell r="P369">
            <v>88508</v>
          </cell>
        </row>
        <row r="370">
          <cell r="B370" t="str">
            <v>SUB-TOTAL : (D)</v>
          </cell>
          <cell r="C370">
            <v>0</v>
          </cell>
          <cell r="D370">
            <v>0</v>
          </cell>
          <cell r="E370">
            <v>0</v>
          </cell>
          <cell r="F370">
            <v>902415</v>
          </cell>
          <cell r="G370">
            <v>0</v>
          </cell>
          <cell r="H370">
            <v>0</v>
          </cell>
          <cell r="I370">
            <v>0</v>
          </cell>
          <cell r="J370">
            <v>3477</v>
          </cell>
          <cell r="K370">
            <v>0</v>
          </cell>
          <cell r="L370">
            <v>902415</v>
          </cell>
          <cell r="M370">
            <v>0</v>
          </cell>
          <cell r="N370">
            <v>0</v>
          </cell>
          <cell r="O370">
            <v>0</v>
          </cell>
          <cell r="P370">
            <v>1266758</v>
          </cell>
        </row>
        <row r="371">
          <cell r="B371" t="str">
            <v>STD</v>
          </cell>
          <cell r="C371">
            <v>1</v>
          </cell>
          <cell r="D371">
            <v>3.38</v>
          </cell>
          <cell r="E371">
            <v>1</v>
          </cell>
          <cell r="F371">
            <v>0</v>
          </cell>
          <cell r="G371">
            <v>0</v>
          </cell>
          <cell r="H371">
            <v>0</v>
          </cell>
          <cell r="I371">
            <v>0</v>
          </cell>
          <cell r="J371">
            <v>0</v>
          </cell>
          <cell r="K371">
            <v>0</v>
          </cell>
          <cell r="L371">
            <v>0</v>
          </cell>
          <cell r="M371">
            <v>0</v>
          </cell>
          <cell r="N371">
            <v>0</v>
          </cell>
          <cell r="O371">
            <v>0</v>
          </cell>
          <cell r="P371">
            <v>0</v>
          </cell>
        </row>
        <row r="372">
          <cell r="B372" t="str">
            <v>STD</v>
          </cell>
          <cell r="C372">
            <v>1</v>
          </cell>
          <cell r="D372">
            <v>3.38</v>
          </cell>
          <cell r="E372">
            <v>1</v>
          </cell>
          <cell r="F372">
            <v>0</v>
          </cell>
          <cell r="G372">
            <v>0</v>
          </cell>
          <cell r="H372">
            <v>0</v>
          </cell>
          <cell r="I372">
            <v>0</v>
          </cell>
          <cell r="J372">
            <v>0</v>
          </cell>
          <cell r="K372">
            <v>0</v>
          </cell>
          <cell r="L372">
            <v>0</v>
          </cell>
          <cell r="M372">
            <v>0</v>
          </cell>
          <cell r="N372">
            <v>0</v>
          </cell>
          <cell r="O372">
            <v>0</v>
          </cell>
          <cell r="P372">
            <v>0</v>
          </cell>
        </row>
        <row r="373">
          <cell r="B373" t="str">
            <v>STD</v>
          </cell>
          <cell r="C373">
            <v>1.25</v>
          </cell>
          <cell r="D373" t="str">
            <v xml:space="preserve"> </v>
          </cell>
          <cell r="E373">
            <v>0</v>
          </cell>
          <cell r="F373">
            <v>0</v>
          </cell>
          <cell r="G373">
            <v>0</v>
          </cell>
          <cell r="H373">
            <v>0</v>
          </cell>
          <cell r="I373">
            <v>0</v>
          </cell>
          <cell r="J373">
            <v>0</v>
          </cell>
          <cell r="K373">
            <v>0</v>
          </cell>
          <cell r="L373">
            <v>0</v>
          </cell>
          <cell r="M373">
            <v>0</v>
          </cell>
          <cell r="N373">
            <v>0</v>
          </cell>
          <cell r="O373">
            <v>0</v>
          </cell>
          <cell r="P373">
            <v>0</v>
          </cell>
        </row>
        <row r="374">
          <cell r="A374" t="str">
            <v>E.</v>
          </cell>
          <cell r="B374" t="str">
            <v>TELEPHONE SYSTEM(全廠區建築物間之管線)</v>
          </cell>
          <cell r="C374">
            <v>0</v>
          </cell>
          <cell r="D374">
            <v>0</v>
          </cell>
          <cell r="E374">
            <v>0</v>
          </cell>
          <cell r="F374">
            <v>0</v>
          </cell>
          <cell r="G374">
            <v>0</v>
          </cell>
          <cell r="H374">
            <v>0</v>
          </cell>
          <cell r="I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G375">
            <v>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G376">
            <v>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G377">
            <v>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G378">
            <v>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G379">
            <v>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G380">
            <v>0</v>
          </cell>
          <cell r="H380">
            <v>0</v>
          </cell>
          <cell r="I380">
            <v>105</v>
          </cell>
          <cell r="J380">
            <v>105</v>
          </cell>
          <cell r="K380">
            <v>10290</v>
          </cell>
          <cell r="L380">
            <v>10290</v>
          </cell>
          <cell r="M380">
            <v>0</v>
          </cell>
          <cell r="N380">
            <v>0</v>
          </cell>
          <cell r="O380">
            <v>29400</v>
          </cell>
          <cell r="P380">
            <v>29400</v>
          </cell>
        </row>
        <row r="381">
          <cell r="B381" t="str">
            <v>SUB-TOTAL : (E)</v>
          </cell>
          <cell r="C381">
            <v>0</v>
          </cell>
          <cell r="D381">
            <v>0</v>
          </cell>
          <cell r="E381">
            <v>0</v>
          </cell>
          <cell r="F381">
            <v>493190</v>
          </cell>
          <cell r="G381">
            <v>0</v>
          </cell>
          <cell r="H381">
            <v>0</v>
          </cell>
          <cell r="I381">
            <v>0</v>
          </cell>
          <cell r="J381">
            <v>452</v>
          </cell>
          <cell r="K381">
            <v>0</v>
          </cell>
          <cell r="L381">
            <v>493190</v>
          </cell>
          <cell r="M381">
            <v>0</v>
          </cell>
          <cell r="N381">
            <v>0</v>
          </cell>
          <cell r="O381">
            <v>0</v>
          </cell>
          <cell r="P381">
            <v>126500</v>
          </cell>
        </row>
        <row r="382">
          <cell r="B382" t="str">
            <v>STD</v>
          </cell>
          <cell r="C382">
            <v>2.5</v>
          </cell>
          <cell r="D382">
            <v>5.16</v>
          </cell>
          <cell r="E382">
            <v>1</v>
          </cell>
          <cell r="F382">
            <v>0</v>
          </cell>
          <cell r="G382">
            <v>0</v>
          </cell>
          <cell r="H382">
            <v>0</v>
          </cell>
          <cell r="I382">
            <v>0</v>
          </cell>
          <cell r="J382">
            <v>0</v>
          </cell>
          <cell r="K382">
            <v>0</v>
          </cell>
          <cell r="L382">
            <v>0</v>
          </cell>
          <cell r="M382">
            <v>0</v>
          </cell>
          <cell r="N382">
            <v>0</v>
          </cell>
          <cell r="O382">
            <v>0</v>
          </cell>
          <cell r="P382">
            <v>0</v>
          </cell>
        </row>
        <row r="383">
          <cell r="B383" t="str">
            <v>STD</v>
          </cell>
          <cell r="C383">
            <v>3</v>
          </cell>
          <cell r="D383">
            <v>5.49</v>
          </cell>
          <cell r="E383">
            <v>1</v>
          </cell>
          <cell r="F383">
            <v>0</v>
          </cell>
          <cell r="G383">
            <v>0</v>
          </cell>
          <cell r="H383">
            <v>0</v>
          </cell>
          <cell r="I383">
            <v>0</v>
          </cell>
          <cell r="J383">
            <v>0</v>
          </cell>
          <cell r="K383">
            <v>0</v>
          </cell>
          <cell r="L383">
            <v>0</v>
          </cell>
          <cell r="M383">
            <v>0</v>
          </cell>
          <cell r="N383">
            <v>0</v>
          </cell>
          <cell r="O383">
            <v>0</v>
          </cell>
          <cell r="P383">
            <v>0</v>
          </cell>
        </row>
        <row r="384">
          <cell r="A384" t="str">
            <v>F.</v>
          </cell>
          <cell r="B384" t="str">
            <v>PAGE/INTERCOMMUNICATION SYSTEM</v>
          </cell>
          <cell r="C384">
            <v>0</v>
          </cell>
          <cell r="D384" t="str">
            <v xml:space="preserve"> </v>
          </cell>
          <cell r="E384">
            <v>0</v>
          </cell>
          <cell r="F384">
            <v>0</v>
          </cell>
          <cell r="G384">
            <v>0</v>
          </cell>
          <cell r="H384">
            <v>0</v>
          </cell>
          <cell r="I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G385">
            <v>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C386">
            <v>0</v>
          </cell>
          <cell r="D386">
            <v>0</v>
          </cell>
          <cell r="E386">
            <v>0</v>
          </cell>
          <cell r="F386">
            <v>0</v>
          </cell>
          <cell r="G386">
            <v>0</v>
          </cell>
          <cell r="H386">
            <v>0</v>
          </cell>
          <cell r="I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G387">
            <v>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G388">
            <v>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G389">
            <v>0</v>
          </cell>
          <cell r="H389">
            <v>0</v>
          </cell>
          <cell r="I389">
            <v>4</v>
          </cell>
          <cell r="J389">
            <v>40</v>
          </cell>
          <cell r="K389">
            <v>1500</v>
          </cell>
          <cell r="L389">
            <v>15000</v>
          </cell>
          <cell r="M389">
            <v>0</v>
          </cell>
          <cell r="N389">
            <v>0</v>
          </cell>
          <cell r="O389">
            <v>1120</v>
          </cell>
          <cell r="P389">
            <v>11200</v>
          </cell>
        </row>
        <row r="390">
          <cell r="A390">
            <v>17</v>
          </cell>
          <cell r="B390" t="str">
            <v>3M LG., W/ SMALL FOUNDATION</v>
          </cell>
          <cell r="C390">
            <v>5.9091063153828709E-126</v>
          </cell>
          <cell r="D390" t="str">
            <v>LOT</v>
          </cell>
          <cell r="E390">
            <v>7.022705362587842E+52</v>
          </cell>
          <cell r="F390">
            <v>0</v>
          </cell>
          <cell r="G390">
            <v>0</v>
          </cell>
          <cell r="H390">
            <v>0</v>
          </cell>
          <cell r="I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G391">
            <v>0</v>
          </cell>
          <cell r="H391">
            <v>0</v>
          </cell>
          <cell r="I391">
            <v>3</v>
          </cell>
          <cell r="J391">
            <v>48</v>
          </cell>
          <cell r="K391">
            <v>3300</v>
          </cell>
          <cell r="L391">
            <v>52800</v>
          </cell>
          <cell r="M391">
            <v>0</v>
          </cell>
          <cell r="N391">
            <v>0</v>
          </cell>
          <cell r="O391">
            <v>840</v>
          </cell>
          <cell r="P391">
            <v>13440</v>
          </cell>
        </row>
        <row r="392">
          <cell r="B392" t="str">
            <v xml:space="preserve"> 13314-001</v>
          </cell>
          <cell r="C392">
            <v>0</v>
          </cell>
          <cell r="D392">
            <v>0</v>
          </cell>
          <cell r="E392">
            <v>0</v>
          </cell>
          <cell r="F392">
            <v>0</v>
          </cell>
          <cell r="G392">
            <v>0</v>
          </cell>
          <cell r="H392">
            <v>0</v>
          </cell>
          <cell r="I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G393">
            <v>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C394">
            <v>0</v>
          </cell>
          <cell r="D394">
            <v>0</v>
          </cell>
          <cell r="E394">
            <v>0</v>
          </cell>
          <cell r="F394">
            <v>0</v>
          </cell>
          <cell r="G394">
            <v>0</v>
          </cell>
          <cell r="H394">
            <v>0</v>
          </cell>
          <cell r="I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G395">
            <v>4</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G396">
            <v>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G397">
            <v>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G398">
            <v>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G399">
            <v>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G400">
            <v>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G401">
            <v>0</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G402">
            <v>0</v>
          </cell>
          <cell r="H402">
            <v>0</v>
          </cell>
          <cell r="I402">
            <v>61</v>
          </cell>
          <cell r="J402">
            <v>61</v>
          </cell>
          <cell r="K402">
            <v>36300</v>
          </cell>
          <cell r="L402">
            <v>36300</v>
          </cell>
          <cell r="M402">
            <v>0</v>
          </cell>
          <cell r="N402">
            <v>0</v>
          </cell>
          <cell r="O402">
            <v>17080</v>
          </cell>
          <cell r="P402">
            <v>17080</v>
          </cell>
        </row>
        <row r="403">
          <cell r="B403" t="str">
            <v>SEALING FITTING</v>
          </cell>
          <cell r="C403">
            <v>0</v>
          </cell>
          <cell r="D403">
            <v>0</v>
          </cell>
          <cell r="E403">
            <v>0</v>
          </cell>
          <cell r="F403">
            <v>0</v>
          </cell>
          <cell r="G403">
            <v>0</v>
          </cell>
          <cell r="H403">
            <v>0</v>
          </cell>
          <cell r="I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G404">
            <v>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G405">
            <v>0</v>
          </cell>
          <cell r="H405">
            <v>0</v>
          </cell>
          <cell r="I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G406">
            <v>0</v>
          </cell>
          <cell r="H406">
            <v>0</v>
          </cell>
          <cell r="I406">
            <v>62.35</v>
          </cell>
          <cell r="J406">
            <v>62</v>
          </cell>
          <cell r="K406">
            <v>48051</v>
          </cell>
          <cell r="L406">
            <v>48051</v>
          </cell>
          <cell r="M406">
            <v>0</v>
          </cell>
          <cell r="N406">
            <v>0</v>
          </cell>
          <cell r="O406">
            <v>17458</v>
          </cell>
          <cell r="P406">
            <v>17458</v>
          </cell>
        </row>
        <row r="407">
          <cell r="B407" t="str">
            <v>SUB-TOTAL : (F)</v>
          </cell>
          <cell r="C407">
            <v>0</v>
          </cell>
          <cell r="D407">
            <v>0</v>
          </cell>
          <cell r="E407">
            <v>0</v>
          </cell>
          <cell r="F407">
            <v>1009077</v>
          </cell>
          <cell r="G407">
            <v>0</v>
          </cell>
          <cell r="H407">
            <v>0</v>
          </cell>
          <cell r="I407">
            <v>0</v>
          </cell>
          <cell r="J407">
            <v>1309</v>
          </cell>
          <cell r="K407">
            <v>0</v>
          </cell>
          <cell r="L407">
            <v>1009077</v>
          </cell>
          <cell r="M407">
            <v>0</v>
          </cell>
          <cell r="N407">
            <v>0</v>
          </cell>
          <cell r="O407">
            <v>0</v>
          </cell>
          <cell r="P407">
            <v>366530</v>
          </cell>
        </row>
        <row r="408">
          <cell r="B408" t="str">
            <v>STD</v>
          </cell>
          <cell r="C408">
            <v>48</v>
          </cell>
          <cell r="D408">
            <v>9.5299999999999994</v>
          </cell>
          <cell r="E408">
            <v>1</v>
          </cell>
          <cell r="F408">
            <v>0</v>
          </cell>
          <cell r="G408">
            <v>0</v>
          </cell>
          <cell r="H408">
            <v>0</v>
          </cell>
          <cell r="I408">
            <v>0</v>
          </cell>
          <cell r="J408">
            <v>0</v>
          </cell>
          <cell r="K408">
            <v>0</v>
          </cell>
          <cell r="L408">
            <v>0</v>
          </cell>
          <cell r="M408">
            <v>0</v>
          </cell>
          <cell r="N408">
            <v>0</v>
          </cell>
          <cell r="O408">
            <v>0</v>
          </cell>
          <cell r="P408">
            <v>0</v>
          </cell>
        </row>
        <row r="409">
          <cell r="B409" t="str">
            <v xml:space="preserve">XS </v>
          </cell>
          <cell r="C409">
            <v>0.125</v>
          </cell>
          <cell r="D409">
            <v>2.41</v>
          </cell>
          <cell r="E409">
            <v>1</v>
          </cell>
          <cell r="F409">
            <v>0</v>
          </cell>
          <cell r="G409">
            <v>0</v>
          </cell>
          <cell r="H409">
            <v>0</v>
          </cell>
          <cell r="I409">
            <v>0</v>
          </cell>
          <cell r="J409">
            <v>0</v>
          </cell>
          <cell r="K409">
            <v>0</v>
          </cell>
          <cell r="L409">
            <v>0</v>
          </cell>
          <cell r="M409">
            <v>0</v>
          </cell>
          <cell r="N409">
            <v>0</v>
          </cell>
          <cell r="O409">
            <v>0</v>
          </cell>
          <cell r="P409">
            <v>0</v>
          </cell>
        </row>
        <row r="410">
          <cell r="A410" t="str">
            <v>G.</v>
          </cell>
          <cell r="B410" t="str">
            <v>CCTV SYSTEM</v>
          </cell>
          <cell r="C410">
            <v>0</v>
          </cell>
          <cell r="D410" t="str">
            <v xml:space="preserve"> </v>
          </cell>
          <cell r="E410">
            <v>0</v>
          </cell>
          <cell r="F410">
            <v>0</v>
          </cell>
          <cell r="G410">
            <v>0</v>
          </cell>
          <cell r="H410">
            <v>0</v>
          </cell>
          <cell r="I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G411">
            <v>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G412">
            <v>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G413">
            <v>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G414">
            <v>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G415">
            <v>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G416">
            <v>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G417">
            <v>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G418">
            <v>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G419">
            <v>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G420">
            <v>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G421">
            <v>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G422">
            <v>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G423">
            <v>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G424">
            <v>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G425">
            <v>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G426">
            <v>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G427">
            <v>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G428">
            <v>0</v>
          </cell>
          <cell r="H428">
            <v>0</v>
          </cell>
          <cell r="I428">
            <v>4</v>
          </cell>
          <cell r="J428">
            <v>16</v>
          </cell>
          <cell r="K428">
            <v>8100</v>
          </cell>
          <cell r="L428">
            <v>32400</v>
          </cell>
          <cell r="M428">
            <v>0</v>
          </cell>
          <cell r="N428">
            <v>0</v>
          </cell>
          <cell r="O428">
            <v>1120</v>
          </cell>
          <cell r="P428">
            <v>4480</v>
          </cell>
        </row>
        <row r="429">
          <cell r="B429" t="str">
            <v>W/ COATING, WALL MOUNT. TYPE</v>
          </cell>
          <cell r="C429">
            <v>0</v>
          </cell>
          <cell r="D429">
            <v>0</v>
          </cell>
          <cell r="E429">
            <v>0</v>
          </cell>
          <cell r="F429">
            <v>0</v>
          </cell>
          <cell r="G429">
            <v>0</v>
          </cell>
          <cell r="H429">
            <v>0</v>
          </cell>
          <cell r="I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G430">
            <v>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C431">
            <v>0</v>
          </cell>
          <cell r="D431">
            <v>0</v>
          </cell>
          <cell r="E431">
            <v>0</v>
          </cell>
          <cell r="F431">
            <v>0</v>
          </cell>
          <cell r="G431">
            <v>0</v>
          </cell>
          <cell r="H431">
            <v>0</v>
          </cell>
          <cell r="I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G432">
            <v>0</v>
          </cell>
          <cell r="H432">
            <v>0</v>
          </cell>
          <cell r="I432">
            <v>122.5</v>
          </cell>
          <cell r="J432">
            <v>123</v>
          </cell>
          <cell r="K432">
            <v>78750</v>
          </cell>
          <cell r="L432">
            <v>78750</v>
          </cell>
          <cell r="M432">
            <v>0</v>
          </cell>
          <cell r="N432">
            <v>0</v>
          </cell>
          <cell r="O432">
            <v>34300</v>
          </cell>
          <cell r="P432">
            <v>34300</v>
          </cell>
        </row>
        <row r="433">
          <cell r="B433" t="str">
            <v>SEALING FITTING</v>
          </cell>
          <cell r="C433">
            <v>0</v>
          </cell>
          <cell r="D433">
            <v>0</v>
          </cell>
          <cell r="E433">
            <v>0</v>
          </cell>
          <cell r="F433">
            <v>0</v>
          </cell>
          <cell r="G433">
            <v>0</v>
          </cell>
          <cell r="H433">
            <v>0</v>
          </cell>
          <cell r="I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G434">
            <v>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G435">
            <v>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G436">
            <v>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G437">
            <v>0</v>
          </cell>
          <cell r="H437">
            <v>0</v>
          </cell>
          <cell r="I437">
            <v>38.61</v>
          </cell>
          <cell r="J437">
            <v>39</v>
          </cell>
          <cell r="K437">
            <v>50879</v>
          </cell>
          <cell r="L437">
            <v>50879</v>
          </cell>
          <cell r="M437">
            <v>0</v>
          </cell>
          <cell r="N437">
            <v>0</v>
          </cell>
          <cell r="O437">
            <v>10811</v>
          </cell>
          <cell r="P437">
            <v>10811</v>
          </cell>
        </row>
        <row r="438">
          <cell r="B438" t="str">
            <v>SUB-TOTAL : (G)</v>
          </cell>
          <cell r="C438">
            <v>0</v>
          </cell>
          <cell r="D438">
            <v>0</v>
          </cell>
          <cell r="E438">
            <v>0</v>
          </cell>
          <cell r="F438">
            <v>1746859</v>
          </cell>
          <cell r="G438">
            <v>0</v>
          </cell>
          <cell r="H438">
            <v>0</v>
          </cell>
          <cell r="I438">
            <v>0</v>
          </cell>
          <cell r="J438">
            <v>1326</v>
          </cell>
          <cell r="K438">
            <v>0</v>
          </cell>
          <cell r="L438">
            <v>1746859</v>
          </cell>
          <cell r="M438">
            <v>0</v>
          </cell>
          <cell r="N438">
            <v>0</v>
          </cell>
          <cell r="O438">
            <v>0</v>
          </cell>
          <cell r="P438">
            <v>371601</v>
          </cell>
        </row>
        <row r="439">
          <cell r="B439" t="str">
            <v xml:space="preserve">XS </v>
          </cell>
          <cell r="C439">
            <v>4</v>
          </cell>
          <cell r="D439">
            <v>8.56</v>
          </cell>
          <cell r="E439">
            <v>1</v>
          </cell>
          <cell r="F439">
            <v>0</v>
          </cell>
          <cell r="G439">
            <v>0</v>
          </cell>
          <cell r="H439">
            <v>0</v>
          </cell>
          <cell r="I439">
            <v>0</v>
          </cell>
          <cell r="J439">
            <v>0</v>
          </cell>
          <cell r="K439">
            <v>0</v>
          </cell>
          <cell r="L439">
            <v>0</v>
          </cell>
          <cell r="M439">
            <v>0</v>
          </cell>
          <cell r="N439">
            <v>0</v>
          </cell>
          <cell r="O439">
            <v>0</v>
          </cell>
          <cell r="P439">
            <v>0</v>
          </cell>
        </row>
        <row r="440">
          <cell r="B440" t="str">
            <v xml:space="preserve">XS </v>
          </cell>
          <cell r="C440">
            <v>5</v>
          </cell>
          <cell r="D440">
            <v>9.5299999999999994</v>
          </cell>
          <cell r="E440">
            <v>1</v>
          </cell>
          <cell r="F440">
            <v>0</v>
          </cell>
          <cell r="G440">
            <v>0</v>
          </cell>
          <cell r="H440">
            <v>0</v>
          </cell>
          <cell r="I440">
            <v>0</v>
          </cell>
          <cell r="J440">
            <v>0</v>
          </cell>
          <cell r="K440">
            <v>0</v>
          </cell>
          <cell r="L440">
            <v>0</v>
          </cell>
          <cell r="M440">
            <v>0</v>
          </cell>
          <cell r="N440">
            <v>0</v>
          </cell>
          <cell r="O440">
            <v>0</v>
          </cell>
          <cell r="P440">
            <v>0</v>
          </cell>
        </row>
        <row r="441">
          <cell r="A441" t="str">
            <v>H.</v>
          </cell>
          <cell r="B441" t="str">
            <v xml:space="preserve"> CATHODIC PROTECTION SYSTEM </v>
          </cell>
          <cell r="C441">
            <v>0</v>
          </cell>
          <cell r="D441">
            <v>0</v>
          </cell>
          <cell r="E441">
            <v>0</v>
          </cell>
          <cell r="F441">
            <v>0</v>
          </cell>
          <cell r="G441">
            <v>0</v>
          </cell>
          <cell r="H441">
            <v>0</v>
          </cell>
          <cell r="I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G442">
            <v>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G443">
            <v>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C444">
            <v>0</v>
          </cell>
          <cell r="D444">
            <v>0</v>
          </cell>
          <cell r="E444">
            <v>0</v>
          </cell>
          <cell r="F444">
            <v>0</v>
          </cell>
          <cell r="G444">
            <v>0</v>
          </cell>
          <cell r="H444">
            <v>0</v>
          </cell>
          <cell r="I444">
            <v>0</v>
          </cell>
          <cell r="J444">
            <v>0</v>
          </cell>
          <cell r="K444">
            <v>0</v>
          </cell>
          <cell r="L444">
            <v>0</v>
          </cell>
          <cell r="M444">
            <v>0</v>
          </cell>
          <cell r="N444">
            <v>0</v>
          </cell>
          <cell r="O444">
            <v>0</v>
          </cell>
          <cell r="P444">
            <v>0</v>
          </cell>
        </row>
        <row r="445">
          <cell r="B445" t="str">
            <v xml:space="preserve">PROTECTION COPPER CABLE, 1.4"X1.4"X60" </v>
          </cell>
          <cell r="C445">
            <v>0</v>
          </cell>
          <cell r="D445">
            <v>0</v>
          </cell>
          <cell r="E445">
            <v>0</v>
          </cell>
          <cell r="F445">
            <v>0</v>
          </cell>
          <cell r="G445">
            <v>0</v>
          </cell>
          <cell r="H445">
            <v>0</v>
          </cell>
          <cell r="I445">
            <v>0</v>
          </cell>
          <cell r="J445">
            <v>0</v>
          </cell>
          <cell r="K445">
            <v>0</v>
          </cell>
          <cell r="L445">
            <v>0</v>
          </cell>
          <cell r="M445">
            <v>0</v>
          </cell>
          <cell r="N445">
            <v>0</v>
          </cell>
          <cell r="O445">
            <v>0</v>
          </cell>
          <cell r="P445">
            <v>0</v>
          </cell>
          <cell r="Q445">
            <v>0</v>
          </cell>
        </row>
        <row r="446">
          <cell r="B446" t="str">
            <v>ANODE</v>
          </cell>
          <cell r="C446">
            <v>0</v>
          </cell>
          <cell r="D446">
            <v>0</v>
          </cell>
          <cell r="E446">
            <v>0</v>
          </cell>
          <cell r="F446">
            <v>0</v>
          </cell>
          <cell r="G446">
            <v>0</v>
          </cell>
          <cell r="H446">
            <v>0</v>
          </cell>
          <cell r="I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G447">
            <v>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G448">
            <v>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cell r="C449">
            <v>22</v>
          </cell>
          <cell r="D449">
            <v>12.7</v>
          </cell>
          <cell r="E449">
            <v>1.25</v>
          </cell>
          <cell r="I449">
            <v>2.23</v>
          </cell>
          <cell r="J449">
            <v>11.72</v>
          </cell>
          <cell r="K449">
            <v>13.950000000000001</v>
          </cell>
          <cell r="P449">
            <v>8</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G452">
            <v>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G453">
            <v>0</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G454">
            <v>0</v>
          </cell>
          <cell r="H454">
            <v>0</v>
          </cell>
          <cell r="I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G455">
            <v>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G456">
            <v>0</v>
          </cell>
          <cell r="H456">
            <v>0</v>
          </cell>
          <cell r="I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G457">
            <v>0</v>
          </cell>
          <cell r="H457">
            <v>0</v>
          </cell>
          <cell r="I457">
            <v>0.5</v>
          </cell>
          <cell r="J457">
            <v>143</v>
          </cell>
          <cell r="K457">
            <v>16</v>
          </cell>
          <cell r="L457">
            <v>4560</v>
          </cell>
          <cell r="M457">
            <v>0</v>
          </cell>
          <cell r="N457">
            <v>0</v>
          </cell>
          <cell r="O457">
            <v>140</v>
          </cell>
          <cell r="P457">
            <v>39900</v>
          </cell>
          <cell r="Q457">
            <v>0</v>
          </cell>
        </row>
        <row r="458">
          <cell r="B458" t="str">
            <v>TABLE 1, 1"</v>
          </cell>
          <cell r="C458">
            <v>0</v>
          </cell>
          <cell r="D458">
            <v>0</v>
          </cell>
          <cell r="E458">
            <v>0</v>
          </cell>
          <cell r="F458">
            <v>0</v>
          </cell>
          <cell r="G458">
            <v>0</v>
          </cell>
          <cell r="H458">
            <v>0</v>
          </cell>
          <cell r="I458">
            <v>0</v>
          </cell>
          <cell r="J458">
            <v>0</v>
          </cell>
          <cell r="K458">
            <v>0</v>
          </cell>
          <cell r="L458">
            <v>0</v>
          </cell>
          <cell r="M458">
            <v>0</v>
          </cell>
          <cell r="N458">
            <v>0</v>
          </cell>
          <cell r="O458">
            <v>0</v>
          </cell>
          <cell r="P458">
            <v>0</v>
          </cell>
        </row>
        <row r="459">
          <cell r="A459">
            <v>11</v>
          </cell>
          <cell r="B459" t="str">
            <v xml:space="preserve">CONCRETE, 3000PSI </v>
          </cell>
          <cell r="C459">
            <v>3</v>
          </cell>
          <cell r="D459" t="str">
            <v>M3</v>
          </cell>
          <cell r="E459" t="str">
            <v>M+L</v>
          </cell>
          <cell r="F459" t="str">
            <v>M+L</v>
          </cell>
          <cell r="G459">
            <v>0</v>
          </cell>
          <cell r="H459">
            <v>0</v>
          </cell>
          <cell r="I459">
            <v>0</v>
          </cell>
          <cell r="J459">
            <v>0</v>
          </cell>
          <cell r="K459" t="str">
            <v>M+L</v>
          </cell>
          <cell r="L459" t="str">
            <v>M+L</v>
          </cell>
          <cell r="M459">
            <v>0</v>
          </cell>
          <cell r="N459">
            <v>0</v>
          </cell>
          <cell r="O459">
            <v>2300</v>
          </cell>
          <cell r="P459">
            <v>6900</v>
          </cell>
        </row>
        <row r="460">
          <cell r="A460">
            <v>12</v>
          </cell>
          <cell r="B460" t="str">
            <v>STEEL REINFORCING BAR, 3/8"</v>
          </cell>
          <cell r="C460">
            <v>610</v>
          </cell>
          <cell r="D460" t="str">
            <v>KG</v>
          </cell>
          <cell r="E460" t="str">
            <v>M+L</v>
          </cell>
          <cell r="F460" t="str">
            <v>M+L</v>
          </cell>
          <cell r="G460">
            <v>0</v>
          </cell>
          <cell r="H460">
            <v>0</v>
          </cell>
          <cell r="I460">
            <v>0</v>
          </cell>
          <cell r="J460">
            <v>0</v>
          </cell>
          <cell r="K460" t="str">
            <v>M+L</v>
          </cell>
          <cell r="L460" t="str">
            <v>M+L</v>
          </cell>
          <cell r="M460">
            <v>0</v>
          </cell>
          <cell r="N460">
            <v>0</v>
          </cell>
          <cell r="O460">
            <v>16</v>
          </cell>
          <cell r="P460">
            <v>9760</v>
          </cell>
        </row>
        <row r="461">
          <cell r="A461">
            <v>13</v>
          </cell>
          <cell r="B461" t="str">
            <v xml:space="preserve"> EXCAVATION</v>
          </cell>
          <cell r="C461">
            <v>152</v>
          </cell>
          <cell r="D461" t="str">
            <v>M3</v>
          </cell>
          <cell r="E461" t="str">
            <v>M+L</v>
          </cell>
          <cell r="F461" t="str">
            <v>M+L</v>
          </cell>
          <cell r="G461">
            <v>0</v>
          </cell>
          <cell r="H461">
            <v>0</v>
          </cell>
          <cell r="I461">
            <v>0</v>
          </cell>
          <cell r="J461">
            <v>0</v>
          </cell>
          <cell r="K461" t="str">
            <v>M+L</v>
          </cell>
          <cell r="L461" t="str">
            <v>M+L</v>
          </cell>
          <cell r="M461">
            <v>0</v>
          </cell>
          <cell r="N461">
            <v>0</v>
          </cell>
          <cell r="O461">
            <v>120</v>
          </cell>
          <cell r="P461">
            <v>18240</v>
          </cell>
        </row>
        <row r="462">
          <cell r="A462">
            <v>14</v>
          </cell>
          <cell r="B462" t="str">
            <v xml:space="preserve"> BACKFILL SAND</v>
          </cell>
          <cell r="C462">
            <v>50</v>
          </cell>
          <cell r="D462" t="str">
            <v>M3</v>
          </cell>
          <cell r="E462" t="str">
            <v>M+L</v>
          </cell>
          <cell r="F462" t="str">
            <v>M+L</v>
          </cell>
          <cell r="G462">
            <v>0</v>
          </cell>
          <cell r="H462">
            <v>0</v>
          </cell>
          <cell r="I462">
            <v>0</v>
          </cell>
          <cell r="J462">
            <v>0</v>
          </cell>
          <cell r="K462" t="str">
            <v>M+L</v>
          </cell>
          <cell r="L462" t="str">
            <v>M+L</v>
          </cell>
          <cell r="M462">
            <v>0</v>
          </cell>
          <cell r="N462">
            <v>0</v>
          </cell>
          <cell r="O462">
            <v>550</v>
          </cell>
          <cell r="P462">
            <v>27500</v>
          </cell>
        </row>
        <row r="463">
          <cell r="A463">
            <v>15</v>
          </cell>
          <cell r="B463" t="str">
            <v xml:space="preserve"> BACKFILL STONE</v>
          </cell>
          <cell r="C463">
            <v>31</v>
          </cell>
          <cell r="D463" t="str">
            <v>M3</v>
          </cell>
          <cell r="E463" t="str">
            <v>M+L</v>
          </cell>
          <cell r="F463" t="str">
            <v>M+L</v>
          </cell>
          <cell r="G463">
            <v>0</v>
          </cell>
          <cell r="H463">
            <v>0</v>
          </cell>
          <cell r="I463">
            <v>0</v>
          </cell>
          <cell r="J463">
            <v>0</v>
          </cell>
          <cell r="K463" t="str">
            <v>M+L</v>
          </cell>
          <cell r="L463" t="str">
            <v>M+L</v>
          </cell>
          <cell r="M463">
            <v>0</v>
          </cell>
          <cell r="N463">
            <v>0</v>
          </cell>
          <cell r="O463">
            <v>520</v>
          </cell>
          <cell r="P463">
            <v>16120</v>
          </cell>
        </row>
        <row r="464">
          <cell r="A464">
            <v>16</v>
          </cell>
          <cell r="B464" t="str">
            <v xml:space="preserve"> DISPOSAL</v>
          </cell>
          <cell r="C464">
            <v>80</v>
          </cell>
          <cell r="D464" t="str">
            <v>M3</v>
          </cell>
          <cell r="E464" t="str">
            <v>M+L</v>
          </cell>
          <cell r="F464" t="str">
            <v>M+L</v>
          </cell>
          <cell r="G464">
            <v>0</v>
          </cell>
          <cell r="H464">
            <v>0</v>
          </cell>
          <cell r="I464">
            <v>0</v>
          </cell>
          <cell r="J464">
            <v>0</v>
          </cell>
          <cell r="K464" t="str">
            <v>M+L</v>
          </cell>
          <cell r="L464" t="str">
            <v>M+L</v>
          </cell>
          <cell r="M464">
            <v>0</v>
          </cell>
          <cell r="N464">
            <v>0</v>
          </cell>
          <cell r="O464">
            <v>220</v>
          </cell>
          <cell r="P464">
            <v>17600</v>
          </cell>
        </row>
        <row r="465">
          <cell r="A465">
            <v>17</v>
          </cell>
          <cell r="B465" t="str">
            <v>熱縮絕緣套管理(含熱溶膠)</v>
          </cell>
          <cell r="C465">
            <v>9</v>
          </cell>
          <cell r="D465" t="str">
            <v>PCS</v>
          </cell>
          <cell r="E465">
            <v>500</v>
          </cell>
          <cell r="F465">
            <v>4500</v>
          </cell>
          <cell r="G465">
            <v>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G466">
            <v>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G467">
            <v>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G468">
            <v>0</v>
          </cell>
          <cell r="H468">
            <v>0</v>
          </cell>
          <cell r="I468">
            <v>93.2</v>
          </cell>
          <cell r="J468">
            <v>93</v>
          </cell>
          <cell r="K468">
            <v>67884</v>
          </cell>
          <cell r="L468">
            <v>67884</v>
          </cell>
          <cell r="M468">
            <v>0</v>
          </cell>
          <cell r="N468">
            <v>0</v>
          </cell>
          <cell r="O468">
            <v>26096</v>
          </cell>
          <cell r="P468">
            <v>26096</v>
          </cell>
        </row>
        <row r="469">
          <cell r="B469" t="str">
            <v>SUB-TOTAL : (H)</v>
          </cell>
          <cell r="C469">
            <v>0</v>
          </cell>
          <cell r="D469">
            <v>0</v>
          </cell>
          <cell r="E469">
            <v>0</v>
          </cell>
          <cell r="F469">
            <v>746719</v>
          </cell>
          <cell r="G469">
            <v>0</v>
          </cell>
          <cell r="H469">
            <v>0</v>
          </cell>
          <cell r="I469">
            <v>0</v>
          </cell>
          <cell r="J469">
            <v>1025</v>
          </cell>
          <cell r="K469">
            <v>0</v>
          </cell>
          <cell r="L469">
            <v>746719</v>
          </cell>
          <cell r="M469">
            <v>0</v>
          </cell>
          <cell r="N469">
            <v>0</v>
          </cell>
          <cell r="O469">
            <v>0</v>
          </cell>
          <cell r="P469">
            <v>383226</v>
          </cell>
        </row>
        <row r="470">
          <cell r="F470">
            <v>0</v>
          </cell>
          <cell r="G470">
            <v>0</v>
          </cell>
          <cell r="H470">
            <v>0</v>
          </cell>
          <cell r="I470">
            <v>0</v>
          </cell>
          <cell r="J470">
            <v>0</v>
          </cell>
          <cell r="K470">
            <v>0</v>
          </cell>
          <cell r="L470">
            <v>0</v>
          </cell>
          <cell r="M470">
            <v>0</v>
          </cell>
          <cell r="N470">
            <v>0</v>
          </cell>
          <cell r="O470">
            <v>0</v>
          </cell>
          <cell r="P470">
            <v>0</v>
          </cell>
        </row>
        <row r="471">
          <cell r="B471" t="str">
            <v>PVC???? 7C-2SQ.MM</v>
          </cell>
          <cell r="C471">
            <v>0</v>
          </cell>
          <cell r="D471">
            <v>0</v>
          </cell>
          <cell r="E471">
            <v>0</v>
          </cell>
          <cell r="F471">
            <v>0</v>
          </cell>
          <cell r="G471">
            <v>0</v>
          </cell>
          <cell r="H471">
            <v>0</v>
          </cell>
          <cell r="I471">
            <v>0</v>
          </cell>
          <cell r="J471">
            <v>0</v>
          </cell>
          <cell r="K471">
            <v>0</v>
          </cell>
          <cell r="L471">
            <v>0</v>
          </cell>
          <cell r="M471">
            <v>0</v>
          </cell>
          <cell r="N471">
            <v>0</v>
          </cell>
          <cell r="O471">
            <v>0</v>
          </cell>
          <cell r="P471">
            <v>0</v>
          </cell>
        </row>
        <row r="472">
          <cell r="F472">
            <v>0</v>
          </cell>
          <cell r="G472">
            <v>0</v>
          </cell>
          <cell r="H472">
            <v>0</v>
          </cell>
          <cell r="I472">
            <v>0</v>
          </cell>
          <cell r="J472">
            <v>0</v>
          </cell>
          <cell r="K472">
            <v>0</v>
          </cell>
          <cell r="L472">
            <v>0</v>
          </cell>
          <cell r="M472">
            <v>0</v>
          </cell>
          <cell r="N472">
            <v>0</v>
          </cell>
          <cell r="O472">
            <v>0</v>
          </cell>
          <cell r="P472">
            <v>0</v>
          </cell>
        </row>
        <row r="473">
          <cell r="A473" t="str">
            <v>I.</v>
          </cell>
          <cell r="B473" t="str">
            <v>APS SYSTEM</v>
          </cell>
          <cell r="C473">
            <v>0</v>
          </cell>
          <cell r="D473">
            <v>0</v>
          </cell>
          <cell r="E473">
            <v>0</v>
          </cell>
          <cell r="F473">
            <v>0</v>
          </cell>
          <cell r="G473">
            <v>0</v>
          </cell>
          <cell r="H473">
            <v>0</v>
          </cell>
          <cell r="I473">
            <v>0</v>
          </cell>
          <cell r="J473">
            <v>0</v>
          </cell>
          <cell r="K473">
            <v>0</v>
          </cell>
          <cell r="L473">
            <v>0</v>
          </cell>
          <cell r="M473">
            <v>0</v>
          </cell>
          <cell r="N473">
            <v>0</v>
          </cell>
          <cell r="O473">
            <v>0</v>
          </cell>
          <cell r="P473">
            <v>0</v>
          </cell>
          <cell r="Q473">
            <v>0</v>
          </cell>
        </row>
        <row r="474">
          <cell r="B474" t="str">
            <v>D&amp;F SYSTEM PANEL, INCLUDING</v>
          </cell>
          <cell r="C474">
            <v>0</v>
          </cell>
          <cell r="D474">
            <v>0</v>
          </cell>
          <cell r="E474">
            <v>0</v>
          </cell>
          <cell r="F474">
            <v>0</v>
          </cell>
          <cell r="G474">
            <v>0</v>
          </cell>
          <cell r="H474">
            <v>0</v>
          </cell>
          <cell r="I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G475">
            <v>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C476">
            <v>0</v>
          </cell>
          <cell r="D476">
            <v>0</v>
          </cell>
          <cell r="E476">
            <v>0</v>
          </cell>
          <cell r="F476">
            <v>0</v>
          </cell>
          <cell r="G476">
            <v>0</v>
          </cell>
          <cell r="H476">
            <v>0</v>
          </cell>
          <cell r="I476">
            <v>0</v>
          </cell>
          <cell r="J476">
            <v>0</v>
          </cell>
          <cell r="K476">
            <v>0</v>
          </cell>
          <cell r="L476">
            <v>0</v>
          </cell>
          <cell r="M476">
            <v>0</v>
          </cell>
          <cell r="N476">
            <v>0</v>
          </cell>
          <cell r="O476">
            <v>0</v>
          </cell>
          <cell r="P476">
            <v>0</v>
          </cell>
        </row>
        <row r="477">
          <cell r="B477" t="str">
            <v>INTERPOSITION RELAY x50,  WIRING, AND TB.</v>
          </cell>
          <cell r="C477">
            <v>0</v>
          </cell>
          <cell r="D477">
            <v>0</v>
          </cell>
          <cell r="E477">
            <v>0</v>
          </cell>
          <cell r="F477">
            <v>0</v>
          </cell>
          <cell r="G477">
            <v>0</v>
          </cell>
          <cell r="H477">
            <v>0</v>
          </cell>
          <cell r="I477">
            <v>0</v>
          </cell>
          <cell r="J477">
            <v>0</v>
          </cell>
          <cell r="K477">
            <v>0</v>
          </cell>
          <cell r="L477">
            <v>0</v>
          </cell>
          <cell r="M477">
            <v>0</v>
          </cell>
          <cell r="N477">
            <v>0</v>
          </cell>
          <cell r="O477">
            <v>0</v>
          </cell>
          <cell r="P477">
            <v>0</v>
          </cell>
        </row>
        <row r="478">
          <cell r="A478">
            <v>19</v>
          </cell>
          <cell r="B478" t="str">
            <v>SOFTWARE DESIGN PACKAGE</v>
          </cell>
          <cell r="C478">
            <v>3000</v>
          </cell>
          <cell r="D478" t="str">
            <v>M</v>
          </cell>
          <cell r="E478">
            <v>76</v>
          </cell>
          <cell r="F478">
            <v>0</v>
          </cell>
          <cell r="G478">
            <v>0</v>
          </cell>
          <cell r="H478">
            <v>0</v>
          </cell>
          <cell r="I478">
            <v>0</v>
          </cell>
          <cell r="J478">
            <v>0</v>
          </cell>
          <cell r="K478">
            <v>0</v>
          </cell>
          <cell r="L478">
            <v>0</v>
          </cell>
          <cell r="M478">
            <v>0</v>
          </cell>
          <cell r="N478">
            <v>0</v>
          </cell>
          <cell r="O478">
            <v>0</v>
          </cell>
          <cell r="P478">
            <v>0</v>
          </cell>
          <cell r="Q478">
            <v>0</v>
          </cell>
        </row>
        <row r="479">
          <cell r="A479">
            <v>2</v>
          </cell>
          <cell r="B479" t="str">
            <v>OPERATION CONSOLE, INCLUDING</v>
          </cell>
          <cell r="C479">
            <v>1</v>
          </cell>
          <cell r="D479" t="str">
            <v>SET</v>
          </cell>
          <cell r="E479">
            <v>357000</v>
          </cell>
          <cell r="F479">
            <v>357000</v>
          </cell>
          <cell r="G479">
            <v>0</v>
          </cell>
          <cell r="H479">
            <v>0</v>
          </cell>
          <cell r="I479">
            <v>20</v>
          </cell>
          <cell r="J479">
            <v>20</v>
          </cell>
          <cell r="K479">
            <v>357000</v>
          </cell>
          <cell r="L479">
            <v>357000</v>
          </cell>
          <cell r="M479">
            <v>0</v>
          </cell>
          <cell r="N479">
            <v>0</v>
          </cell>
          <cell r="O479">
            <v>5600</v>
          </cell>
          <cell r="P479">
            <v>5600</v>
          </cell>
        </row>
        <row r="480">
          <cell r="B480" t="str">
            <v>ANNUNCIATOR PANEL, W/ 50 WINDOWS</v>
          </cell>
          <cell r="C480">
            <v>0</v>
          </cell>
          <cell r="D480">
            <v>0</v>
          </cell>
          <cell r="E480">
            <v>0</v>
          </cell>
          <cell r="F480">
            <v>0</v>
          </cell>
          <cell r="G480">
            <v>0</v>
          </cell>
          <cell r="H480">
            <v>0</v>
          </cell>
          <cell r="I480">
            <v>0.23599999999999999</v>
          </cell>
          <cell r="J480">
            <v>0</v>
          </cell>
          <cell r="K480">
            <v>0</v>
          </cell>
          <cell r="L480">
            <v>0</v>
          </cell>
          <cell r="M480">
            <v>0</v>
          </cell>
          <cell r="N480">
            <v>0</v>
          </cell>
          <cell r="O480">
            <v>0</v>
          </cell>
          <cell r="P480">
            <v>0</v>
          </cell>
        </row>
        <row r="481">
          <cell r="B481" t="str">
            <v xml:space="preserve">COMMAND BOARD, W/ 15 PB SWITCH(SW. W/LIGHT) </v>
          </cell>
          <cell r="C481">
            <v>0</v>
          </cell>
          <cell r="D481">
            <v>0</v>
          </cell>
          <cell r="E481">
            <v>0</v>
          </cell>
          <cell r="F481">
            <v>0</v>
          </cell>
          <cell r="G481">
            <v>0</v>
          </cell>
          <cell r="H481">
            <v>0</v>
          </cell>
          <cell r="I481">
            <v>0</v>
          </cell>
          <cell r="J481">
            <v>0</v>
          </cell>
          <cell r="K481">
            <v>0</v>
          </cell>
          <cell r="L481">
            <v>0</v>
          </cell>
          <cell r="M481">
            <v>0</v>
          </cell>
          <cell r="N481">
            <v>0</v>
          </cell>
          <cell r="O481">
            <v>0</v>
          </cell>
          <cell r="P481">
            <v>0</v>
          </cell>
        </row>
        <row r="482">
          <cell r="B482" t="str">
            <v>WIRING, AND TB.</v>
          </cell>
          <cell r="C482">
            <v>0</v>
          </cell>
          <cell r="D482">
            <v>0</v>
          </cell>
          <cell r="E482">
            <v>0</v>
          </cell>
          <cell r="F482">
            <v>0</v>
          </cell>
          <cell r="G482">
            <v>0</v>
          </cell>
          <cell r="H482">
            <v>0</v>
          </cell>
          <cell r="I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G483">
            <v>0</v>
          </cell>
          <cell r="H483">
            <v>0</v>
          </cell>
          <cell r="I483">
            <v>20</v>
          </cell>
          <cell r="J483">
            <v>20</v>
          </cell>
          <cell r="K483">
            <v>448000</v>
          </cell>
          <cell r="L483">
            <v>448000</v>
          </cell>
          <cell r="M483">
            <v>0</v>
          </cell>
          <cell r="N483">
            <v>0</v>
          </cell>
          <cell r="O483">
            <v>5600</v>
          </cell>
          <cell r="P483">
            <v>5600</v>
          </cell>
        </row>
        <row r="484">
          <cell r="A484">
            <v>0</v>
          </cell>
          <cell r="B484" t="str">
            <v>MOSAIC PANEL  SIZE 1200Hx1200W, W/</v>
          </cell>
          <cell r="C484">
            <v>0</v>
          </cell>
          <cell r="D484">
            <v>0</v>
          </cell>
          <cell r="E484">
            <v>0</v>
          </cell>
          <cell r="F484">
            <v>0</v>
          </cell>
          <cell r="G484">
            <v>0</v>
          </cell>
          <cell r="H484">
            <v>0</v>
          </cell>
          <cell r="I484">
            <v>0</v>
          </cell>
          <cell r="J484">
            <v>0</v>
          </cell>
          <cell r="K484">
            <v>0</v>
          </cell>
          <cell r="L484">
            <v>0</v>
          </cell>
          <cell r="M484">
            <v>0</v>
          </cell>
          <cell r="N484">
            <v>0</v>
          </cell>
          <cell r="O484">
            <v>0</v>
          </cell>
          <cell r="P484">
            <v>0</v>
          </cell>
        </row>
        <row r="485">
          <cell r="B485" t="str">
            <v>INDICATION LIGHT x60, POWER SUPPLY, WIRING, AND TB.</v>
          </cell>
          <cell r="C485">
            <v>0</v>
          </cell>
          <cell r="D485">
            <v>0</v>
          </cell>
          <cell r="E485">
            <v>0</v>
          </cell>
          <cell r="F485">
            <v>0</v>
          </cell>
          <cell r="G485">
            <v>0</v>
          </cell>
          <cell r="H485">
            <v>0</v>
          </cell>
          <cell r="I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G486">
            <v>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C487">
            <v>0</v>
          </cell>
          <cell r="D487">
            <v>0</v>
          </cell>
          <cell r="E487">
            <v>0</v>
          </cell>
          <cell r="F487">
            <v>0</v>
          </cell>
          <cell r="G487">
            <v>0</v>
          </cell>
          <cell r="H487">
            <v>0</v>
          </cell>
          <cell r="I487">
            <v>0</v>
          </cell>
          <cell r="J487">
            <v>0</v>
          </cell>
          <cell r="K487">
            <v>0</v>
          </cell>
          <cell r="L487">
            <v>0</v>
          </cell>
          <cell r="M487">
            <v>0</v>
          </cell>
          <cell r="N487">
            <v>0</v>
          </cell>
          <cell r="O487">
            <v>0</v>
          </cell>
          <cell r="P487">
            <v>0</v>
          </cell>
        </row>
        <row r="488">
          <cell r="B488" t="str">
            <v>GAS DETECTOR CONTROLLER, 8-CHANNEL x8</v>
          </cell>
          <cell r="C488">
            <v>0</v>
          </cell>
          <cell r="D488">
            <v>0</v>
          </cell>
          <cell r="E488">
            <v>0</v>
          </cell>
          <cell r="F488">
            <v>0</v>
          </cell>
          <cell r="G488">
            <v>0</v>
          </cell>
          <cell r="H488">
            <v>0</v>
          </cell>
          <cell r="I488">
            <v>0</v>
          </cell>
          <cell r="J488">
            <v>0</v>
          </cell>
          <cell r="K488">
            <v>0</v>
          </cell>
          <cell r="L488">
            <v>0</v>
          </cell>
          <cell r="M488">
            <v>0</v>
          </cell>
          <cell r="N488">
            <v>0</v>
          </cell>
          <cell r="O488">
            <v>0</v>
          </cell>
          <cell r="P488">
            <v>0</v>
          </cell>
        </row>
        <row r="489">
          <cell r="B489" t="str">
            <v>LOW TEMP. DETECTOR CONTROLLER, 4-CHANNEL x7</v>
          </cell>
          <cell r="C489">
            <v>0</v>
          </cell>
          <cell r="D489">
            <v>0</v>
          </cell>
          <cell r="E489">
            <v>0</v>
          </cell>
          <cell r="F489">
            <v>0</v>
          </cell>
          <cell r="G489">
            <v>0</v>
          </cell>
          <cell r="H489">
            <v>0</v>
          </cell>
          <cell r="I489">
            <v>0</v>
          </cell>
          <cell r="J489">
            <v>0</v>
          </cell>
          <cell r="K489">
            <v>0</v>
          </cell>
          <cell r="L489">
            <v>0</v>
          </cell>
          <cell r="M489">
            <v>0</v>
          </cell>
          <cell r="N489">
            <v>0</v>
          </cell>
          <cell r="O489">
            <v>0</v>
          </cell>
          <cell r="P489">
            <v>0</v>
          </cell>
        </row>
        <row r="490">
          <cell r="B490" t="str">
            <v>POWER SUPPLY, WIRING, AND TB.</v>
          </cell>
          <cell r="C490">
            <v>0</v>
          </cell>
          <cell r="D490">
            <v>0</v>
          </cell>
          <cell r="E490">
            <v>0</v>
          </cell>
          <cell r="F490">
            <v>0</v>
          </cell>
          <cell r="G490">
            <v>0</v>
          </cell>
          <cell r="H490">
            <v>0</v>
          </cell>
          <cell r="I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G491">
            <v>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G492">
            <v>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G493">
            <v>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G494">
            <v>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G495">
            <v>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G496">
            <v>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C497">
            <v>0</v>
          </cell>
          <cell r="D497">
            <v>0</v>
          </cell>
          <cell r="E497">
            <v>0</v>
          </cell>
          <cell r="F497">
            <v>0</v>
          </cell>
          <cell r="G497">
            <v>0</v>
          </cell>
          <cell r="H497">
            <v>0</v>
          </cell>
          <cell r="I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G498">
            <v>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G499">
            <v>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G500">
            <v>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G501">
            <v>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G502">
            <v>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C503">
            <v>0</v>
          </cell>
          <cell r="D503">
            <v>0</v>
          </cell>
          <cell r="E503">
            <v>0</v>
          </cell>
          <cell r="F503">
            <v>0</v>
          </cell>
          <cell r="G503">
            <v>0</v>
          </cell>
          <cell r="H503">
            <v>0</v>
          </cell>
          <cell r="I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G504">
            <v>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C505">
            <v>0</v>
          </cell>
          <cell r="D505">
            <v>0</v>
          </cell>
          <cell r="E505">
            <v>0</v>
          </cell>
          <cell r="F505">
            <v>0</v>
          </cell>
          <cell r="G505">
            <v>0</v>
          </cell>
          <cell r="H505">
            <v>0</v>
          </cell>
          <cell r="I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G506">
            <v>0</v>
          </cell>
          <cell r="H506">
            <v>0</v>
          </cell>
          <cell r="I506">
            <v>0.153</v>
          </cell>
          <cell r="J506">
            <v>398</v>
          </cell>
          <cell r="K506">
            <v>53</v>
          </cell>
          <cell r="L506">
            <v>137800</v>
          </cell>
          <cell r="M506">
            <v>0</v>
          </cell>
          <cell r="N506">
            <v>0</v>
          </cell>
          <cell r="O506">
            <v>43</v>
          </cell>
          <cell r="P506">
            <v>111800</v>
          </cell>
        </row>
        <row r="507">
          <cell r="B507" t="str">
            <v>PVC黑色被覆 12C-2SQ.MM</v>
          </cell>
          <cell r="C507">
            <v>0</v>
          </cell>
          <cell r="D507">
            <v>0</v>
          </cell>
          <cell r="E507">
            <v>0</v>
          </cell>
          <cell r="F507">
            <v>0</v>
          </cell>
          <cell r="G507">
            <v>0</v>
          </cell>
          <cell r="H507">
            <v>0</v>
          </cell>
          <cell r="I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G508">
            <v>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C509">
            <v>0</v>
          </cell>
          <cell r="D509">
            <v>0</v>
          </cell>
          <cell r="E509">
            <v>0</v>
          </cell>
          <cell r="F509">
            <v>0</v>
          </cell>
          <cell r="G509">
            <v>0</v>
          </cell>
          <cell r="H509">
            <v>0</v>
          </cell>
          <cell r="I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G510">
            <v>0</v>
          </cell>
          <cell r="H510">
            <v>0</v>
          </cell>
          <cell r="I510">
            <v>0.193</v>
          </cell>
          <cell r="J510">
            <v>579</v>
          </cell>
          <cell r="K510">
            <v>76</v>
          </cell>
          <cell r="L510">
            <v>228000</v>
          </cell>
          <cell r="M510">
            <v>0</v>
          </cell>
          <cell r="N510">
            <v>0</v>
          </cell>
          <cell r="O510">
            <v>54</v>
          </cell>
          <cell r="P510">
            <v>162000</v>
          </cell>
        </row>
        <row r="511">
          <cell r="B511" t="str">
            <v>PVC黑色被覆 19C-2SQ.MM</v>
          </cell>
          <cell r="C511">
            <v>0</v>
          </cell>
          <cell r="D511">
            <v>0</v>
          </cell>
          <cell r="E511">
            <v>0</v>
          </cell>
          <cell r="F511">
            <v>0</v>
          </cell>
          <cell r="G511">
            <v>0</v>
          </cell>
          <cell r="H511">
            <v>0</v>
          </cell>
          <cell r="I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G512">
            <v>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C513">
            <v>0</v>
          </cell>
          <cell r="D513">
            <v>0</v>
          </cell>
          <cell r="E513">
            <v>0</v>
          </cell>
          <cell r="F513">
            <v>0</v>
          </cell>
          <cell r="G513">
            <v>0</v>
          </cell>
          <cell r="H513">
            <v>0</v>
          </cell>
          <cell r="I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G514">
            <v>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C515">
            <v>0</v>
          </cell>
          <cell r="D515">
            <v>0</v>
          </cell>
          <cell r="E515">
            <v>0</v>
          </cell>
          <cell r="F515">
            <v>0</v>
          </cell>
          <cell r="G515">
            <v>0</v>
          </cell>
          <cell r="H515">
            <v>0</v>
          </cell>
          <cell r="I515">
            <v>0</v>
          </cell>
          <cell r="J515">
            <v>0</v>
          </cell>
          <cell r="K515">
            <v>0</v>
          </cell>
          <cell r="L515">
            <v>0</v>
          </cell>
          <cell r="M515">
            <v>0</v>
          </cell>
          <cell r="N515">
            <v>0</v>
          </cell>
          <cell r="O515">
            <v>0</v>
          </cell>
          <cell r="P515">
            <v>0</v>
          </cell>
          <cell r="Q515">
            <v>0</v>
          </cell>
        </row>
        <row r="516">
          <cell r="A516">
            <v>22</v>
          </cell>
          <cell r="B516" t="str">
            <v>300V信號電纜,PVC絕緣,麥拉遮蔽(OVERALL &amp; INDIVID)PVC</v>
          </cell>
          <cell r="C516">
            <v>3500</v>
          </cell>
          <cell r="D516" t="str">
            <v>M</v>
          </cell>
          <cell r="E516">
            <v>227</v>
          </cell>
          <cell r="F516">
            <v>794500</v>
          </cell>
          <cell r="G516">
            <v>0</v>
          </cell>
          <cell r="H516">
            <v>0</v>
          </cell>
          <cell r="I516">
            <v>0.25</v>
          </cell>
          <cell r="J516">
            <v>875</v>
          </cell>
          <cell r="K516">
            <v>227</v>
          </cell>
          <cell r="L516">
            <v>794500</v>
          </cell>
          <cell r="M516">
            <v>0</v>
          </cell>
          <cell r="N516">
            <v>0</v>
          </cell>
          <cell r="O516">
            <v>70</v>
          </cell>
          <cell r="P516">
            <v>245000</v>
          </cell>
        </row>
        <row r="517">
          <cell r="B517" t="str">
            <v>黑色被覆  12TxAWG#14</v>
          </cell>
          <cell r="C517">
            <v>0</v>
          </cell>
          <cell r="D517">
            <v>0</v>
          </cell>
          <cell r="E517">
            <v>0</v>
          </cell>
          <cell r="F517">
            <v>0</v>
          </cell>
          <cell r="G517">
            <v>0</v>
          </cell>
          <cell r="H517">
            <v>0</v>
          </cell>
          <cell r="I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G518">
            <v>0</v>
          </cell>
          <cell r="H518">
            <v>0</v>
          </cell>
          <cell r="I518">
            <v>0.4</v>
          </cell>
          <cell r="J518">
            <v>140</v>
          </cell>
          <cell r="K518">
            <v>471</v>
          </cell>
          <cell r="L518">
            <v>164850</v>
          </cell>
          <cell r="M518">
            <v>0</v>
          </cell>
          <cell r="N518">
            <v>0</v>
          </cell>
          <cell r="O518">
            <v>112</v>
          </cell>
          <cell r="P518">
            <v>39200</v>
          </cell>
        </row>
        <row r="519">
          <cell r="B519" t="str">
            <v>黑色被覆 24TxAWG#14</v>
          </cell>
          <cell r="C519">
            <v>0</v>
          </cell>
          <cell r="D519">
            <v>0</v>
          </cell>
          <cell r="E519">
            <v>0</v>
          </cell>
          <cell r="F519">
            <v>0</v>
          </cell>
          <cell r="G519">
            <v>0</v>
          </cell>
          <cell r="H519">
            <v>0</v>
          </cell>
          <cell r="I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G520">
            <v>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G521">
            <v>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G522">
            <v>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G523">
            <v>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G524">
            <v>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G525">
            <v>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G526">
            <v>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G527">
            <v>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G528">
            <v>0</v>
          </cell>
          <cell r="H528">
            <v>0</v>
          </cell>
          <cell r="I528">
            <v>3</v>
          </cell>
          <cell r="J528">
            <v>78</v>
          </cell>
          <cell r="K528">
            <v>2400</v>
          </cell>
          <cell r="L528">
            <v>62400</v>
          </cell>
          <cell r="M528">
            <v>0</v>
          </cell>
          <cell r="N528">
            <v>0</v>
          </cell>
          <cell r="O528">
            <v>840</v>
          </cell>
          <cell r="P528">
            <v>21840</v>
          </cell>
        </row>
        <row r="529">
          <cell r="B529" t="str">
            <v>附基礎</v>
          </cell>
          <cell r="C529">
            <v>0</v>
          </cell>
          <cell r="D529">
            <v>0</v>
          </cell>
          <cell r="E529">
            <v>0</v>
          </cell>
          <cell r="F529">
            <v>0</v>
          </cell>
          <cell r="G529">
            <v>0</v>
          </cell>
          <cell r="H529">
            <v>0</v>
          </cell>
          <cell r="I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G530">
            <v>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G531">
            <v>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G532">
            <v>0</v>
          </cell>
          <cell r="H532">
            <v>0</v>
          </cell>
          <cell r="I532">
            <v>646.55000000000007</v>
          </cell>
          <cell r="J532">
            <v>647</v>
          </cell>
          <cell r="K532">
            <v>743903</v>
          </cell>
          <cell r="L532">
            <v>743903</v>
          </cell>
          <cell r="M532">
            <v>0</v>
          </cell>
          <cell r="N532">
            <v>0</v>
          </cell>
          <cell r="O532">
            <v>181034</v>
          </cell>
          <cell r="P532">
            <v>181034</v>
          </cell>
        </row>
        <row r="533">
          <cell r="B533" t="str">
            <v>SUB-TOTAL : (I)</v>
          </cell>
          <cell r="C533">
            <v>0</v>
          </cell>
          <cell r="D533">
            <v>0</v>
          </cell>
          <cell r="E533">
            <v>0</v>
          </cell>
          <cell r="F533">
            <v>15621953</v>
          </cell>
          <cell r="G533">
            <v>0</v>
          </cell>
          <cell r="H533">
            <v>0</v>
          </cell>
          <cell r="I533">
            <v>0</v>
          </cell>
          <cell r="J533">
            <v>13628</v>
          </cell>
          <cell r="K533">
            <v>0</v>
          </cell>
          <cell r="L533">
            <v>15621953</v>
          </cell>
          <cell r="M533">
            <v>0</v>
          </cell>
          <cell r="N533">
            <v>0</v>
          </cell>
          <cell r="O533">
            <v>0</v>
          </cell>
          <cell r="P533">
            <v>3816326</v>
          </cell>
        </row>
        <row r="536">
          <cell r="A536" t="str">
            <v>J.</v>
          </cell>
          <cell r="B536" t="str">
            <v>U/G CONDUIT BANK</v>
          </cell>
          <cell r="C536">
            <v>0</v>
          </cell>
          <cell r="D536">
            <v>0</v>
          </cell>
          <cell r="E536">
            <v>0</v>
          </cell>
          <cell r="F536">
            <v>0</v>
          </cell>
          <cell r="G536">
            <v>0</v>
          </cell>
          <cell r="H536">
            <v>0</v>
          </cell>
          <cell r="I536">
            <v>0</v>
          </cell>
          <cell r="J536">
            <v>0</v>
          </cell>
          <cell r="K536">
            <v>0</v>
          </cell>
          <cell r="L536">
            <v>0</v>
          </cell>
          <cell r="M536">
            <v>0</v>
          </cell>
          <cell r="N536">
            <v>0</v>
          </cell>
          <cell r="O536">
            <v>0</v>
          </cell>
          <cell r="P536">
            <v>0</v>
          </cell>
        </row>
        <row r="537">
          <cell r="A537" t="str">
            <v>J.1.3</v>
          </cell>
          <cell r="B537" t="str">
            <v>_x0000_PVC CONDUIT, THICK WALL, CNS1302 SCH._x0000_B , 4"</v>
          </cell>
          <cell r="C537">
            <v>16500</v>
          </cell>
          <cell r="D537" t="str">
            <v>M</v>
          </cell>
          <cell r="E537">
            <v>128</v>
          </cell>
          <cell r="F537">
            <v>2112000</v>
          </cell>
        </row>
        <row r="538">
          <cell r="A538" t="str">
            <v>J.1</v>
          </cell>
          <cell r="B538" t="str">
            <v>U/G CONDUIT BANK FOR TEL., P/P, CCTV, APS</v>
          </cell>
          <cell r="C538">
            <v>0</v>
          </cell>
          <cell r="D538">
            <v>0</v>
          </cell>
          <cell r="E538">
            <v>0</v>
          </cell>
          <cell r="F538">
            <v>0</v>
          </cell>
          <cell r="G538">
            <v>0</v>
          </cell>
          <cell r="H538">
            <v>0</v>
          </cell>
          <cell r="I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G539">
            <v>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G540">
            <v>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G541">
            <v>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G542">
            <v>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G543">
            <v>0</v>
          </cell>
          <cell r="H543">
            <v>0</v>
          </cell>
          <cell r="I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G544">
            <v>0</v>
          </cell>
          <cell r="H544">
            <v>0</v>
          </cell>
          <cell r="I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G545">
            <v>0</v>
          </cell>
          <cell r="H545">
            <v>0</v>
          </cell>
          <cell r="I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G546">
            <v>0</v>
          </cell>
          <cell r="H546">
            <v>0</v>
          </cell>
          <cell r="I546">
            <v>0</v>
          </cell>
          <cell r="J546">
            <v>0</v>
          </cell>
          <cell r="K546" t="str">
            <v>M+L</v>
          </cell>
          <cell r="L546" t="str">
            <v>M+L</v>
          </cell>
          <cell r="M546">
            <v>0</v>
          </cell>
          <cell r="N546">
            <v>0</v>
          </cell>
          <cell r="O546">
            <v>60</v>
          </cell>
          <cell r="P546">
            <v>1026000</v>
          </cell>
          <cell r="Q546">
            <v>6089</v>
          </cell>
        </row>
        <row r="547">
          <cell r="A547" t="str">
            <v>J.1.9</v>
          </cell>
          <cell r="B547" t="str">
            <v xml:space="preserve"> DISPOSAL</v>
          </cell>
          <cell r="C547">
            <v>1900</v>
          </cell>
          <cell r="D547" t="str">
            <v>M3</v>
          </cell>
          <cell r="E547" t="str">
            <v>M+L</v>
          </cell>
          <cell r="F547" t="str">
            <v>M+L</v>
          </cell>
          <cell r="G547">
            <v>0</v>
          </cell>
          <cell r="H547">
            <v>0</v>
          </cell>
          <cell r="I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G548">
            <v>0</v>
          </cell>
          <cell r="H548">
            <v>0</v>
          </cell>
          <cell r="I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G549">
            <v>0</v>
          </cell>
          <cell r="H549">
            <v>0</v>
          </cell>
          <cell r="I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G550">
            <v>0</v>
          </cell>
          <cell r="H550">
            <v>0</v>
          </cell>
          <cell r="I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G551">
            <v>0</v>
          </cell>
          <cell r="H551">
            <v>0</v>
          </cell>
          <cell r="I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G552">
            <v>0</v>
          </cell>
          <cell r="H552">
            <v>0</v>
          </cell>
          <cell r="I552">
            <v>0</v>
          </cell>
          <cell r="J552">
            <v>0</v>
          </cell>
          <cell r="K552" t="str">
            <v>M+L</v>
          </cell>
          <cell r="L552" t="str">
            <v>M+L</v>
          </cell>
          <cell r="M552">
            <v>0</v>
          </cell>
          <cell r="N552">
            <v>0</v>
          </cell>
          <cell r="O552">
            <v>200</v>
          </cell>
          <cell r="P552">
            <v>500000</v>
          </cell>
        </row>
        <row r="553">
          <cell r="B553" t="str">
            <v>SUB-TOTAL : (J.1)</v>
          </cell>
          <cell r="C553">
            <v>0</v>
          </cell>
          <cell r="D553">
            <v>0</v>
          </cell>
          <cell r="E553">
            <v>0</v>
          </cell>
          <cell r="F553">
            <v>4896800</v>
          </cell>
          <cell r="G553">
            <v>0</v>
          </cell>
          <cell r="H553">
            <v>0</v>
          </cell>
          <cell r="I553">
            <v>0</v>
          </cell>
          <cell r="J553">
            <v>19311</v>
          </cell>
          <cell r="K553">
            <v>0</v>
          </cell>
          <cell r="L553">
            <v>4896800</v>
          </cell>
          <cell r="M553">
            <v>0</v>
          </cell>
          <cell r="N553">
            <v>0</v>
          </cell>
          <cell r="O553">
            <v>0</v>
          </cell>
          <cell r="P553">
            <v>15517600</v>
          </cell>
        </row>
        <row r="555">
          <cell r="A555" t="str">
            <v>J.2</v>
          </cell>
          <cell r="B555" t="str">
            <v>U/G CONDUIT BANK FOR TEL., P/P, CCTV, APS</v>
          </cell>
          <cell r="C555">
            <v>0</v>
          </cell>
          <cell r="D555">
            <v>0</v>
          </cell>
          <cell r="E555">
            <v>0</v>
          </cell>
          <cell r="F555">
            <v>0</v>
          </cell>
          <cell r="G555">
            <v>0</v>
          </cell>
          <cell r="H555">
            <v>0</v>
          </cell>
          <cell r="I555">
            <v>0.22</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G556">
            <v>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G557">
            <v>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G558">
            <v>0</v>
          </cell>
          <cell r="H558">
            <v>0</v>
          </cell>
          <cell r="I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G559">
            <v>0</v>
          </cell>
          <cell r="H559">
            <v>0</v>
          </cell>
          <cell r="I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G560">
            <v>0</v>
          </cell>
          <cell r="H560">
            <v>0</v>
          </cell>
          <cell r="I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G561">
            <v>0</v>
          </cell>
          <cell r="H561">
            <v>0</v>
          </cell>
          <cell r="I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G562">
            <v>0</v>
          </cell>
          <cell r="H562">
            <v>0</v>
          </cell>
          <cell r="I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G563">
            <v>0</v>
          </cell>
          <cell r="H563">
            <v>0</v>
          </cell>
          <cell r="I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G564">
            <v>0</v>
          </cell>
          <cell r="H564">
            <v>0</v>
          </cell>
          <cell r="I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E565">
            <v>0</v>
          </cell>
          <cell r="F565">
            <v>0</v>
          </cell>
          <cell r="G565">
            <v>0</v>
          </cell>
          <cell r="H565">
            <v>0</v>
          </cell>
          <cell r="I565">
            <v>0</v>
          </cell>
          <cell r="J565">
            <v>0</v>
          </cell>
          <cell r="K565">
            <v>0</v>
          </cell>
          <cell r="L565">
            <v>0</v>
          </cell>
          <cell r="M565">
            <v>0</v>
          </cell>
          <cell r="N565">
            <v>0</v>
          </cell>
          <cell r="O565">
            <v>0</v>
          </cell>
          <cell r="P565">
            <v>0</v>
          </cell>
        </row>
        <row r="566">
          <cell r="A566" t="str">
            <v>J.2.11</v>
          </cell>
          <cell r="B566" t="str">
            <v xml:space="preserve"> HAND HOLE, 1200Lx1000Wx1200D</v>
          </cell>
          <cell r="C566">
            <v>7</v>
          </cell>
          <cell r="D566" t="str">
            <v>SET</v>
          </cell>
          <cell r="E566" t="str">
            <v>M+L</v>
          </cell>
          <cell r="F566" t="str">
            <v>M+L</v>
          </cell>
          <cell r="G566">
            <v>0</v>
          </cell>
          <cell r="H566">
            <v>0</v>
          </cell>
          <cell r="I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G567">
            <v>0</v>
          </cell>
          <cell r="H567">
            <v>0</v>
          </cell>
          <cell r="I567">
            <v>0</v>
          </cell>
          <cell r="J567">
            <v>0</v>
          </cell>
          <cell r="K567" t="str">
            <v>M+L</v>
          </cell>
          <cell r="L567" t="str">
            <v>M+L</v>
          </cell>
          <cell r="M567">
            <v>0</v>
          </cell>
          <cell r="N567">
            <v>0</v>
          </cell>
          <cell r="O567">
            <v>200</v>
          </cell>
          <cell r="P567">
            <v>250000</v>
          </cell>
        </row>
        <row r="568">
          <cell r="A568" t="str">
            <v>ALT-3</v>
          </cell>
          <cell r="B568" t="str">
            <v>SUB-TOTAL : (J.2)</v>
          </cell>
          <cell r="C568">
            <v>0</v>
          </cell>
          <cell r="D568">
            <v>0</v>
          </cell>
          <cell r="E568">
            <v>0</v>
          </cell>
          <cell r="F568">
            <v>1004000</v>
          </cell>
          <cell r="G568">
            <v>0</v>
          </cell>
          <cell r="H568">
            <v>0</v>
          </cell>
          <cell r="I568">
            <v>0</v>
          </cell>
          <cell r="J568">
            <v>8020</v>
          </cell>
          <cell r="K568">
            <v>0</v>
          </cell>
          <cell r="L568">
            <v>1004000</v>
          </cell>
          <cell r="M568">
            <v>0</v>
          </cell>
          <cell r="N568">
            <v>0</v>
          </cell>
          <cell r="O568">
            <v>0</v>
          </cell>
          <cell r="P568">
            <v>6436000</v>
          </cell>
        </row>
        <row r="569">
          <cell r="F569">
            <v>0</v>
          </cell>
          <cell r="G569">
            <v>0</v>
          </cell>
          <cell r="H569">
            <v>0</v>
          </cell>
          <cell r="I569">
            <v>0</v>
          </cell>
          <cell r="J569">
            <v>0</v>
          </cell>
          <cell r="K569">
            <v>0</v>
          </cell>
          <cell r="L569">
            <v>0</v>
          </cell>
          <cell r="M569">
            <v>0</v>
          </cell>
          <cell r="N569">
            <v>0</v>
          </cell>
          <cell r="O569">
            <v>0</v>
          </cell>
          <cell r="P569">
            <v>0</v>
          </cell>
        </row>
        <row r="570">
          <cell r="B570" t="str">
            <v>SUB-TOTAL : (J)</v>
          </cell>
          <cell r="C570">
            <v>0</v>
          </cell>
          <cell r="D570">
            <v>0</v>
          </cell>
          <cell r="E570">
            <v>0</v>
          </cell>
          <cell r="F570">
            <v>5900800</v>
          </cell>
          <cell r="G570">
            <v>0</v>
          </cell>
          <cell r="H570">
            <v>0</v>
          </cell>
          <cell r="I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 sheetId="30" refreshError="1"/>
      <sheetData sheetId="31" refreshError="1"/>
      <sheetData sheetId="32" refreshError="1"/>
      <sheetData sheetId="33" refreshError="1"/>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sheetData sheetId="320" refreshError="1"/>
      <sheetData sheetId="321" refreshError="1"/>
      <sheetData sheetId="322" refreshError="1"/>
      <sheetData sheetId="323" refreshError="1"/>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refreshError="1"/>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refreshError="1"/>
      <sheetData sheetId="401" refreshError="1"/>
      <sheetData sheetId="402"/>
      <sheetData sheetId="403"/>
      <sheetData sheetId="404"/>
      <sheetData sheetId="405"/>
      <sheetData sheetId="406"/>
      <sheetData sheetId="407"/>
      <sheetData sheetId="408"/>
      <sheetData sheetId="409"/>
      <sheetData sheetId="410" refreshError="1"/>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refreshError="1"/>
      <sheetData sheetId="501"/>
      <sheetData sheetId="502"/>
      <sheetData sheetId="503" refreshError="1"/>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refreshError="1"/>
      <sheetData sheetId="602" refreshError="1"/>
      <sheetData sheetId="603" refreshError="1"/>
      <sheetData sheetId="604" refreshError="1"/>
      <sheetData sheetId="605" refreshError="1"/>
      <sheetData sheetId="606" refreshError="1"/>
      <sheetData sheetId="607" refreshError="1"/>
      <sheetData sheetId="608"/>
      <sheetData sheetId="609" refreshError="1"/>
      <sheetData sheetId="610"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QMCT"/>
      <sheetName val="MTP"/>
      <sheetName val="MTP1"/>
      <sheetName val="mau-04"/>
      <sheetName val="mau-05"/>
      <sheetName val="Sheet2"/>
      <sheetName val="Sheet3"/>
      <sheetName val="Sheet4"/>
      <sheetName val="XL4Poppy"/>
      <sheetName val="MTO REV.0"/>
      <sheetName val="CHITIET"/>
      <sheetName val="??-BLDG"/>
    </sheetNames>
    <sheetDataSet>
      <sheetData sheetId="0"/>
      <sheetData sheetId="1" refreshError="1"/>
      <sheetData sheetId="2" refreshError="1"/>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eu 25b"/>
      <sheetName val="Bieu 25a"/>
      <sheetName val="00000000"/>
      <sheetName val="10000000"/>
      <sheetName val="Du_lieu"/>
      <sheetName val="THKP"/>
    </sheetNames>
    <sheetDataSet>
      <sheetData sheetId="0" refreshError="1"/>
      <sheetData sheetId="1" refreshError="1"/>
      <sheetData sheetId="2" refreshError="1"/>
      <sheetData sheetId="3" refreshError="1"/>
      <sheetData sheetId="4" refreshError="1"/>
      <sheetData sheetId="5"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ITIET"/>
      <sheetName val="Chiet tinh dz35"/>
      <sheetName val="#REF"/>
      <sheetName val="mau-04"/>
      <sheetName val="mau-05"/>
      <sheetName val="Sheet2"/>
      <sheetName val="Sheet3"/>
      <sheetName val="Sheet4"/>
      <sheetName val="XL4Poppy"/>
      <sheetName val="dmVUA"/>
      <sheetName val="Giá Vật tư bộ"/>
      <sheetName val="T 1 MÁY 25"/>
      <sheetName val="Bảng phân tích giá trị"/>
      <sheetName val="BB xác định giá trị"/>
      <sheetName val="BB giao nhận"/>
      <sheetName val="DG"/>
      <sheetName val="data"/>
      <sheetName val="TONG HOP VL-NC"/>
      <sheetName val="CHITIET VL-NC-TT1p"/>
      <sheetName val="DON GIA CAN THO"/>
      <sheetName val="vc"/>
      <sheetName val="DAMNEN KHONG HC"/>
      <sheetName val="dochat"/>
      <sheetName val="DAM NEN HC"/>
      <sheetName val="Chi tiet"/>
      <sheetName val="NHAP"/>
      <sheetName val="QMCT"/>
      <sheetName val="bang tien luong"/>
      <sheetName val="CPTNo"/>
      <sheetName val="dongia"/>
      <sheetName val="Giá V?t tu b?"/>
      <sheetName val="B?ng phân tích giá tr?"/>
      <sheetName val="BB xác d?nh giá tr?"/>
      <sheetName val="BB giao nh?n"/>
      <sheetName val="DGXDCB_DD"/>
      <sheetName val="Chiet tinh dz22"/>
      <sheetName val="Gia_GC_Satthep"/>
      <sheetName val="ctbetong"/>
      <sheetName val="Du_lieu"/>
      <sheetName val="Giá V_t tu b_"/>
      <sheetName val="B_ng phân tích giá tr_"/>
      <sheetName val="BB xác d_nh giá tr_"/>
      <sheetName val="BB giao nh_n"/>
      <sheetName val="G-PB1"/>
      <sheetName val="KLHT"/>
    </sheetNames>
    <sheetDataSet>
      <sheetData sheetId="0" refreshError="1">
        <row r="3">
          <cell r="D3">
            <v>0.05</v>
          </cell>
        </row>
        <row r="4">
          <cell r="D4">
            <v>2</v>
          </cell>
        </row>
        <row r="169">
          <cell r="G169">
            <v>178399.5</v>
          </cell>
        </row>
        <row r="173">
          <cell r="G173">
            <v>16615.444</v>
          </cell>
        </row>
        <row r="507">
          <cell r="G507">
            <v>205600</v>
          </cell>
        </row>
        <row r="513">
          <cell r="G513">
            <v>18672.367999999999</v>
          </cell>
        </row>
        <row r="518">
          <cell r="G518">
            <v>630387</v>
          </cell>
        </row>
        <row r="522">
          <cell r="G522">
            <v>18087</v>
          </cell>
        </row>
        <row r="526">
          <cell r="G526">
            <v>204100</v>
          </cell>
        </row>
        <row r="530">
          <cell r="G530">
            <v>6029</v>
          </cell>
        </row>
      </sheetData>
      <sheetData sheetId="1" refreshError="1"/>
      <sheetData sheetId="2" refreshError="1"/>
      <sheetData sheetId="3"/>
      <sheetData sheetId="4"/>
      <sheetData sheetId="5"/>
      <sheetData sheetId="6"/>
      <sheetData sheetId="7"/>
      <sheetData sheetId="8"/>
      <sheetData sheetId="9" refreshError="1"/>
      <sheetData sheetId="10"/>
      <sheetData sheetId="11"/>
      <sheetData sheetId="12"/>
      <sheetData sheetId="13"/>
      <sheetData sheetId="14"/>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AI"/>
      <sheetName val="BANLE"/>
      <sheetName val="t.kho"/>
      <sheetName val="CLB"/>
      <sheetName val="phong"/>
      <sheetName val="hoat"/>
      <sheetName val="tong BH"/>
      <sheetName val="nhapkho"/>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10000000"/>
      <sheetName val="Q1-02"/>
      <sheetName val="Q2-02"/>
      <sheetName val="Q3-02"/>
      <sheetName val="Instr'n"/>
      <sheetName val="RFP002"/>
      <sheetName val="RFP003F"/>
      <sheetName val="RFP004"/>
      <sheetName val="RFP005"/>
      <sheetName val="RFP006"/>
      <sheetName val="RFP007"/>
      <sheetName val="RFP008"/>
      <sheetName val="RFP009"/>
      <sheetName val="RFP010"/>
      <sheetName val="RFP011"/>
      <sheetName val="RFP11(1)"/>
      <sheetName val="RFP11(2)"/>
      <sheetName val="RFP11(3)"/>
      <sheetName val="RFP012"/>
      <sheetName val="RFP013"/>
      <sheetName val="RFP014"/>
      <sheetName val="RFP015"/>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TH"/>
      <sheetName val="Chia T1"/>
      <sheetName val="Chia T2"/>
      <sheetName val="Chia T3"/>
      <sheetName val="TH11"/>
      <sheetName val="TH T11"/>
      <sheetName val="TH T1"/>
      <sheetName val="XL4Test5"/>
      <sheetName val="Bang chia "/>
      <sheetName val="CN HD"/>
      <sheetName val="VC thg 2"/>
      <sheetName val="BB dcTT"/>
      <sheetName val="TT"/>
      <sheetName val="VC TCao"/>
      <sheetName val="VC o Hien"/>
      <sheetName val="VC oDuong"/>
      <sheetName val=" PHoang"/>
      <sheetName val="TT-PLuc"/>
      <sheetName val="TH thanh toan"/>
      <sheetName val="TH1"/>
      <sheetName val="TH2"/>
      <sheetName val="TH3"/>
      <sheetName val="TH4"/>
      <sheetName val="TH5"/>
      <sheetName val="ChiaT1"/>
      <sheetName val="ChiaT2"/>
      <sheetName val="ChiaT3"/>
      <sheetName val="ChiaT4"/>
      <sheetName val="ChiaT5"/>
      <sheetName val="MauTH"/>
      <sheetName val="C45"/>
      <sheetName val="C47A"/>
      <sheetName val="C47B"/>
      <sheetName val="C46"/>
      <sheetName val="DsachYT"/>
      <sheetName val="00"/>
      <sheetName val="Bhxhoi"/>
      <sheetName val="Trinh duyet LNS"/>
      <sheetName val="SN CBCNV"/>
      <sheetName val="tong luong ban"/>
      <sheetName val="DU TRU LUONG 06 THANG"/>
      <sheetName val="DU TRU CP 06 THANG"/>
      <sheetName val="AN CA THANG 08"/>
      <sheetName val="AN CA TH 09"/>
      <sheetName val="AN CA TH 10"/>
      <sheetName val="an ca th 11"/>
      <sheetName val="TAM UNG LNS TH 08"/>
      <sheetName val="PP tinh thue thu nhap"/>
      <sheetName val="Luong TG thang 08"/>
      <sheetName val="bo xung"/>
      <sheetName val="truy thu"/>
      <sheetName val="Luong TG thang 09"/>
      <sheetName val="Luong thoi gian th 10"/>
      <sheetName val="Luong thoi gian th 11"/>
      <sheetName val="QT LUONG NS T 07"/>
      <sheetName val="QT LNS TH 08"/>
      <sheetName val="QT LNS TH 09"/>
      <sheetName val="qt lns th 10"/>
      <sheetName val="TAM UNG LUONG NS TH 10"/>
      <sheetName val="tam ung LNS th 11"/>
      <sheetName val="Outlets"/>
      <sheetName val="PGs"/>
      <sheetName val="T6"/>
      <sheetName val="Mau"/>
      <sheetName val="KH LDTL"/>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LUONG CHO HUU"/>
      <sheetName val="thu BHXH,YT"/>
      <sheetName val="Phan bo"/>
      <sheetName val="QUY TM 2004 (3)"/>
      <sheetName val="QUY TM 2004 (2)"/>
      <sheetName val="SO CAI 2004 TK 111 (2)"/>
      <sheetName val="CTGS N111 (2)"/>
      <sheetName val="Can doi TK (2)"/>
      <sheetName val="CTGS Co 111"/>
      <sheetName val="Bang "/>
      <sheetName val="So TGNH  (2)"/>
      <sheetName val="N 111"/>
      <sheetName val="Sheet1 (3)"/>
      <sheetName val="C 111"/>
      <sheetName val="Sheet10"/>
      <sheetName val="KD Theo YTo"/>
      <sheetName val="Tang giam TSCD"/>
      <sheetName val="TK Ngoai bang"/>
      <sheetName val="TMinh BC TC"/>
      <sheetName val="Can doi TK"/>
      <sheetName val="BCD KToan"/>
      <sheetName val="So TGNH "/>
      <sheetName val="SO CAI TK 112"/>
      <sheetName val="SO CAI 2004 TK 111"/>
      <sheetName val="Tien Vay 311"/>
      <sheetName val="DTCTiet"/>
      <sheetName val="DT BH"/>
      <sheetName val="So QTM 2005"/>
      <sheetName val="QUY TM 2004"/>
      <sheetName val="SILICAT_x0003_"/>
      <sheetName val="1-12"/>
      <sheetName val="SP-KH"/>
      <sheetName val="Xuatkho"/>
      <sheetName val="PT"/>
      <sheetName val="bcth.Hoang"/>
      <sheetName val="bcth.Nhung"/>
      <sheetName val="bcth.Ngoc"/>
      <sheetName val="bcth.Vu"/>
      <sheetName val="CDQDT"/>
      <sheetName val="XNT"/>
      <sheetName val="01"/>
      <sheetName val="02"/>
      <sheetName val="03"/>
      <sheetName val="04"/>
      <sheetName val="05"/>
      <sheetName val="06"/>
      <sheetName val="07"/>
      <sheetName val="08"/>
      <sheetName val="09"/>
      <sheetName val="10"/>
      <sheetName val=" 10 ngày"/>
      <sheetName val="11"/>
      <sheetName val="12"/>
      <sheetName val="13"/>
      <sheetName val="14"/>
      <sheetName val="15"/>
      <sheetName val="16"/>
      <sheetName val="17"/>
      <sheetName val="18"/>
      <sheetName val="19"/>
      <sheetName val="20"/>
      <sheetName val="20ngay"/>
      <sheetName val="21"/>
      <sheetName val="22"/>
      <sheetName val="23"/>
      <sheetName val="24"/>
      <sheetName val="25"/>
      <sheetName val="26"/>
      <sheetName val="27"/>
      <sheetName val="28"/>
      <sheetName val="29"/>
      <sheetName val="30"/>
      <sheetName val="31"/>
      <sheetName val="31 ngày"/>
      <sheetName val="bcthang"/>
      <sheetName val="báo cáo thang11 mới"/>
      <sheetName val="TH QT"/>
      <sheetName val="KE QT"/>
      <sheetName val="MTL$-INTER"/>
      <sheetName val="Pivot(Silica|e)"/>
      <sheetName val="Summary"/>
      <sheetName val="Design &amp; Applications"/>
      <sheetName val="Building Summary"/>
      <sheetName val="Building"/>
      <sheetName val="External Works"/>
      <sheetName val="Pi6ot(Urethan)"/>
      <sheetName val="gvl"/>
      <sheetName val="S¶_x001d_et2"/>
      <sheetName val="TH T19"/>
      <sheetName val="TH VL, NC, DDHT Thanhphuoc"/>
      <sheetName val="??-BLDG"/>
      <sheetName val="???????-BLDG"/>
      <sheetName val="Chiet tinh dz22"/>
      <sheetName val="Macro1"/>
      <sheetName val="Macro2"/>
      <sheetName val="Macro3"/>
      <sheetName val="Chart2"/>
      <sheetName val="Chart1"/>
      <sheetName val="th«ng tri chuÈn xe"/>
      <sheetName val="vat tu 2001 cuoi nam"/>
      <sheetName val="bang phan bo VL xuat"/>
      <sheetName val="vat tu 2001"/>
      <sheetName val="qt vt­ xe"/>
      <sheetName val="táng QT 245 (14Xe("/>
      <sheetName val="Xe mua ngoµi"/>
      <sheetName val="B¸o c¸o HQ chi tiªu n¨m 2000"/>
      <sheetName val="Piwot(Silicate)"/>
      <sheetName val="_x0000__x0000__x0000__x0000__x0000__x0000_"/>
      <sheetName val="ROCK WO_x0003__x0000_"/>
      <sheetName val="Giai trinh"/>
      <sheetName val="DU TRU LUONG 06 TH@NG"/>
      <sheetName val="AN CA DH 10"/>
      <sheetName val="TAM UNG LNC TH 08"/>
      <sheetName val="Leong thoi gian th 10"/>
      <sheetName val="Luong thoa gian th 11"/>
      <sheetName val="at lns th 10"/>
      <sheetName val="tam ung DNS th 11"/>
      <sheetName val="XL4Test4"/>
      <sheetName val="Dieu chinh"/>
      <sheetName val="So -03"/>
      <sheetName val="SoLD"/>
      <sheetName val="So-02"/>
      <sheetName val="vi_du_n"/>
      <sheetName val="vi_du"/>
      <sheetName val="Bieu 2"/>
      <sheetName val="biªu 3"/>
      <sheetName val="bieu1 CTy"/>
      <sheetName val="b2 cty"/>
      <sheetName val="b 3 cty"/>
      <sheetName val="bieu 7"/>
      <sheetName val="bieu 9"/>
      <sheetName val="b14"/>
      <sheetName val="Sheet12"/>
      <sheetName val="INSUL"/>
      <sheetName val="TH_x0001_NG2"/>
      <sheetName val="Sheed4"/>
      <sheetName val="hoat_x0000_࣭_x0000__x0000__x0000__x0000__x0000__x0000__x0000__x0000_ _x0000_᭬࣫_x0000__x0004__x0000__x0000__x0000__x0000__x0000__x0000_ᑜ࣭_x0000__x0000__x0000_"/>
      <sheetName val="Pivot(_x0007_lass Wool)"/>
      <sheetName val="Pivot(RckWool)"/>
      <sheetName val="báo cáo thang11 m?i"/>
      <sheetName val="Du_lieu"/>
      <sheetName val="bcôhang"/>
      <sheetName val="thong tin cty"/>
      <sheetName val="TK-in"/>
      <sheetName val="TKTH"/>
      <sheetName val="BR"/>
      <sheetName val="MV"/>
      <sheetName val="mvtt"/>
      <sheetName val="HDKT"/>
      <sheetName val="Linh tinh"/>
      <sheetName val="nk"/>
      <sheetName val="N"/>
      <sheetName val="X"/>
      <sheetName val="RDP013"/>
      <sheetName val="CT Thang Mo"/>
      <sheetName val="CT  PL"/>
      <sheetName val="Chi tiet"/>
      <sheetName val="TH4_x0000__x0000__x0000__x0000__x0000__x0000__x0000__x0000__x0000__x0000__x0000_ℨʢ_x0000__x0004__x0000__x0000__x0000__x0000__x0000__x0000_崬ʢ_x0000__x0000__x0000__x0000__x0000_"/>
      <sheetName val="Q2-00"/>
      <sheetName val="MTO REV.2(ARMOR)"/>
      <sheetName val="NEW-PANEL"/>
      <sheetName val="ctTBA"/>
      <sheetName val="_x0010_iwot(Silicate)"/>
      <sheetName val="뜃맟뭁돽띿맟?-BLDG"/>
      <sheetName val="CAT_5"/>
      <sheetName val="현장관리비"/>
      <sheetName val="실행내역"/>
      <sheetName val="#REF"/>
      <sheetName val="적용환율"/>
      <sheetName val="合成単価作成表-BLDG"/>
      <sheetName val="PACK"/>
      <sheetName val="INV"/>
      <sheetName val="TK-XUAT"/>
      <sheetName val="TK-NHAP"/>
      <sheetName val="DT 1"/>
      <sheetName val="DT 2"/>
      <sheetName val="DT 3"/>
      <sheetName val="DM"/>
      <sheetName val="SP"/>
      <sheetName val="NPL"/>
      <sheetName val="Sheev6"/>
      <sheetName val="Nhap fon gia VL dia phuong"/>
      <sheetName val="TT_10KV"/>
      <sheetName val="Tong hop QL4( - 3"/>
      <sheetName val="SN C£GNV"/>
      <sheetName val="??????"/>
      <sheetName val="ROCK WO_x0003_?"/>
      <sheetName val="hoat?࣭???????? ?᭬࣫?_x0004_??????ᑜ࣭???"/>
      <sheetName val="공통가설"/>
      <sheetName val="hoat?࣭? ᭬࣫?_x0004_?ᑜ࣭?ڬ࣫?"/>
      <sheetName val="ፌ_x0000_佄⁎䥇⁁䡃"/>
      <sheetName val="⁁䡃⁉䥔呅"/>
      <sheetName val="呅吠ь_x0000_䑄㔳_x0005_吀䅂㔳_x000c_吀⁈畱敹"/>
      <sheetName val="㔳_x000c_吀⁈畱敹瑴慯ծ_x0000_楢兡͔_x0000_䭔"/>
      <sheetName val="_x0000_楢兡͔_x0000_䭔ͥ_x0000_䅎э_x0000_啈䝎_x0003_䠀䥁_x0003_"/>
      <sheetName val="_x0000_啈䝎_x0003_䠀䥁_x0003_䰀䵁_x0008_䈀湡⁧楧"/>
      <sheetName val="ࡍ_x0000_慂杮朠慩_x000d_䠀乁⁇䥔久䈠佁_x000b_吀⁈"/>
      <sheetName val="䥔久䈠佁_x000b_吀⁈䡎偁"/>
      <sheetName val="⁈䡎偁吠乏_x0006_吀⁈"/>
      <sheetName val="_x0000_䡔䈠乁_x0005_䐀"/>
      <sheetName val="_x0000_敄㍣б_x0000_慊"/>
      <sheetName val="䨀湡в_x0000_慊㍮"/>
      <sheetName val="湡г_x0000_慊㑮_x0004_"/>
      <sheetName val="д_x0000_慊㙮_x0004_䨀"/>
      <sheetName val="_x0000_慊㝮_x0004_䨀湡"/>
      <sheetName val="慊㡮_x0004_䨀湡Թ"/>
      <sheetName val="㥮_x0005_䨀湡〱_x0005_䨀"/>
      <sheetName val="_x0005_䨀湡ㄱ_x0005_䨀"/>
      <sheetName val="_x0000_慊ㅮԳ_x0000_慊"/>
      <sheetName val="䨀湡㐱_x0005_䨀湡"/>
      <sheetName val="慊ㅮԵ_x0000_慊ㅮ"/>
      <sheetName val="ㅮԷ_x0000_慊ㅮԸ"/>
      <sheetName val="㠱_x0005_䨀湡〲_x0005_"/>
      <sheetName val="԰_x0000_慊㉮Ա_x0000_"/>
      <sheetName val="_x0005_䨀湡㈲_x0005_䨀"/>
      <sheetName val="_x0000_慊㉮Գ_x0000_慊㉮Դ"/>
      <sheetName val="湡㐲_x0005_䨀湡㔲_x0005_"/>
      <sheetName val="㔲_x0005_䨀"/>
      <sheetName val="湡㘱_x0005_䨀湡㜱"/>
      <sheetName val="Gia vat tu"/>
      <sheetName val="TH VL_ NC_ DDHT Thanhphuoc"/>
      <sheetName val="Luong moÿÿngay cong khao sat"/>
      <sheetName val="\uong mot ngay cong xay lap"/>
      <sheetName val="Luong mot ngay conw0khao sat"/>
      <sheetName val="thu BHXH&lt;YT"/>
      <sheetName val="DG"/>
      <sheetName val="PNT-QUOT-#3"/>
      <sheetName val="COAT&amp;WRAP-QIOT-#3"/>
      <sheetName val="_x0010_ivot(Glass Wool)"/>
      <sheetName val="She%t1"/>
      <sheetName val="XL4Pop`y"/>
      <sheetName val="Chitieu-dam c!c loai"/>
      <sheetName val="@Gdg"/>
      <sheetName val="CocKJ1m"/>
      <sheetName val="TA²_x0000__x0000_NH"/>
      <sheetName val="EQUIPMENT -2"/>
      <sheetName val="전차선로 물량표"/>
      <sheetName val="PBS"/>
      <sheetName val="간접비내역-1"/>
      <sheetName val="Basic"/>
      <sheetName val="DESIGN CRITERIA"/>
      <sheetName val="용기"/>
      <sheetName val="TH4???????????ℨʢ?_x0004_??????崬ʢ?????"/>
      <sheetName val="SILICCTE"/>
      <sheetName val="tong l²_x0000__x0000_ ban"/>
      <sheetName val="Pivnt(RockWool)"/>
      <sheetName val="@ivot(Form Glass)"/>
      <sheetName val="Pivot(Gl!ss Wool)"/>
      <sheetName val="ROCK WOKL"/>
      <sheetName val="He co"/>
      <sheetName val="Bhitieu-dam cac loai"/>
      <sheetName val="LABTOTAL"/>
      <sheetName val="적용률"/>
      <sheetName val="hoat_x0000_࣭_x0000_ ᭬࣫_x0000__x0004__x0000_ᑜ࣭_x0000_ڬ࣫_x0000_"/>
      <sheetName val="MTO REV.0"/>
      <sheetName val="dongia (2)"/>
      <sheetName val="LKVL-CK-HT-GD1"/>
      <sheetName val="giathanh1"/>
      <sheetName val="lam-moi"/>
      <sheetName val="TONG HOP VL-NC"/>
      <sheetName val="thao-go"/>
      <sheetName val="THPDMoi  (2)"/>
      <sheetName val="gtrinh"/>
      <sheetName val="phuluc1"/>
      <sheetName val="chitiet"/>
      <sheetName val="TONGKE3p "/>
      <sheetName val="DONGIA"/>
      <sheetName val="DON GIA"/>
      <sheetName val="TONGKE-HT"/>
      <sheetName val="t-h HA THE"/>
      <sheetName val="CHITIET VL-NC-TT -1p"/>
      <sheetName val="TONG HOP VL-NC TT"/>
      <sheetName val="TNHCHINH"/>
      <sheetName val="TH XL"/>
      <sheetName val="CHITIET VL-NC"/>
      <sheetName val="VC"/>
      <sheetName val="Tiepdia"/>
      <sheetName val="CHITIET VL-NC-TT-3p"/>
      <sheetName val="TDTKP"/>
      <sheetName val="TDTKP1"/>
      <sheetName val="KPVC-BD "/>
      <sheetName val="VCV-BE-TONG"/>
      <sheetName val="_x0000__x0000__x0000__x0000__x0000_ _x0000_??_x0000__x0004__x0000__x0000__x0000__x0000__x0000__x0000_??_x0000__x0000__x0000__x0000__x0000__x0000__x0000__x0000_??_x0000__x0000_"/>
      <sheetName val="Phan tich don ႀ￸a chi tiet"/>
      <sheetName val="POTAL"/>
      <sheetName val="_x0000_TCTiet"/>
      <sheetName val="BCDTK"/>
      <sheetName val="soktmay"/>
      <sheetName val="TK"/>
      <sheetName val="BRCT"/>
      <sheetName val="SDHD"/>
      <sheetName val="SDHD QUY"/>
      <sheetName val="GTGT135"/>
      <sheetName val="BRCN135"/>
      <sheetName val="MV135"/>
      <sheetName val="SDHDCN"/>
      <sheetName val="SDHDCN quy"/>
      <sheetName val="NXT.CN03"/>
      <sheetName val="bl"/>
      <sheetName val="20000000"/>
      <sheetName val="__-BLDG"/>
      <sheetName val="_______-BLDG"/>
      <sheetName val="뜃맟뭁돽띿맟_-BLDG"/>
      <sheetName val="báo cáo thang11 m_i"/>
      <sheetName val="100000P0"/>
      <sheetName val="RFP0_x0010_6"/>
      <sheetName val="RFP_x0010_07"/>
      <sheetName val="RFP_x0011_1(2)"/>
      <sheetName val="Q_x0012_-02"/>
      <sheetName val="Q_x0013_-02"/>
      <sheetName val="Du toan chi Tiet coc_x0000_nuoc"/>
      <sheetName val="Nhap_x0000_don gia VL dia phuong"/>
      <sheetName val="Luong mot ngay Cong xay_x0000_lap"/>
      <sheetName val="DU TRU LUONG_x0000_06 THANG"/>
      <sheetName val="PP tinh Thue thu_x0000_nhap"/>
      <sheetName val="Luong TG thang _x0010_9"/>
      <sheetName val="QT LUONG NS_x0000_T 07"/>
      <sheetName val="TAM_x0000_UNG LUONG NS TH 10"/>
      <sheetName val="THVT"/>
      <sheetName val="PTDM"/>
      <sheetName val="?????"/>
      <sheetName val="????"/>
      <sheetName val="????? ????_x0004_????????????????????"/>
      <sheetName val="hoat_x0000_?_x0000_ ??_x0000__x0004__x0000_??_x0000_??_x0000_"/>
      <sheetName val="hoat?????????? ????_x0004_???????????"/>
      <sheetName val="hoat??? ???_x0004_???????"/>
      <sheetName val="???_x0000_??_x0005_???_x000c_????"/>
      <sheetName val="?_x000c_???????_x0000_???_x0000_?"/>
      <sheetName val="_x0000_???_x0000_??_x0000_??_x0000_??_x0003_??_x0003_"/>
      <sheetName val="_x0000_??_x0003_??_x0003_??_x0008_????"/>
      <sheetName val="?_x0000_????_x000d_???????_x000b_??"/>
      <sheetName val="????_x000b_????"/>
      <sheetName val="?????_x0006_??"/>
      <sheetName val="_x0000_???_x0005_?"/>
      <sheetName val="??_x0000_??_x0004_"/>
      <sheetName val="?_x0000_??_x0004_?"/>
      <sheetName val="_x0000_??_x0004_??"/>
      <sheetName val="??_x0004_???"/>
      <sheetName val="?_x0005_???_x0005_?"/>
      <sheetName val="_x0005_???_x0005_?"/>
      <sheetName val="???_x0005_??"/>
      <sheetName val="?_x0005_???_x0005_"/>
      <sheetName val="??_x0005_???_x0005_"/>
      <sheetName val="?_x0005_?"/>
      <sheetName val="??_x0005_???"/>
      <sheetName val="???? ???"/>
      <sheetName val="?????-1"/>
      <sheetName val="??"/>
      <sheetName val="T.Tinh"/>
      <sheetName val="Luo _x0008__x0010__x0000__x0000__x0006__x0005__x0000__x001c_ Í_x0007_ÉÀ_x0000__x0000__x0006__x0003__x0000__x0000_á_x0000__x0002__x0000_°"/>
      <sheetName val="PTDGDT"/>
      <sheetName val="G䁄MN.2"/>
      <sheetName val="DG "/>
      <sheetName val="_x0000__x0000_CAI TK 112"/>
      <sheetName val="Coc$0x40cm"/>
      <sheetName val="&quot;0ngay"/>
      <sheetName val="báo cák thang11 mới"/>
      <sheetName val="THANG'"/>
      <sheetName val="CN"/>
      <sheetName val="BCN"/>
      <sheetName val="Q TOAN"/>
      <sheetName val="NO MUA"/>
      <sheetName val="VO CHAI"/>
      <sheetName val="VC THU HOI"/>
      <sheetName val="ፌ?佄⁎䥇⁁䡃"/>
      <sheetName val="呅吠ь?䑄㔳_x0005_吀䅂㔳_x000c_吀⁈畱敹"/>
      <sheetName val="㔳_x000c_吀⁈畱敹瑴慯ծ?楢兡͔?䭔"/>
      <sheetName val="?楢兡͔?䭔ͥ?䅎э?啈䝎_x0003_䠀䥁_x0003_"/>
      <sheetName val="?啈䝎_x0003_䠀䥁_x0003_䰀䵁_x0008_䈀湡⁧楧"/>
      <sheetName val="ࡍ?慂杮朠慩_x000d_䠀乁⁇䥔久䈠佁_x000b_吀⁈"/>
      <sheetName val="?䡔䈠乁_x0005_䐀"/>
      <sheetName val="?敄㍣б?慊"/>
      <sheetName val="䨀湡в?慊㍮"/>
      <sheetName val="湡г?慊㑮_x0004_"/>
      <sheetName val="д?慊㙮_x0004_䨀"/>
      <sheetName val="?慊㝮_x0004_䨀湡"/>
      <sheetName val="?慊ㅮԳ?慊"/>
      <sheetName val="慊ㅮԵ?慊ㅮ"/>
      <sheetName val="ㅮԷ?慊ㅮԸ"/>
      <sheetName val="԰?慊㉮Ա?"/>
      <sheetName val="KHQT-00-01"/>
      <sheetName val=" thoat nuog nc"/>
      <sheetName val="?慊㉮Գ?慊㉮Դ"/>
      <sheetName val="tong l²?? ban"/>
      <sheetName val="[I"/>
      <sheetName val="d' cOng"/>
      <sheetName val="ࡍ_x0000_慂杮朠慩_x000a_䠀乁⁇䥔久䈠佁_x000b_吀⁈"/>
      <sheetName val="?_x0000_????_x000a_???????_x000b_??"/>
      <sheetName val="______"/>
      <sheetName val="ROCK WO_x0003__"/>
      <sheetName val="hoat_࣭________ _᭬࣫__x0004_______ᑜ࣭___"/>
      <sheetName val="hoat_࣭_ ᭬࣫__x0004__ᑜ࣭_ڬ࣫_"/>
      <sheetName val="呅吠ь"/>
      <sheetName val="㔳_x000c_吀⁈畱敹瑴慯ծ"/>
      <sheetName val="䨀湡в"/>
      <sheetName val="湡г"/>
      <sheetName val="д"/>
      <sheetName val="慊ㅮԵ"/>
      <sheetName val="ㅮԷ"/>
      <sheetName val="POWER"/>
      <sheetName val="견적조건"/>
      <sheetName val="BQ_Equip_Pipe"/>
      <sheetName val="BLR-S"/>
      <sheetName val="Est-Hotpp"/>
      <sheetName val="PipWT"/>
      <sheetName val="?慊㝮_x0004__x0000__x0000_"/>
      <sheetName val="CAPTHOAP"/>
      <sheetName val=" t`oat nuoc nc"/>
      <sheetName val="To*K hop"/>
      <sheetName val="TKP"/>
      <sheetName val="THPT&gt;5"/>
      <sheetName val="QMCT"/>
      <sheetName val="hoat_x0000_࣭_x0000__x0000__x0000__x0000__x0000__x0000__x0000__x0000__x0009__x0000_᭬࣫_x0000__x0004__x0000__x0000__x0000__x0000__x0000__x0000_ᑜ࣭_x0000__x0000__x0000_"/>
      <sheetName val="hoat?࣭????????_x0009_?᭬࣫?_x0004_??????ᑜ࣭???"/>
      <sheetName val="hoat?࣭?_x0009_᭬࣫?_x0004_?ᑜ࣭?ڬ࣫?"/>
      <sheetName val="hoat_x0000_࣭_x0000__x0009_᭬࣫_x0000__x0004__x0000_ᑜ࣭_x0000_ڬ࣫_x0000_"/>
      <sheetName val="_x0000__x0000__x0000__x0000__x0000__x0009__x0000_??_x0000__x0004__x0000__x0000__x0000__x0000__x0000__x0000_??_x0000__x0000__x0000__x0000__x0000__x0000__x0000__x0000_??_x0000__x0000_"/>
      <sheetName val="?????_x0009_????_x0004_????????????????????"/>
      <sheetName val="hoat_x0000_?_x0000__x0009_??_x0000__x0004__x0000_??_x0000_??_x0000_"/>
      <sheetName val="hoat??????????_x0009_????_x0004_???????????"/>
      <sheetName val="hoat???_x0009_???_x0004_???????"/>
      <sheetName val="Luo_x0009__x0008__x0010__x0000__x0000__x0006__x0005__x0000__x001c_ Í_x0007_ÉÀ_x0000__x0000__x0006__x0003__x0000__x0000_á_x0000__x0002__x0000_°"/>
      <sheetName val="hoat_࣭_________x0009__᭬࣫__x0004_______ᑜ࣭___"/>
      <sheetName val="hoat_࣭__x0009_᭬࣫__x0004__ᑜ࣭_ڬ࣫_"/>
      <sheetName val="piping"/>
      <sheetName val="BREAKDOWN(철거설치)"/>
      <sheetName val="COA-17"/>
      <sheetName val="C-18"/>
      <sheetName val=" thoau nuoc nc"/>
      <sheetName val="truy_x0000_thu"/>
      <sheetName val="DGdW"/>
      <sheetName val="To~g hop"/>
      <sheetName val="TXANG7"/>
      <sheetName val="Sxeet4"/>
      <sheetName val="To~g hop Q\47"/>
      <sheetName val="Chitieu-dam cac_x0000_loai"/>
      <sheetName val="VV-NTKL NHA _x000b_HO DOT 2"/>
      <sheetName val="THA_x000e_G 8"/>
      <sheetName val="AN CA _x0014_HANG 08"/>
      <sheetName val="Xuatkh/"/>
      <sheetName val="_x0000__x0000_DT"/>
      <sheetName val="²_x0000__x0000_han"/>
      <sheetName val="TSCD"/>
      <sheetName val="Phan tich don ??a chi tiet"/>
      <sheetName val="???"/>
      <sheetName val="재료비"/>
      <sheetName val="ࡍ?慂杮朠慩_x000a_䠀乁⁇䥔久䈠佁_x000b_吀⁈"/>
      <sheetName val="ፌ"/>
      <sheetName val="báo cák thang11 m?i"/>
      <sheetName val="???????"/>
      <sheetName val="??????_x0005_???_x000c_????"/>
      <sheetName val="?_x000c_?????????????"/>
      <sheetName val="?????????????_x0003_??_x0003_"/>
      <sheetName val="???_x0003_??_x0003_??_x0008_????"/>
      <sheetName val="??????_x000d_???????_x000b_??"/>
      <sheetName val="????_x0005_?"/>
      <sheetName val="?????_x0004_"/>
      <sheetName val="????_x0004_?"/>
      <sheetName val="???_x0004_??"/>
      <sheetName val="hoat__________________________2"/>
      <sheetName val="TH4___________________________2"/>
      <sheetName val="hoat__________________________3"/>
      <sheetName val="TH4___________________________3"/>
      <sheetName val="truy"/>
      <sheetName val="BQ List"/>
      <sheetName val="PIPE"/>
      <sheetName val="FLANGE"/>
      <sheetName val="VALVE"/>
      <sheetName val="Mech_1030"/>
      <sheetName val="Du toan chi Tiet coc?nuoc"/>
      <sheetName val="Nhap?don gia VL dia phuong"/>
      <sheetName val="Luong mot ngay Cong xay?lap"/>
      <sheetName val="DU TRU LUONG?06 THANG"/>
      <sheetName val="PP tinh Thue thu?nhap"/>
      <sheetName val="QT LUONG NS?T 07"/>
      <sheetName val="TAM?UNG LUONG NS TH 10"/>
      <sheetName val="?TCTiet"/>
      <sheetName val="Luo_x0009__x0008__x0010_??_x0006__x0005_?_x001c_ Í_x0007_ÉÀ??_x0006__x0003_??á?_x0002_?°"/>
      <sheetName val="TA²??NH"/>
      <sheetName val="Bia"/>
      <sheetName val="So lieu"/>
      <sheetName val="T2_x0000__x0000_giam TSCD"/>
      <sheetName val="Luo _x0008__x0010_??_x0006__x0005_?_x001c_ Í_x0007_ÉÀ??_x0006__x0003_??á?_x0002_?°"/>
      <sheetName val="????????"/>
      <sheetName val="THANG_"/>
      <sheetName val="_____ _____x0004_____________________"/>
      <sheetName val="hoat__________ _____x0004____________"/>
      <sheetName val="hoat___ ____x0004________"/>
      <sheetName val="Tro giup"/>
      <sheetName val="báo cáo thang11 mớa"/>
      <sheetName val="[INSUL.XLSɝROCK WOOL"/>
      <sheetName val="KLHT"/>
      <sheetName val="tong l²"/>
      <sheetName val="______x0009______x0004_____________________"/>
      <sheetName val="hoat___________x0009______x0004____________"/>
      <sheetName val="hoat____x0009_____x0004________"/>
      <sheetName val="ct thinghiem"/>
      <sheetName val="Van chuyen"/>
      <sheetName val="_x0009_???_x0004_???????"/>
      <sheetName val="TA²"/>
      <sheetName val="táng QT_x0000_245 (14Xe("/>
      <sheetName val="ࡍ"/>
      <sheetName val="truc tiep"/>
      <sheetName val=" ???_x0004_???????"/>
      <sheetName val="Nhap"/>
      <sheetName val="Luong mot ngay Cong xay"/>
      <sheetName val="DU TRU LUONG"/>
      <sheetName val="PP tinh Thue thu"/>
      <sheetName val="QT LUONG NS"/>
      <sheetName val="TAM"/>
      <sheetName val="BREAKDOWN(????)"/>
      <sheetName val="_x0000__x0000__x0000__x0000__x0000__x0000__x0000__x0000__x0000__x000e_[INSUL.XLS]TH5_x0000__x0000__x0000__x0000__x0000__x0000__x0000_"/>
      <sheetName val="KL_x0000_LAP TH KHO"/>
      <sheetName val="S`eet9"/>
      <sheetName val="BAO CAO"/>
      <sheetName val="DI-ESTI"/>
      <sheetName val="Pivot(RSÚkWool)"/>
      <sheetName val="??CAI TK 112"/>
      <sheetName val="DTࠠBH"/>
      <sheetName val="??????_x000a_???????_x000b_??"/>
      <sheetName val="__-BL_x0000__x0000_"/>
      <sheetName val="_?????_-BLDG"/>
      <sheetName val="??????_-BLDG"/>
      <sheetName val="hoat_?_________x0009__??__x0004_______??___"/>
      <sheetName val="?_x000c_???????"/>
      <sheetName val="?"/>
      <sheetName val="hoat_?________ _??__x0004_______??___"/>
      <sheetName val="ctdg"/>
      <sheetName val="Quantity"/>
      <sheetName val="[INSUL.XLS][INSUL.XLS][INSUL.XL"/>
      <sheetName val="[INSUL.XLS][INSUL.XLS]To~g hop "/>
      <sheetName val="[INSUL.XLS][INSUL.XLS]\uong mot"/>
      <sheetName val=""/>
      <sheetName val="ROCK WO_x0003_"/>
      <sheetName val="_x0000_???_x0000_?"/>
      <sheetName val="hoat_x0000_࣭_x0009_᭬࣫_x0004__x0000_ᑜ࣭ڬ࣫"/>
      <sheetName val="hoat_x0000_࣭_x0009_᭬࣫_x0004__x0000_ᑜ࣭"/>
      <sheetName val="hoat_x0000_࣭_x0000__x0009_᭬࣫_x0000__x0004__x0000_ᑜ࣭_x0000_"/>
      <sheetName val="TCTiet"/>
      <sheetName val=" ??_x0004_????"/>
      <sheetName val="hoat? ??_x0004_????"/>
      <sheetName val="Du toan chi Tiet cocnuoc"/>
      <sheetName val="Nhapdon gia VL dia phuong"/>
      <sheetName val="Luong mot ngay Cong xaylap"/>
      <sheetName val="DU TRU LUONG06 THANG"/>
      <sheetName val="PP tinh Thue thunhap"/>
      <sheetName val="QT LUONG NST 07"/>
      <sheetName val="TAMUNG LUONG NS TH 10"/>
      <sheetName val="Luo _x0008__x0010__x0006__x0005__x001c_ Í_x0007_ÉÀ_x0006__x0003_á_x0002_°"/>
      <sheetName val="truythu"/>
      <sheetName val="?????_x0005_???_x000c_????"/>
      <sheetName val="?_x000c_???????????"/>
      <sheetName val="?????????_x0003_??_x0003_"/>
      <sheetName val="??_x0003_??_x0003_??_x0008_????"/>
      <sheetName val="?????_x000d_???????_x000b_??"/>
      <sheetName val="???_x0005_?"/>
      <sheetName val="????_x0004_"/>
      <sheetName val="???_x0004_?"/>
      <sheetName val="??_x0004_??"/>
      <sheetName val="?????_x000a_???????_x000b_??"/>
      <sheetName val="?慊㝮_x0004_"/>
      <sheetName val="Chitieu-dam cacloai"/>
      <sheetName val="táng QT245 (14Xe("/>
      <sheetName val="_x000e_[INSUL.XLS]TH5"/>
      <sheetName val="MTO REV_0"/>
      <sheetName val="Chitieu-dam cac?loai"/>
      <sheetName val="BOQ건축"/>
      <sheetName val="Chitieu-dam cac"/>
      <sheetName val="KLLAP TH KHO"/>
      <sheetName val="__-BL"/>
      <sheetName val="hoat_x0000_࣭ ᭬࣫_x0004__x0000_ᑜ࣭ڬ࣫"/>
      <sheetName val="hoat_x0000_࣭ ᭬࣫_x0004__x0000_ᑜ࣭"/>
      <sheetName val="hoat_x0000_࣭_x0000_ ᭬࣫_x0000__x0004__x0000_ᑜ࣭_x0000_"/>
      <sheetName val="[INSUL.XLS]\uong mot ngay cong "/>
      <sheetName val="_x0009_??_x0000__x0004__x0000_??_x0000_??_x0000_"/>
      <sheetName val="_uong mot ngay cong xay lap"/>
      <sheetName val="truy?thu"/>
      <sheetName val="Trinh duydt LNS"/>
      <sheetName val="tong luong b`n"/>
      <sheetName val="Luong TF thang 08"/>
      <sheetName val="t`m ung LNS th 11"/>
      <sheetName val="DANHPHAP"/>
      <sheetName val="KLH_x0005_"/>
      <sheetName val="m doc"/>
      <sheetName val="Luong thoi gian ph 11"/>
      <sheetName val="_INSUL.XLSɝROCK WOOL"/>
      <sheetName val="To_K hop"/>
      <sheetName val="jl th sxc3"/>
      <sheetName val="Luong mot ngaycong khao sat"/>
      <sheetName val="hoat__________________________4"/>
      <sheetName val="TH4___________________________4"/>
      <sheetName val="hoat__________________________5"/>
      <sheetName val="TH4___________________________5"/>
      <sheetName val="LUong motngay cong khao sat"/>
      <sheetName val="Can doi TK(2)"/>
      <sheetName val="hoat__________________________6"/>
      <sheetName val="TH4___________________________6"/>
      <sheetName val="hoat__________________________7"/>
      <sheetName val="TH4___________________________7"/>
      <sheetName val="hoat࣭ ᭬࣫԰缀㚠냔ꉚ"/>
      <sheetName val="hoat࣭ ᭬࣫ԱȀ笀ჺ悍ኖȀ"/>
      <sheetName val="[INSUL.XLS]To~g hop Q\47"/>
      <sheetName val="Luo _x0008__x0010_"/>
      <sheetName val="hoat?࣭???????? ?᭬࣫?_x0004_?????㼈_x0016_Ⅴȑȸन"/>
      <sheetName val="TA²??N_x0005_"/>
      <sheetName val="hoat?࣭???????? ?᭬࣫?_x0004_?ÉԀ쀀胏_x0002_"/>
      <sheetName val="hoat?࣭???????? ?᭬࣫?_x0004_?蠂胿㤁䒄尀ᔯ耂䦙頙㏤"/>
      <sheetName val="hoat࣭ ᭬࣫픰⫏¶ᤅ鬦翶"/>
      <sheetName val="TH4???????????ℨʢ?_x0004_??????崬ʢ??_x0005_"/>
      <sheetName val="THCS._x0016_"/>
      <sheetName val="TH4ℨʢ_x0004_崬ʢ纀Eﾈɸ"/>
      <sheetName val="bang tien luong"/>
      <sheetName val="KL"/>
      <sheetName val="LUong mot"/>
      <sheetName val="TIMEPLAN AM-5"/>
      <sheetName val="tong l²€ ban"/>
      <sheetName val="TH4ℨʢ_x0004_崬ʢ㐬ʢJ_x000e_[INSUL.XLS]TH"/>
      <sheetName val="ESTI."/>
      <sheetName val="hoat?࣭???????? ?᭬࣫?_x0004_?É"/>
      <sheetName val="_INSUL.XLS__INSUL.XLS__uong mot"/>
      <sheetName val="hoat࣭ ᭬࣫_x0004_㧶_x0019_槨ኤ쭘ኆ "/>
      <sheetName val="hoat࣭ ᭬࣫_x0004__x0005_址ꦟɌ"/>
      <sheetName val="tong l²??€ ban"/>
      <sheetName val="tong l²__ ban"/>
      <sheetName val="tong l²__€ ban"/>
      <sheetName val="hoat?࣭???????? ?᭬࣫?_x0004_??????ᑜ࣭?ta"/>
      <sheetName val="재료"/>
      <sheetName val="HLKT"/>
      <sheetName val="hoat_x0000_࣭_x0000__x0000__x0000__x0000__x0000__x0000__x0000__x0000__x0009__x0000_᭬࣫_x0000_԰_x0000_缀_x0000__x0000__x0000_㚠냔ꉚ_x0000__x0000_"/>
      <sheetName val="hoat_x0000_࣭_x0000__x0000__x0000__x0000__x0000__x0000__x0000__x0000__x0009__x0000_᭬࣫_x0000_Ա_x0000__x0000__x0000_Ȁ_x0000_笀ჺ悍ኖȀ_x0000_"/>
      <sheetName val="hoat?࣭????????_x0009_?᭬࣫?_x0004_?????㼈_x0016_Ⅴȑȸन"/>
      <sheetName val="hoat?࣭????????_x0009_?᭬࣫?_x0004_?É_x0000_Ԁ_x0000_쀀胏_x0002__x0000__x0000__x0000_"/>
      <sheetName val="hoat?࣭????????_x0009_?᭬࣫?_x0004_?蠂胿㤁䒄尀ᔯ耂䦙頙㏤"/>
      <sheetName val="hoat_x0000_࣭_x0000__x0009_᭬࣫픰⫏¶_x0000_ᤅ鬦翶_x0000__x0000_"/>
      <sheetName val="hoat_x0000_࣭_x0000__x0000__x0000__x0000__x0000__x0000__x0000__x0000__x0009__x0000_᭬࣫_x0000__x0004__x0000__x0000_㧶_x0019_槨ኤ쭘ኆ_x0000__x0000_ "/>
      <sheetName val="hoat_x0000_࣭_x0000__x0000__x0000__x0000__x0000__x0000__x0000__x0000__x0009__x0000_᭬࣫_x0000__x0004__x0000__x0000__x0000__x0000__x0005__x0000_址ꦟɌ_x0000__x0000_"/>
      <sheetName val="hoat?࣭????????_x0009_?᭬࣫?_x0004_??????ᑜ࣭?ta"/>
      <sheetName val="cap t(oat nuoc"/>
      <sheetName val="??DT"/>
      <sheetName val="DLDT"/>
      <sheetName val="TA²_x0000__x0000_€NH"/>
      <sheetName val="d' cOnØ"/>
      <sheetName val="hoat_x0000_?_x0000__x0000__x0000__x0000__x0000__x0000__x0000__x0000_ _x0000_??_x0000__x0004__x0000__x0000__x0000__x0000__x0000__x0000_??_x0000__x0000__x0000_"/>
      <sheetName val="G?MN.2"/>
      <sheetName val="TH4_x0000__x0000__x0000__x0000__x0000__x0000__x0000__x0000__x0000__x0000__x0000_ℨʢ_x0000__x0004_︀럕ԯ_x0000_缀_x0000__x0000__x0000_莘'菜'헾"/>
      <sheetName val="__-BLD_x0005_"/>
      <sheetName val="GTCL"/>
      <sheetName val="VON"/>
      <sheetName val="dat"/>
      <sheetName val="THOP"/>
      <sheetName val="hoat_x0000_?_x0000__x0000__x0000__x0000__x0000__x0000__x0000__x0000__x0009__x0000_??_x0000__x0004__x0000__x0000__x0000__x0000__x0000__x0000_??_x0000__x0000__x0000_"/>
      <sheetName val="Tien Vay 31"/>
      <sheetName val="_闘÷皐˅䡲あ"/>
      <sheetName val="táng QT"/>
      <sheetName val="[INSUL.XLS][INSUL.XLS]Xuatkh/"/>
      <sheetName val="??-B_x000c_DG"/>
      <sheetName val="Pivot_x0008_RckWool)"/>
      <sheetName val="䥔久䈀佁_x000b_吀⁈䡎偁"/>
      <sheetName val="_TCTiet"/>
      <sheetName val="TA²__NH"/>
      <sheetName val="TH4___________ℨʢ__x0004_______崬ʢ_____"/>
      <sheetName val="_____"/>
      <sheetName val="____"/>
      <sheetName val="___"/>
      <sheetName val="__x000c________"/>
      <sheetName val="_"/>
      <sheetName val="_____x000b_____"/>
      <sheetName val="______x0006___"/>
      <sheetName val="__"/>
      <sheetName val="___x0004____"/>
      <sheetName val="__x0005_____x0005__"/>
      <sheetName val="_x0005_____x0005__"/>
      <sheetName val="____x0005___"/>
      <sheetName val="__x0005_____x0005_"/>
      <sheetName val="___x0005_____x0005_"/>
      <sheetName val="__x0005__"/>
      <sheetName val="___x0005____"/>
      <sheetName val="____ ___"/>
      <sheetName val="_____-1"/>
      <sheetName val="Xuatkh_"/>
      <sheetName val="ፌ_佄⁎䥇⁁䡃"/>
      <sheetName val="呅吠ь_䑄㔳_x0005_吀䅂㔳_x000c_吀⁈畱敹"/>
      <sheetName val="㔳_x000c_吀⁈畱敹瑴慯ծ_楢兡͔_䭔"/>
      <sheetName val="_楢兡͔_䭔ͥ_䅎э_啈䝎_x0003_䠀䥁_x0003_"/>
      <sheetName val="_啈䝎_x0003_䠀䥁_x0003_䰀䵁_x0008_䈀湡⁧楧"/>
      <sheetName val="ࡍ_慂杮朠慩_x000d_䠀乁⁇䥔久䈠佁_x000b_吀⁈"/>
      <sheetName val="_䡔䈠乁_x0005_䐀"/>
      <sheetName val="_敄㍣б_慊"/>
      <sheetName val="䨀湡в_慊㍮"/>
      <sheetName val="湡г_慊㑮_x0004_"/>
      <sheetName val="д_慊㙮_x0004_䨀"/>
      <sheetName val="_慊㝮_x0004_䨀湡"/>
      <sheetName val="_慊ㅮԳ_慊"/>
      <sheetName val="慊ㅮԵ_慊ㅮ"/>
      <sheetName val="ㅮԷ_慊ㅮԸ"/>
      <sheetName val="԰_慊㉮Ա_"/>
      <sheetName val="_慊㉮Գ_慊㉮Դ"/>
      <sheetName val="Luo _x0008__x0010____x0006__x0005___x001c_ Í_x0007_ÉÀ___x0006__x0003___á__x0002__°"/>
      <sheetName val="Du toan chi Tiet coc_nuoc"/>
      <sheetName val="Nhap_don gia VL dia phuong"/>
      <sheetName val="Luong mot ngay Cong xay_lap"/>
      <sheetName val="DU TRU LUONG_06 THANG"/>
      <sheetName val="PP tinh Thue thu_nhap"/>
      <sheetName val="QT LUONG NS_T 07"/>
      <sheetName val="TAM_UNG LUONG NS TH 10"/>
      <sheetName val="ࡍ_慂杮朠慩_䠀乁⁇䥔久䈠佁_x000b_吀⁈"/>
      <sheetName val="_______x0005_____x000c_____"/>
      <sheetName val="__x000c______________"/>
      <sheetName val="______________x0003____x0003_"/>
      <sheetName val="____x0003____x0003____x0008_____"/>
      <sheetName val="_______x000d_________x000b___"/>
      <sheetName val="_____x0005__"/>
      <sheetName val="______x0004_"/>
      <sheetName val="_____x0004__"/>
      <sheetName val="____x0004___"/>
      <sheetName val="__CAI TK 112"/>
      <sheetName val="táng QT_245 (14Xe("/>
      <sheetName val="truy_thu"/>
      <sheetName val="__DT"/>
      <sheetName val="DZ 35"/>
      <sheetName val="Cto"/>
      <sheetName val="Banbuc"/>
      <sheetName val="DGchitiet "/>
      <sheetName val="Book2"/>
      <sheetName val="CHITIET VL-NC-TT1p"/>
      <sheetName val="táng QT?245 (14Xe("/>
      <sheetName val="MDT67-CS"/>
      <sheetName val="SILICAT_x005f_x0003_"/>
      <sheetName val="S¶_x005f_x001d_et2"/>
      <sheetName val="ROCK WO_x005f_x0003_"/>
      <sheetName val="Pivot(_x005f_x0007_lass Wool)"/>
      <sheetName val="TH_x005f_x0001_NG2"/>
      <sheetName val="_x005f_x0010_iwot(Silicate)"/>
      <sheetName val="T2"/>
      <sheetName val="²"/>
      <sheetName val=" ??"/>
      <sheetName val="MTC+NC"/>
      <sheetName val="TUVAN"/>
      <sheetName val="CobKN1m"/>
      <sheetName val="[INSUL.XLS]Xuatkh/"/>
      <sheetName val="báo cák thang11 m_i"/>
      <sheetName val="Chiet tinh 0,4KV"/>
      <sheetName val="chitimc"/>
      <sheetName val="báo cáo than_x0005__x0000__x0000__x0000__x0002__x0000_쇑"/>
      <sheetName val="TSC_x0005_"/>
      <sheetName val="G䁄M茸M헾"/>
      <sheetName val="G䁄M_x0005__x0000_"/>
      <sheetName val="G䁄M葨Ï蒬"/>
      <sheetName val="hoat?࣭?_x0009_᭬࣫?_x0004_?ᑜ࣭?"/>
      <sheetName val="적԰"/>
      <sheetName val="hoat?࣭? ᭬࣫?_x0004_?ᑜ࣭?"/>
      <sheetName val="적렠⽿"/>
      <sheetName val="tong luonf ban"/>
      <sheetName val="Rhan bo"/>
      <sheetName val="&quot;0nga_x0005_"/>
      <sheetName val="sum"/>
      <sheetName val="계산근거"/>
      <sheetName val="자재단가"/>
      <sheetName val="TG9504"/>
      <sheetName val="맨홀수량산출"/>
      <sheetName val="가감수량"/>
      <sheetName val="LinerWt"/>
      <sheetName val="insulation"/>
      <sheetName val="[INSU"/>
      <sheetName val="Chia\2"/>
      <sheetName val="ႀ_x0000_ chi tiet kho3"/>
      <sheetName val="Pivot(Form_Glass)"/>
      <sheetName val="Cước VC + ĐM CP Tư vấn"/>
      <sheetName val="Don gia III"/>
      <sheetName val="Don gia CT"/>
      <sheetName val="V.c noi bo"/>
      <sheetName val="CP Du phong"/>
      <sheetName val="THCP xay dung"/>
      <sheetName val="Ts"/>
      <sheetName val="QD79"/>
      <sheetName val="THCP Lap dat"/>
      <sheetName val="Config"/>
      <sheetName val="HVAC"/>
      <sheetName val="CLAUSE"/>
      <sheetName val="Pivot(Glass_Wool)"/>
      <sheetName val="ROCK_WOOL"/>
      <sheetName val="VV-NTKL_MUONG_DOT_3"/>
      <sheetName val="kl_lap_nha_kho_"/>
      <sheetName val="KL_LAP_TH_KHO"/>
      <sheetName val="kl_chi_tiet_kho3"/>
      <sheetName val="kl_th_kho3"/>
      <sheetName val="KP"/>
      <sheetName val="dtct cong"/>
      <sheetName val="_I"/>
      <sheetName val="_______"/>
      <sheetName val="________"/>
      <sheetName val=" ____x0004________"/>
      <sheetName val="DG_NINH THUAN"/>
      <sheetName val="__-BLD_xdf50_"/>
      <sheetName val="Xuatkh_x0005_"/>
      <sheetName val="Xuatkhh"/>
      <sheetName val="_x0013_heet1"/>
      <sheetName val="hoat_x0000_r絠r緘r繐r终r罀r羸r耰r肨r籀r粸r艀r芸r茰"/>
      <sheetName val="VL(NG V-c)"/>
      <sheetName val="TSO_CHUNG"/>
      <sheetName val="Luo_x0009__x0008__x0010_"/>
      <sheetName val="hoatr絠r緘r繐r终r罀r羸r耰r肨r籀r粸r艀r芸r茰"/>
      <sheetName val="견浘䶦_x0000_"/>
      <sheetName val="Tong hop kinh phi"/>
      <sheetName val="Don gia XD"/>
      <sheetName val="KL.dgdaucau"/>
      <sheetName val="Cống cầu Ka Long"/>
      <sheetName val="VLchon"/>
      <sheetName val="VL đặc chủng cầu"/>
      <sheetName val="Nhan cong XD"/>
      <sheetName val="GCM QN V1"/>
      <sheetName val="BILL THẦU KALONG 2"/>
      <sheetName val="Parms"/>
      <sheetName val="CT 1md &amp; daõ cong"/>
      <sheetName val="Parametri"/>
      <sheetName val="DB_AnnoPrec"/>
      <sheetName val="DB_Budget"/>
      <sheetName val="DB_Conseguito"/>
      <sheetName val="hoat_࣭_________x0009__᭬࣫__x0004__G_x0000_퀀ખ켂_x0000__x0000_倀蓎"/>
      <sheetName val="hoat_࣭_________x0009__᭬࣫__x0004__G_x0000_퀀ખ켂_x0000__x0000_᠀䖼"/>
      <sheetName val="TA²??€NH"/>
      <sheetName val="tam ung DN_x0005__x0000__x0000__x0000__x0002__x0000_ꁫ"/>
      <sheetName val="간접비내역)1"/>
      <sheetName val="VV-NTKL_NHA_KHO_DOT_2"/>
      <sheetName val="kl_th_sxc3"/>
      <sheetName val="kl_ct_sxc3"/>
      <sheetName val="hoc_han"/>
      <sheetName val="_thoat_nuoc_nc"/>
      <sheetName val="cap_thoat_nuoc"/>
      <sheetName val="Bang_VL"/>
      <sheetName val="VL(No_V-c)"/>
      <sheetName val="He_so"/>
      <sheetName val="PL_Vua"/>
      <sheetName val="Chitieu-dam_cac_loai"/>
      <sheetName val="DG_Dam"/>
      <sheetName val="DG_chung"/>
      <sheetName val="VL-dac_chung"/>
      <sheetName val="CT_1md_&amp;_dau_cong"/>
      <sheetName val="Tong_hop"/>
      <sheetName val="CT_cong"/>
      <sheetName val="dg_cong"/>
      <sheetName val="THANG_8"/>
      <sheetName val="Tong_hopQ48-1"/>
      <sheetName val="Tong_hop_QL48_-_2"/>
      <sheetName val="Tong_hop_QL47"/>
      <sheetName val="Tong_hop_QL48_-_3"/>
      <sheetName val="Chi_tiet_don_gia_khoi_phuc"/>
      <sheetName val="Du_toan_chi_tiet_coc_nuoc"/>
      <sheetName val="Du_toan_chi_tiet_coc"/>
      <sheetName val="Phan_tich_don_gia_chi_tiet"/>
      <sheetName val="Nhap_don_gia_VL_dia_phuong"/>
      <sheetName val="Luong_mot_ngay_cong_xay_lap"/>
      <sheetName val="Luong_mot_ngay_cong_khao_sat"/>
      <sheetName val="Trinh_duyet_LNS"/>
      <sheetName val="SN_CBCNV"/>
      <sheetName val="tong_luong_ban"/>
      <sheetName val="DU_TRU_LUONG_06_THANG"/>
      <sheetName val="DU_TRU_CP_06_THANG"/>
      <sheetName val="AN_CA_THANG_08"/>
      <sheetName val="AN_CA_TH_09"/>
      <sheetName val="AN_CA_TH_10"/>
      <sheetName val="an_ca_th_11"/>
      <sheetName val="TAM_UNG_LNS_TH_08"/>
      <sheetName val="PP_tinh_thue_thu_nhap"/>
      <sheetName val="Luong_TG_thang_08"/>
      <sheetName val="bo_xung"/>
      <sheetName val="Luong_TG_thang_09"/>
      <sheetName val="Luong_thoi_gian_th_10"/>
      <sheetName val="Luong_thoi_gian_th_11"/>
      <sheetName val="QT_LUONG_NS_T_07"/>
      <sheetName val="QT_LNS_TH_08"/>
      <sheetName val="QT_LNS_TH_09"/>
      <sheetName val="qt_lns_th_10"/>
      <sheetName val="TAM_UNG_LUONG_NS_TH_10"/>
      <sheetName val="²??han"/>
      <sheetName val="hoat_࣭________ _᭬࣫__x0004__G_x0000_퀀ખ켂_x0000__x0000_倀蓎"/>
      <sheetName val="hoat_࣭________ _᭬࣫__x0004__G_x0000_퀀ખ켂_x0000__x0000_᠀䖼"/>
      <sheetName val="IBASE"/>
      <sheetName val="dgia"/>
      <sheetName val="KKKKKKKK"/>
      <sheetName val="재료Զ"/>
      <sheetName val="hoat? ??_x0004_??"/>
      <sheetName val="báo cáo than_x0005__x0002_쇑"/>
      <sheetName val="G䁄M_x0005_"/>
      <sheetName val="ႀ chi tiet kho3"/>
      <sheetName val="견浘䶦"/>
      <sheetName val="tam ung DN_x0005__x0002_ꁫ"/>
      <sheetName val="hoat?࣭????????_x0009_?᭬࣫?_x0004_??????ᑜ࣭??ⵂ"/>
      <sheetName val="hoat?࣭????????_x0009_?᭬࣫?_x0004_??????ᑜ謠h_x0000_"/>
      <sheetName val="LUong mot_x0000_ngay cong khao sat"/>
      <sheetName val="Can doi TK_x0000_(2)"/>
      <sheetName val="Tonghop"/>
    </sheetNames>
    <definedNames>
      <definedName name="cplhsmt" refersTo="#REF!"/>
      <definedName name="cptdhsmt" refersTo="#REF!"/>
      <definedName name="cptdtdt" refersTo="#REF!"/>
      <definedName name="cptdtkkt" refersTo="#REF!"/>
      <definedName name="gsktxd" refersTo="#REF!"/>
      <definedName name="qlda" refersTo="#REF!"/>
      <definedName name="tinhqt" refersTo="#REF!"/>
      <definedName name="tkp" refersTo="#REF!"/>
      <definedName name="tkpdt" refersTo="#REF!"/>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sheetData sheetId="271"/>
      <sheetData sheetId="272"/>
      <sheetData sheetId="273"/>
      <sheetData sheetId="274"/>
      <sheetData sheetId="275"/>
      <sheetData sheetId="276"/>
      <sheetData sheetId="277" refreshError="1"/>
      <sheetData sheetId="278"/>
      <sheetData sheetId="279"/>
      <sheetData sheetId="280" refreshError="1"/>
      <sheetData sheetId="281" refreshError="1"/>
      <sheetData sheetId="282" refreshError="1"/>
      <sheetData sheetId="283" refreshError="1"/>
      <sheetData sheetId="284"/>
      <sheetData sheetId="285"/>
      <sheetData sheetId="286"/>
      <sheetData sheetId="287" refreshError="1"/>
      <sheetData sheetId="288" refreshError="1"/>
      <sheetData sheetId="289"/>
      <sheetData sheetId="290"/>
      <sheetData sheetId="291"/>
      <sheetData sheetId="292"/>
      <sheetData sheetId="293"/>
      <sheetData sheetId="294"/>
      <sheetData sheetId="295"/>
      <sheetData sheetId="296"/>
      <sheetData sheetId="297"/>
      <sheetData sheetId="298" refreshError="1"/>
      <sheetData sheetId="299"/>
      <sheetData sheetId="300" refreshError="1"/>
      <sheetData sheetId="301"/>
      <sheetData sheetId="302"/>
      <sheetData sheetId="303"/>
      <sheetData sheetId="304"/>
      <sheetData sheetId="305"/>
      <sheetData sheetId="306"/>
      <sheetData sheetId="307"/>
      <sheetData sheetId="308"/>
      <sheetData sheetId="309" refreshError="1"/>
      <sheetData sheetId="310" refreshError="1"/>
      <sheetData sheetId="311" refreshError="1"/>
      <sheetData sheetId="312" refreshError="1"/>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refreshError="1"/>
      <sheetData sheetId="328"/>
      <sheetData sheetId="329"/>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sheetData sheetId="345" refreshError="1"/>
      <sheetData sheetId="346" refreshError="1"/>
      <sheetData sheetId="347" refreshError="1"/>
      <sheetData sheetId="348" refreshError="1"/>
      <sheetData sheetId="349"/>
      <sheetData sheetId="350" refreshError="1"/>
      <sheetData sheetId="351" refreshError="1"/>
      <sheetData sheetId="352" refreshError="1"/>
      <sheetData sheetId="353"/>
      <sheetData sheetId="354" refreshError="1"/>
      <sheetData sheetId="355" refreshError="1"/>
      <sheetData sheetId="356" refreshError="1"/>
      <sheetData sheetId="357" refreshError="1"/>
      <sheetData sheetId="358" refreshError="1"/>
      <sheetData sheetId="359" refreshError="1"/>
      <sheetData sheetId="360" refreshError="1"/>
      <sheetData sheetId="361"/>
      <sheetData sheetId="362"/>
      <sheetData sheetId="363"/>
      <sheetData sheetId="364"/>
      <sheetData sheetId="365"/>
      <sheetData sheetId="366"/>
      <sheetData sheetId="367"/>
      <sheetData sheetId="368"/>
      <sheetData sheetId="369"/>
      <sheetData sheetId="370"/>
      <sheetData sheetId="371"/>
      <sheetData sheetId="372"/>
      <sheetData sheetId="373" refreshError="1"/>
      <sheetData sheetId="374"/>
      <sheetData sheetId="375"/>
      <sheetData sheetId="376"/>
      <sheetData sheetId="377"/>
      <sheetData sheetId="378" refreshError="1"/>
      <sheetData sheetId="379" refreshError="1"/>
      <sheetData sheetId="380" refreshError="1"/>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refreshError="1"/>
      <sheetData sheetId="401"/>
      <sheetData sheetId="402"/>
      <sheetData sheetId="403"/>
      <sheetData sheetId="404"/>
      <sheetData sheetId="405"/>
      <sheetData sheetId="406"/>
      <sheetData sheetId="407" refreshError="1"/>
      <sheetData sheetId="408" refreshError="1"/>
      <sheetData sheetId="409"/>
      <sheetData sheetId="410" refreshError="1"/>
      <sheetData sheetId="411" refreshError="1"/>
      <sheetData sheetId="412"/>
      <sheetData sheetId="413" refreshError="1"/>
      <sheetData sheetId="414" refreshError="1"/>
      <sheetData sheetId="415" refreshError="1"/>
      <sheetData sheetId="416" refreshError="1"/>
      <sheetData sheetId="417" refreshError="1"/>
      <sheetData sheetId="418" refreshError="1"/>
      <sheetData sheetId="419"/>
      <sheetData sheetId="420" refreshError="1"/>
      <sheetData sheetId="421" refreshError="1"/>
      <sheetData sheetId="422"/>
      <sheetData sheetId="423"/>
      <sheetData sheetId="424"/>
      <sheetData sheetId="425"/>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sheetData sheetId="435"/>
      <sheetData sheetId="436"/>
      <sheetData sheetId="437"/>
      <sheetData sheetId="438"/>
      <sheetData sheetId="439"/>
      <sheetData sheetId="440" refreshError="1"/>
      <sheetData sheetId="441" refreshError="1"/>
      <sheetData sheetId="442" refreshError="1"/>
      <sheetData sheetId="443" refreshError="1"/>
      <sheetData sheetId="444" refreshError="1"/>
      <sheetData sheetId="445" refreshError="1"/>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sheetData sheetId="475"/>
      <sheetData sheetId="476"/>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sheetData sheetId="543" refreshError="1"/>
      <sheetData sheetId="544" refreshError="1"/>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refreshError="1"/>
      <sheetData sheetId="572"/>
      <sheetData sheetId="573"/>
      <sheetData sheetId="574"/>
      <sheetData sheetId="575"/>
      <sheetData sheetId="576"/>
      <sheetData sheetId="577"/>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sheetData sheetId="597"/>
      <sheetData sheetId="598"/>
      <sheetData sheetId="599"/>
      <sheetData sheetId="600" refreshError="1"/>
      <sheetData sheetId="601"/>
      <sheetData sheetId="602" refreshError="1"/>
      <sheetData sheetId="603" refreshError="1"/>
      <sheetData sheetId="604"/>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sheetData sheetId="619"/>
      <sheetData sheetId="620"/>
      <sheetData sheetId="621"/>
      <sheetData sheetId="622" refreshError="1"/>
      <sheetData sheetId="623" refreshError="1"/>
      <sheetData sheetId="624" refreshError="1"/>
      <sheetData sheetId="625" refreshError="1"/>
      <sheetData sheetId="626" refreshError="1"/>
      <sheetData sheetId="627" refreshError="1"/>
      <sheetData sheetId="628" refreshError="1"/>
      <sheetData sheetId="629"/>
      <sheetData sheetId="630" refreshError="1"/>
      <sheetData sheetId="631" refreshError="1"/>
      <sheetData sheetId="632"/>
      <sheetData sheetId="633"/>
      <sheetData sheetId="634" refreshError="1"/>
      <sheetData sheetId="635" refreshError="1"/>
      <sheetData sheetId="636" refreshError="1"/>
      <sheetData sheetId="637"/>
      <sheetData sheetId="638" refreshError="1"/>
      <sheetData sheetId="639" refreshError="1"/>
      <sheetData sheetId="640" refreshError="1"/>
      <sheetData sheetId="641" refreshError="1"/>
      <sheetData sheetId="642" refreshError="1"/>
      <sheetData sheetId="643" refreshError="1"/>
      <sheetData sheetId="644" refreshError="1"/>
      <sheetData sheetId="645" refreshError="1"/>
      <sheetData sheetId="646" refreshError="1"/>
      <sheetData sheetId="647" refreshError="1"/>
      <sheetData sheetId="648" refreshError="1"/>
      <sheetData sheetId="649" refreshError="1"/>
      <sheetData sheetId="650" refreshError="1"/>
      <sheetData sheetId="651"/>
      <sheetData sheetId="652" refreshError="1"/>
      <sheetData sheetId="653"/>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sheetData sheetId="690" refreshError="1"/>
      <sheetData sheetId="691"/>
      <sheetData sheetId="692" refreshError="1"/>
      <sheetData sheetId="693" refreshError="1"/>
      <sheetData sheetId="694"/>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sheetData sheetId="708" refreshError="1"/>
      <sheetData sheetId="709"/>
      <sheetData sheetId="710" refreshError="1"/>
      <sheetData sheetId="71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sheetData sheetId="730" refreshError="1"/>
      <sheetData sheetId="731" refreshError="1"/>
      <sheetData sheetId="732"/>
      <sheetData sheetId="733"/>
      <sheetData sheetId="734"/>
      <sheetData sheetId="735"/>
      <sheetData sheetId="736"/>
      <sheetData sheetId="737"/>
      <sheetData sheetId="738"/>
      <sheetData sheetId="739" refreshError="1"/>
      <sheetData sheetId="740"/>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sheetData sheetId="752" refreshError="1"/>
      <sheetData sheetId="753"/>
      <sheetData sheetId="754" refreshError="1"/>
      <sheetData sheetId="755" refreshError="1"/>
      <sheetData sheetId="756" refreshError="1"/>
      <sheetData sheetId="757" refreshError="1"/>
      <sheetData sheetId="758" refreshError="1"/>
      <sheetData sheetId="759"/>
      <sheetData sheetId="760"/>
      <sheetData sheetId="761" refreshError="1"/>
      <sheetData sheetId="762" refreshError="1"/>
      <sheetData sheetId="763" refreshError="1"/>
      <sheetData sheetId="764"/>
      <sheetData sheetId="765" refreshError="1"/>
      <sheetData sheetId="766" refreshError="1"/>
      <sheetData sheetId="767" refreshError="1"/>
      <sheetData sheetId="768"/>
      <sheetData sheetId="769"/>
      <sheetData sheetId="770"/>
      <sheetData sheetId="771"/>
      <sheetData sheetId="772" refreshError="1"/>
      <sheetData sheetId="773" refreshError="1"/>
      <sheetData sheetId="774" refreshError="1"/>
      <sheetData sheetId="775"/>
      <sheetData sheetId="776" refreshError="1"/>
      <sheetData sheetId="777" refreshError="1"/>
      <sheetData sheetId="778" refreshError="1"/>
      <sheetData sheetId="779" refreshError="1"/>
      <sheetData sheetId="780" refreshError="1"/>
      <sheetData sheetId="781" refreshError="1"/>
      <sheetData sheetId="782"/>
      <sheetData sheetId="783"/>
      <sheetData sheetId="784"/>
      <sheetData sheetId="785"/>
      <sheetData sheetId="786" refreshError="1"/>
      <sheetData sheetId="787" refreshError="1"/>
      <sheetData sheetId="788"/>
      <sheetData sheetId="789" refreshError="1"/>
      <sheetData sheetId="790" refreshError="1"/>
      <sheetData sheetId="791" refreshError="1"/>
      <sheetData sheetId="792" refreshError="1"/>
      <sheetData sheetId="793" refreshError="1"/>
      <sheetData sheetId="794"/>
      <sheetData sheetId="795" refreshError="1"/>
      <sheetData sheetId="796"/>
      <sheetData sheetId="797"/>
      <sheetData sheetId="798" refreshError="1"/>
      <sheetData sheetId="799"/>
      <sheetData sheetId="800"/>
      <sheetData sheetId="801"/>
      <sheetData sheetId="802" refreshError="1"/>
      <sheetData sheetId="803" refreshError="1"/>
      <sheetData sheetId="804" refreshError="1"/>
      <sheetData sheetId="805" refreshError="1"/>
      <sheetData sheetId="806" refreshError="1"/>
      <sheetData sheetId="807" refreshError="1"/>
      <sheetData sheetId="808" refreshError="1"/>
      <sheetData sheetId="809"/>
      <sheetData sheetId="810" refreshError="1"/>
      <sheetData sheetId="811" refreshError="1"/>
      <sheetData sheetId="812" refreshError="1"/>
      <sheetData sheetId="813"/>
      <sheetData sheetId="814" refreshError="1"/>
      <sheetData sheetId="815" refreshError="1"/>
      <sheetData sheetId="816" refreshError="1"/>
      <sheetData sheetId="817" refreshError="1"/>
      <sheetData sheetId="818" refreshError="1"/>
      <sheetData sheetId="819" refreshError="1"/>
      <sheetData sheetId="820" refreshError="1"/>
      <sheetData sheetId="821"/>
      <sheetData sheetId="822"/>
      <sheetData sheetId="823"/>
      <sheetData sheetId="824" refreshError="1"/>
      <sheetData sheetId="825" refreshError="1"/>
      <sheetData sheetId="826" refreshError="1"/>
      <sheetData sheetId="827" refreshError="1"/>
      <sheetData sheetId="828"/>
      <sheetData sheetId="829" refreshError="1"/>
      <sheetData sheetId="830" refreshError="1"/>
      <sheetData sheetId="831"/>
      <sheetData sheetId="832"/>
      <sheetData sheetId="833" refreshError="1"/>
      <sheetData sheetId="834" refreshError="1"/>
      <sheetData sheetId="835" refreshError="1"/>
      <sheetData sheetId="836" refreshError="1"/>
      <sheetData sheetId="837"/>
      <sheetData sheetId="838"/>
      <sheetData sheetId="839"/>
      <sheetData sheetId="840"/>
      <sheetData sheetId="841" refreshError="1"/>
      <sheetData sheetId="842"/>
      <sheetData sheetId="843" refreshError="1"/>
      <sheetData sheetId="844" refreshError="1"/>
      <sheetData sheetId="845" refreshError="1"/>
      <sheetData sheetId="846" refreshError="1"/>
      <sheetData sheetId="847"/>
      <sheetData sheetId="848"/>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sheetData sheetId="872"/>
      <sheetData sheetId="873"/>
      <sheetData sheetId="874"/>
      <sheetData sheetId="875"/>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sheetData sheetId="91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sheetData sheetId="930"/>
      <sheetData sheetId="931" refreshError="1"/>
      <sheetData sheetId="932" refreshError="1"/>
      <sheetData sheetId="933"/>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sheetData sheetId="944" refreshError="1"/>
      <sheetData sheetId="945"/>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sheetData sheetId="955"/>
      <sheetData sheetId="956"/>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sheetData sheetId="985" refreshError="1"/>
      <sheetData sheetId="986" refreshError="1"/>
      <sheetData sheetId="987"/>
      <sheetData sheetId="988" refreshError="1"/>
      <sheetData sheetId="989" refreshError="1"/>
      <sheetData sheetId="990" refreshError="1"/>
      <sheetData sheetId="991" refreshError="1"/>
      <sheetData sheetId="992" refreshError="1"/>
      <sheetData sheetId="993" refreshError="1"/>
      <sheetData sheetId="994" refreshError="1"/>
      <sheetData sheetId="995" refreshError="1"/>
      <sheetData sheetId="996" refreshError="1"/>
      <sheetData sheetId="997" refreshError="1"/>
      <sheetData sheetId="998" refreshError="1"/>
      <sheetData sheetId="999" refreshError="1"/>
      <sheetData sheetId="1000" refreshError="1"/>
      <sheetData sheetId="1001" refreshError="1"/>
      <sheetData sheetId="1002" refreshError="1"/>
      <sheetData sheetId="1003"/>
      <sheetData sheetId="1004"/>
      <sheetData sheetId="1005" refreshError="1"/>
      <sheetData sheetId="1006" refreshError="1"/>
      <sheetData sheetId="1007" refreshError="1"/>
      <sheetData sheetId="1008" refreshError="1"/>
      <sheetData sheetId="1009" refreshError="1"/>
      <sheetData sheetId="1010"/>
      <sheetData sheetId="1011" refreshError="1"/>
      <sheetData sheetId="1012"/>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IPE-03E"/>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KLHT"/>
      <sheetName val="THKP"/>
      <sheetName val="KL XL2000"/>
      <sheetName val="KLXL2001"/>
      <sheetName val="THKP2001"/>
      <sheetName val="KLphanbo"/>
      <sheetName val="Chiet tinh"/>
      <sheetName val="XL4Poppy"/>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C_KKTSCD"/>
      <sheetName val="Chitiet"/>
      <sheetName val="Sheet2 (2)"/>
      <sheetName val="Mau_BC_KKTSCD"/>
      <sheetName val="Chi tiet - Dv lap"/>
      <sheetName val="TH KHTC"/>
      <sheetName val="000"/>
      <sheetName val="00000000"/>
      <sheetName val="Dong Dau"/>
      <sheetName val="Dong Dau (2)"/>
      <sheetName val="Sau dong"/>
      <sheetName val="Ma xa"/>
      <sheetName val="My dinh"/>
      <sheetName val="Tong cong"/>
      <sheetName val="Chart2"/>
      <sheetName val="Chart1"/>
      <sheetName val="1"/>
      <sheetName val="Interim payment"/>
      <sheetName val="Letter"/>
      <sheetName val="Bid Sum"/>
      <sheetName val="Item B"/>
      <sheetName val="Dg A"/>
      <sheetName val="Dg B&amp;C"/>
      <sheetName val="Rates&amp;Prices"/>
      <sheetName val="Material at site"/>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Gia VL"/>
      <sheetName val="Bang gia ca may"/>
      <sheetName val="Bang luong CB"/>
      <sheetName val="Bang P.tich CT"/>
      <sheetName val="D.toan chi tiet"/>
      <sheetName val="Bang TH Dtoan"/>
      <sheetName val="XXXXXXXX"/>
      <sheetName val="KH 2003 (moi max)"/>
      <sheetName val="KH12"/>
      <sheetName val="CN12"/>
      <sheetName val="HD12"/>
      <sheetName val="KH1"/>
      <sheetName val="VL"/>
      <sheetName val="CTXD"/>
      <sheetName val=".."/>
      <sheetName val="CTDN"/>
      <sheetName val="san vuon"/>
      <sheetName val="khu phu tro"/>
      <sheetName val="TH"/>
      <sheetName val="be tong"/>
      <sheetName val="Thep"/>
      <sheetName val="Tong hop thep"/>
      <sheetName val="MD"/>
      <sheetName val="ND"/>
      <sheetName val="CONG"/>
      <sheetName val="DGC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klcong"/>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Tong hop"/>
      <sheetName val="KL tong"/>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PTCT"/>
      <sheetName val="CDghino"/>
      <sheetName val="Tonghop"/>
      <sheetName val="TH (T1-6)"/>
      <sheetName val="ThueTB"/>
      <sheetName val="SCD5"/>
      <sheetName val=" NL"/>
      <sheetName val="CPVL-CPM"/>
      <sheetName val="PTVL"/>
      <sheetName val="CD1"/>
      <sheetName val=" NL (2)"/>
      <sheetName val="CDTHCT"/>
      <sheetName val="CDTHCT (3)"/>
      <sheetName val="tscd"/>
      <sheetName val="KM"/>
      <sheetName val="KHOANMUC"/>
      <sheetName val="CPQL"/>
      <sheetName val="SANLUONG"/>
      <sheetName val="SSCP-SL"/>
      <sheetName val="CPSX"/>
      <sheetName val="KQKD"/>
      <sheetName val="CDSL (2)"/>
      <sheetName val="00000001"/>
      <sheetName val="00000002"/>
      <sheetName val="00000003"/>
      <sheetName val="00000004"/>
      <sheetName val="Thuyet minh"/>
      <sheetName val="CQ-HQ"/>
      <sheetName val="Phu luc"/>
      <sheetName val="Gia trÞ"/>
      <sheetName val="Thep "/>
      <sheetName val="Chi tiet Khoi luong"/>
      <sheetName val="TH khoi luong"/>
      <sheetName val="Chiet tinh vat lieu "/>
      <sheetName val="TH KL VL"/>
      <sheetName val="Congty"/>
      <sheetName val="VPPN"/>
      <sheetName val="XN74"/>
      <sheetName val="XN54"/>
      <sheetName val="XN33"/>
      <sheetName val="NK96"/>
      <sheetName val="XL4Test5"/>
      <sheetName val="THCT"/>
      <sheetName val="cap cho cac DT"/>
      <sheetName val="Ung - hoan"/>
      <sheetName val="CP may"/>
      <sheetName val="SS"/>
      <sheetName val="NVL"/>
      <sheetName val="10000000"/>
      <sheetName val="DTHH"/>
      <sheetName val="Bang1"/>
      <sheetName val="TAI TRONG"/>
      <sheetName val="NOI LUC"/>
      <sheetName val="TINH DUYET THTT CHINH"/>
      <sheetName val="TDUYET THTT PHU"/>
      <sheetName val="TINH DAO DONG VA DO VONG"/>
      <sheetName val="TINH NEO"/>
      <sheetName val="CT Duong"/>
      <sheetName val="Bia"/>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Quyet toan"/>
      <sheetName val="Thu hoi"/>
      <sheetName val="Lai vay"/>
      <sheetName val="Tien vay"/>
      <sheetName val="Cong no"/>
      <sheetName val="Cop pha"/>
      <sheetName val="20000000"/>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PXuat"/>
      <sheetName val="THVT.T5"/>
      <sheetName val="XL1.t5"/>
      <sheetName val="XL2.T5"/>
      <sheetName val="XL3.T5"/>
      <sheetName val="XL5.T5"/>
      <sheetName val="THCCDCXN"/>
      <sheetName val="CC.XL1"/>
      <sheetName val="XL2"/>
      <sheetName val="XL3"/>
      <sheetName val="XL5"/>
      <sheetName val="Cpa"/>
      <sheetName val="khXN"/>
      <sheetName val="KKTS.04"/>
      <sheetName val="nha kct"/>
      <sheetName val="BKVT"/>
      <sheetName val="phan tich DG"/>
      <sheetName val="gia vat lieu"/>
      <sheetName val="gia xe may"/>
      <sheetName val="gia nhan cong"/>
      <sheetName val="01"/>
      <sheetName val="02"/>
      <sheetName val="03"/>
      <sheetName val="04"/>
      <sheetName val="05"/>
      <sheetName val="Sheet13"/>
      <sheetName val="Sheet14"/>
      <sheetName val="Sheet15"/>
      <sheetName val="Sheet16"/>
      <sheetName val="Sheet17"/>
      <sheetName val="Sheet18"/>
      <sheetName val="Sheet19"/>
      <sheetName val="Sheet20"/>
      <sheetName val="dutoan1"/>
      <sheetName val="Anhtoan"/>
      <sheetName val="dutoan2"/>
      <sheetName val="vat tu"/>
      <sheetName val="DS them luong qui 4-2002"/>
      <sheetName val="Phuc loi 2-9-02"/>
      <sheetName val="PCLB-2002"/>
      <sheetName val="Thuong nhan dip 21-12-02"/>
      <sheetName val="Thuong dip nhan danh hieu AHL§"/>
      <sheetName val="Thang luong thu 13 nam 2002"/>
      <sheetName val="Luong SX# dip Tet Qui Mui(dong)"/>
      <sheetName val="DT"/>
      <sheetName val="THND"/>
      <sheetName val="THMD"/>
      <sheetName val="Phtro1"/>
      <sheetName val="DTKS1"/>
      <sheetName val="CT1m"/>
      <sheetName val="cd viaK0-T6"/>
      <sheetName val="cdvia T6-Tc24"/>
      <sheetName val="cdvia Tc24-T46"/>
      <sheetName val="cdbtnL2ko-k0+361"/>
      <sheetName val="cd btnL2k0+361-T19"/>
      <sheetName val="CHIT"/>
      <sheetName val="THXH"/>
      <sheetName val="BHXH"/>
      <sheetName val="9"/>
      <sheetName val="10"/>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Tien ung"/>
      <sheetName val="phi luong3"/>
      <sheetName val="sent to"/>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HTSD6LD"/>
      <sheetName val="HTSDDNN"/>
      <sheetName val="HTSDKT"/>
      <sheetName val="BD"/>
      <sheetName val="HTNT"/>
      <sheetName val="CHART"/>
      <sheetName val="HTDT"/>
      <sheetName val="HTSDD"/>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cong Q2"/>
      <sheetName val="T.U luong Q1"/>
      <sheetName val="T.U luong Q2"/>
      <sheetName val="T.U luong Q3"/>
      <sheetName val="KL VL"/>
      <sheetName val="KHCTiet"/>
      <sheetName val="QT 9-6"/>
      <sheetName val="Thuong luu HB"/>
      <sheetName val="QT03"/>
      <sheetName val="QT"/>
      <sheetName val="PTmay"/>
      <sheetName val="KK"/>
      <sheetName val="QT Ky T"/>
      <sheetName val="BCKT"/>
      <sheetName val="bc vt TON BAI"/>
      <sheetName val="XXXXXXX0"/>
      <sheetName val="clvl"/>
      <sheetName val="Chenh lech"/>
      <sheetName val="Kinh phí"/>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Quang Tri"/>
      <sheetName val="TTHue"/>
      <sheetName val="Da Nang"/>
      <sheetName val="Quang Nam"/>
      <sheetName val="Quang Ngai"/>
      <sheetName val="TH DH-QN"/>
      <sheetName val="KP HD"/>
      <sheetName val="DB HD"/>
      <sheetName val="CT xa"/>
      <sheetName val="TLGC"/>
      <sheetName val="BL"/>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Phu luc HD"/>
      <sheetName val="Gia du thau"/>
      <sheetName val="PTDG"/>
      <sheetName val="Ca xe"/>
      <sheetName val="tc"/>
      <sheetName val="TDT"/>
      <sheetName val="xl"/>
      <sheetName val="NN"/>
      <sheetName val="Tralaivay"/>
      <sheetName val="TBTN"/>
      <sheetName val="CPTV"/>
      <sheetName val="PCCHAY"/>
      <sheetName val="dtks"/>
      <sheetName val="C45A-BH"/>
      <sheetName val="C46A-BH"/>
      <sheetName val="C47A-BH"/>
      <sheetName val="C48A-BH"/>
      <sheetName val="S-53-1"/>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e"/>
      <sheetName val="Tong Thu"/>
      <sheetName val="Tong Chi"/>
      <sheetName val="Truong hoc"/>
      <sheetName val="Cty CP"/>
      <sheetName val="G.thau 3B"/>
      <sheetName val="T.Hop Thu-chi"/>
      <sheetName val="KLTong hop"/>
      <sheetName val="Lan can"/>
      <sheetName val="Ranh doc (2)"/>
      <sheetName val="Ranh doc"/>
      <sheetName val="Coc tieu"/>
      <sheetName val="Bien bao"/>
      <sheetName val="Nan tuyen"/>
      <sheetName val="Lan 1"/>
      <sheetName val="Lan  2"/>
      <sheetName val="Lan 3"/>
      <sheetName val="Gia tri"/>
      <sheetName val="Lan 5"/>
      <sheetName val="KQ (2)"/>
      <sheetName val="THDT"/>
      <sheetName val="DM-Goc"/>
      <sheetName val="Gia-CT"/>
      <sheetName val="PTCP"/>
      <sheetName val="cphoi"/>
      <sheetName val="binh do"/>
      <sheetName val="cot lieu"/>
      <sheetName val="van khuon"/>
      <sheetName val="CT BT"/>
      <sheetName val="lay mau"/>
      <sheetName val="mat ngoai goi"/>
      <sheetName val="coc tram-bt"/>
      <sheetName val="THDGK"/>
      <sheetName val="THDGTT"/>
      <sheetName val="Cong hop"/>
      <sheetName val="nt+dd+cl"/>
      <sheetName val="kc+conlaiql"/>
      <sheetName val="Q1-02"/>
      <sheetName val="Q2-02"/>
      <sheetName val="Q3-02"/>
      <sheetName val="Dec31"/>
      <sheetName val="T1(T1)04"/>
      <sheetName val="DGXDCB"/>
      <sheetName val="DEM"/>
      <sheetName val="KHOILUONG"/>
      <sheetName val="DONGIA"/>
      <sheetName val="CPKSTK"/>
      <sheetName val="THIETBI"/>
      <sheetName val="VC1"/>
      <sheetName val="VC2"/>
      <sheetName val="VC3"/>
      <sheetName val="VC4"/>
      <sheetName val="VC5"/>
      <sheetName val="BaoCao"/>
      <sheetName val="TT"/>
      <sheetName val="CO SO DU LIEU PTVL"/>
      <sheetName val="Jan2"/>
      <sheetName val="Jan3"/>
      <sheetName val="Jan4"/>
      <sheetName val="Jan6"/>
      <sheetName val="Jan7"/>
      <sheetName val="Jan8"/>
      <sheetName val="Jan9"/>
      <sheetName val="Jan10"/>
      <sheetName val="Jan11"/>
      <sheetName val="Jan13"/>
      <sheetName val="Jan14"/>
      <sheetName val="Jan15"/>
      <sheetName val="Jan16"/>
      <sheetName val="Jan17"/>
      <sheetName val="Jan18"/>
      <sheetName val="Jan20"/>
      <sheetName val="Jan21"/>
      <sheetName val="Jan22"/>
      <sheetName val="Jan23"/>
      <sheetName val="Jan24"/>
      <sheetName val="Jan25"/>
      <sheetName val="Jan27"/>
      <sheetName val="Jan28"/>
      <sheetName val="Cau 2(3)"/>
      <sheetName val="kc+clai(107)"/>
      <sheetName val="duong(107)"/>
      <sheetName val="qui1"/>
      <sheetName val="1,3-30,4"/>
      <sheetName val="kldukien"/>
      <sheetName val="kldukien (107)"/>
      <sheetName val="thang4"/>
      <sheetName val="qui1 (2)"/>
      <sheetName val="XE DAU"/>
      <sheetName val="XE XANG"/>
      <sheetName val="KH-2001"/>
      <sheetName val="KH-2002"/>
      <sheetName val="KH-2003"/>
      <sheetName val="DGTL"/>
      <sheetName val="®¬ngi¸"/>
      <sheetName val="dongle"/>
      <sheetName val="Don gia"/>
      <sheetName val="0_x0000_Ԁ_x0000_가"/>
      <sheetName val="NAM 2004"/>
      <sheetName val="VAT TU NHAN TXQN"/>
      <sheetName val="bang tong ke khoi luong vat tu"/>
      <sheetName val="hcong tkhe"/>
      <sheetName val="VAT TU NHAN TKHE"/>
      <sheetName val="hcong qn"/>
      <sheetName val="VAT TU NHAN (2)"/>
      <sheetName val="XN79"/>
      <sheetName val="CTMT"/>
      <sheetName val="KH 200³ (moi max)"/>
      <sheetName val="huy dong von"/>
      <sheetName val="Lai vayxd"/>
      <sheetName val="Lai vayphaitra"/>
      <sheetName val="Lai vay "/>
      <sheetName val="tra von"/>
      <sheetName val="KH chi tiet"/>
      <sheetName val="nguyen lieu"/>
      <sheetName val="soi tho soi det"/>
      <sheetName val="soi thuong"/>
      <sheetName val="ni"/>
      <sheetName val="vai det"/>
      <sheetName val="chi phi 1tan"/>
      <sheetName val="von luu dong"/>
      <sheetName val="thue VAT"/>
      <sheetName val="doanh thu"/>
      <sheetName val="doanh thu loi nhuan"/>
      <sheetName val="dong tien"/>
      <sheetName val="thu hoi von"/>
      <sheetName val="hoan von"/>
      <sheetName val="dothi npv"/>
      <sheetName val="diem hoa von"/>
      <sheetName val="nop ngan sach"/>
      <sheetName val="chi tieu"/>
      <sheetName val="NRC"/>
      <sheetName val="DG SOC"/>
      <sheetName val="DG HQ"/>
      <sheetName val="ENFALUX"/>
      <sheetName val="NHXP"/>
      <sheetName val="KGIAT"/>
      <sheetName val="KDR"/>
      <sheetName val="JAVEL"/>
      <sheetName val="vita"/>
      <sheetName val="TPXM"/>
      <sheetName val="XM"/>
      <sheetName val="Bot Giat C"/>
      <sheetName val="Bot Giat P "/>
      <sheetName val="TP"/>
      <sheetName val="BRTAICHE"/>
      <sheetName val="THBKEO"/>
      <sheetName val="PBBKEO"/>
      <sheetName val="THAY THUNG H"/>
      <sheetName val="BBKK"/>
      <sheetName val="thi nghiem"/>
      <sheetName val="CBQT"/>
      <sheetName val="Outlets"/>
      <sheetName val="PGs"/>
      <sheetName val="TK111"/>
      <sheetName val="SILICATE"/>
      <sheetName val="Thang 12"/>
      <sheetName val="Thang 1"/>
      <sheetName val="moi"/>
      <sheetName val="Thang 12 (2)"/>
      <sheetName val="Thang 01"/>
      <sheetName val="TH mau moi tu T10"/>
      <sheetName val="Tong hop Quy IV"/>
      <sheetName val="00000005"/>
      <sheetName val="00000006"/>
      <sheetName val="C47-QI-2003"/>
      <sheetName val="ytq1"/>
      <sheetName val="C48-QI-2003"/>
      <sheetName val="cap so lan 2"/>
      <sheetName val="cap so BHXH"/>
      <sheetName val="tru tien"/>
      <sheetName val="C45-2003"/>
      <sheetName val="C47-QII-2003"/>
      <sheetName val="C48-QII-2003"/>
      <sheetName val="yt q2"/>
      <sheetName val="all"/>
      <sheetName val="c45 t3"/>
      <sheetName val="c45 t6"/>
      <sheetName val="BHYT Q3.2003"/>
      <sheetName val="C45 t7"/>
      <sheetName val="C47-t07.2003"/>
      <sheetName val="C45 t8"/>
      <sheetName val="C47-t08.2003"/>
      <sheetName val="C45 t09"/>
      <sheetName val="C47-t09.2003"/>
      <sheetName val="C45T12"/>
      <sheetName val="C47 T12"/>
      <sheetName val="BHYT Q4-2003"/>
      <sheetName val="TH du toan "/>
      <sheetName val="Du toan "/>
      <sheetName val="C.Tinh"/>
      <sheetName val="TK_cap"/>
      <sheetName val="C47T11"/>
      <sheetName val="C45T11"/>
      <sheetName val="C45 T10"/>
      <sheetName val="C47-t10"/>
      <sheetName val="PIPE-03E.XLS"/>
      <sheetName val="VËt liÖu"/>
      <sheetName val="THVL"/>
      <sheetName val="K_L­¬ng "/>
      <sheetName val="GTDT "/>
      <sheetName val="Bï VL "/>
      <sheetName val="Tæng Hîp"/>
      <sheetName val="Kinh PhÝ"/>
      <sheetName val="T kÕ"/>
      <sheetName val="chiettinhkenh"/>
      <sheetName val="tÝnh VL"/>
      <sheetName val="thuyetminh"/>
      <sheetName val="KL ®Ëp"/>
      <sheetName val="Lµng Lµ"/>
      <sheetName val="TIEN"/>
      <sheetName val="PHUONG"/>
      <sheetName val="ANH"/>
      <sheetName val="HUYNH"/>
      <sheetName val="TONKHO"/>
      <sheetName val="BANLE"/>
      <sheetName val="NHAPKHO"/>
      <sheetName val="DTCT"/>
      <sheetName val="THVT"/>
      <sheetName val="THGT"/>
      <sheetName val="cong bien t10"/>
      <sheetName val="luong t9 "/>
      <sheetName val="bb t9"/>
      <sheetName val="XETT10-03"/>
      <sheetName val="bxet"/>
      <sheetName val="N1111"/>
      <sheetName val="C1111"/>
      <sheetName val="1121"/>
      <sheetName val="daura"/>
      <sheetName val="dauvao"/>
      <sheetName val="TK112"/>
      <sheetName val="TK131"/>
      <sheetName val="TK1331"/>
      <sheetName val="TK136"/>
      <sheetName val="TK138"/>
      <sheetName val="TK141"/>
      <sheetName val="TK152"/>
      <sheetName val="TK153"/>
      <sheetName val="TK154"/>
      <sheetName val="TK211"/>
      <sheetName val="TK214"/>
      <sheetName val="TK311"/>
      <sheetName val="TK331"/>
      <sheetName val="TK3331"/>
      <sheetName val="TK3334"/>
      <sheetName val="TK334"/>
      <sheetName val="TK335"/>
      <sheetName val="TK336"/>
      <sheetName val="TK331A"/>
      <sheetName val="TK131B"/>
      <sheetName val="TK131A"/>
      <sheetName val="TK 331c1"/>
      <sheetName val="TK331C"/>
      <sheetName val="CT331-2003"/>
      <sheetName val="CT 331"/>
      <sheetName val="CT131-2003"/>
      <sheetName val="CT 131"/>
      <sheetName val="BKE CT GOC"/>
      <sheetName val="BK-CT"/>
      <sheetName val="CTGS10"/>
      <sheetName val="BKE CT GOC (2)"/>
      <sheetName val="CTGS10 (2)"/>
      <sheetName val="bANG THANH TOAN LUONG SC"/>
      <sheetName val="DON GIA TIEN LUONG SXCB"/>
      <sheetName val="bang ke luong sc"/>
      <sheetName val="DICH VU"/>
      <sheetName val="BD LE TET"/>
      <sheetName val="BANG THANH TOAN LUONG TO SO CHE"/>
      <sheetName val="BANG TONG HOP LUONG SP"/>
      <sheetName val="Bang ke tien luong O phong"/>
      <sheetName val="bang ke luong SP"/>
      <sheetName val="tam ung luong ky I"/>
      <sheetName val="bao cao BHXH 6 thang"/>
      <sheetName val="#REF"/>
      <sheetName val="THKL37"/>
      <sheetName val="Cong37"/>
      <sheetName val="VTCY37"/>
      <sheetName val="CLVL37"/>
      <sheetName val="QTC37"/>
      <sheetName val="THKL.H9"/>
      <sheetName val="CongH9"/>
      <sheetName val="VTCYH9"/>
      <sheetName val="CLVTH9"/>
      <sheetName val="QTC9"/>
      <sheetName val="BTCPLT"/>
      <sheetName val="GVL1134"/>
      <sheetName val="BGDHT"/>
      <sheetName val="CongH4"/>
      <sheetName val="THKL.H4"/>
      <sheetName val="VTCYH4"/>
      <sheetName val="CLVLH4"/>
      <sheetName val="QTCCH4"/>
      <sheetName val="Cong13"/>
      <sheetName val="THKL13"/>
      <sheetName val="VTCY13"/>
      <sheetName val="CLVL13"/>
      <sheetName val="QTC13"/>
      <sheetName val="THKLA10"/>
      <sheetName val="CongA10"/>
      <sheetName val="Hat 1"/>
      <sheetName val="H9Bson"/>
      <sheetName val=" H8 duong"/>
      <sheetName val="VP"/>
      <sheetName val="Hat 7dg"/>
      <sheetName val="TH duong 1B"/>
      <sheetName val="TH cau 1B"/>
      <sheetName val="cauH9"/>
      <sheetName val="cauH7"/>
      <sheetName val="cau H1"/>
      <sheetName val="Clech"/>
      <sheetName val="CPVL"/>
      <sheetName val="Son dg"/>
      <sheetName val="h"/>
      <sheetName val="VTCYA10"/>
      <sheetName val="CLVLA10"/>
      <sheetName val="QTA10"/>
      <sheetName val="THKL1"/>
      <sheetName val="Cong1"/>
      <sheetName val="VTCY1"/>
      <sheetName val="CLVL1"/>
      <sheetName val="QTCC1"/>
      <sheetName val="B01b"/>
      <sheetName val="B01a"/>
      <sheetName val="B03a"/>
      <sheetName val="B03b"/>
      <sheetName val="B5"/>
      <sheetName val="B8,1"/>
      <sheetName val="B6b"/>
      <sheetName val="B4a"/>
      <sheetName val="B4b"/>
      <sheetName val="Van chtyen"/>
      <sheetName val="DS dang ky thi dua 2005"/>
      <sheetName val="DS khen thuong2004"/>
      <sheetName val="quy bao lu 05"/>
      <sheetName val="VT co phuong"/>
      <sheetName val="Da hai"/>
      <sheetName val="VT A ma"/>
      <sheetName val="VT van ho"/>
      <sheetName val="Son A Ma"/>
      <sheetName val="Son Co Ph"/>
      <sheetName val="Mau giao"/>
      <sheetName val="Tuan"/>
      <sheetName val="TT TH"/>
      <sheetName val="vat lieu tan hoat"/>
      <sheetName val="KL tonࡧ"/>
      <sheetName val="KTCB"/>
      <sheetName val="T1"/>
      <sheetName val="T2"/>
      <sheetName val="T3"/>
      <sheetName val="T4"/>
      <sheetName val="T5"/>
      <sheetName val="t6"/>
      <sheetName val="T7"/>
      <sheetName val="T8"/>
      <sheetName val="T9"/>
      <sheetName val="T10"/>
      <sheetName val="11"/>
      <sheetName val="THop"/>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Dutoan"/>
      <sheetName val="congtac vien-uy"/>
      <sheetName val="Nhan luc2001"/>
      <sheetName val="Vattu2"/>
      <sheetName val="Vattu"/>
      <sheetName val="Du toan"/>
      <sheetName val="Phan tich vat tu"/>
      <sheetName val="Tong hop vat tu"/>
      <sheetName val="Gia tri vat tu"/>
      <sheetName val="Chenh lech vat tu"/>
      <sheetName val="Chi phi van chuyen"/>
      <sheetName val="Don gia chi tiet"/>
      <sheetName val="Du thau"/>
      <sheetName val="QUY TM 2004 (3)"/>
      <sheetName val="QUY TM 2004 (2)"/>
      <sheetName val="SO CAI 2004 TK 111 (2)"/>
      <sheetName val="CTGS N111 (2)"/>
      <sheetName val="Can doi TK (2)"/>
      <sheetName val="CTGS Co 111"/>
      <sheetName val="Bang "/>
      <sheetName val="So TGNH  (2)"/>
      <sheetName val="N 111"/>
      <sheetName val="Sheet1 (3)"/>
      <sheetName val="C 111"/>
      <sheetName val="KD Theo YTo"/>
      <sheetName val="Tang giam TSCD"/>
      <sheetName val="TK Ngoai bang"/>
      <sheetName val="TMinh BC TC"/>
      <sheetName val="Can doi TK"/>
      <sheetName val="BCD KToan"/>
      <sheetName val="So TGNH "/>
      <sheetName val="SO CAI TK 112"/>
      <sheetName val="SO CAI 2004 TK 111"/>
      <sheetName val="Tien Vay 311"/>
      <sheetName val="DTCTiet"/>
      <sheetName val="DT BH"/>
      <sheetName val="So QTM 2005"/>
      <sheetName val="QUY TM 2004"/>
      <sheetName val="THGTXL"/>
      <sheetName val="Kenh"/>
      <sheetName val="BVCkenh"/>
      <sheetName val="THKenh"/>
      <sheetName val="congn140"/>
      <sheetName val="BVCc40"/>
      <sheetName val="cong30"/>
      <sheetName val="BVCcong30"/>
      <sheetName val="congQD"/>
      <sheetName val="BVCCQD"/>
      <sheetName val="tran"/>
      <sheetName val="Bvctran"/>
      <sheetName val="PXL+TB"/>
      <sheetName val="TK331B"/>
      <sheetName val="Ca.D"/>
      <sheetName val="Congt}"/>
      <sheetName val="bang ke nop`thue"/>
      <sheetName val="TK 911"/>
      <sheetName val=""/>
      <sheetName val="Tong hop kinh phi"/>
      <sheetName val="QT Duoc (Hai)"/>
      <sheetName val="Cua"/>
      <sheetName val="NS"/>
      <sheetName val="H.long"/>
      <sheetName val="C.Mong"/>
      <sheetName val="M.Phu"/>
      <sheetName val="T.Son"/>
      <sheetName val="V.Don"/>
      <sheetName val="Y.Kien"/>
      <sheetName val="V.Quang"/>
      <sheetName val="Q.Lam"/>
      <sheetName val="P.Thu"/>
      <sheetName val="T.Coc"/>
      <sheetName val="D.Nghia"/>
      <sheetName val="TT.DH"/>
      <sheetName val="P.Phu"/>
      <sheetName val="P.Lai"/>
      <sheetName val="N.Xuyen"/>
      <sheetName val="H.quan"/>
      <sheetName val="S.Dang"/>
      <sheetName val="N.Quan"/>
      <sheetName val="C.Dam"/>
      <sheetName val="B.luan"/>
      <sheetName val="M.Luong"/>
      <sheetName val="B.Doan"/>
      <sheetName val="H.Do"/>
      <sheetName val="D.Khe"/>
      <sheetName val="P.Trung"/>
      <sheetName val="V.du"/>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3"/>
      <sheetName val="TK 341vay dai han "/>
      <sheetName val="TK 214"/>
      <sheetName val="TK 212"/>
      <sheetName val="Chi tiet TK 211"/>
      <sheetName val="TK 211"/>
      <sheetName val="TK 154"/>
      <sheetName val="Chi tiet TK 152"/>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CTTSCD"/>
      <sheetName val="TSCD ko dung"/>
      <sheetName val="Tong vat tu"/>
      <sheetName val="VT luu"/>
      <sheetName val="VTu1"/>
      <sheetName val="Vtu u dong"/>
      <sheetName val="TSLD khac"/>
      <sheetName val="CC da pbo het"/>
      <sheetName val="Phaitra"/>
      <sheetName val="TD_x0000_"/>
      <sheetName val="TDÕ"/>
      <sheetName val="CQuan"/>
      <sheetName val="CAU 1"/>
      <sheetName val="CAU3"/>
      <sheetName val="CAU5 A Thu"/>
      <sheetName val="yen lenh"/>
      <sheetName val="CAU5"/>
      <sheetName val="CAU5 (1+2)"/>
      <sheetName val="CAU 7 (O Hien)"/>
      <sheetName val="CAU 7"/>
      <sheetName val="CKCT"/>
      <sheetName val="TCCG ( NH)"/>
      <sheetName val="TCCG"/>
      <sheetName val="Cau 9"/>
      <sheetName val="Cau 11"/>
      <sheetName val="480"/>
      <sheetName val="TD@"/>
      <sheetName val="Chung tu"/>
      <sheetName val="So cai"/>
      <sheetName val="Can doi"/>
      <sheetName val="Phat sinh"/>
      <sheetName val="T12"/>
      <sheetName val="T11"/>
      <sheetName val="pt0-1"/>
      <sheetName val="kp0-1"/>
      <sheetName val="0-1"/>
      <sheetName val="pt2-3"/>
      <sheetName val="thkp2-3"/>
      <sheetName val="2-3"/>
      <sheetName val="cl1-2"/>
      <sheetName val="thkp1-2"/>
      <sheetName val="clvl1-2"/>
      <sheetName val="1-2"/>
      <sheetName val="\MGT-DRT\MGT-IMPR\MGT-SC@\BA039"/>
      <sheetName val="Cong hoþ"/>
      <sheetName val="T_x0003__x0000_ong dip nhan danh hieu AHL§"/>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TGTGT"/>
      <sheetName val="Kenlon"/>
      <sheetName val="Ken chai"/>
      <sheetName val="Tigerlon"/>
      <sheetName val="Tigerchainho"/>
      <sheetName val="Tiger chai lon"/>
      <sheetName val="Sai gon do"/>
      <sheetName val="Tong cong no"/>
      <sheetName val="Chitietcongno quan "/>
      <sheetName val="GHKII"/>
      <sheetName val="TH K II"/>
      <sheetName val="TH K I"/>
      <sheetName val="phieu-dgio"/>
      <sheetName val="CT 03"/>
      <sheetName val="TH 03"/>
      <sheetName val="28+!60-28+420.5K95"/>
      <sheetName val="Thi sinh"/>
      <sheetName val="SPS"/>
      <sheetName val="DSNV"/>
      <sheetName val="Cham cong"/>
      <sheetName val="Bang luong"/>
      <sheetName val="LCB"/>
      <sheetName val="CN131"/>
      <sheetName val="STH 152"/>
      <sheetName val="CN 331"/>
      <sheetName val="VLSPHH"/>
      <sheetName val="DVKH"/>
      <sheetName val="Kho"/>
      <sheetName val="THDN MBA phu tai"/>
      <sheetName val="TBA CC"/>
      <sheetName val="D.Da0"/>
      <sheetName val="B9_SCL (2)"/>
      <sheetName val="T-9"/>
      <sheetName val="Thang 7-05"/>
      <sheetName val="Bia dvi"/>
      <sheetName val="B3_Tonghop thang"/>
      <sheetName val="B4_TTG"/>
      <sheetName val="B7_TaiNan"/>
      <sheetName val="B8_DongDien"/>
      <sheetName val="B9_SCL"/>
      <sheetName val="B10_SCTX"/>
      <sheetName val="B11_XTM"/>
      <sheetName val="B12_TBDC"/>
      <sheetName val="B13_LanKT"/>
      <sheetName val="BB NT GD H-thanh"/>
      <sheetName val="BB NT KL"/>
      <sheetName val="Goi2"/>
      <sheetName val="THpp"/>
      <sheetName val="pp"/>
      <sheetName val="CL PP"/>
      <sheetName val="TH DgPP"/>
      <sheetName val="Dg PP"/>
      <sheetName val="CL DgPP"/>
      <sheetName val="TH DDau"/>
      <sheetName val="DDau"/>
      <sheetName val="GT3PP"/>
      <sheetName val="CLDD"/>
      <sheetName val="GT3DD"/>
      <sheetName val="TH DVu"/>
      <sheetName val="Dichvu"/>
      <sheetName val="CL Dvu"/>
      <sheetName val="TH DgDvu"/>
      <sheetName val="Dg DV"/>
      <sheetName val="PTDdv"/>
      <sheetName val="CLDdv"/>
      <sheetName val="GT3DV"/>
      <sheetName val="TH-CO"/>
      <sheetName val="C.O"/>
      <sheetName val="TH dg OC"/>
      <sheetName val="DCO"/>
      <sheetName val="CL CatOng"/>
      <sheetName val="Bang qui cach Vtu"/>
      <sheetName val="T01"/>
      <sheetName val="T04"/>
      <sheetName val="DTcojg 4-5"/>
      <sheetName val="Tojg hop thep"/>
      <sheetName val="Phan tich don gia (doc)"/>
      <sheetName val="luong thang 10"/>
      <sheetName val="tong hop thang 10"/>
      <sheetName val="loung11"/>
      <sheetName val="TH 11"/>
      <sheetName val="T122"/>
      <sheetName val="T121"/>
      <sheetName val="px khai thac 2"/>
      <sheetName val="dao lo so 2"/>
      <sheetName val="luong vp thang 10"/>
      <sheetName val="26+960-27+050.9"/>
      <sheetName val="\N\MGT-DRT\MGT-IMPR\MGT-SC@\BA0"/>
      <sheetName val="MLDV"/>
      <sheetName val="catongcu"/>
      <sheetName val="BC"/>
      <sheetName val="NNCONGNHAN"/>
      <sheetName val="bangtonghop"/>
      <sheetName val="B T HOP"/>
      <sheetName val="HT HE DUONG"/>
      <sheetName val="MLPP"/>
      <sheetName val="DH D1,2"/>
      <sheetName val="Tro giup"/>
      <sheetName val="XXXXXXX_x0018_"/>
      <sheetName val="UBi"/>
      <sheetName val="2ÿÿ960-ÿÿ+1ÿÿÿÿ(k95)"/>
      <sheetName val="[PIPE-03E.XLSÝ26+960-27+150.4(k"/>
      <sheetName val="Tong hop gia"/>
      <sheetName val="May thi cong"/>
      <sheetName val="Chi phi chung"/>
      <sheetName val="Config"/>
      <sheetName val="_x0002__x0001_"/>
      <sheetName val="_x0000__x0000__x0005__x0000_"/>
      <sheetName val="ten"/>
      <sheetName val="nphuo"/>
      <sheetName val="28+160-&quot;8+420,17Top"/>
      <sheetName val="KHo152"/>
      <sheetName val="Kho153"/>
      <sheetName val="@.Dap"/>
      <sheetName val="LUU"/>
      <sheetName val="BAONO"/>
      <sheetName val="BAONOCHUAXONG"/>
      <sheetName val="PHI"/>
      <sheetName val="Muavao6"/>
      <sheetName val="Muavao7"/>
      <sheetName val="DMCP"/>
      <sheetName val="MD03-4"/>
      <sheetName val="XE DA("/>
      <sheetName val="khen thuong (2)"/>
      <sheetName val="khen thuong"/>
      <sheetName val="Thuong"/>
      <sheetName val="San luong"/>
      <sheetName val="Thu nhap"/>
      <sheetName val="DGCT1"/>
      <sheetName val="Tu van Thiet ke"/>
      <sheetName val="Tien do thi cong"/>
      <sheetName val="Bia du toan"/>
      <sheetName val="Aug-10(D)"/>
      <sheetName val="Data input"/>
      <sheetName val="Data"/>
      <sheetName val="Group"/>
      <sheetName val="Loading"/>
      <sheetName val="Cong n_x0000_"/>
      <sheetName val="TDþ"/>
      <sheetName val="BU13-_x0003__x0000_+"/>
      <sheetName val="gvl"/>
      <sheetName val="GDTL cong D40"/>
      <sheetName val="THKPcong D40"/>
      <sheetName val="GDTran gieng"/>
      <sheetName val="THKPtran gieng"/>
      <sheetName val="XD"/>
      <sheetName val="THDT (2)"/>
      <sheetName val="DB (2)"/>
      <sheetName val="THTke"/>
      <sheetName val="DGTLdap dat (3)"/>
      <sheetName val="TM Du toan"/>
      <sheetName val="THKP dap chinh (3)"/>
      <sheetName val="Cong doan"/>
      <sheetName val="A"/>
      <sheetName val="PTS䁌"/>
      <sheetName val="clv¸"/>
      <sheetName val="B01þ"/>
      <sheetName val="B-B"/>
      <sheetName val="JanÐ"/>
      <sheetName val="LD Kien"/>
      <sheetName val="QLoc"/>
      <sheetName val="TT Qlao"/>
      <sheetName val="Yen Bai"/>
      <sheetName val="Yen Giang"/>
      <sheetName val="Yen Hung"/>
      <sheetName val="Yen Lam"/>
      <sheetName val="Yen lac"/>
      <sheetName val="Yen Ninh"/>
      <sheetName val="Yen Phong"/>
      <sheetName val="Yen Phu"/>
      <sheetName val="Yen thai"/>
      <sheetName val="Yen Thinh"/>
      <sheetName val="Yen Tho"/>
      <sheetName val="Yen Trung"/>
      <sheetName val="Yen Truong"/>
      <sheetName val="Yen Tam"/>
      <sheetName val="Dinh Binh"/>
      <sheetName val="Dinh Cong"/>
      <sheetName val="Dinh Hoa"/>
      <sheetName val=" Dinh Hung"/>
      <sheetName val="Dinh Hai"/>
      <sheetName val="Dinh Lien"/>
      <sheetName val="Dinh Long"/>
      <sheetName val="Dinh Thanh"/>
      <sheetName val="Dinh Tien"/>
      <sheetName val="Dinh Tang"/>
      <sheetName val="Dinh Tan"/>
      <sheetName val="THPT Thong Nhat"/>
      <sheetName val="Dinh Tuong"/>
      <sheetName val="TTBDChinh Tri"/>
      <sheetName val="Phong GD"/>
      <sheetName val="Khoi Mam Non"/>
      <sheetName val="BT Van Hoa"/>
      <sheetName val="Day Nghe"/>
      <sheetName val="TH Q Loc 1"/>
      <sheetName val="Q lao"/>
      <sheetName val="T nhat"/>
      <sheetName val="Y bai"/>
      <sheetName val="Y giang"/>
      <sheetName val="Y hung"/>
      <sheetName val="Y lam"/>
      <sheetName val="Y lac"/>
      <sheetName val="Y ninh"/>
      <sheetName val="Y phong"/>
      <sheetName val="Y phu"/>
      <sheetName val="Y thai"/>
      <sheetName val="Y thinh"/>
      <sheetName val="Y tho"/>
      <sheetName val="Y trung"/>
      <sheetName val="Y truong"/>
      <sheetName val="Y tam"/>
      <sheetName val="Dbinh"/>
      <sheetName val="D cong"/>
      <sheetName val="D hoa"/>
      <sheetName val="Dhung"/>
      <sheetName val="D hai"/>
      <sheetName val="D lien"/>
      <sheetName val="D long"/>
      <sheetName val="D thanh"/>
      <sheetName val="D tien"/>
      <sheetName val="D tang"/>
      <sheetName val="D tan"/>
      <sheetName val="D tuong"/>
      <sheetName val="Q loc 2"/>
      <sheetName val="DT 05"/>
      <sheetName val="Quý 1"/>
      <sheetName val="Thang3"/>
      <sheetName val="Quý2"/>
      <sheetName val="Quy 3"/>
      <sheetName val="KPCĐ"/>
      <sheetName val="Nghiep vu"/>
      <sheetName val="T10-11"/>
      <sheetName val="Quý4"/>
      <sheetName val="TD_x0018_"/>
      <sheetName val="TD-"/>
      <sheetName val="Analysis"/>
      <sheetName val="C-C"/>
      <sheetName val="D-D"/>
      <sheetName val="QG"/>
      <sheetName val="Check C"/>
      <sheetName val="SOLIEU"/>
      <sheetName val="K"/>
      <sheetName val="Caod_x0000_"/>
      <sheetName val="D.HopKL"/>
      <sheetName val="Caod_x0005_"/>
      <sheetName val="Caodþ"/>
      <sheetName val="Bang luong _x0011_"/>
      <sheetName val="tra-vat-lieu"/>
      <sheetName val="TIEN GOI"/>
      <sheetName val="NHAT KY THU TIEN T.GOI"/>
      <sheetName val="LUONG GIAN TIEP"/>
      <sheetName val="NHAT KY THU TIEN TM"/>
      <sheetName val="UOC THUC HIEN THUE TNDN"/>
      <sheetName val="QUY TM"/>
      <sheetName val="131"/>
      <sheetName val="NKCT - 01"/>
      <sheetName val="LAI - LO"/>
      <sheetName val="TO KHAI CHI TIET"/>
      <sheetName val="THUE PII"/>
      <sheetName val="THUE PIII"/>
      <sheetName val="QUYET TOAN THUE TNDN"/>
      <sheetName val="BANG CAN DOI RUT GON"/>
      <sheetName val="BANG CAN DOI"/>
      <sheetName val="NHAT KY CHI TIEN"/>
      <sheetName val="LAI LO"/>
      <sheetName val="TO KHAI THUE DT -TNDN- CP"/>
      <sheetName val="QUYET TOAN THUE- CAC KHOAN"/>
      <sheetName val="GIA THANH"/>
      <sheetName val="BAI DUNG "/>
      <sheetName val="BIA NAM"/>
      <sheetName val="TM BAO CAO"/>
      <sheetName val="SXKD"/>
      <sheetName val="Du_lieu"/>
      <sheetName val="ctbetong"/>
      <sheetName val="datacot"/>
      <sheetName val="datamong"/>
      <sheetName val="COT"/>
      <sheetName val="MONG"/>
      <sheetName val="Liệt kê"/>
      <sheetName val="CLVC"/>
      <sheetName val="ၔonghop"/>
      <sheetName val="Sheet2 (&quot;)"/>
      <sheetName val="THV CHI 6"/>
      <sheetName val="27+500-700.4(k85)"/>
      <sheetName val="n`nh"/>
      <sheetName val="NGAY THANG"/>
      <sheetName val="TIEN MAT"/>
      <sheetName val="BCDPS T05"/>
      <sheetName val="danh sach cty"/>
      <sheetName val="GiaVL"/>
      <sheetName val="MD 1-&quot;"/>
      <sheetName val="HTSD6Lþ"/>
      <sheetName val="tph AAHSTOT27"/>
      <sheetName val="TPH10x20"/>
      <sheetName val="TPH5x10"/>
      <sheetName val="TPH0x5"/>
      <sheetName val="TPHCVang"/>
      <sheetName val="TPHBDa"/>
      <sheetName val="T1(T1)0"/>
      <sheetName val="B"/>
      <sheetName val="C"/>
      <sheetName val="D"/>
      <sheetName val="F"/>
      <sheetName val="G"/>
      <sheetName val="I"/>
      <sheetName val="L"/>
      <sheetName val="M"/>
      <sheetName val="N"/>
      <sheetName val="O"/>
      <sheetName val="P"/>
      <sheetName val="S"/>
      <sheetName val="U"/>
      <sheetName val="T"/>
      <sheetName val="XNT"/>
      <sheetName val="BBKKT11"/>
      <sheetName val="CBR"/>
      <sheetName val=" o "/>
      <sheetName val="TDÃ"/>
      <sheetName val="clvÃ"/>
      <sheetName val="Luong 4 SPH"/>
      <sheetName val="Q1-0_x0005_"/>
      <sheetName val="Q1-0þ"/>
      <sheetName val="TH VL, NC, DDHT Thanhphuoc"/>
      <sheetName val="MTL$-INTER"/>
      <sheetName val="27*920-28+160.Su3"/>
      <sheetName val="NGUYEN 1"/>
      <sheetName val="TIEP 1"/>
      <sheetName val="HUNG 1"/>
      <sheetName val="BIEU DO"/>
      <sheetName val="Chi tieu 11"/>
      <sheetName val="HE SO LUONG"/>
      <sheetName val="SCAU"/>
      <sheetName val="DUOC"/>
      <sheetName val="TOC"/>
      <sheetName val="TU"/>
      <sheetName val="BINH"/>
      <sheetName val="HAN"/>
      <sheetName val="DIEU"/>
      <sheetName val="PHUNG"/>
      <sheetName val="TRI"/>
      <sheetName val="VAN"/>
      <sheetName val="NGUYEN"/>
      <sheetName val="TIEP"/>
      <sheetName val="HUNG"/>
      <sheetName val="Chart3"/>
      <sheetName val="LUONG 12"/>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_MGT-DRT_MGT-IMPR_MGT-SC@_BA039"/>
      <sheetName val="T_x0003_"/>
      <sheetName val="_N_MGT-DRT_MGT-IMPR_MGT-SC@_BA0"/>
      <sheetName val="_PIPE-03E.XLSÝ26+960-27+150.4(k"/>
      <sheetName val="BU13-_x0003_"/>
      <sheetName val="kinh phí XD"/>
      <sheetName val="PNT-QUOT-#3"/>
      <sheetName val="DGXDC_x0008_"/>
      <sheetName val="0"/>
      <sheetName val="??-BLDG"/>
      <sheetName val="MD13-13o334"/>
      <sheetName val="N13-13+374_x0004_軈ş@_x0004_"/>
      <sheetName val="ND1u-12"/>
      <sheetName val="MD10-11Ş"/>
      <sheetName val="Nguồn"/>
      <sheetName val="KHOA 27"/>
      <sheetName val="KHOA 28"/>
      <sheetName val="KHOA 29"/>
      <sheetName val="Dchinh(chinhthuc)"/>
      <sheetName val="klctiet"/>
      <sheetName val="VC MONG"/>
      <sheetName val="LUONG NC"/>
      <sheetName val="30000000"/>
      <sheetName val="S`eet7"/>
      <sheetName val="GTCL"/>
      <sheetName val="Mucluc"/>
      <sheetName val="TMDT"/>
      <sheetName val="PBVDT"/>
      <sheetName val="LPS"/>
      <sheetName val="VONTB"/>
      <sheetName val="KHTN"/>
      <sheetName val="GT"/>
      <sheetName val="Chart5"/>
      <sheetName val="LL"/>
      <sheetName val="CDTN"/>
      <sheetName val="HV"/>
      <sheetName val="lUONGTIEN"/>
      <sheetName val="Chart4"/>
      <sheetName val="Chart6"/>
      <sheetName val="DN"/>
      <sheetName val="CSDV"/>
      <sheetName val="PTKT"/>
      <sheetName val="Chiettinh dz0,4"/>
      <sheetName val="Thang01"/>
      <sheetName val="Thang02"/>
      <sheetName val="Thang03"/>
      <sheetName val="Thang04"/>
      <sheetName val="Thang05"/>
      <sheetName val="Thang06"/>
      <sheetName val="Thang07"/>
      <sheetName val="Thang08"/>
      <sheetName val="Thang09"/>
      <sheetName val="Thang10"/>
      <sheetName val="daodat"/>
      <sheetName val="TH TB+XD"/>
      <sheetName val="Level"/>
      <sheetName val="기계시공"/>
      <sheetName val="BLR 1"/>
      <sheetName val="GEN"/>
      <sheetName val="GAS"/>
      <sheetName val="DEAE"/>
      <sheetName val="BLR2"/>
      <sheetName val="BLR3"/>
      <sheetName val="BLR4"/>
      <sheetName val="BLR5"/>
      <sheetName val="SAM"/>
      <sheetName val="CHEM"/>
      <sheetName val="COP"/>
      <sheetName val="bugiatheùpmong"/>
      <sheetName val="gia phan mong"/>
      <sheetName val="SILICAT_x0005_"/>
      <sheetName val="ND13-13+374"/>
      <sheetName val="MTO REV.0"/>
      <sheetName val="CostBook"/>
      <sheetName val="BANGMTC"/>
      <sheetName val="Bang gia NC"/>
      <sheetName val="THDZ0,4"/>
      <sheetName val="TH DZ35"/>
      <sheetName val="THTram"/>
      <sheetName val="B3D"/>
      <sheetName val="402"/>
      <sheetName val="Div. A"/>
      <sheetName val="nphuၯck"/>
      <sheetName val="Pipe"/>
      <sheetName val="Summary"/>
      <sheetName val="Dec3X"/>
      <sheetName val="CHIET TINH TBA"/>
      <sheetName val="CHIET TINH DZ 0,4"/>
      <sheetName val="CHIET TINH CCT"/>
      <sheetName val="GIAVLIEU"/>
      <sheetName val="cong bien t1&lt;"/>
      <sheetName val="Bang 2B"/>
      <sheetName val="DG"/>
      <sheetName val="Dgia vat tu"/>
      <sheetName val="Don gia_III"/>
      <sheetName val="Dgia VT"/>
      <sheetName val="dnc4"/>
      <sheetName val="LUAN_CHUYEN"/>
      <sheetName val="KE_QUY"/>
      <sheetName val="LUONGGIAN_TIEP"/>
      <sheetName val="VAY_VON"/>
      <sheetName val="O_THAO"/>
      <sheetName val="Q_TRUNG"/>
      <sheetName val="Y_THANH"/>
      <sheetName val="Gia_VL"/>
      <sheetName val="Bang_gia_ca_may"/>
      <sheetName val="Bang_luong_CB"/>
      <sheetName val="Bang_P_tich_CT"/>
      <sheetName val="D_toan_chi_tiet"/>
      <sheetName val="Bang_TH_Dtoan"/>
      <sheetName val="Interim_payment"/>
      <sheetName val="Bid_Sum"/>
      <sheetName val="Item_B"/>
      <sheetName val="Dg_A"/>
      <sheetName val="Dg_B&amp;C"/>
      <sheetName val="Material_at_site"/>
      <sheetName val="KL_XL2000"/>
      <sheetName val="Chiet_tinh"/>
      <sheetName val="Van_chuyen"/>
      <sheetName val="THKP_(2)"/>
      <sheetName val="T_Bi"/>
      <sheetName val="Thiet_ke"/>
      <sheetName val="K_luong"/>
      <sheetName val="TT_L2"/>
      <sheetName val="TT_L1"/>
      <sheetName val="Thue_Ngoai"/>
      <sheetName val="Sheet2_(2)"/>
      <sheetName val="KH_2003_(moi_max)"/>
      <sheetName val="Quang_Tri"/>
      <sheetName val="Da_Nang"/>
      <sheetName val="Quang_Nam"/>
      <sheetName val="Quang_Ngai"/>
      <sheetName val="TH_DH-QN"/>
      <sheetName val="KP_HD"/>
      <sheetName val="DB_HD"/>
      <sheetName val="BCC_(2)"/>
      <sheetName val="Bao_cao"/>
      <sheetName val="Bao_cao_2"/>
      <sheetName val="Khoi_luong"/>
      <sheetName val="Khoi_luong_mat"/>
      <sheetName val="Bang_ke"/>
      <sheetName val="T_HopKL"/>
      <sheetName val="S_Luong"/>
      <sheetName val="D_Dap"/>
      <sheetName val="Q_Toan"/>
      <sheetName val="Phan_tich_chi_phi"/>
      <sheetName val="Chi_phi_nen_theo_BVTC"/>
      <sheetName val="nhan_cong_phu"/>
      <sheetName val="nhan_cong_Hung"/>
      <sheetName val="Nhan_cong"/>
      <sheetName val="Khoi_luong_nen_theo_BVTC"/>
      <sheetName val="Chi_tiet_-_Dv_lap"/>
      <sheetName val="TH_KHTC"/>
      <sheetName val="CDTHU_CHI_T1"/>
      <sheetName val="THUCHI_2"/>
      <sheetName val="THU_CHI3"/>
      <sheetName val="THU_CHI_4"/>
      <sheetName val="THU_CHI5"/>
      <sheetName val="THU_CHI_6"/>
      <sheetName val="TU_CHI_7"/>
      <sheetName val="THU_CHI9"/>
      <sheetName val="THU_CHI_8"/>
      <sheetName val="THU_CHI_10"/>
      <sheetName val="THU_CHI_11"/>
      <sheetName val="THU_CHI_12"/>
      <sheetName val="tong_hop_thanh_toan_thue"/>
      <sheetName val="bang_ke_nop_thue"/>
      <sheetName val="Tonh_hop_chi_phi"/>
      <sheetName val="BK_chi_phi"/>
      <sheetName val="KTra_DS_va_thue_GTGT"/>
      <sheetName val="Kiãøm_tra_DS_thue_GTGT"/>
      <sheetName val="XUAT(gia_von)"/>
      <sheetName val="Xuat_(gia_ban)"/>
      <sheetName val="Dchinh_TH_N-X-T"/>
      <sheetName val="Tong_hop_N-X-T"/>
      <sheetName val="thue_TH"/>
      <sheetName val="tong_hop_2001"/>
      <sheetName val="qUYET_TOAN_THUE"/>
      <sheetName val="DG_SOC"/>
      <sheetName val="DG_HQ"/>
      <sheetName val="Bot_Giat_C"/>
      <sheetName val="Bot_Giat_P_"/>
      <sheetName val="THAY_THUNG_H"/>
      <sheetName val="thi_nghiem"/>
      <sheetName val="BU_CTPH"/>
      <sheetName val="BU_tran3+360_22"/>
      <sheetName val="Tran3+360_22"/>
      <sheetName val="BU_tran2+386_4"/>
      <sheetName val="Tran2+386_4"/>
      <sheetName val="DTcong_4-5"/>
      <sheetName val="Bu_1-2"/>
      <sheetName val="Bu_12-13"/>
      <sheetName val="DTcong_12-13"/>
      <sheetName val="DT_cong13-13+"/>
      <sheetName val="BU-_nhanh"/>
      <sheetName val="dtcong_nh1-2"/>
      <sheetName val="dtcong_nh0-1"/>
      <sheetName val="BU_11-12"/>
      <sheetName val="DTcong_11-12"/>
      <sheetName val="Pr-_CC"/>
      <sheetName val="MD_3-4"/>
      <sheetName val="ND_3-4"/>
      <sheetName val="MD_1-2"/>
      <sheetName val="ND_1-2"/>
      <sheetName val="MD_0-1"/>
      <sheetName val="ND_0-1"/>
      <sheetName val="Tong_hop"/>
      <sheetName val="KL_tong"/>
      <sheetName val="AC_PC"/>
      <sheetName val="Bang_VL"/>
      <sheetName val="VL(No_V-c)"/>
      <sheetName val="He_so"/>
      <sheetName val="PL_Vua"/>
      <sheetName val="Chitieu-dam_cac_loai"/>
      <sheetName val="DG_Dam"/>
      <sheetName val="DG_chung"/>
      <sheetName val="VL-dac_chung"/>
      <sheetName val="CT_1md_&amp;_dau_cong"/>
      <sheetName val="CT_cong"/>
      <sheetName val="dg_cong"/>
      <sheetName val="Dong_Dau"/>
      <sheetName val="Dong_Dau_(2)"/>
      <sheetName val="Sau_dong"/>
      <sheetName val="Ma_xa"/>
      <sheetName val="My_dinh"/>
      <sheetName val="Tong_cong"/>
      <sheetName val="__"/>
      <sheetName val="san_vuon"/>
      <sheetName val="khu_phu_tro"/>
      <sheetName val="26+180-400_2"/>
      <sheetName val="26+180_Sub1"/>
      <sheetName val="26+180_Sub4"/>
      <sheetName val="26+180-400_5(k95)"/>
      <sheetName val="26+400-620_3(k95)"/>
      <sheetName val="26+400-640_1(k95)"/>
      <sheetName val="26+960-27+150_9"/>
      <sheetName val="26+960-27+150_10"/>
      <sheetName val="26+960-27+150_11"/>
      <sheetName val="26+960-27+150_12"/>
      <sheetName val="26+960-27+150_5(k95)"/>
      <sheetName val="26+960-27+150_4(k95)"/>
      <sheetName val="26+960-27+150_1(k95)"/>
      <sheetName val="27+500-700_5(k95)"/>
      <sheetName val="27+500-700_4(k95)"/>
      <sheetName val="27+500-700_3(k95)"/>
      <sheetName val="27+500-700_1(k95)"/>
      <sheetName val="27+740-920_3(k95)"/>
      <sheetName val="27+740-920_21"/>
      <sheetName val="27+920-28+040_6,7"/>
      <sheetName val="27+920-28+040_10"/>
      <sheetName val="27+920-28+160_Su3"/>
      <sheetName val="28+160-28+420_5K95"/>
      <sheetName val="28+430-657_7"/>
      <sheetName val="Km28+430-657_8"/>
      <sheetName val="28+430-657_9"/>
      <sheetName val="28+430-667_10"/>
      <sheetName val="28+430-657_11"/>
      <sheetName val="28+430-657_4k95"/>
      <sheetName val="28+500-657_18"/>
      <sheetName val="28+520-657_19"/>
      <sheetName val="be_tong"/>
      <sheetName val="Tong_hop_thep"/>
      <sheetName val="Thuyet_minh"/>
      <sheetName val="TAI_TRONG"/>
      <sheetName val="NOI_LUC"/>
      <sheetName val="TINH_DUYET_THTT_CHINH"/>
      <sheetName val="TDUYET_THTT_PHU"/>
      <sheetName val="TINH_DAO_DONG_VA_DO_VONG"/>
      <sheetName val="TINH_NEO"/>
      <sheetName val="Phu_luc"/>
      <sheetName val="Gia_trÞ"/>
      <sheetName val="TH_(T1-6)"/>
      <sheetName val="_NL"/>
      <sheetName val="_NL_(2)"/>
      <sheetName val="CDTHCT_(3)"/>
      <sheetName val="thkl_(2)"/>
      <sheetName val="long_tec"/>
      <sheetName val="CDSL_(2)"/>
      <sheetName val="Thep_"/>
      <sheetName val="Chi_tiet_Khoi_luong"/>
      <sheetName val="TH_khoi_luong"/>
      <sheetName val="Chiet_tinh_vat_lieu_"/>
      <sheetName val="TH_KL_VL"/>
      <sheetName val="DS_them_luong_qui_4-2002"/>
      <sheetName val="Phuc_loi_2-9-02"/>
      <sheetName val="Thuong_nhan_dip_21-12-02"/>
      <sheetName val="Thuong_dip_nhan_danh_hieu_AHL§"/>
      <sheetName val="Thang_luong_thu_13_nam_2002"/>
      <sheetName val="Luong_SX#_dip_Tet_Qui_Mui(dong)"/>
      <sheetName val="cap_cho_cac_DT"/>
      <sheetName val="Ung_-_hoan"/>
      <sheetName val="CP_may"/>
      <sheetName val="vat_tu"/>
      <sheetName val="sent_to"/>
      <sheetName val="CT_Duong"/>
      <sheetName val="D_gia"/>
      <sheetName val="T_hop"/>
      <sheetName val="CtP_tro"/>
      <sheetName val="Nha_moi"/>
      <sheetName val="TT-T_Tron_So_2"/>
      <sheetName val="Ct_Dam_"/>
      <sheetName val="Ct_Duoi"/>
      <sheetName val="Ct_Tren"/>
      <sheetName val="D_giaMay"/>
      <sheetName val="C_TIEU"/>
      <sheetName val="T_Luong"/>
      <sheetName val="T_HAO"/>
      <sheetName val="DT_TUYEN"/>
      <sheetName val="DT_GIA"/>
      <sheetName val="KHDT_(2)"/>
      <sheetName val="CL_"/>
      <sheetName val="KQ_(2)"/>
      <sheetName val="phan_tich_DG"/>
      <sheetName val="gia_vat_lieu"/>
      <sheetName val="gia_xe_may"/>
      <sheetName val="gia_nhan_cong"/>
      <sheetName val="cd_viaK0-T6"/>
      <sheetName val="cdvia_T6-Tc24"/>
      <sheetName val="cdvia_Tc24-T46"/>
      <sheetName val="cd_btnL2k0+361-T19"/>
      <sheetName val="Dc_Dau"/>
      <sheetName val="_o_to_Hien_8"/>
      <sheetName val="_o_to_Hien9"/>
      <sheetName val="_o_to_Hien10"/>
      <sheetName val="_o_to_Hien11"/>
      <sheetName val="_o_to_Hien12)"/>
      <sheetName val="_o_to_Hien1"/>
      <sheetName val="_o_to_Hien2"/>
      <sheetName val="_o_to_Hien3"/>
      <sheetName val="_o_to_Hien4"/>
      <sheetName val="_o_to_Hien5"/>
      <sheetName val="_o_to_Phong_8"/>
      <sheetName val="_o_to_Phong9"/>
      <sheetName val="_o_to_Phong10"/>
      <sheetName val="_o_to_Phong11"/>
      <sheetName val="_o_to_Phong12)"/>
      <sheetName val="_o_to_Phong1"/>
      <sheetName val="_o_to_Phong2"/>
      <sheetName val="_o_to_Phong3"/>
      <sheetName val="_o_to_Phong4"/>
      <sheetName val="_o_to_Phong5"/>
      <sheetName val="_o_to_Dung_8_"/>
      <sheetName val="_D_tt_dau8"/>
      <sheetName val="_o_to_Dung_9"/>
      <sheetName val="_D9_tt_dau"/>
      <sheetName val="_D10_tt_dau"/>
      <sheetName val="_o_to_Dung_10"/>
      <sheetName val="_o_to_Dung_11"/>
      <sheetName val="_o_to_Dung_12)"/>
      <sheetName val="_o_to_Dung_1"/>
      <sheetName val="_o_to_Dung2"/>
      <sheetName val="_o_to_Dung3"/>
      <sheetName val="_o_to_Dung4"/>
      <sheetName val="_o_totrongT10-12"/>
      <sheetName val="_o_totrongT2"/>
      <sheetName val="_o_totrungT10-12"/>
      <sheetName val="_o_toMinhT10-12_"/>
      <sheetName val="_o_toMinhT2"/>
      <sheetName val="_o_toTrieuT10-12__"/>
      <sheetName val="Luong_8_SP"/>
      <sheetName val="Luong_9_SP_"/>
      <sheetName val="Luong_10_SP_"/>
      <sheetName val="Luong_11_SP_"/>
      <sheetName val="Luong_12_SP"/>
      <sheetName val="Luong_1_SP1"/>
      <sheetName val="Luong_2_SP2"/>
      <sheetName val="Luong_3_SP3"/>
      <sheetName val="Luong_4_SP4"/>
      <sheetName val="Luong_4_SP5"/>
      <sheetName val="K249_K98"/>
      <sheetName val="K249_K98_(2)"/>
      <sheetName val="K251_K98"/>
      <sheetName val="K251_SBase"/>
      <sheetName val="K251_AC"/>
      <sheetName val="K252_K98"/>
      <sheetName val="K252_SBase"/>
      <sheetName val="K252_AC"/>
      <sheetName val="K253_K98"/>
      <sheetName val="K253_Subbase"/>
      <sheetName val="K253_Base_"/>
      <sheetName val="K253_SBase"/>
      <sheetName val="K253_AC"/>
      <sheetName val="K255_SBase"/>
      <sheetName val="K259_K98"/>
      <sheetName val="K259_Subbase"/>
      <sheetName val="K259_Base_"/>
      <sheetName val="K259_AC"/>
      <sheetName val="K260_K98"/>
      <sheetName val="K260_Subbase"/>
      <sheetName val="K260_Base"/>
      <sheetName val="K260_AC"/>
      <sheetName val="K261_K98"/>
      <sheetName val="K261_Base"/>
      <sheetName val="K261_AC"/>
      <sheetName val="cong_Q2"/>
      <sheetName val="T_U_luong_Q1"/>
      <sheetName val="T_U_luong_Q2"/>
      <sheetName val="T_U_luong_Q3"/>
      <sheetName val="Xep_hang_201"/>
      <sheetName val="toan_Cty"/>
      <sheetName val="Cong_ty"/>
      <sheetName val="XN_2"/>
      <sheetName val="XN_ong_CHi"/>
      <sheetName val="N_XDCT&amp;_XKLD"/>
      <sheetName val="CN_HCM"/>
      <sheetName val="TT_XKLD(Nhan)"/>
      <sheetName val="Ong_Hong"/>
      <sheetName val="CN_hung_yen"/>
      <sheetName val="Dong_nai"/>
      <sheetName val="Gia_DAN"/>
      <sheetName val="KLTong_hop"/>
      <sheetName val="Lan_can"/>
      <sheetName val="Ranh_doc_(2)"/>
      <sheetName val="Ranh_doc"/>
      <sheetName val="Coc_tieu"/>
      <sheetName val="Bien_bao"/>
      <sheetName val="Nan_tuyen"/>
      <sheetName val="Lan_1"/>
      <sheetName val="Lan__2"/>
      <sheetName val="Lan_3"/>
      <sheetName val="Gia_tri"/>
      <sheetName val="Lan_5"/>
      <sheetName val="KL_VL"/>
      <sheetName val="QT_9-6"/>
      <sheetName val="Thuong_luu_HB"/>
      <sheetName val="QT_Ky_T"/>
      <sheetName val="bc_vt_TON_BAI"/>
      <sheetName val="binh_do"/>
      <sheetName val="cot_lieu"/>
      <sheetName val="van_khuon"/>
      <sheetName val="CT_BT"/>
      <sheetName val="lay_mau"/>
      <sheetName val="mat_ngoai_goi"/>
      <sheetName val="coc_tram-bt"/>
      <sheetName val="Cong_hop"/>
      <sheetName val="kldukien_(107)"/>
      <sheetName val="qui1_(2)"/>
      <sheetName val="Phu_luc_HD"/>
      <sheetName val="Gia_du_thau"/>
      <sheetName val="Ca_xe"/>
      <sheetName val="Cau_2(3)"/>
      <sheetName val="Quyet_toan"/>
      <sheetName val="Thu_hoi"/>
      <sheetName val="Lai_vay"/>
      <sheetName val="Tien_vay"/>
      <sheetName val="Cong_no"/>
      <sheetName val="Cop_pha"/>
      <sheetName val="Tien_ung"/>
      <sheetName val="phi_luong3"/>
      <sheetName val="CT_xa"/>
      <sheetName val="Hat_1"/>
      <sheetName val="_H8_duong"/>
      <sheetName val="Hat_7dg"/>
      <sheetName val="TH_duong_1B"/>
      <sheetName val="TH_cau_1B"/>
      <sheetName val="cau_H1"/>
      <sheetName val="Son_dg"/>
      <sheetName val="THKL_H9"/>
      <sheetName val="THKL_H4"/>
      <sheetName val="TH_du_toan_"/>
      <sheetName val="Du_toan_"/>
      <sheetName val="C_Tinh"/>
      <sheetName val="KH_200³_(moi_max)"/>
      <sheetName val="KL_Tram_Cty"/>
      <sheetName val="Gam_may_Cty"/>
      <sheetName val="KL_tram_KH"/>
      <sheetName val="Gam_may_KH"/>
      <sheetName val="Cach_dien"/>
      <sheetName val="Mang_tai"/>
      <sheetName val="KL_DDK"/>
      <sheetName val="Mang_tai_DDK"/>
      <sheetName val="KL_DDK0,4"/>
      <sheetName val="TT_Ky_thuat"/>
      <sheetName val="CT_moi"/>
      <sheetName val="Tu_dien"/>
      <sheetName val="May_cat"/>
      <sheetName val="Dao_Cly"/>
      <sheetName val="Dao_Ptai"/>
      <sheetName val="Tu_RMU"/>
      <sheetName val="C_set"/>
      <sheetName val="Sco_Cap"/>
      <sheetName val="Sco_TB"/>
      <sheetName val="THVT_T5"/>
      <sheetName val="XL1_t5"/>
      <sheetName val="XL2_T5"/>
      <sheetName val="XL3_T5"/>
      <sheetName val="XL5_T5"/>
      <sheetName val="CC_XL1"/>
      <sheetName val="KKTS_04"/>
      <sheetName val="nha_kct"/>
      <sheetName val="TN_tram"/>
      <sheetName val="TN_C_set"/>
      <sheetName val="TN_TD_DDay"/>
      <sheetName val="Phan_chung"/>
      <sheetName val="cap_so_lan_2"/>
      <sheetName val="cap_so_BHXH"/>
      <sheetName val="tru_tien"/>
      <sheetName val="yt_q2"/>
      <sheetName val="c45_t3"/>
      <sheetName val="c45_t6"/>
      <sheetName val="BHYT_Q3_2003"/>
      <sheetName val="C45_t7"/>
      <sheetName val="C47-t07_2003"/>
      <sheetName val="C45_t8"/>
      <sheetName val="C47-t08_2003"/>
      <sheetName val="C45_t09"/>
      <sheetName val="C47-t09_2003"/>
      <sheetName val="C47_T12"/>
      <sheetName val="BHYT_Q4-2003"/>
      <sheetName val="C45_T10"/>
      <sheetName val="cong_bien_t10"/>
      <sheetName val="luong_t9_"/>
      <sheetName val="bb_t9"/>
      <sheetName val="XE_DAU"/>
      <sheetName val="XE_XANG"/>
      <sheetName val="Thang_12"/>
      <sheetName val="Thang_1"/>
      <sheetName val="Thang_12_(2)"/>
      <sheetName val="Thang_01"/>
      <sheetName val="Co_quan_TCT"/>
      <sheetName val="BOT_(PA_chon)"/>
      <sheetName val="Yaly_&amp;_Ri_Ninh"/>
      <sheetName val="Thuy_dien_Na_Loi"/>
      <sheetName val="bang_so_sanh_tong_hop"/>
      <sheetName val="bang_so_sanh_tong_hop_(ty_le)"/>
      <sheetName val="thu_nhap_binh_quan_(2)"/>
      <sheetName val="dang_huong"/>
      <sheetName val="phuong_an_1"/>
      <sheetName val="phuong_an_1_(2)"/>
      <sheetName val="phuong_an2"/>
      <sheetName val="tong_hop_BQ"/>
      <sheetName val="tong_hop_BQ-1"/>
      <sheetName val="phuong_an_chon"/>
      <sheetName val="bang_so_sanh_tong_hop_(_PA_chon"/>
      <sheetName val="dang_ap_dung"/>
      <sheetName val="bang_tong_hop_(dang_huong)"/>
      <sheetName val="CO_SO_DU_LIEU_PTVL"/>
      <sheetName val="huy_dong_von"/>
      <sheetName val="Lai_vayxd"/>
      <sheetName val="Lai_vayphaitra"/>
      <sheetName val="Lai_vay_"/>
      <sheetName val="tra_von"/>
      <sheetName val="KH_chi_tiet"/>
      <sheetName val="nguyen_lieu"/>
      <sheetName val="soi_tho_soi_det"/>
      <sheetName val="soi_thuong"/>
      <sheetName val="vai_det"/>
      <sheetName val="chi_phi_1tan"/>
      <sheetName val="von_luu_dong"/>
      <sheetName val="thue_VAT"/>
      <sheetName val="doanh_thu"/>
      <sheetName val="doanh_thu_loi_nhuan"/>
      <sheetName val="dong_tien"/>
      <sheetName val="thu_hoi_von"/>
      <sheetName val="hoan_von"/>
      <sheetName val="dothi_npv"/>
      <sheetName val="diem_hoa_von"/>
      <sheetName val="nop_ngan_sach"/>
      <sheetName val="chi_tieu"/>
      <sheetName val="congtac_vien-uy"/>
      <sheetName val="Nhan_luc2001"/>
      <sheetName val="CT_03"/>
      <sheetName val="TH_03"/>
      <sheetName val="Chenh_lech"/>
      <sheetName val="Kinh_phí"/>
      <sheetName val="NAM_2004"/>
      <sheetName val="L D1704"/>
      <sheetName val="LM"/>
      <sheetName val="DGchitiet "/>
      <sheetName val="LUAN_CHUYEN1"/>
      <sheetName val="KE_QUY1"/>
      <sheetName val="LUONGGIAN_TIEP1"/>
      <sheetName val="VAY_VON1"/>
      <sheetName val="O_THAO1"/>
      <sheetName val="Q_TRUNG1"/>
      <sheetName val="Y_THANH1"/>
      <sheetName val="Interim_payment1"/>
      <sheetName val="Bid_Sum1"/>
      <sheetName val="Item_B1"/>
      <sheetName val="Dg_A1"/>
      <sheetName val="Dg_B&amp;C1"/>
      <sheetName val="Material_at_site1"/>
      <sheetName val="KL_XL20001"/>
      <sheetName val="Chiet_tinh1"/>
      <sheetName val="Van_chuyen1"/>
      <sheetName val="THKP_(2)1"/>
      <sheetName val="T_Bi1"/>
      <sheetName val="Thiet_ke1"/>
      <sheetName val="K_luong1"/>
      <sheetName val="TT_L21"/>
      <sheetName val="TT_L11"/>
      <sheetName val="Thue_Ngoai1"/>
      <sheetName val="Chi_tiet_-_Dv_lap1"/>
      <sheetName val="TH_KHTC1"/>
      <sheetName val="be_tong1"/>
      <sheetName val="Tong_hop_thep1"/>
      <sheetName val="Sheet2_(2)1"/>
      <sheetName val="KH_2003_(moi_max)1"/>
      <sheetName val="Dong_Dau1"/>
      <sheetName val="Dong_Dau_(2)1"/>
      <sheetName val="Sau_dong1"/>
      <sheetName val="Ma_xa1"/>
      <sheetName val="My_dinh1"/>
      <sheetName val="Tong_cong1"/>
      <sheetName val="BCC_(2)1"/>
      <sheetName val="Bao_cao1"/>
      <sheetName val="Bao_cao_21"/>
      <sheetName val="Khoi_luong1"/>
      <sheetName val="Khoi_luong_mat1"/>
      <sheetName val="Bang_ke1"/>
      <sheetName val="T_HopKL1"/>
      <sheetName val="S_Luong1"/>
      <sheetName val="D_Dap1"/>
      <sheetName val="Q_Toan1"/>
      <sheetName val="Phan_tich_chi_phi1"/>
      <sheetName val="Chi_phi_nen_theo_BVTC1"/>
      <sheetName val="nhan_cong_phu1"/>
      <sheetName val="nhan_cong_Hung1"/>
      <sheetName val="Nhan_cong1"/>
      <sheetName val="Khoi_luong_nen_theo_BVTC1"/>
      <sheetName val="Bang_VL1"/>
      <sheetName val="VL(No_V-c)1"/>
      <sheetName val="He_so1"/>
      <sheetName val="PL_Vua1"/>
      <sheetName val="Chitieu-dam_cac_loai1"/>
      <sheetName val="DG_Dam1"/>
      <sheetName val="DG_chung1"/>
      <sheetName val="VL-dac_chung1"/>
      <sheetName val="CT_1md_&amp;_dau_cong1"/>
      <sheetName val="Tong_hop1"/>
      <sheetName val="CT_cong1"/>
      <sheetName val="dg_cong1"/>
      <sheetName val="Gia_VL1"/>
      <sheetName val="Bang_gia_ca_may1"/>
      <sheetName val="Bang_luong_CB1"/>
      <sheetName val="Bang_P_tich_CT1"/>
      <sheetName val="D_toan_chi_tiet1"/>
      <sheetName val="Bang_TH_Dtoan1"/>
      <sheetName val="BU_CTPH1"/>
      <sheetName val="BU_tran3+360_221"/>
      <sheetName val="Tran3+360_221"/>
      <sheetName val="BU_tran2+386_41"/>
      <sheetName val="Tran2+386_41"/>
      <sheetName val="DTcong_4-51"/>
      <sheetName val="Bu_1-21"/>
      <sheetName val="Bu_12-131"/>
      <sheetName val="DTcong_12-131"/>
      <sheetName val="DT_cong13-13+1"/>
      <sheetName val="BU-_nhanh1"/>
      <sheetName val="dtcong_nh1-21"/>
      <sheetName val="dtcong_nh0-11"/>
      <sheetName val="BU_11-121"/>
      <sheetName val="DTcong_11-121"/>
      <sheetName val="Pr-_CC1"/>
      <sheetName val="MD_3-41"/>
      <sheetName val="ND_3-41"/>
      <sheetName val="MD_1-21"/>
      <sheetName val="ND_1-21"/>
      <sheetName val="MD_0-11"/>
      <sheetName val="ND_0-11"/>
      <sheetName val="KL_tong1"/>
      <sheetName val="AC_PC1"/>
      <sheetName val="cd_viaK0-T61"/>
      <sheetName val="cdvia_T6-Tc241"/>
      <sheetName val="cdvia_Tc24-T461"/>
      <sheetName val="cd_btnL2k0+361-T191"/>
      <sheetName val="TAI_TRONG1"/>
      <sheetName val="NOI_LUC1"/>
      <sheetName val="TINH_DUYET_THTT_CHINH1"/>
      <sheetName val="TDUYET_THTT_PHU1"/>
      <sheetName val="TINH_DAO_DONG_VA_DO_VONG1"/>
      <sheetName val="TINH_NEO1"/>
      <sheetName val="26+180-400_21"/>
      <sheetName val="26+180_Sub11"/>
      <sheetName val="26+180_Sub41"/>
      <sheetName val="26+180-400_5(k95)1"/>
      <sheetName val="26+400-620_3(k95)1"/>
      <sheetName val="26+400-640_1(k95)1"/>
      <sheetName val="26+960-27+150_91"/>
      <sheetName val="26+960-27+150_101"/>
      <sheetName val="26+960-27+150_111"/>
      <sheetName val="26+960-27+150_121"/>
      <sheetName val="26+960-27+150_5(k95)1"/>
      <sheetName val="26+960-27+150_4(k95)1"/>
      <sheetName val="26+960-27+150_1(k95)1"/>
      <sheetName val="27+500-700_5(k95)1"/>
      <sheetName val="27+500-700_4(k95)1"/>
      <sheetName val="27+500-700_3(k95)1"/>
      <sheetName val="27+500-700_1(k95)1"/>
      <sheetName val="27+740-920_3(k95)1"/>
      <sheetName val="27+740-920_211"/>
      <sheetName val="27+920-28+040_6,71"/>
      <sheetName val="27+920-28+040_101"/>
      <sheetName val="27+920-28+160_Su31"/>
      <sheetName val="28+160-28+420_5K951"/>
      <sheetName val="28+430-657_71"/>
      <sheetName val="Km28+430-657_81"/>
      <sheetName val="28+430-657_91"/>
      <sheetName val="28+430-667_101"/>
      <sheetName val="28+430-657_111"/>
      <sheetName val="28+430-657_4k951"/>
      <sheetName val="28+500-657_181"/>
      <sheetName val="28+520-657_191"/>
      <sheetName val="__1"/>
      <sheetName val="san_vuon1"/>
      <sheetName val="khu_phu_tro1"/>
      <sheetName val="Thuyet_minh1"/>
      <sheetName val="Quang_Tri1"/>
      <sheetName val="Da_Nang1"/>
      <sheetName val="Quang_Nam1"/>
      <sheetName val="Quang_Ngai1"/>
      <sheetName val="TH_DH-QN1"/>
      <sheetName val="KP_HD1"/>
      <sheetName val="DB_HD1"/>
      <sheetName val="Phu_luc1"/>
      <sheetName val="Gia_trÞ1"/>
      <sheetName val="thkl_(2)1"/>
      <sheetName val="long_tec1"/>
      <sheetName val="DS_them_luong_qui_4-20021"/>
      <sheetName val="Phuc_loi_2-9-021"/>
      <sheetName val="Thuong_nhan_dip_21-12-021"/>
      <sheetName val="Thuong_dip_nhan_danh_hieu_AHL§1"/>
      <sheetName val="Thang_luong_thu_13_nam_20021"/>
      <sheetName val="Luong_SX#_dip_Tet_Qui_Mui(dong1"/>
      <sheetName val="vat_tu1"/>
      <sheetName val="CDSL_(2)1"/>
      <sheetName val="cap_cho_cac_DT1"/>
      <sheetName val="Ung_-_hoan1"/>
      <sheetName val="CP_may1"/>
      <sheetName val="CT_xa1"/>
      <sheetName val="CT_Duong1"/>
      <sheetName val="D_gia1"/>
      <sheetName val="T_hop1"/>
      <sheetName val="CtP_tro1"/>
      <sheetName val="Nha_moi1"/>
      <sheetName val="TT-T_Tron_So_21"/>
      <sheetName val="Ct_Dam_1"/>
      <sheetName val="Ct_Duoi1"/>
      <sheetName val="Ct_Tren1"/>
      <sheetName val="D_giaMay1"/>
      <sheetName val="Dc_Dau1"/>
      <sheetName val="_o_to_Hien_81"/>
      <sheetName val="_o_to_Hien91"/>
      <sheetName val="_o_to_Hien101"/>
      <sheetName val="_o_to_Hien111"/>
      <sheetName val="_o_to_Hien12)1"/>
      <sheetName val="_o_to_Hien12"/>
      <sheetName val="_o_to_Hien21"/>
      <sheetName val="_o_to_Hien31"/>
      <sheetName val="_o_to_Hien41"/>
      <sheetName val="_o_to_Hien51"/>
      <sheetName val="_o_to_Phong_81"/>
      <sheetName val="_o_to_Phong91"/>
      <sheetName val="_o_to_Phong101"/>
      <sheetName val="_o_to_Phong111"/>
      <sheetName val="_o_to_Phong12)1"/>
      <sheetName val="_o_to_Phong12"/>
      <sheetName val="_o_to_Phong21"/>
      <sheetName val="_o_to_Phong31"/>
      <sheetName val="_o_to_Phong41"/>
      <sheetName val="_o_to_Phong51"/>
      <sheetName val="_o_to_Dung_8_1"/>
      <sheetName val="_D_tt_dau81"/>
      <sheetName val="_o_to_Dung_91"/>
      <sheetName val="_D9_tt_dau1"/>
      <sheetName val="_D10_tt_dau1"/>
      <sheetName val="_o_to_Dung_101"/>
      <sheetName val="_o_to_Dung_111"/>
      <sheetName val="_o_to_Dung_12)1"/>
      <sheetName val="_o_to_Dung_12"/>
      <sheetName val="_o_to_Dung21"/>
      <sheetName val="_o_to_Dung31"/>
      <sheetName val="_o_to_Dung41"/>
      <sheetName val="_o_totrongT10-121"/>
      <sheetName val="_o_totrongT21"/>
      <sheetName val="_o_totrungT10-121"/>
      <sheetName val="_o_toMinhT10-12_1"/>
      <sheetName val="_o_toMinhT21"/>
      <sheetName val="_o_toTrieuT10-12__1"/>
      <sheetName val="Luong_8_SP1"/>
      <sheetName val="Luong_9_SP_1"/>
      <sheetName val="Luong_10_SP_1"/>
      <sheetName val="Luong_11_SP_1"/>
      <sheetName val="Luong_12_SP1"/>
      <sheetName val="Luong_1_SP11"/>
      <sheetName val="Luong_2_SP21"/>
      <sheetName val="Luong_3_SP31"/>
      <sheetName val="Luong_4_SP41"/>
      <sheetName val="Luong_4_SP51"/>
      <sheetName val="TH_(T1-6)1"/>
      <sheetName val="_NL1"/>
      <sheetName val="_NL_(2)1"/>
      <sheetName val="CDTHCT_(3)1"/>
      <sheetName val="K249_K981"/>
      <sheetName val="K249_K98_(2)1"/>
      <sheetName val="K251_K981"/>
      <sheetName val="K251_SBase1"/>
      <sheetName val="K251_AC1"/>
      <sheetName val="K252_K981"/>
      <sheetName val="K252_SBase1"/>
      <sheetName val="K252_AC1"/>
      <sheetName val="K253_K981"/>
      <sheetName val="K253_Subbase1"/>
      <sheetName val="K253_Base_1"/>
      <sheetName val="K253_SBase1"/>
      <sheetName val="K253_AC1"/>
      <sheetName val="K255_SBase1"/>
      <sheetName val="K259_K981"/>
      <sheetName val="K259_Subbase1"/>
      <sheetName val="K259_Base_1"/>
      <sheetName val="K259_AC1"/>
      <sheetName val="K260_K981"/>
      <sheetName val="K260_Subbase1"/>
      <sheetName val="K260_Base1"/>
      <sheetName val="K260_AC1"/>
      <sheetName val="K261_K981"/>
      <sheetName val="K261_Base1"/>
      <sheetName val="K261_AC1"/>
      <sheetName val="tong_hop_thanh_toan_thue1"/>
      <sheetName val="bang_ke_nop_thue1"/>
      <sheetName val="Tonh_hop_chi_phi1"/>
      <sheetName val="BK_chi_phi1"/>
      <sheetName val="KTra_DS_va_thue_GTGT1"/>
      <sheetName val="Kiãøm_tra_DS_thue_GTGT1"/>
      <sheetName val="XUAT(gia_von)1"/>
      <sheetName val="Xuat_(gia_ban)1"/>
      <sheetName val="Dchinh_TH_N-X-T1"/>
      <sheetName val="Tong_hop_N-X-T1"/>
      <sheetName val="thue_TH1"/>
      <sheetName val="tong_hop_20011"/>
      <sheetName val="qUYET_TOAN_THUE1"/>
      <sheetName val="Thep_1"/>
      <sheetName val="Chi_tiet_Khoi_luong1"/>
      <sheetName val="TH_khoi_luong1"/>
      <sheetName val="Chiet_tinh_vat_lieu_1"/>
      <sheetName val="TH_KL_VL1"/>
      <sheetName val="Cong_hop1"/>
      <sheetName val="kldukien_(107)1"/>
      <sheetName val="qui1_(2)1"/>
      <sheetName val="Gia_DAN1"/>
      <sheetName val="KLTong_hop1"/>
      <sheetName val="Lan_can1"/>
      <sheetName val="Ranh_doc_(2)1"/>
      <sheetName val="Ranh_doc1"/>
      <sheetName val="Coc_tieu1"/>
      <sheetName val="Bien_bao1"/>
      <sheetName val="Nan_tuyen1"/>
      <sheetName val="Lan_11"/>
      <sheetName val="Lan__21"/>
      <sheetName val="Lan_31"/>
      <sheetName val="Gia_tri1"/>
      <sheetName val="Lan_51"/>
      <sheetName val="phan_tich_DG1"/>
      <sheetName val="gia_vat_lieu1"/>
      <sheetName val="gia_xe_may1"/>
      <sheetName val="gia_nhan_cong1"/>
      <sheetName val="KL_VL1"/>
      <sheetName val="QT_9-61"/>
      <sheetName val="Thuong_luu_HB1"/>
      <sheetName val="QT_Ky_T1"/>
      <sheetName val="bc_vt_TON_BAI1"/>
      <sheetName val="cong_Q21"/>
      <sheetName val="T_U_luong_Q11"/>
      <sheetName val="T_U_luong_Q21"/>
      <sheetName val="T_U_luong_Q31"/>
      <sheetName val="sent_to1"/>
      <sheetName val="CDTHU_CHI_T11"/>
      <sheetName val="THUCHI_21"/>
      <sheetName val="THU_CHI31"/>
      <sheetName val="THU_CHI_41"/>
      <sheetName val="THU_CHI51"/>
      <sheetName val="THU_CHI_61"/>
      <sheetName val="TU_CHI_71"/>
      <sheetName val="THU_CHI91"/>
      <sheetName val="THU_CHI_81"/>
      <sheetName val="THU_CHI_101"/>
      <sheetName val="THU_CHI_111"/>
      <sheetName val="THU_CHI_121"/>
      <sheetName val="Tien_ung1"/>
      <sheetName val="phi_luong31"/>
      <sheetName val="binh_do1"/>
      <sheetName val="cot_lieu1"/>
      <sheetName val="van_khuon1"/>
      <sheetName val="CT_BT1"/>
      <sheetName val="lay_mau1"/>
      <sheetName val="mat_ngoai_goi1"/>
      <sheetName val="coc_tram-bt1"/>
      <sheetName val="Quyet_toan1"/>
      <sheetName val="Thu_hoi1"/>
      <sheetName val="Lai_vay1"/>
      <sheetName val="Tien_vay1"/>
      <sheetName val="Cong_no1"/>
      <sheetName val="Cop_pha1"/>
      <sheetName val="KL_Tram_Cty1"/>
      <sheetName val="Gam_may_Cty1"/>
      <sheetName val="KL_tram_KH1"/>
      <sheetName val="Gam_may_KH1"/>
      <sheetName val="Cach_dien1"/>
      <sheetName val="Mang_tai1"/>
      <sheetName val="KL_DDK1"/>
      <sheetName val="Mang_tai_DDK1"/>
      <sheetName val="KL_DDK0,41"/>
      <sheetName val="TT_Ky_thuat1"/>
      <sheetName val="CT_moi1"/>
      <sheetName val="Tu_dien1"/>
      <sheetName val="May_cat1"/>
      <sheetName val="Dao_Cly1"/>
      <sheetName val="Dao_Ptai1"/>
      <sheetName val="Tu_RMU1"/>
      <sheetName val="C_set1"/>
      <sheetName val="Sco_Cap1"/>
      <sheetName val="Sco_TB1"/>
      <sheetName val="TN_tram1"/>
      <sheetName val="TN_C_set1"/>
      <sheetName val="TN_TD_DDay1"/>
      <sheetName val="Phan_chung1"/>
      <sheetName val="THVT_T51"/>
      <sheetName val="XL1_t51"/>
      <sheetName val="XL2_T51"/>
      <sheetName val="XL3_T51"/>
      <sheetName val="XL5_T51"/>
      <sheetName val="CC_XL11"/>
      <sheetName val="KKTS_041"/>
      <sheetName val="nha_kct1"/>
      <sheetName val="Xep_hang_2011"/>
      <sheetName val="Thang_121"/>
      <sheetName val="Thang_11"/>
      <sheetName val="Thang_12_(2)1"/>
      <sheetName val="Thang_011"/>
      <sheetName val="XE_DAU1"/>
      <sheetName val="XE_XANG1"/>
      <sheetName val="toan_Cty1"/>
      <sheetName val="Cong_ty1"/>
      <sheetName val="XN_21"/>
      <sheetName val="XN_ong_CHi1"/>
      <sheetName val="N_XDCT&amp;_XKLD1"/>
      <sheetName val="CN_HCM1"/>
      <sheetName val="TT_XKLD(Nhan)1"/>
      <sheetName val="Ong_Hong1"/>
      <sheetName val="CN_hung_yen1"/>
      <sheetName val="Dong_nai1"/>
      <sheetName val="Phu_luc_HD1"/>
      <sheetName val="Gia_du_thau1"/>
      <sheetName val="Ca_xe1"/>
      <sheetName val="Cau_2(3)1"/>
      <sheetName val="cap_so_lan_21"/>
      <sheetName val="cap_so_BHXH1"/>
      <sheetName val="tru_tien1"/>
      <sheetName val="yt_q21"/>
      <sheetName val="c45_t31"/>
      <sheetName val="c45_t61"/>
      <sheetName val="BHYT_Q3_20031"/>
      <sheetName val="C45_t71"/>
      <sheetName val="C47-t07_20031"/>
      <sheetName val="C45_t81"/>
      <sheetName val="C47-t08_20031"/>
      <sheetName val="C45_t091"/>
      <sheetName val="C47-t09_20031"/>
      <sheetName val="C47_T121"/>
      <sheetName val="BHYT_Q4-20031"/>
      <sheetName val="C45_T101"/>
      <sheetName val="C_TIEU1"/>
      <sheetName val="T_Luong1"/>
      <sheetName val="T_HAO1"/>
      <sheetName val="DT_TUYEN1"/>
      <sheetName val="DT_GIA1"/>
      <sheetName val="KHDT_(2)1"/>
      <sheetName val="CL_1"/>
      <sheetName val="KQ_(2)1"/>
      <sheetName val="cong_bien_t101"/>
      <sheetName val="luong_t9_1"/>
      <sheetName val="bb_t91"/>
      <sheetName val="congtac_vien-uy1"/>
      <sheetName val="Nhan_luc20011"/>
      <sheetName val="Tong_Thu"/>
      <sheetName val="Tong_Chi"/>
      <sheetName val="Truong_hoc"/>
      <sheetName val="Cty_CP"/>
      <sheetName val="G_thau_3B"/>
      <sheetName val="T_Hop_Thu-chi"/>
      <sheetName val="KH_200³_(moi_max)1"/>
      <sheetName val="DG_SOC1"/>
      <sheetName val="DG_HQ1"/>
      <sheetName val="Hat_11"/>
      <sheetName val="_H8_duong1"/>
      <sheetName val="Hat_7dg1"/>
      <sheetName val="TH_duong_1B1"/>
      <sheetName val="TH_cau_1B1"/>
      <sheetName val="cau_H11"/>
      <sheetName val="Son_dg1"/>
      <sheetName val="THKL_H91"/>
      <sheetName val="THKL_H41"/>
      <sheetName val="Co_quan_TCT1"/>
      <sheetName val="BOT_(PA_chon)1"/>
      <sheetName val="Yaly_&amp;_Ri_Ninh1"/>
      <sheetName val="Thuy_dien_Na_Loi1"/>
      <sheetName val="bang_so_sanh_tong_hop1"/>
      <sheetName val="bang_so_sanh_tong_hop_(ty_le)1"/>
      <sheetName val="thu_nhap_binh_quan_(2)1"/>
      <sheetName val="dang_huong1"/>
      <sheetName val="phuong_an_11"/>
      <sheetName val="phuong_an_1_(2)1"/>
      <sheetName val="phuong_an21"/>
      <sheetName val="tong_hop_BQ1"/>
      <sheetName val="tong_hop_BQ-11"/>
      <sheetName val="phuong_an_chon1"/>
      <sheetName val="bang_so_sanh_tong_hop_(_PA_cho1"/>
      <sheetName val="dang_ap_dung1"/>
      <sheetName val="bang_tong_hop_(dang_huong)1"/>
      <sheetName val="TH_du_toan_1"/>
      <sheetName val="Du_toan_1"/>
      <sheetName val="C_Tinh1"/>
      <sheetName val="B_T_HOP"/>
      <sheetName val="HT_HE_DUONG"/>
      <sheetName val="DH_D1,2"/>
      <sheetName val="Tro_giup"/>
      <sheetName val="BB_NT_GD_H-thanh"/>
      <sheetName val="BB_NT_KL"/>
      <sheetName val="CL_PP"/>
      <sheetName val="TH_DgPP"/>
      <sheetName val="Dg_PP"/>
      <sheetName val="CL_DgPP"/>
      <sheetName val="TH_DDau"/>
      <sheetName val="TH_DVu"/>
      <sheetName val="CL_Dvu"/>
      <sheetName val="TH_DgDvu"/>
      <sheetName val="Dg_DV"/>
      <sheetName val="C_O"/>
      <sheetName val="TH_dg_OC"/>
      <sheetName val="CL_CatOng"/>
      <sheetName val="Bang_qui_cach_Vtu"/>
      <sheetName val="CT_031"/>
      <sheetName val="TH_031"/>
      <sheetName val="Chenh_lech1"/>
      <sheetName val="Kinh_phí1"/>
      <sheetName val="VAT_TU_NHAN_TXQN"/>
      <sheetName val="bang_tong_ke_khoi_luong_vat_tu"/>
      <sheetName val="hcong_tkhe"/>
      <sheetName val="VAT_TU_NHAN_TKHE"/>
      <sheetName val="hcong_qn"/>
      <sheetName val="VAT_TU_NHAN_(2)"/>
      <sheetName val="CO_SO_DU_LIEU_PTVL1"/>
      <sheetName val="QT_Duoc_(Hai)"/>
      <sheetName val="TH_mau_moi_tu_T10"/>
      <sheetName val="Tong_hop_Quy_IV"/>
      <sheetName val="Bot_Giat_C1"/>
      <sheetName val="Bot_Giat_P_1"/>
      <sheetName val="THAY_THUNG_H1"/>
      <sheetName val="thi_nghiem1"/>
      <sheetName val="BLR_1"/>
      <sheetName val="gia_phan_mong"/>
      <sheetName val="SILICAT"/>
      <sheetName val="NAM_20041"/>
      <sheetName val="huy_dong_von1"/>
      <sheetName val="Lai_vayxd1"/>
      <sheetName val="Lai_vayphaitra1"/>
      <sheetName val="Lai_vay_1"/>
      <sheetName val="tra_von1"/>
      <sheetName val="KH_chi_tiet1"/>
      <sheetName val="nguyen_lieu1"/>
      <sheetName val="soi_tho_soi_det1"/>
      <sheetName val="soi_thuong1"/>
      <sheetName val="vai_det1"/>
      <sheetName val="chi_phi_1tan1"/>
      <sheetName val="von_luu_dong1"/>
      <sheetName val="thue_VAT1"/>
      <sheetName val="doanh_thu1"/>
      <sheetName val="doanh_thu_loi_nhuan1"/>
      <sheetName val="dong_tien1"/>
      <sheetName val="thu_hoi_von1"/>
      <sheetName val="MTO_REV_0"/>
      <sheetName val="Bang_gia_NC"/>
      <sheetName val="TH_DZ35"/>
      <sheetName val="D_Da0"/>
      <sheetName val="hoan_von1"/>
      <sheetName val="dothi_npv1"/>
      <sheetName val="diem_hoa_von1"/>
      <sheetName val="nop_ngan_sach1"/>
      <sheetName val="chi_tieu1"/>
      <sheetName val="Div__A"/>
      <sheetName val="TSCD_ko_dung"/>
      <sheetName val="Tong_vat_tu"/>
      <sheetName val="VT_luu"/>
      <sheetName val="Vtu_u_dong"/>
      <sheetName val="TSLD_khac"/>
      <sheetName val="CC_da_pbo_het"/>
      <sheetName val="26+960-27+050_9"/>
      <sheetName val="luong_thang_10"/>
      <sheetName val="tong_hop_thang_10"/>
      <sheetName val="TH_11"/>
      <sheetName val="px_khai_thac_2"/>
      <sheetName val="dao_lo_so_2"/>
      <sheetName val="luong_vp_thang_10"/>
      <sheetName val="Du_thau"/>
      <sheetName val="Phan_tich_don_gia_(doc)"/>
      <sheetName val="Tong_dip_nhan_danh_hieu_AHL§"/>
      <sheetName val="THV_CHI_6"/>
      <sheetName val="27+500-700_4(k85)"/>
      <sheetName val="CHIET_TINH_TBA"/>
      <sheetName val="CHIET_TINH_DZ_0,4"/>
      <sheetName val="CHIET_TINH_CCT"/>
      <sheetName val="Du_toan"/>
      <sheetName val="Phan_tich_vat_tu"/>
      <sheetName val="Tong_hop_vat_tu"/>
      <sheetName val="Tong_hop_gia"/>
      <sheetName val="TK_331c1"/>
      <sheetName val="cong_bien_t1&lt;"/>
      <sheetName val="Bang_2B"/>
      <sheetName val="Dgia_vat_tu"/>
      <sheetName val="Don_gia_III"/>
      <sheetName val="Dgia_VT"/>
      <sheetName val="Chenh_lech_vat_tu"/>
      <sheetName val="Gia_tri_vat_tu"/>
      <sheetName val="Chi_phi_van_chuyen"/>
      <sheetName val="Don_gia_chi_tiet"/>
      <sheetName val="Tong_hop_kinh_phi"/>
      <sheetName val="Tu_van_Thiet_ke"/>
      <sheetName val="Tien_do_thi_cong"/>
      <sheetName val="Bia_du_toan"/>
      <sheetName val="L_D1704"/>
      <sheetName val="CT_331"/>
      <sheetName val="CT_131"/>
      <sheetName val="28+!60-28+420_5K95"/>
      <sheetName val="Thi_sinh"/>
      <sheetName val="Cham_cong"/>
      <sheetName val="Bang_luong"/>
      <sheetName val="STH_152"/>
      <sheetName val="CN_331"/>
      <sheetName val="VC_MONG"/>
      <sheetName val="LUONG_NC"/>
      <sheetName val="BKE_CT_GOC"/>
      <sheetName val="BKE_CT_GOC_(2)"/>
      <sheetName val="CTGS10_(2)"/>
      <sheetName val="PIPE-03E_XLS"/>
      <sheetName val="Cong_doan"/>
      <sheetName val="B9_SCL_(2)"/>
      <sheetName val="Thang_7-05"/>
      <sheetName val="Bia_dvi"/>
      <sheetName val="B3_Tonghop_thang"/>
      <sheetName val="START"/>
      <sheetName val="INPUT"/>
      <sheetName val="20.9.05"/>
      <sheetName val="Thanh toan"/>
      <sheetName val="B11B"/>
      <sheetName val="B11C"/>
      <sheetName val="B 11D "/>
      <sheetName val="BU6-_x0005_"/>
      <sheetName val="CỘT HỐ PIT"/>
      <sheetName val="Quantity"/>
      <sheetName val="Keothep"/>
      <sheetName val="Re-bar"/>
      <sheetName val="Gia tr?"/>
      <sheetName val="Ki??m tra DS thue GTGT"/>
      <sheetName val="Thuong dip nhan danh hieu AHL?"/>
      <sheetName val="ND13-1_x0013_+334"/>
      <sheetName val="Sheet耵"/>
      <sheetName val="26+960-27+150.5(k95!"/>
      <sheetName val="Purchase Order"/>
      <sheetName val="Customize Your Purchase Order"/>
      <sheetName val="Comparison"/>
      <sheetName val="A .Building  "/>
      <sheetName val="Qty-(Arc )"/>
      <sheetName val="Electrical Breakdown"/>
      <sheetName val="CAT_5"/>
      <sheetName val="단면가정"/>
      <sheetName val="ITB COST"/>
      <sheetName val="costing_CV"/>
      <sheetName val="costing_ESDV"/>
      <sheetName val="costing_FE"/>
      <sheetName val="costing_Misc"/>
      <sheetName val="costing_MOV"/>
      <sheetName val="costing_Press"/>
      <sheetName val="표지"/>
      <sheetName val="TB-내역서"/>
      <sheetName val="w't table"/>
      <sheetName val="Y-WORK"/>
      <sheetName val="기계锼_x0013_"/>
      <sheetName val="기계ᰖ〚"/>
      <sheetName val="기계灼_x0013_"/>
      <sheetName val="P.LIST"/>
      <sheetName val="INSPECTION"/>
      <sheetName val="INVOICE"/>
      <sheetName val="BOOKING"/>
      <sheetName val="MAKING BILL"/>
      <sheetName val="CO FORM A"/>
      <sheetName val="EC"/>
      <sheetName val="HOI PHIEU"/>
      <sheetName val="YEU CAU TT TECH (LC)"/>
      <sheetName val="beneficiary"/>
      <sheetName val="shipping advice"/>
      <sheetName val="SAMPLE"/>
      <sheetName val="ch"/>
      <sheetName val="cv019"/>
      <sheetName val="cv013"/>
      <sheetName val="cv012"/>
      <sheetName val="cv010"/>
      <sheetName val="cv09"/>
      <sheetName val="Chiet tinh 6at lieu "/>
      <sheetName val="gia vat ,ieu"/>
      <sheetName val="Gia"/>
      <sheetName val="C45A-BÈ"/>
      <sheetName val="dtxl"/>
      <sheetName val="DMVT1 (2)"/>
      <sheetName val="DTGG1"/>
      <sheetName val="DTBB1"/>
      <sheetName val="DTK1"/>
      <sheetName val="TH1"/>
      <sheetName val="DMVT1"/>
      <sheetName val="LB"/>
      <sheetName val="CPcttam"/>
      <sheetName val="CPTB"/>
      <sheetName val="WH-CPTP,Todoi"/>
      <sheetName val="Ki泺m tra DS thue GTGT"/>
      <sheetName val="27+740-820.3(k95)"/>
      <sheetName val="Annual_CFs_Asset"/>
      <sheetName val="THDÃ"/>
      <sheetName val="THD_x0010_"/>
      <sheetName val="THDm"/>
      <sheetName val="THD_x0008_"/>
      <sheetName val="Phân tích hoàn thiện"/>
      <sheetName val="MAU Phân tích KC"/>
      <sheetName val="PL Vua (3)"/>
      <sheetName val="van phong Quy 1"/>
      <sheetName val="Cong ty Quy 1"/>
      <sheetName val="TH du toanþ"/>
      <sheetName val="CDԀ"/>
      <sheetName val="TH du toan¸"/>
      <sheetName val="TH du toann"/>
      <sheetName val="Assumptions"/>
      <sheetName val="DATACOC"/>
      <sheetName val="DATA TV"/>
      <sheetName val="PN1"/>
      <sheetName val="PN1A"/>
      <sheetName val="PN2"/>
      <sheetName val="unitmass"/>
      <sheetName val="Main"/>
      <sheetName val="COMP"/>
      <sheetName val="ﾃｽﾄﾃﾞｰﾀ一覧"/>
      <sheetName val="Budget Code"/>
      <sheetName val="CT Thang Mo"/>
      <sheetName val="CT  PL"/>
      <sheetName val="Tþ"/>
      <sheetName val="Purchased Goods Detail"/>
      <sheetName val="6MONTHS"/>
      <sheetName val="WS"/>
      <sheetName val="SL"/>
      <sheetName val="Cước CG"/>
      <sheetName val="gia tri theo phong"/>
      <sheetName val="PS-Labour_M"/>
      <sheetName val="DF"/>
      <sheetName val="Y_WORK"/>
      <sheetName val="Jan"/>
      <sheetName val="Dulieu"/>
      <sheetName val="Buy vs. Lease Car"/>
      <sheetName val="HS"/>
      <sheetName val="Summary (1)"/>
      <sheetName val="List of Houses"/>
      <sheetName val="B1-General"/>
      <sheetName val="B2.SITE WORKS"/>
      <sheetName val="B3.CONCRETE WORKS"/>
      <sheetName val="B4.MASONRY WORKS"/>
      <sheetName val="B5.METAL WORKS"/>
      <sheetName val="B6.THERMAL&amp;MOITURE"/>
      <sheetName val="B7.ALU.GLASS D&amp;W"/>
      <sheetName val="B8.FINISHING WORKS"/>
      <sheetName val="B12.EXTERNAL WORKS"/>
      <sheetName val="DMVT - 2"/>
      <sheetName val="B. Additional items"/>
      <sheetName val="C. VE items Add1"/>
      <sheetName val="F. VE items Updated Add1"/>
      <sheetName val="G. Duplicated items"/>
      <sheetName val="Unit price"/>
      <sheetName val="gia vtu, ncong"/>
      <sheetName val="CPV"/>
      <sheetName val="dao dat"/>
      <sheetName val="chong tham"/>
      <sheetName val="Yeu cau gia"/>
      <sheetName val="B0_SUM"/>
      <sheetName val="Phan chia tien ich"/>
      <sheetName val="Prelim HP5-ham"/>
      <sheetName val="BPTC"/>
      <sheetName val="B3_Mong&amp;ham "/>
      <sheetName val="Prelim HP5-than"/>
      <sheetName val="B4_Than&amp;Hoan thien"/>
      <sheetName val="VK"/>
      <sheetName val="DMVT"/>
      <sheetName val="sort2"/>
      <sheetName val="計算条件"/>
      <sheetName val="Gia giao VL den HT"/>
      <sheetName val="Gia VL den HT"/>
      <sheetName val="PH 5"/>
      <sheetName val="SCoTT"/>
      <sheetName val="Thang11"/>
      <sheetName val="Thang12"/>
      <sheetName val="Ketchuyen"/>
      <sheetName val="BANG_T_KE"/>
      <sheetName val="dm_nc_dz"/>
      <sheetName val="dm_56"/>
      <sheetName val="DM_MTC"/>
      <sheetName val="VLGOC"/>
      <sheetName val="VL_M"/>
      <sheetName val="KHTTSP"/>
      <sheetName val="Chi tieu KT-KT"/>
      <sheetName val="CP"/>
      <sheetName val="dbld"/>
      <sheetName val="THTL"/>
      <sheetName val="CTKT"/>
      <sheetName val="BGDO Sdong"/>
      <sheetName val="BBtrang SD"/>
      <sheetName val="Vuong do l2 sd 17"/>
      <sheetName val="Vuong do SD17"/>
      <sheetName val="BG T SD17"/>
      <sheetName val="BGDSD"/>
      <sheetName val="SD 17"/>
      <sheetName val="dn x"/>
      <sheetName val="dn xay"/>
      <sheetName val="DN d72"/>
      <sheetName val="ADuong"/>
      <sheetName val="DN72"/>
      <sheetName val="XN ! gach nen"/>
      <sheetName val="Anh Dung 100"/>
      <sheetName val="Anh Duong"/>
      <sheetName val="XN So 1"/>
      <sheetName val="Gach XN 725"/>
      <sheetName val="van chuyen 725"/>
      <sheetName val="gach chinh"/>
      <sheetName val="van chuyen Block"/>
      <sheetName val="Van chuyen C Dinh"/>
      <sheetName val="Ong N¨ng"/>
      <sheetName val="Vuong do"/>
      <sheetName val="CT xþ"/>
      <sheetName val="THDGþ"/>
      <sheetName val="TN"/>
      <sheetName val="THDr"/>
      <sheetName val="Kich thuoc mo M1-nam lay"/>
      <sheetName val="TONG HOP VL-NC"/>
      <sheetName val="DM 67"/>
      <sheetName val="gia vt,nc,may"/>
      <sheetName val="To declare"/>
      <sheetName val="MAIN GATE HOUSE"/>
      <sheetName val="BC t×nh h×nh thùc hiÖn qu©n sè"/>
      <sheetName val="Chi tiet so du Tai khoan"/>
      <sheetName val="BC t×nh h×nh nhËn vµ quyÕt KP"/>
      <sheetName val="BC-QT nghiÖp vô +TXuyªn- 2002"/>
      <sheetName val="bao cao thuc hien NS bao dam "/>
      <sheetName val="Bc TQT chi BHXH - 2002"/>
      <sheetName val="BC QT gi¸ trÞ hiÖn vËt"/>
      <sheetName val="BCKP XD cong trinh PT"/>
      <sheetName val="bao cao thuc hien KH TMat"/>
      <sheetName val="B¶ng kiÓm kª quÜ tiÒn mÆt"/>
      <sheetName val="BC KQua HDong co thu"/>
      <sheetName val="THop chi phi  SXKD"/>
      <sheetName val="B¶ng tæng hîp KHMM TBÞ"/>
      <sheetName val="Qui cq -A4"/>
      <sheetName val="B¸o c¸o thu chi quÜ c¬ quan"/>
      <sheetName val="BC quyet to¸n KPXDCB"/>
      <sheetName val="QT KPhi - a4"/>
      <sheetName val="Phan tich hieu qua"/>
      <sheetName val="PLuc TH CPhi DAXN"/>
      <sheetName val="BCQT DAXNeo"/>
      <sheetName val="BC QT chi tro cap co cong CM"/>
      <sheetName val="Cal"/>
      <sheetName val="Du lieu"/>
      <sheetName val="DG Cong C1,C2,C3,C4,C5"/>
      <sheetName val="Structure data"/>
      <sheetName val=" 03"/>
      <sheetName val="06"/>
      <sheetName val="07"/>
      <sheetName val="08"/>
      <sheetName val="09"/>
      <sheetName val="de xuat ket cau"/>
      <sheetName val="A6,MAY"/>
      <sheetName val="뜃맟뭁돽띿맟?-BLDG"/>
      <sheetName val="LABTOTAL"/>
      <sheetName val="CN"/>
      <sheetName val="배부율"/>
      <sheetName val="간접비내역-1"/>
      <sheetName val="SOURCE"/>
      <sheetName val="COA-17"/>
      <sheetName val="C-18"/>
      <sheetName val="WORK"/>
      <sheetName val="Form A.1.III"/>
      <sheetName val="Form A.1"/>
      <sheetName val="Form A.1.1"/>
      <sheetName val="BOM Indirect"/>
      <sheetName val="Form A.1.II.1"/>
      <sheetName val="Form A.1.II.2"/>
      <sheetName val="Rekap-Base Price"/>
      <sheetName val="AILC004"/>
      <sheetName val="Curves"/>
      <sheetName val="Tables"/>
      <sheetName val="주요물량"/>
      <sheetName val="合成単価作成表-BLDG"/>
      <sheetName val="인6월"/>
      <sheetName val="을"/>
      <sheetName val="마감물량3"/>
      <sheetName val="BQ_Equip_Pipe"/>
      <sheetName val="PipWT"/>
      <sheetName val="견적조건"/>
      <sheetName val="기계๿〚"/>
      <sheetName val="기계헾】"/>
      <sheetName val="기계_x0005_"/>
      <sheetName val="piping"/>
      <sheetName val="Data_ST"/>
      <sheetName val="D &amp; B Summary"/>
      <sheetName val="Summary Sheets"/>
      <sheetName val="C45T1X"/>
      <sheetName val="steel-gr"/>
      <sheetName val="Data - Codes"/>
      <sheetName val="Rate"/>
      <sheetName val="하수처리장"/>
      <sheetName val="Architecture Work"/>
      <sheetName val="clvÕ"/>
      <sheetName val="clv¨"/>
      <sheetName val="clvþ"/>
      <sheetName val="clv"/>
      <sheetName val="PBS"/>
      <sheetName val="BU6-虘"/>
      <sheetName val="Cover"/>
      <sheetName val="부표총괄"/>
      <sheetName val="기둥(원형)"/>
      <sheetName val="계약ITEM"/>
      <sheetName val="UNIT"/>
      <sheetName val="LEGEND"/>
      <sheetName val="General Data"/>
      <sheetName val="정렬"/>
      <sheetName val="PRO_A"/>
      <sheetName val="PRO"/>
      <sheetName val="환율"/>
      <sheetName val="Building"/>
      <sheetName val="EQUIPMENT"/>
      <sheetName val="THDG_x001c_"/>
      <sheetName val="Engineering Forecast"/>
      <sheetName val="GM 000"/>
      <sheetName val="MATERIALS"/>
      <sheetName val="粉刷"/>
      <sheetName val="지원사무소원가배부내역"/>
      <sheetName val="품셈1-26"/>
      <sheetName val="4.주별물량Table"/>
      <sheetName val="내역"/>
      <sheetName val="ITEM"/>
      <sheetName val="TOEC"/>
      <sheetName val="FORCE"/>
      <sheetName val="2.2 띠장의 설계"/>
      <sheetName val="TYPE-7"/>
      <sheetName val="CAL."/>
      <sheetName val="HVAC"/>
      <sheetName val="KH-200_x0005_"/>
      <sheetName val="CostDB"/>
      <sheetName val="예산M11A"/>
      <sheetName val="resp"/>
      <sheetName val="Code03"/>
      <sheetName val="Activity(new)"/>
      <sheetName val="총괄표"/>
      <sheetName val="공사내역"/>
      <sheetName val=" ｹ-ﾌﾞﾙ"/>
      <sheetName val="당초"/>
      <sheetName val="내역서 "/>
      <sheetName val="PUMP"/>
      <sheetName val="Cover Sheet"/>
      <sheetName val="FORM2-123"/>
      <sheetName val="BREAK DOWN"/>
      <sheetName val="RFP-003A"/>
      <sheetName val="EQFRM2"/>
      <sheetName val="Index"/>
      <sheetName val="Instr'n"/>
      <sheetName val="RFP002"/>
      <sheetName val="RFP003"/>
      <sheetName val="RFP004"/>
      <sheetName val="RFP005"/>
      <sheetName val="RFP006"/>
      <sheetName val="RFP007"/>
      <sheetName val="RFP008"/>
      <sheetName val="RFP009"/>
      <sheetName val="RFP010"/>
      <sheetName val="RFP012"/>
      <sheetName val="RFP013"/>
      <sheetName val="RFP014"/>
      <sheetName val="RFP015"/>
      <sheetName val="RFP11(2)"/>
      <sheetName val="RFP11(3)"/>
      <sheetName val="Trans"/>
      <sheetName val="Definitionen"/>
      <sheetName val="PRICE-COMP"/>
      <sheetName val="sc0314 Index"/>
      <sheetName val="기초자료"/>
      <sheetName val="견적집계표"/>
      <sheetName val="THDG_x0002_"/>
      <sheetName val="EquipPOR"/>
      <sheetName val="CBL.Termination"/>
      <sheetName val="적용환율"/>
      <sheetName val="FINAL"/>
      <sheetName val="Uhde Equip List"/>
      <sheetName val="MotorsData"/>
      <sheetName val="BOQ_TOTAL"/>
      <sheetName val="Pengalaman Per"/>
      <sheetName val="VA_code"/>
      <sheetName val="공통가설"/>
      <sheetName val="Caod&lt;"/>
      <sheetName val="P3"/>
      <sheetName val="BQMPALOC"/>
      <sheetName val="전체"/>
      <sheetName val="보온자재단가표"/>
      <sheetName val="건축집계"/>
      <sheetName val="도"/>
      <sheetName val="PIP"/>
      <sheetName val="PRECAST lightconc-II"/>
      <sheetName val="작성기준"/>
      <sheetName val="PO List"/>
      <sheetName val="Subcon Status - Sum New Format"/>
      <sheetName val="outstanding"/>
      <sheetName val="Subcontract Status - Sum all $"/>
      <sheetName val="C45A-B"/>
      <sheetName val="P"/>
      <sheetName val="NAMES"/>
      <sheetName val="slab"/>
      <sheetName val="SD (1)"/>
      <sheetName val="C45A-B"/>
      <sheetName val="C45A-Bþ"/>
      <sheetName val="SummaryMonthly"/>
      <sheetName val="COST SUMM"/>
      <sheetName val="Pþ"/>
      <sheetName val="P"/>
      <sheetName val="name"/>
      <sheetName val="C45A-B"/>
      <sheetName val="C45A-Bx"/>
      <sheetName val="C45A-B8"/>
      <sheetName val="C45A-B_x0005_"/>
      <sheetName val="PaintBreak"/>
      <sheetName val="INSSUBCON"/>
      <sheetName val="C45A-B_x0010_"/>
      <sheetName val="AssumptionValue"/>
      <sheetName val="Notes"/>
      <sheetName val="ALVXXL01"/>
      <sheetName val="CC Down load 0716"/>
      <sheetName val="내역(전체)"/>
      <sheetName val="DailyReportTemplate"/>
      <sheetName val="Menu"/>
      <sheetName val="Basic"/>
      <sheetName val="조명시설"/>
      <sheetName val="ENG_prog"/>
      <sheetName val="CODE"/>
      <sheetName val="갑지"/>
      <sheetName val="인6丵"/>
      <sheetName val="FAB별"/>
      <sheetName val="UEC영화관본공사내역"/>
      <sheetName val="Code 02"/>
      <sheetName val="Code 03"/>
      <sheetName val="Code 04"/>
      <sheetName val="Code 05"/>
      <sheetName val="Code 06"/>
      <sheetName val="Code 07"/>
      <sheetName val="Code 09"/>
      <sheetName val="대비내역"/>
      <sheetName val="정보매체A동"/>
      <sheetName val="현장업무"/>
      <sheetName val="PO Contabilizado 31-12-04"/>
      <sheetName val="Hoja1"/>
      <sheetName val="HRSG PRINT"/>
      <sheetName val="&lt;&lt;380V&gt;&gt; "/>
      <sheetName val="Definitions"/>
      <sheetName val="NDOCBT"/>
      <sheetName val="말뚝물량"/>
      <sheetName val="3희질산"/>
      <sheetName val=" Est "/>
      <sheetName val="estm_mech"/>
      <sheetName val="단가대비"/>
      <sheetName val="List"/>
      <sheetName val="LinerWt"/>
      <sheetName val="1CD"/>
      <sheetName val="DI-ESTI"/>
      <sheetName val="ﾄﾞﾊﾞｲFUEL GAS追見"/>
      <sheetName val="Condition"/>
      <sheetName val="산근"/>
      <sheetName val="계장공사"/>
      <sheetName val="전차선로 물량표"/>
      <sheetName val="danga"/>
      <sheetName val="ilch"/>
      <sheetName val="Calc"/>
      <sheetName val="R&amp;P"/>
      <sheetName val="공사비 내역 (가)"/>
      <sheetName val="KP1590_E"/>
      <sheetName val="Al-suwaidi"/>
      <sheetName val="Cable_Data_CP5"/>
      <sheetName val="master"/>
      <sheetName val="Cable Data CP5"/>
      <sheetName val="Resumen Prestamos"/>
      <sheetName val="Pipe_Nozzle"/>
      <sheetName val="Price Sheet"/>
      <sheetName val="2"/>
      <sheetName val="3"/>
      <sheetName val="4"/>
      <sheetName val="5"/>
      <sheetName val="6"/>
      <sheetName val="7"/>
      <sheetName val="8"/>
      <sheetName val="12"/>
      <sheetName val="13"/>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36"/>
      <sheetName val="37"/>
      <sheetName val="38"/>
      <sheetName val="39"/>
      <sheetName val="40"/>
      <sheetName val="41"/>
      <sheetName val="42"/>
      <sheetName val="43"/>
      <sheetName val="44"/>
      <sheetName val="45"/>
      <sheetName val="46"/>
      <sheetName val="47"/>
      <sheetName val="48"/>
      <sheetName val="49"/>
      <sheetName val="50"/>
      <sheetName val="Allowances"/>
      <sheetName val="기계徸〒"/>
      <sheetName val="Settings"/>
      <sheetName val="Articoli da prezziario"/>
      <sheetName val="CAL(1)."/>
      <sheetName val="ELEC_MCI"/>
      <sheetName val="INST_MCI"/>
      <sheetName val="MECH_MCI"/>
      <sheetName val="TITLES"/>
      <sheetName val="Gravel in pond"/>
      <sheetName val="\\Kaefer-delhi\general$\MGT-DRT"/>
      <sheetName val="BASE MET"/>
      <sheetName val="견적대비 견적서"/>
      <sheetName val="LOAD-46"/>
      <sheetName val="수량산출"/>
      <sheetName val="우배수"/>
      <sheetName val="용기"/>
      <sheetName val="교각1"/>
      <sheetName val="대운산출"/>
      <sheetName val="1.우편집중내역서"/>
      <sheetName val="BSD (2)"/>
      <sheetName val="COPING"/>
      <sheetName val="간접인원 급료산출"/>
      <sheetName val="Proposal"/>
      <sheetName val="DAILY"/>
      <sheetName val="CARBOLINE분석"/>
      <sheetName val="IN"/>
      <sheetName val="SC"/>
      <sheetName val="단가"/>
      <sheetName val="파일의이용"/>
      <sheetName val="내역및총괄"/>
      <sheetName val="Caod_x0014_"/>
      <sheetName val="clv_x0014_"/>
      <sheetName val="THDGØ"/>
      <sheetName val="THDG_x0005_"/>
      <sheetName val="THDG¸"/>
      <sheetName val="S0"/>
      <sheetName val="CBS"/>
      <sheetName val="6월실적"/>
      <sheetName val="손익분석"/>
      <sheetName val="XZLC004_PART2"/>
      <sheetName val="기계丵〒"/>
      <sheetName val="ME"/>
      <sheetName val="NONS  60"/>
      <sheetName val="見積金内訳書"/>
      <sheetName val="Janr"/>
      <sheetName val="GASATAGG.XLS"/>
      <sheetName val="Informasi"/>
      <sheetName val="Cash2"/>
      <sheetName val="Z"/>
      <sheetName val="DESIGN CRITERIA"/>
      <sheetName val="#3E1_GCR"/>
      <sheetName val="BU롃⍿ﰀ"/>
      <sheetName val="역T형"/>
      <sheetName val="guard(mac)"/>
      <sheetName val="단가비교표"/>
      <sheetName val="VALVE LIST"/>
      <sheetName val="갑지1"/>
      <sheetName val="Option"/>
      <sheetName val="Build Up"/>
      <sheetName val="공사비증감"/>
      <sheetName val="울진견적"/>
      <sheetName val="1.설계조건"/>
      <sheetName val="맨홀수량산출"/>
      <sheetName val="암거공"/>
      <sheetName val="실행엔기"/>
      <sheetName val="현장식당(1)"/>
      <sheetName val="Status"/>
      <sheetName val="SALA-002"/>
      <sheetName val="Cost Report"/>
      <sheetName val="co-no.2"/>
      <sheetName val="Sum"/>
      <sheetName val="database"/>
      <sheetName val="INFOR-ST"/>
      <sheetName val="Design"/>
      <sheetName val="Kiã丵⿇_x0005_"/>
      <sheetName val="Comb."/>
      <sheetName val="Main-Mat's"/>
      <sheetName val="Sub-Mat's"/>
      <sheetName val="MDD"/>
      <sheetName val="LL-PI"/>
      <sheetName val="Abrasion"/>
      <sheetName val="Sound"/>
      <sheetName val="Q1-0_x0018_"/>
      <sheetName val="Dieuchinh"/>
      <sheetName val="COTTHEP"/>
      <sheetName val="30개월기준대비표 아랍택)"/>
      <sheetName val="총괄표 (2)"/>
      <sheetName val="project management"/>
      <sheetName val="inter"/>
      <sheetName val="Project Brief"/>
      <sheetName val="Metode"/>
      <sheetName val="Janp"/>
      <sheetName val="Jan°"/>
      <sheetName val="Harga ME "/>
      <sheetName val="TH_CPTB"/>
      <sheetName val="CP Khac cuoc VC"/>
      <sheetName val="T.KE CP1"/>
      <sheetName val="cot_xa"/>
      <sheetName val="KT CUA "/>
      <sheetName val="Menu qly"/>
      <sheetName val="BQ1"/>
      <sheetName val="VTD-TLANG"/>
      <sheetName val="TNHAT-N.PHUOC"/>
      <sheetName val="KPhong - ap3PTTA"/>
      <sheetName val="Q1"/>
      <sheetName val="Q2"/>
      <sheetName val="6 thang dau nam"/>
      <sheetName val="Q3"/>
      <sheetName val="Q4"/>
      <sheetName val="2007"/>
      <sheetName val=" 4"/>
      <sheetName val="253 K98"/>
      <sheetName val="PL03"/>
      <sheetName val="Dept"/>
      <sheetName val="BANRA"/>
      <sheetName val="Phan tich"/>
      <sheetName val="TinhGiaMTC"/>
      <sheetName val="TH MTC"/>
      <sheetName val="TH N.Cong"/>
      <sheetName val="TinhGiaNC"/>
      <sheetName val="Bang KL"/>
      <sheetName val="TH Vat tu"/>
      <sheetName val="kich thuoc"/>
      <sheetName val="DG CANTHO"/>
      <sheetName val="Dutoan KL"/>
      <sheetName val="PT VATTU"/>
      <sheetName val="CT-35"/>
      <sheetName val="g-vl"/>
      <sheetName val="ThongTinBanDau"/>
      <sheetName val="Danh muc"/>
      <sheetName val="mau02"/>
      <sheetName val="m3npk"/>
      <sheetName val="m5npk"/>
      <sheetName val="m3hvg"/>
      <sheetName val="m5hvg"/>
      <sheetName val="m3bhg"/>
      <sheetName val="m5bhg"/>
      <sheetName val="mau04"/>
      <sheetName val="ctdg"/>
      <sheetName val="CFA Sumary"/>
      <sheetName val="Đơn Giá "/>
      <sheetName val="T_x0003_ong dip nhan dan"/>
      <sheetName val="Gia tr_"/>
      <sheetName val="Ki__m tra DS thue GTGT"/>
      <sheetName val="Thuong dip nhan danh hieu AHL_"/>
      <sheetName val="1.R18 BF"/>
      <sheetName val="F-B"/>
      <sheetName val="H-J"/>
      <sheetName val="6.External works-R18"/>
      <sheetName val="PRI-LS"/>
      <sheetName val="BIDDING-SUM"/>
      <sheetName val="ESCON"/>
      <sheetName val="ThongKe"/>
      <sheetName val="CTG"/>
      <sheetName val="CTKL"/>
      <sheetName val="QMCT"/>
      <sheetName val="factors"/>
      <sheetName val="DM LD"/>
      <sheetName val="HH Bê tông cọc"/>
      <sheetName val="D1000"/>
      <sheetName val="D1500 LOẠI 1"/>
      <sheetName val="D1500 LOẠI 2"/>
      <sheetName val="D1500 LOẠI 3"/>
      <sheetName val="D1500 LOẠI 4"/>
      <sheetName val="SỐ LIỆU"/>
      <sheetName val="HH Bê tông cọc (2)"/>
      <sheetName val="노임단가"/>
      <sheetName val="전기"/>
      <sheetName val="PGV-Th (2)"/>
      <sheetName val="PGV-C"/>
      <sheetName val="VVT"/>
      <sheetName val="D.toan chi thet"/>
      <sheetName val="Income Statement"/>
      <sheetName val="Shareholders' Equity"/>
      <sheetName val="Detail pg 5"/>
      <sheetName val="MTO REV.2(ARMOR)"/>
      <sheetName val="C45(DAU NAM)"/>
      <sheetName val="C45.(B.DONG)"/>
      <sheetName val="C47.1"/>
      <sheetName val="C47.2"/>
      <sheetName val="C47.3"/>
      <sheetName val="C47.4"/>
      <sheetName val="C47.5"/>
      <sheetName val="C47.6"/>
      <sheetName val="C47.7"/>
      <sheetName val="S53.1"/>
      <sheetName val="S53.2"/>
      <sheetName val="S53.3"/>
      <sheetName val="S53.4"/>
      <sheetName val="C46.1"/>
      <sheetName val="C46.2"/>
      <sheetName val="C46.3"/>
      <sheetName val="C46.4"/>
      <sheetName val="NAM 200"/>
      <sheetName val="NAM 200&lt;"/>
      <sheetName val="NAM 200_x0005_"/>
      <sheetName val="NAM_200"/>
      <sheetName val="NAM_200&lt;"/>
      <sheetName val="NAM_200"/>
      <sheetName val="沈阳"/>
      <sheetName val="重庆"/>
      <sheetName val="杭州调"/>
      <sheetName val="MAIN_DATA"/>
      <sheetName val="15.MMUS GOI"/>
      <sheetName val="built-up rate"/>
      <sheetName val="List of works"/>
      <sheetName val="Bill 01 - CTN"/>
      <sheetName val="NEW-PANEL"/>
      <sheetName val="1. THGT(cu)"/>
      <sheetName val="00- BIA"/>
      <sheetName val="Đọc số"/>
      <sheetName val="THGT ĐC"/>
      <sheetName val="GT PS"/>
      <sheetName val="XÁC NHẬN ĐMPS"/>
      <sheetName val="PHÁT SINH"/>
      <sheetName val="1. THGT HĐ"/>
      <sheetName val="2. Dự thầu"/>
      <sheetName val="3. Cẩu tháp"/>
      <sheetName val="4. Đặt chờ ME"/>
      <sheetName val="3- BG.TRI"/>
      <sheetName val="5. DMVT"/>
      <sheetName val="6. PVCV"/>
      <sheetName val="1.3 Chi Phí HSES - Br"/>
      <sheetName val="1.3 Điện nước tạm"/>
      <sheetName val="2.1 TH ME Tạm"/>
      <sheetName val="2.2 ME tạm "/>
      <sheetName val="3. CP thí nghiệm"/>
      <sheetName val="TN đặt chờ ME"/>
      <sheetName val="Chi tiet tủ điện"/>
      <sheetName val="Data (2)"/>
      <sheetName val="125x125"/>
      <sheetName val="TOSHIBA-Structure"/>
      <sheetName val="VL-NC-M"/>
      <sheetName val="입찰안"/>
      <sheetName val="Hệ sô K"/>
      <sheetName val="SEX"/>
      <sheetName val="BDG"/>
      <sheetName val="NOTE"/>
      <sheetName val="VT,NC,M"/>
      <sheetName val="DATA BASE"/>
      <sheetName val="Detail"/>
      <sheetName val="COST"/>
      <sheetName val="UFA&amp;NRA"/>
      <sheetName val="GFA"/>
      <sheetName val="PXuaÀ"/>
      <sheetName val="PXua°"/>
      <sheetName val="13.BANG CT"/>
      <sheetName val="14.MMUS GIUA NHIP"/>
      <sheetName val="4.HSPBngang"/>
      <sheetName val="6.Tinh tai"/>
      <sheetName val="2 NSl"/>
      <sheetName val="17.US CHU tho a_b"/>
      <sheetName val="5.BANG I"/>
      <sheetName val="DM.ChiPhi"/>
      <sheetName val="07.THDZ"/>
      <sheetName val="TONG HOP "/>
      <sheetName val="THU TIEN QUI"/>
      <sheetName val="1F"/>
      <sheetName val="PT BEAM 3F"/>
      <sheetName val="PT BEAM 2F"/>
      <sheetName val="ctiet-KVThanhTri-YUR"/>
      <sheetName val="FORM-0"/>
      <sheetName val="뜃맟뭁돽띿맟_-BLDG"/>
      <sheetName val="SADSAQ"/>
      <sheetName val="Chi tiet"/>
      <sheetName val="ME BOQ"/>
      <sheetName val="PP BOQ"/>
      <sheetName val="Sum BoQ"/>
      <sheetName val="1&amp;2"/>
      <sheetName val="11&amp;12"/>
      <sheetName val="5&amp;17"/>
      <sheetName val="000R"/>
      <sheetName val="000D"/>
      <sheetName val="000F"/>
      <sheetName val="000S"/>
      <sheetName val="000E"/>
      <sheetName val="000T"/>
      <sheetName val="000K"/>
      <sheetName val="nphꗃ〒_x0005_"/>
      <sheetName val="371+‹20-1000-P"/>
      <sheetName val="Earthwork"/>
      <sheetName val="COAT&amp;WRAP-QIOT-#3"/>
      <sheetName val="AC equipment"/>
      <sheetName val="__-BLDG"/>
      <sheetName val="DGG"/>
      <sheetName val="DM_BBNT"/>
      <sheetName val="TCVN"/>
      <sheetName val="Phan tho"/>
      <sheetName val="Btra"/>
      <sheetName val="Cap DUL"/>
      <sheetName val="Bgia"/>
      <sheetName val="VBA code"/>
      <sheetName val="SUM-WS"/>
      <sheetName val="SUM-WW"/>
      <sheetName val="F1 WS "/>
      <sheetName val=" F1 WW"/>
      <sheetName val="GI pipe"/>
      <sheetName val="data charging GAS"/>
      <sheetName val="2F WS"/>
      <sheetName val=" F2 WW "/>
      <sheetName val="F3 WS"/>
      <sheetName val=" F3 WW"/>
      <sheetName val="F9 WS "/>
      <sheetName val=" F9 WW "/>
      <sheetName val="F10 WS"/>
      <sheetName val=" F10 WW"/>
      <sheetName val="Main GH WS "/>
      <sheetName val=" Main GH WW"/>
      <sheetName val="Sub GH WS"/>
      <sheetName val="Sub GH WW"/>
      <sheetName val="[PIPE-03E.XLS]_MGT_DRT_MGT_IM_2"/>
      <sheetName val="[PIPE-03E.XLS]_N_MGT_DRT_MGT__2"/>
      <sheetName val="Cốt thép"/>
      <sheetName val="Civil"/>
      <sheetName val="tank list"/>
      <sheetName val="WEON"/>
      <sheetName val="Executive Summary"/>
      <sheetName val="Don gia vung III"/>
      <sheetName val="CF -Update 31Jul06"/>
      <sheetName val="CTDZTA(5)"/>
      <sheetName val="THONG SO"/>
      <sheetName val="Đơn giá chi tiết TN 39"/>
      <sheetName val="7.Khau tru "/>
      <sheetName val="CD"/>
      <sheetName val="PACK"/>
      <sheetName val="INV"/>
      <sheetName val="設備分析"/>
      <sheetName val="SLGA"/>
      <sheetName val="Wastage"/>
      <sheetName val="Chiet tinh dz22"/>
      <sheetName val="DRUM"/>
      <sheetName val="Thuong nhan dip 2԰"/>
      <sheetName val="Thuong nhan dip 2԰Ā"/>
      <sheetName val="Currency"/>
      <sheetName val="Attachment-3 Chem"/>
      <sheetName val="SheetA"/>
      <sheetName val="손익계산서"/>
      <sheetName val="대차대조표"/>
      <sheetName val="폐토수익화 "/>
      <sheetName val="APP-9"/>
      <sheetName val="[PIPE-03E.XLS塅䕃⹌塅E hop thep"/>
      <sheetName val="RE9604"/>
      <sheetName val="현장관리비"/>
      <sheetName val="노임이"/>
      <sheetName val="설계내역서"/>
      <sheetName val="Total"/>
      <sheetName val="BEND LOSS"/>
      <sheetName val="공통(20-91)"/>
      <sheetName val="Mech_1030"/>
      <sheetName val="BOM(CCW)"/>
      <sheetName val="CM 1"/>
      <sheetName val="상세출력"/>
      <sheetName val="실행내역서(DCU)"/>
      <sheetName val="내역서"/>
      <sheetName val="불용코드"/>
      <sheetName val="15100"/>
      <sheetName val="6.Base"/>
      <sheetName val="jobhist"/>
      <sheetName val="REF.ONLY"/>
      <sheetName val="BQ List"/>
      <sheetName val="Block#1-DVU.CDU"/>
      <sheetName val="Append. 4.1. Cash Flow Input"/>
      <sheetName val="Append 5.1. Costing Sheet"/>
      <sheetName val="Lookup"/>
      <sheetName val="Append 5.5. Labour Cost "/>
      <sheetName val="Append 5.1. Unit Rates"/>
      <sheetName val="Append 5.4. Site Staff "/>
      <sheetName val="Append. 5.3. SiteEstablishment"/>
      <sheetName val="Append 3. Investments"/>
      <sheetName val="Append 5.2. Material Summary "/>
      <sheetName val="TIEN_GOI"/>
      <sheetName val="NHAT_KY_THU_TIEN_T_GOI"/>
      <sheetName val="LUONG_GIAN_TIEP"/>
      <sheetName val="NHAT_KY_THU_TIEN_TM"/>
      <sheetName val="UOC_THUC_HIEN_THUE_TNDN"/>
      <sheetName val="QUY_TM"/>
      <sheetName val="NKCT_-_01"/>
      <sheetName val="BU6-"/>
      <sheetName val="Form_A_1_III"/>
      <sheetName val="Form_A_1"/>
      <sheetName val="Form_A_1_1"/>
      <sheetName val="BOM_Indirect"/>
      <sheetName val="Form_A_1_II_1"/>
      <sheetName val="Form_A_1_II_2"/>
      <sheetName val="Rekap-Base_Price"/>
      <sheetName val="ITB_COST"/>
      <sheetName val="General_Data"/>
      <sheetName val="_ｹ-ﾌﾞﾙ"/>
      <sheetName val="기계"/>
      <sheetName val="내역서_"/>
      <sheetName val="KH-200"/>
      <sheetName val="LAI_-_LO"/>
      <sheetName val="TO_KHAI_CHI_TIET"/>
      <sheetName val="THUE_PII"/>
      <sheetName val="THUE_PIII"/>
      <sheetName val="Architecture_Work"/>
      <sheetName val="HRSG_PRINT"/>
      <sheetName val="PO_Contabilizado_31-12-04"/>
      <sheetName val="4_주별물량Table"/>
      <sheetName val="w't_table"/>
      <sheetName val="QUYET_TOAN_THUE_TNDN"/>
      <sheetName val="BANG_CAN_DOI_RUT_GON"/>
      <sheetName val="BANG_CAN_DOI"/>
      <sheetName val="NHAT_KY_CHI_TIEN"/>
      <sheetName val="LAI_LO"/>
      <sheetName val="TO_KHAI_THUE_DT_-TNDN-_CP"/>
      <sheetName val="QUYET_TOAN_THUE-_CAC_KHOAN"/>
      <sheetName val="GIA_THANH"/>
      <sheetName val="BAI_DUNG_"/>
      <sheetName val="BIA_NAM"/>
      <sheetName val="TM_BAO_CAO"/>
      <sheetName val="기계锼"/>
      <sheetName val="기계灼"/>
      <sheetName val="D_&amp;_B_Summary"/>
      <sheetName val="Summary_Sheets"/>
      <sheetName val="Data_-_Codes"/>
      <sheetName val="CAL_"/>
      <sheetName val="Resumen_Prestamos"/>
      <sheetName val="Cable_Data_CP51"/>
      <sheetName val="공사비_내역_(가)"/>
      <sheetName val="_Est_"/>
      <sheetName val="&lt;&lt;380V&gt;&gt;_"/>
      <sheetName val="2_2_띠장의_설계"/>
      <sheetName val="Price_Sheet"/>
      <sheetName val="ACTDATA"/>
      <sheetName val="Macro"/>
      <sheetName val="Taux"/>
      <sheetName val="Repo Date"/>
      <sheetName val="Insulation_Utl_Off"/>
      <sheetName val="Note_Piping"/>
      <sheetName val="eq_data"/>
      <sheetName val="입찰내역 발주처 양식"/>
      <sheetName val="cashflow"/>
      <sheetName val="输煤冲洗水泵房"/>
      <sheetName val="sum(D)"/>
      <sheetName val="MTO"/>
      <sheetName val="Q5434 EQ LIST"/>
      <sheetName val="motor power"/>
      <sheetName val="EX-RATE"/>
      <sheetName val="THDGÄ"/>
      <sheetName val="THDG5"/>
      <sheetName val="THDG$"/>
      <sheetName val="THDG´"/>
      <sheetName val="THDG¤"/>
      <sheetName val="THDGt"/>
      <sheetName val="THDG_x0004_"/>
      <sheetName val="THDG_x0014_"/>
      <sheetName val="THDGd"/>
      <sheetName val="THDGÔ"/>
      <sheetName val="THDG"/>
      <sheetName val="THDG"/>
      <sheetName val="LME-Cu"/>
      <sheetName val="인원"/>
      <sheetName val="Macro(ST)"/>
      <sheetName val="Macro(AT)"/>
      <sheetName val="A1 Thru A11- LUMP SUM CONSTR"/>
      <sheetName val="Process Piping"/>
      <sheetName val="Insulation"/>
      <sheetName val="OCT.FDN"/>
      <sheetName val="33628-Rev. A"/>
      <sheetName val="기계㔀቎"/>
      <sheetName val="spec"/>
      <sheetName val="program"/>
      <sheetName val="studbolt no."/>
      <sheetName val="studbolt size"/>
      <sheetName val="item sort no"/>
      <sheetName val="CONSTRUCTION"/>
      <sheetName val="뜃맟뭁돽띿ᘀ᨜԰缀"/>
      <sheetName val="일위대가표"/>
      <sheetName val="cd_x0001_viaK0-T6"/>
      <sheetName val="analiz(exc. VAT )"/>
      <sheetName val="cong_bien_t102"/>
      <sheetName val="luong_t9_2"/>
      <sheetName val="bb_t92"/>
      <sheetName val="KL_XL20002"/>
      <sheetName val="Chiet_tinh2"/>
      <sheetName val="Van_chuyen2"/>
      <sheetName val="THKP_(2)2"/>
      <sheetName val="T_Bi2"/>
      <sheetName val="Thiet_ke2"/>
      <sheetName val="K_luong2"/>
      <sheetName val="TT_L22"/>
      <sheetName val="TT_L12"/>
      <sheetName val="Thue_Ngoai2"/>
      <sheetName val="Dong_Dau2"/>
      <sheetName val="Dong_Dau_(2)2"/>
      <sheetName val="Sau_dong2"/>
      <sheetName val="Ma_xa2"/>
      <sheetName val="My_dinh2"/>
      <sheetName val="Tong_cong2"/>
      <sheetName val="Chi_tiet_-_Dv_lap2"/>
      <sheetName val="TH_KHTC2"/>
      <sheetName val="Gia_VL2"/>
      <sheetName val="Bang_gia_ca_may2"/>
      <sheetName val="Bang_luong_CB2"/>
      <sheetName val="Bang_P_tich_CT2"/>
      <sheetName val="D_toan_chi_tiet2"/>
      <sheetName val="Bang_TH_Dtoan2"/>
      <sheetName val="LUAN_CHUYEN2"/>
      <sheetName val="KE_QUY2"/>
      <sheetName val="LUONGGIAN_TIEP2"/>
      <sheetName val="VAY_VON2"/>
      <sheetName val="O_THAO2"/>
      <sheetName val="Q_TRUNG2"/>
      <sheetName val="Y_THANH2"/>
      <sheetName val="Sheet2_(2)2"/>
      <sheetName val="KH_2003_(moi_max)2"/>
      <sheetName val="Interim_payment2"/>
      <sheetName val="Bid_Sum2"/>
      <sheetName val="Item_B2"/>
      <sheetName val="Dg_A2"/>
      <sheetName val="Dg_B&amp;C2"/>
      <sheetName val="Material_at_site2"/>
      <sheetName val="Bang_VL2"/>
      <sheetName val="VL(No_V-c)2"/>
      <sheetName val="He_so2"/>
      <sheetName val="PL_Vua2"/>
      <sheetName val="Chitieu-dam_cac_loai2"/>
      <sheetName val="DG_Dam2"/>
      <sheetName val="DG_chung2"/>
      <sheetName val="VL-dac_chung2"/>
      <sheetName val="CT_1md_&amp;_dau_cong2"/>
      <sheetName val="Tong_hop2"/>
      <sheetName val="CT_cong2"/>
      <sheetName val="dg_cong2"/>
      <sheetName val="CDSL_(2)2"/>
      <sheetName val="__2"/>
      <sheetName val="san_vuon2"/>
      <sheetName val="khu_phu_tro2"/>
      <sheetName val="Thuyet_minh2"/>
      <sheetName val="be_tong2"/>
      <sheetName val="Tong_hop_thep2"/>
      <sheetName val="phan_tich_DG2"/>
      <sheetName val="gia_vat_lieu2"/>
      <sheetName val="gia_xe_may2"/>
      <sheetName val="gia_nhan_cong2"/>
      <sheetName val="BCC_(2)2"/>
      <sheetName val="Bao_cao2"/>
      <sheetName val="Bao_cao_22"/>
      <sheetName val="Khoi_luong2"/>
      <sheetName val="Khoi_luong_mat2"/>
      <sheetName val="Bang_ke2"/>
      <sheetName val="T_HopKL2"/>
      <sheetName val="S_Luong2"/>
      <sheetName val="D_Dap2"/>
      <sheetName val="Q_Toan2"/>
      <sheetName val="Phan_tich_chi_phi2"/>
      <sheetName val="Chi_phi_nen_theo_BVTC2"/>
      <sheetName val="nhan_cong_phu2"/>
      <sheetName val="nhan_cong_Hung2"/>
      <sheetName val="Nhan_cong2"/>
      <sheetName val="Khoi_luong_nen_theo_BVTC2"/>
      <sheetName val="cap_cho_cac_DT2"/>
      <sheetName val="Ung_-_hoan2"/>
      <sheetName val="CP_may2"/>
      <sheetName val="Phu_luc2"/>
      <sheetName val="Gia_trÞ2"/>
      <sheetName val="DS_them_luong_qui_4-20022"/>
      <sheetName val="Phuc_loi_2-9-022"/>
      <sheetName val="Thuong_nhan_dip_21-12-022"/>
      <sheetName val="Thuong_dip_nhan_danh_hieu_AHL§2"/>
      <sheetName val="Thang_luong_thu_13_nam_20022"/>
      <sheetName val="Luong_SX#_dip_Tet_Qui_Mui(dong2"/>
      <sheetName val="CT_Duong2"/>
      <sheetName val="D_gia2"/>
      <sheetName val="T_hop2"/>
      <sheetName val="CtP_tro2"/>
      <sheetName val="Nha_moi2"/>
      <sheetName val="TT-T_Tron_So_22"/>
      <sheetName val="Ct_Dam_2"/>
      <sheetName val="Ct_Duoi2"/>
      <sheetName val="Ct_Tren2"/>
      <sheetName val="D_giaMay2"/>
      <sheetName val="26+180-400_22"/>
      <sheetName val="26+180_Sub12"/>
      <sheetName val="26+180_Sub42"/>
      <sheetName val="26+180-400_5(k95)2"/>
      <sheetName val="26+400-620_3(k95)2"/>
      <sheetName val="26+400-640_1(k95)2"/>
      <sheetName val="26+960-27+150_92"/>
      <sheetName val="26+960-27+150_102"/>
      <sheetName val="26+960-27+150_112"/>
      <sheetName val="26+960-27+150_122"/>
      <sheetName val="26+960-27+150_5(k95)2"/>
      <sheetName val="26+960-27+150_4(k95)2"/>
      <sheetName val="26+960-27+150_1(k95)2"/>
      <sheetName val="27+500-700_5(k95)2"/>
      <sheetName val="27+500-700_4(k95)2"/>
      <sheetName val="27+500-700_3(k95)2"/>
      <sheetName val="27+500-700_1(k95)2"/>
      <sheetName val="27+740-920_3(k95)2"/>
      <sheetName val="27+740-920_212"/>
      <sheetName val="27+920-28+040_6,72"/>
      <sheetName val="27+920-28+040_102"/>
      <sheetName val="27+920-28+160_Su32"/>
      <sheetName val="28+160-28+420_5K952"/>
      <sheetName val="28+430-657_72"/>
      <sheetName val="Km28+430-657_82"/>
      <sheetName val="28+430-657_92"/>
      <sheetName val="28+430-667_102"/>
      <sheetName val="28+430-657_112"/>
      <sheetName val="28+430-657_4k952"/>
      <sheetName val="28+500-657_182"/>
      <sheetName val="28+520-657_192"/>
      <sheetName val="C_TIEU2"/>
      <sheetName val="T_Luong2"/>
      <sheetName val="T_HAO2"/>
      <sheetName val="DT_TUYEN2"/>
      <sheetName val="DT_GIA2"/>
      <sheetName val="KHDT_(2)2"/>
      <sheetName val="CL_2"/>
      <sheetName val="KQ_(2)2"/>
      <sheetName val="Quang_Tri2"/>
      <sheetName val="Da_Nang2"/>
      <sheetName val="Quang_Nam2"/>
      <sheetName val="Quang_Ngai2"/>
      <sheetName val="TH_DH-QN2"/>
      <sheetName val="KP_HD2"/>
      <sheetName val="DB_HD2"/>
      <sheetName val="vat_tu2"/>
      <sheetName val="Thep_2"/>
      <sheetName val="Chi_tiet_Khoi_luong2"/>
      <sheetName val="TH_khoi_luong2"/>
      <sheetName val="Chiet_tinh_vat_lieu_2"/>
      <sheetName val="TH_KL_VL2"/>
      <sheetName val="AC_PC2"/>
      <sheetName val="TAI_TRONG2"/>
      <sheetName val="NOI_LUC2"/>
      <sheetName val="TINH_DUYET_THTT_CHINH2"/>
      <sheetName val="TDUYET_THTT_PHU2"/>
      <sheetName val="TINH_DAO_DONG_VA_DO_VONG2"/>
      <sheetName val="TINH_NEO2"/>
      <sheetName val="tong_hop_thanh_toan_thue2"/>
      <sheetName val="bang_ke_nop_thue2"/>
      <sheetName val="Tonh_hop_chi_phi2"/>
      <sheetName val="BK_chi_phi2"/>
      <sheetName val="KTra_DS_va_thue_GTGT2"/>
      <sheetName val="Kiãøm_tra_DS_thue_GTGT2"/>
      <sheetName val="XUAT(gia_von)2"/>
      <sheetName val="Xuat_(gia_ban)2"/>
      <sheetName val="Dchinh_TH_N-X-T2"/>
      <sheetName val="Tong_hop_N-X-T2"/>
      <sheetName val="thue_TH2"/>
      <sheetName val="tong_hop_20012"/>
      <sheetName val="qUYET_TOAN_THUE2"/>
      <sheetName val="BU_CTPH2"/>
      <sheetName val="BU_tran3+360_222"/>
      <sheetName val="Tran3+360_222"/>
      <sheetName val="BU_tran2+386_42"/>
      <sheetName val="Tran2+386_42"/>
      <sheetName val="DTcong_4-52"/>
      <sheetName val="Bu_1-22"/>
      <sheetName val="Bu_12-132"/>
      <sheetName val="DTcong_12-132"/>
      <sheetName val="DT_cong13-13+2"/>
      <sheetName val="BU-_nhanh2"/>
      <sheetName val="dtcong_nh1-22"/>
      <sheetName val="dtcong_nh0-12"/>
      <sheetName val="BU_11-122"/>
      <sheetName val="DTcong_11-122"/>
      <sheetName val="Pr-_CC2"/>
      <sheetName val="MD_3-42"/>
      <sheetName val="ND_3-42"/>
      <sheetName val="MD_1-22"/>
      <sheetName val="ND_1-22"/>
      <sheetName val="MD_0-12"/>
      <sheetName val="ND_0-12"/>
      <sheetName val="KL_tong2"/>
      <sheetName val="TH_(T1-6)2"/>
      <sheetName val="_NL2"/>
      <sheetName val="_NL_(2)2"/>
      <sheetName val="CDTHCT_(3)2"/>
      <sheetName val="thkl_(2)2"/>
      <sheetName val="long_tec2"/>
      <sheetName val="cd_viaK0-T62"/>
      <sheetName val="cdvia_T6-Tc242"/>
      <sheetName val="cdvia_Tc24-T462"/>
      <sheetName val="cd_btnL2k0+361-T192"/>
      <sheetName val="CT_xa2"/>
      <sheetName val="CDTHU_CHI_T12"/>
      <sheetName val="THUCHI_22"/>
      <sheetName val="THU_CHI32"/>
      <sheetName val="THU_CHI_42"/>
      <sheetName val="THU_CHI52"/>
      <sheetName val="THU_CHI_62"/>
      <sheetName val="TU_CHI_72"/>
      <sheetName val="THU_CHI92"/>
      <sheetName val="THU_CHI_82"/>
      <sheetName val="THU_CHI_102"/>
      <sheetName val="THU_CHI_112"/>
      <sheetName val="THU_CHI_122"/>
      <sheetName val="Xep_hang_2012"/>
      <sheetName val="toan_Cty2"/>
      <sheetName val="Cong_ty2"/>
      <sheetName val="XN_22"/>
      <sheetName val="XN_ong_CHi2"/>
      <sheetName val="N_XDCT&amp;_XKLD2"/>
      <sheetName val="CN_HCM2"/>
      <sheetName val="TT_XKLD(Nhan)2"/>
      <sheetName val="Ong_Hong2"/>
      <sheetName val="CN_hung_yen2"/>
      <sheetName val="Dong_nai2"/>
      <sheetName val="K249_K982"/>
      <sheetName val="K249_K98_(2)2"/>
      <sheetName val="K251_K982"/>
      <sheetName val="K251_SBase2"/>
      <sheetName val="K251_AC2"/>
      <sheetName val="K252_K982"/>
      <sheetName val="K252_SBase2"/>
      <sheetName val="K252_AC2"/>
      <sheetName val="K253_K982"/>
      <sheetName val="K253_Subbase2"/>
      <sheetName val="K253_Base_2"/>
      <sheetName val="K253_SBase2"/>
      <sheetName val="K253_AC2"/>
      <sheetName val="K255_SBase2"/>
      <sheetName val="K259_K982"/>
      <sheetName val="K259_Subbase2"/>
      <sheetName val="K259_Base_2"/>
      <sheetName val="K259_AC2"/>
      <sheetName val="K260_K982"/>
      <sheetName val="K260_Subbase2"/>
      <sheetName val="K260_Base2"/>
      <sheetName val="K260_AC2"/>
      <sheetName val="K261_K982"/>
      <sheetName val="K261_Base2"/>
      <sheetName val="K261_AC2"/>
      <sheetName val="KL_Tram_Cty2"/>
      <sheetName val="Gam_may_Cty2"/>
      <sheetName val="KL_tram_KH2"/>
      <sheetName val="Gam_may_KH2"/>
      <sheetName val="Cach_dien2"/>
      <sheetName val="Mang_tai2"/>
      <sheetName val="KL_DDK2"/>
      <sheetName val="Mang_tai_DDK2"/>
      <sheetName val="KL_DDK0,42"/>
      <sheetName val="TT_Ky_thuat2"/>
      <sheetName val="CT_moi2"/>
      <sheetName val="Tu_dien2"/>
      <sheetName val="May_cat2"/>
      <sheetName val="Dao_Cly2"/>
      <sheetName val="Dao_Ptai2"/>
      <sheetName val="Tu_RMU2"/>
      <sheetName val="C_set2"/>
      <sheetName val="Sco_Cap2"/>
      <sheetName val="Sco_TB2"/>
      <sheetName val="TN_tram2"/>
      <sheetName val="TN_C_set2"/>
      <sheetName val="TN_TD_DDay2"/>
      <sheetName val="Phan_chung2"/>
      <sheetName val="cong_Q22"/>
      <sheetName val="T_U_luong_Q12"/>
      <sheetName val="T_U_luong_Q22"/>
      <sheetName val="T_U_luong_Q32"/>
      <sheetName val="Quyet_toan2"/>
      <sheetName val="Thu_hoi2"/>
      <sheetName val="Lai_vay2"/>
      <sheetName val="Tien_vay2"/>
      <sheetName val="Cong_no2"/>
      <sheetName val="Cop_pha2"/>
      <sheetName val="Gia_DAN2"/>
      <sheetName val="Phu_luc_HD2"/>
      <sheetName val="Gia_du_thau2"/>
      <sheetName val="Ca_xe2"/>
      <sheetName val="Dc_Dau2"/>
      <sheetName val="_o_to_Hien_82"/>
      <sheetName val="_o_to_Hien92"/>
      <sheetName val="_o_to_Hien102"/>
      <sheetName val="_o_to_Hien112"/>
      <sheetName val="_o_to_Hien12)2"/>
      <sheetName val="_o_to_Hien13"/>
      <sheetName val="_o_to_Hien22"/>
      <sheetName val="_o_to_Hien32"/>
      <sheetName val="_o_to_Hien42"/>
      <sheetName val="_o_to_Hien52"/>
      <sheetName val="_o_to_Phong_82"/>
      <sheetName val="_o_to_Phong92"/>
      <sheetName val="_o_to_Phong102"/>
      <sheetName val="_o_to_Phong112"/>
      <sheetName val="_o_to_Phong12)2"/>
      <sheetName val="_o_to_Phong13"/>
      <sheetName val="_o_to_Phong22"/>
      <sheetName val="_o_to_Phong32"/>
      <sheetName val="_o_to_Phong42"/>
      <sheetName val="_o_to_Phong52"/>
      <sheetName val="_o_to_Dung_8_2"/>
      <sheetName val="_D_tt_dau82"/>
      <sheetName val="_o_to_Dung_92"/>
      <sheetName val="_D9_tt_dau2"/>
      <sheetName val="_D10_tt_dau2"/>
      <sheetName val="_o_to_Dung_102"/>
      <sheetName val="_o_to_Dung_112"/>
      <sheetName val="_o_to_Dung_12)2"/>
      <sheetName val="_o_to_Dung_13"/>
      <sheetName val="_o_to_Dung22"/>
      <sheetName val="_o_to_Dung32"/>
      <sheetName val="_o_to_Dung42"/>
      <sheetName val="_o_totrongT10-122"/>
      <sheetName val="_o_totrongT22"/>
      <sheetName val="_o_totrungT10-122"/>
      <sheetName val="_o_toMinhT10-12_2"/>
      <sheetName val="_o_toMinhT22"/>
      <sheetName val="_o_toTrieuT10-12__2"/>
      <sheetName val="Luong_8_SP2"/>
      <sheetName val="Luong_9_SP_2"/>
      <sheetName val="Luong_10_SP_2"/>
      <sheetName val="Luong_11_SP_2"/>
      <sheetName val="Luong_12_SP2"/>
      <sheetName val="Luong_1_SP12"/>
      <sheetName val="Luong_2_SP22"/>
      <sheetName val="Luong_3_SP32"/>
      <sheetName val="Luong_4_SP42"/>
      <sheetName val="Luong_4_SP52"/>
      <sheetName val="KL_VL2"/>
      <sheetName val="QT_9-62"/>
      <sheetName val="Thuong_luu_HB2"/>
      <sheetName val="QT_Ky_T2"/>
      <sheetName val="bc_vt_TON_BAI2"/>
      <sheetName val="QT_Duoc_(Hai)2"/>
      <sheetName val="sent_to2"/>
      <sheetName val="KLTong_hop2"/>
      <sheetName val="Lan_can2"/>
      <sheetName val="Ranh_doc_(2)2"/>
      <sheetName val="Ranh_doc2"/>
      <sheetName val="Coc_tieu2"/>
      <sheetName val="Bien_bao2"/>
      <sheetName val="Nan_tuyen2"/>
      <sheetName val="Lan_12"/>
      <sheetName val="Lan__22"/>
      <sheetName val="Lan_32"/>
      <sheetName val="Gia_tri2"/>
      <sheetName val="Lan_52"/>
      <sheetName val="Cong_hop2"/>
      <sheetName val="kldukien_(107)2"/>
      <sheetName val="qui1_(2)2"/>
      <sheetName val="cap_so_lan_22"/>
      <sheetName val="cap_so_BHXH2"/>
      <sheetName val="tru_tien2"/>
      <sheetName val="yt_q22"/>
      <sheetName val="c45_t32"/>
      <sheetName val="c45_t62"/>
      <sheetName val="BHYT_Q3_20032"/>
      <sheetName val="C45_t72"/>
      <sheetName val="C47-t07_20032"/>
      <sheetName val="C45_t82"/>
      <sheetName val="C47-t08_20032"/>
      <sheetName val="C45_t092"/>
      <sheetName val="C47-t09_20032"/>
      <sheetName val="C47_T122"/>
      <sheetName val="BHYT_Q4-20032"/>
      <sheetName val="C45_T102"/>
      <sheetName val="binh_do2"/>
      <sheetName val="cot_lieu2"/>
      <sheetName val="van_khuon2"/>
      <sheetName val="CT_BT2"/>
      <sheetName val="lay_mau2"/>
      <sheetName val="mat_ngoai_goi2"/>
      <sheetName val="coc_tram-bt2"/>
      <sheetName val="QT_Duoc_(Hai)1"/>
      <sheetName val="cong_bien_t103"/>
      <sheetName val="luong_t9_3"/>
      <sheetName val="bb_t93"/>
      <sheetName val="KL_XL20003"/>
      <sheetName val="Chiet_tinh3"/>
      <sheetName val="Van_chuyen3"/>
      <sheetName val="THKP_(2)3"/>
      <sheetName val="T_Bi3"/>
      <sheetName val="Thiet_ke3"/>
      <sheetName val="K_luong3"/>
      <sheetName val="TT_L23"/>
      <sheetName val="TT_L13"/>
      <sheetName val="Thue_Ngoai3"/>
      <sheetName val="Dong_Dau3"/>
      <sheetName val="Dong_Dau_(2)3"/>
      <sheetName val="Sau_dong3"/>
      <sheetName val="Ma_xa3"/>
      <sheetName val="My_dinh3"/>
      <sheetName val="Tong_cong3"/>
      <sheetName val="Chi_tiet_-_Dv_lap3"/>
      <sheetName val="TH_KHTC3"/>
      <sheetName val="Gia_VL3"/>
      <sheetName val="Bang_gia_ca_may3"/>
      <sheetName val="Bang_luong_CB3"/>
      <sheetName val="Bang_P_tich_CT3"/>
      <sheetName val="D_toan_chi_tiet3"/>
      <sheetName val="Bang_TH_Dtoan3"/>
      <sheetName val="LUAN_CHUYEN3"/>
      <sheetName val="KE_QUY3"/>
      <sheetName val="LUONGGIAN_TIEP3"/>
      <sheetName val="VAY_VON3"/>
      <sheetName val="O_THAO3"/>
      <sheetName val="Q_TRUNG3"/>
      <sheetName val="Y_THANH3"/>
      <sheetName val="Sheet2_(2)3"/>
      <sheetName val="KH_2003_(moi_max)3"/>
      <sheetName val="Interim_payment3"/>
      <sheetName val="Bid_Sum3"/>
      <sheetName val="Item_B3"/>
      <sheetName val="Dg_A3"/>
      <sheetName val="Dg_B&amp;C3"/>
      <sheetName val="Material_at_site3"/>
      <sheetName val="Bang_VL3"/>
      <sheetName val="VL(No_V-c)3"/>
      <sheetName val="He_so3"/>
      <sheetName val="PL_Vua3"/>
      <sheetName val="Chitieu-dam_cac_loai3"/>
      <sheetName val="DG_Dam3"/>
      <sheetName val="DG_chung3"/>
      <sheetName val="VL-dac_chung3"/>
      <sheetName val="CT_1md_&amp;_dau_cong3"/>
      <sheetName val="Tong_hop3"/>
      <sheetName val="CT_cong3"/>
      <sheetName val="dg_cong3"/>
      <sheetName val="CDSL_(2)3"/>
      <sheetName val="__3"/>
      <sheetName val="san_vuon3"/>
      <sheetName val="khu_phu_tro3"/>
      <sheetName val="Thuyet_minh3"/>
      <sheetName val="be_tong3"/>
      <sheetName val="Tong_hop_thep3"/>
      <sheetName val="phan_tich_DG3"/>
      <sheetName val="gia_vat_lieu3"/>
      <sheetName val="gia_xe_may3"/>
      <sheetName val="gia_nhan_cong3"/>
      <sheetName val="BCC_(2)3"/>
      <sheetName val="Bao_cao3"/>
      <sheetName val="Bao_cao_23"/>
      <sheetName val="Khoi_luong3"/>
      <sheetName val="Khoi_luong_mat3"/>
      <sheetName val="Bang_ke3"/>
      <sheetName val="T_HopKL3"/>
      <sheetName val="S_Luong3"/>
      <sheetName val="D_Dap3"/>
      <sheetName val="Q_Toan3"/>
      <sheetName val="Phan_tich_chi_phi3"/>
      <sheetName val="Chi_phi_nen_theo_BVTC3"/>
      <sheetName val="nhan_cong_phu3"/>
      <sheetName val="nhan_cong_Hung3"/>
      <sheetName val="Nhan_cong3"/>
      <sheetName val="Khoi_luong_nen_theo_BVTC3"/>
      <sheetName val="cap_cho_cac_DT3"/>
      <sheetName val="Ung_-_hoan3"/>
      <sheetName val="CP_may3"/>
      <sheetName val="Phu_luc3"/>
      <sheetName val="Gia_trÞ3"/>
      <sheetName val="DS_them_luong_qui_4-20023"/>
      <sheetName val="Phuc_loi_2-9-023"/>
      <sheetName val="Thuong_nhan_dip_21-12-023"/>
      <sheetName val="Thuong_dip_nhan_danh_hieu_AHL§3"/>
      <sheetName val="Thang_luong_thu_13_nam_20023"/>
      <sheetName val="Luong_SX#_dip_Tet_Qui_Mui(dong3"/>
      <sheetName val="CT_Duong3"/>
      <sheetName val="D_gia3"/>
      <sheetName val="T_hop3"/>
      <sheetName val="CtP_tro3"/>
      <sheetName val="Nha_moi3"/>
      <sheetName val="TT-T_Tron_So_23"/>
      <sheetName val="Ct_Dam_3"/>
      <sheetName val="Ct_Duoi3"/>
      <sheetName val="Ct_Tren3"/>
      <sheetName val="D_giaMay3"/>
      <sheetName val="26+180-400_23"/>
      <sheetName val="26+180_Sub13"/>
      <sheetName val="26+180_Sub43"/>
      <sheetName val="26+180-400_5(k95)3"/>
      <sheetName val="26+400-620_3(k95)3"/>
      <sheetName val="26+400-640_1(k95)3"/>
      <sheetName val="26+960-27+150_93"/>
      <sheetName val="26+960-27+150_103"/>
      <sheetName val="26+960-27+150_113"/>
      <sheetName val="26+960-27+150_123"/>
      <sheetName val="26+960-27+150_5(k95)3"/>
      <sheetName val="26+960-27+150_4(k95)3"/>
      <sheetName val="26+960-27+150_1(k95)3"/>
      <sheetName val="27+500-700_5(k95)3"/>
      <sheetName val="27+500-700_4(k95)3"/>
      <sheetName val="27+500-700_3(k95)3"/>
      <sheetName val="27+500-700_1(k95)3"/>
      <sheetName val="27+740-920_3(k95)3"/>
      <sheetName val="27+740-920_213"/>
      <sheetName val="27+920-28+040_6,73"/>
      <sheetName val="27+920-28+040_103"/>
      <sheetName val="27+920-28+160_Su33"/>
      <sheetName val="28+160-28+420_5K953"/>
      <sheetName val="28+430-657_73"/>
      <sheetName val="Km28+430-657_83"/>
      <sheetName val="28+430-657_93"/>
      <sheetName val="28+430-667_103"/>
      <sheetName val="28+430-657_113"/>
      <sheetName val="28+430-657_4k953"/>
      <sheetName val="28+500-657_183"/>
      <sheetName val="28+520-657_193"/>
      <sheetName val="C_TIEU3"/>
      <sheetName val="T_Luong3"/>
      <sheetName val="T_HAO3"/>
      <sheetName val="DT_TUYEN3"/>
      <sheetName val="DT_GIA3"/>
      <sheetName val="KHDT_(2)3"/>
      <sheetName val="CL_3"/>
      <sheetName val="KQ_(2)3"/>
      <sheetName val="Quang_Tri3"/>
      <sheetName val="Da_Nang3"/>
      <sheetName val="Quang_Nam3"/>
      <sheetName val="Quang_Ngai3"/>
      <sheetName val="TH_DH-QN3"/>
      <sheetName val="KP_HD3"/>
      <sheetName val="DB_HD3"/>
      <sheetName val="vat_tu3"/>
      <sheetName val="Thep_3"/>
      <sheetName val="Chi_tiet_Khoi_luong3"/>
      <sheetName val="TH_khoi_luong3"/>
      <sheetName val="Chiet_tinh_vat_lieu_3"/>
      <sheetName val="TH_KL_VL3"/>
      <sheetName val="AC_PC3"/>
      <sheetName val="TAI_TRONG3"/>
      <sheetName val="NOI_LUC3"/>
      <sheetName val="TINH_DUYET_THTT_CHINH3"/>
      <sheetName val="TDUYET_THTT_PHU3"/>
      <sheetName val="TINH_DAO_DONG_VA_DO_VONG3"/>
      <sheetName val="TINH_NEO3"/>
      <sheetName val="tong_hop_thanh_toan_thue3"/>
      <sheetName val="bang_ke_nop_thue3"/>
      <sheetName val="Tonh_hop_chi_phi3"/>
      <sheetName val="BK_chi_phi3"/>
      <sheetName val="KTra_DS_va_thue_GTGT3"/>
      <sheetName val="Kiãøm_tra_DS_thue_GTGT3"/>
      <sheetName val="XUAT(gia_von)3"/>
      <sheetName val="Xuat_(gia_ban)3"/>
      <sheetName val="Dchinh_TH_N-X-T3"/>
      <sheetName val="Tong_hop_N-X-T3"/>
      <sheetName val="thue_TH3"/>
      <sheetName val="tong_hop_20013"/>
      <sheetName val="qUYET_TOAN_THUE3"/>
      <sheetName val="BU_CTPH3"/>
      <sheetName val="BU_tran3+360_223"/>
      <sheetName val="Tran3+360_223"/>
      <sheetName val="BU_tran2+386_43"/>
      <sheetName val="Tran2+386_43"/>
      <sheetName val="DTcong_4-53"/>
      <sheetName val="Bu_1-23"/>
      <sheetName val="Bu_12-133"/>
      <sheetName val="DTcong_12-133"/>
      <sheetName val="DT_cong13-13+3"/>
      <sheetName val="BU-_nhanh3"/>
      <sheetName val="dtcong_nh1-23"/>
      <sheetName val="dtcong_nh0-13"/>
      <sheetName val="BU_11-123"/>
      <sheetName val="DTcong_11-123"/>
      <sheetName val="Pr-_CC3"/>
      <sheetName val="MD_3-43"/>
      <sheetName val="ND_3-43"/>
      <sheetName val="MD_1-23"/>
      <sheetName val="ND_1-23"/>
      <sheetName val="MD_0-13"/>
      <sheetName val="ND_0-13"/>
      <sheetName val="KL_tong3"/>
      <sheetName val="TH_(T1-6)3"/>
      <sheetName val="_NL3"/>
      <sheetName val="_NL_(2)3"/>
      <sheetName val="CDTHCT_(3)3"/>
      <sheetName val="thkl_(2)3"/>
      <sheetName val="long_tec3"/>
      <sheetName val="cd_viaK0-T63"/>
      <sheetName val="cdvia_T6-Tc243"/>
      <sheetName val="cdvia_Tc24-T463"/>
      <sheetName val="cd_btnL2k0+361-T193"/>
      <sheetName val="CT_xa3"/>
      <sheetName val="CDTHU_CHI_T13"/>
      <sheetName val="THUCHI_23"/>
      <sheetName val="THU_CHI33"/>
      <sheetName val="THU_CHI_43"/>
      <sheetName val="THU_CHI53"/>
      <sheetName val="THU_CHI_63"/>
      <sheetName val="TU_CHI_73"/>
      <sheetName val="THU_CHI93"/>
      <sheetName val="THU_CHI_83"/>
      <sheetName val="THU_CHI_103"/>
      <sheetName val="THU_CHI_113"/>
      <sheetName val="THU_CHI_123"/>
      <sheetName val="Xep_hang_2013"/>
      <sheetName val="toan_Cty3"/>
      <sheetName val="Cong_ty3"/>
      <sheetName val="XN_23"/>
      <sheetName val="XN_ong_CHi3"/>
      <sheetName val="N_XDCT&amp;_XKLD3"/>
      <sheetName val="CN_HCM3"/>
      <sheetName val="TT_XKLD(Nhan)3"/>
      <sheetName val="Ong_Hong3"/>
      <sheetName val="CN_hung_yen3"/>
      <sheetName val="Dong_nai3"/>
      <sheetName val="K249_K983"/>
      <sheetName val="K249_K98_(2)3"/>
      <sheetName val="K251_K983"/>
      <sheetName val="K251_SBase3"/>
      <sheetName val="K251_AC3"/>
      <sheetName val="K252_K983"/>
      <sheetName val="K252_SBase3"/>
      <sheetName val="K252_AC3"/>
      <sheetName val="K253_K983"/>
      <sheetName val="K253_Subbase3"/>
      <sheetName val="K253_Base_3"/>
      <sheetName val="K253_SBase3"/>
      <sheetName val="K253_AC3"/>
      <sheetName val="K255_SBase3"/>
      <sheetName val="K259_K983"/>
      <sheetName val="K259_Subbase3"/>
      <sheetName val="K259_Base_3"/>
      <sheetName val="K259_AC3"/>
      <sheetName val="K260_K983"/>
      <sheetName val="K260_Subbase3"/>
      <sheetName val="K260_Base3"/>
      <sheetName val="K260_AC3"/>
      <sheetName val="K261_K983"/>
      <sheetName val="K261_Base3"/>
      <sheetName val="K261_AC3"/>
      <sheetName val="KL_Tram_Cty3"/>
      <sheetName val="Gam_may_Cty3"/>
      <sheetName val="KL_tram_KH3"/>
      <sheetName val="Gam_may_KH3"/>
      <sheetName val="Cach_dien3"/>
      <sheetName val="Mang_tai3"/>
      <sheetName val="KL_DDK3"/>
      <sheetName val="Mang_tai_DDK3"/>
      <sheetName val="KL_DDK0,43"/>
      <sheetName val="TT_Ky_thuat3"/>
      <sheetName val="CT_moi3"/>
      <sheetName val="Tu_dien3"/>
      <sheetName val="May_cat3"/>
      <sheetName val="Dao_Cly3"/>
      <sheetName val="Dao_Ptai3"/>
      <sheetName val="Tu_RMU3"/>
      <sheetName val="C_set3"/>
      <sheetName val="Sco_Cap3"/>
      <sheetName val="Sco_TB3"/>
      <sheetName val="TN_tram3"/>
      <sheetName val="TN_C_set3"/>
      <sheetName val="TN_TD_DDay3"/>
      <sheetName val="Phan_chung3"/>
      <sheetName val="cong_Q23"/>
      <sheetName val="T_U_luong_Q13"/>
      <sheetName val="T_U_luong_Q23"/>
      <sheetName val="T_U_luong_Q33"/>
      <sheetName val="Quyet_toan3"/>
      <sheetName val="Thu_hoi3"/>
      <sheetName val="Lai_vay3"/>
      <sheetName val="Tien_vay3"/>
      <sheetName val="Cong_no3"/>
      <sheetName val="Cop_pha3"/>
      <sheetName val="Gia_DAN3"/>
      <sheetName val="Phu_luc_HD3"/>
      <sheetName val="Gia_du_thau3"/>
      <sheetName val="Ca_xe3"/>
      <sheetName val="Dc_Dau3"/>
      <sheetName val="_o_to_Hien_83"/>
      <sheetName val="_o_to_Hien93"/>
      <sheetName val="_o_to_Hien103"/>
      <sheetName val="_o_to_Hien113"/>
      <sheetName val="_o_to_Hien12)3"/>
      <sheetName val="_o_to_Hien14"/>
      <sheetName val="_o_to_Hien23"/>
      <sheetName val="_o_to_Hien33"/>
      <sheetName val="_o_to_Hien43"/>
      <sheetName val="_o_to_Hien53"/>
      <sheetName val="_o_to_Phong_83"/>
      <sheetName val="_o_to_Phong93"/>
      <sheetName val="_o_to_Phong103"/>
      <sheetName val="_o_to_Phong113"/>
      <sheetName val="_o_to_Phong12)3"/>
      <sheetName val="_o_to_Phong14"/>
      <sheetName val="_o_to_Phong23"/>
      <sheetName val="_o_to_Phong33"/>
      <sheetName val="_o_to_Phong43"/>
      <sheetName val="_o_to_Phong53"/>
      <sheetName val="_o_to_Dung_8_3"/>
      <sheetName val="_D_tt_dau83"/>
      <sheetName val="_o_to_Dung_93"/>
      <sheetName val="_D9_tt_dau3"/>
      <sheetName val="_D10_tt_dau3"/>
      <sheetName val="_o_to_Dung_103"/>
      <sheetName val="_o_to_Dung_113"/>
      <sheetName val="_o_to_Dung_12)3"/>
      <sheetName val="_o_to_Dung_14"/>
      <sheetName val="_o_to_Dung23"/>
      <sheetName val="_o_to_Dung33"/>
      <sheetName val="_o_to_Dung43"/>
      <sheetName val="_o_totrongT10-123"/>
      <sheetName val="_o_totrongT23"/>
      <sheetName val="_o_totrungT10-123"/>
      <sheetName val="_o_toMinhT10-12_3"/>
      <sheetName val="_o_toMinhT23"/>
      <sheetName val="_o_toTrieuT10-12__3"/>
      <sheetName val="Luong_8_SP3"/>
      <sheetName val="Luong_9_SP_3"/>
      <sheetName val="Luong_10_SP_3"/>
      <sheetName val="Luong_11_SP_3"/>
      <sheetName val="Luong_12_SP3"/>
      <sheetName val="Luong_1_SP13"/>
      <sheetName val="Luong_2_SP23"/>
      <sheetName val="Luong_3_SP33"/>
      <sheetName val="Luong_4_SP43"/>
      <sheetName val="Luong_4_SP53"/>
      <sheetName val="KL_VL3"/>
      <sheetName val="QT_9-63"/>
      <sheetName val="Thuong_luu_HB3"/>
      <sheetName val="QT_Ky_T3"/>
      <sheetName val="bc_vt_TON_BAI3"/>
      <sheetName val="QT_Duoc_(Hai)3"/>
      <sheetName val="sent_to3"/>
      <sheetName val="KLTong_hop3"/>
      <sheetName val="Lan_can3"/>
      <sheetName val="Ranh_doc_(2)3"/>
      <sheetName val="Ranh_doc3"/>
      <sheetName val="Coc_tieu3"/>
      <sheetName val="Bien_bao3"/>
      <sheetName val="Nan_tuyen3"/>
      <sheetName val="Lan_13"/>
      <sheetName val="Lan__23"/>
      <sheetName val="Lan_33"/>
      <sheetName val="Gia_tri3"/>
      <sheetName val="Lan_53"/>
      <sheetName val="Cong_hop3"/>
      <sheetName val="kldukien_(107)3"/>
      <sheetName val="qui1_(2)3"/>
      <sheetName val="cap_so_lan_23"/>
      <sheetName val="cap_so_BHXH3"/>
      <sheetName val="tru_tien3"/>
      <sheetName val="yt_q23"/>
      <sheetName val="c45_t33"/>
      <sheetName val="c45_t63"/>
      <sheetName val="BHYT_Q3_20033"/>
      <sheetName val="C45_t73"/>
      <sheetName val="C47-t07_20033"/>
      <sheetName val="C45_t83"/>
      <sheetName val="C47-t08_20033"/>
      <sheetName val="C45_t093"/>
      <sheetName val="C47-t09_20033"/>
      <sheetName val="C47_T123"/>
      <sheetName val="BHYT_Q4-20033"/>
      <sheetName val="C45_T103"/>
      <sheetName val="binh_do3"/>
      <sheetName val="cot_lieu3"/>
      <sheetName val="van_khuon3"/>
      <sheetName val="CT_BT3"/>
      <sheetName val="lay_mau3"/>
      <sheetName val="mat_ngoai_goi3"/>
      <sheetName val="coc_tram-bt3"/>
      <sheetName val="cong_bien_t105"/>
      <sheetName val="luong_t9_5"/>
      <sheetName val="bb_t95"/>
      <sheetName val="KL_XL20005"/>
      <sheetName val="Chiet_tinh5"/>
      <sheetName val="Van_chuyen5"/>
      <sheetName val="THKP_(2)5"/>
      <sheetName val="T_Bi5"/>
      <sheetName val="Thiet_ke5"/>
      <sheetName val="K_luong5"/>
      <sheetName val="TT_L25"/>
      <sheetName val="TT_L15"/>
      <sheetName val="Thue_Ngoai5"/>
      <sheetName val="Dong_Dau5"/>
      <sheetName val="Dong_Dau_(2)5"/>
      <sheetName val="Sau_dong5"/>
      <sheetName val="Ma_xa5"/>
      <sheetName val="My_dinh5"/>
      <sheetName val="Tong_cong5"/>
      <sheetName val="Chi_tiet_-_Dv_lap5"/>
      <sheetName val="TH_KHTC5"/>
      <sheetName val="Gia_VL5"/>
      <sheetName val="Bang_gia_ca_may5"/>
      <sheetName val="Bang_luong_CB5"/>
      <sheetName val="Bang_P_tich_CT5"/>
      <sheetName val="D_toan_chi_tiet5"/>
      <sheetName val="Bang_TH_Dtoan5"/>
      <sheetName val="LUAN_CHUYEN5"/>
      <sheetName val="KE_QUY5"/>
      <sheetName val="LUONGGIAN_TIEP5"/>
      <sheetName val="VAY_VON5"/>
      <sheetName val="O_THAO5"/>
      <sheetName val="Q_TRUNG5"/>
      <sheetName val="Y_THANH5"/>
      <sheetName val="Sheet2_(2)5"/>
      <sheetName val="KH_2003_(moi_max)5"/>
      <sheetName val="Interim_payment5"/>
      <sheetName val="Bid_Sum5"/>
      <sheetName val="Item_B5"/>
      <sheetName val="Dg_A5"/>
      <sheetName val="Dg_B&amp;C5"/>
      <sheetName val="Material_at_site5"/>
      <sheetName val="Bang_VL5"/>
      <sheetName val="VL(No_V-c)5"/>
      <sheetName val="He_so5"/>
      <sheetName val="PL_Vua5"/>
      <sheetName val="Chitieu-dam_cac_loai5"/>
      <sheetName val="DG_Dam5"/>
      <sheetName val="DG_chung5"/>
      <sheetName val="VL-dac_chung5"/>
      <sheetName val="CT_1md_&amp;_dau_cong5"/>
      <sheetName val="Tong_hop5"/>
      <sheetName val="CT_cong5"/>
      <sheetName val="dg_cong5"/>
      <sheetName val="CDSL_(2)5"/>
      <sheetName val="__5"/>
      <sheetName val="san_vuon5"/>
      <sheetName val="khu_phu_tro5"/>
      <sheetName val="Thuyet_minh5"/>
      <sheetName val="be_tong5"/>
      <sheetName val="Tong_hop_thep5"/>
      <sheetName val="phan_tich_DG5"/>
      <sheetName val="gia_vat_lieu5"/>
      <sheetName val="gia_xe_may5"/>
      <sheetName val="gia_nhan_cong5"/>
      <sheetName val="BCC_(2)5"/>
      <sheetName val="Bao_cao5"/>
      <sheetName val="Bao_cao_25"/>
      <sheetName val="Khoi_luong5"/>
      <sheetName val="Khoi_luong_mat5"/>
      <sheetName val="Bang_ke5"/>
      <sheetName val="T_HopKL5"/>
      <sheetName val="S_Luong5"/>
      <sheetName val="D_Dap5"/>
      <sheetName val="Q_Toan5"/>
      <sheetName val="Phan_tich_chi_phi5"/>
      <sheetName val="Chi_phi_nen_theo_BVTC5"/>
      <sheetName val="nhan_cong_phu5"/>
      <sheetName val="nhan_cong_Hung5"/>
      <sheetName val="Nhan_cong5"/>
      <sheetName val="Khoi_luong_nen_theo_BVTC5"/>
      <sheetName val="cap_cho_cac_DT5"/>
      <sheetName val="Ung_-_hoan5"/>
      <sheetName val="CP_may5"/>
      <sheetName val="Phu_luc5"/>
      <sheetName val="Gia_trÞ5"/>
      <sheetName val="DS_them_luong_qui_4-20025"/>
      <sheetName val="Phuc_loi_2-9-025"/>
      <sheetName val="Thuong_nhan_dip_21-12-025"/>
      <sheetName val="Thuong_dip_nhan_danh_hieu_AHL§5"/>
      <sheetName val="Thang_luong_thu_13_nam_20025"/>
      <sheetName val="Luong_SX#_dip_Tet_Qui_Mui(dong5"/>
      <sheetName val="CT_Duong5"/>
      <sheetName val="D_gia5"/>
      <sheetName val="T_hop5"/>
      <sheetName val="CtP_tro5"/>
      <sheetName val="Nha_moi5"/>
      <sheetName val="TT-T_Tron_So_25"/>
      <sheetName val="Ct_Dam_5"/>
      <sheetName val="Ct_Duoi5"/>
      <sheetName val="Ct_Tren5"/>
      <sheetName val="D_giaMay5"/>
      <sheetName val="26+180-400_25"/>
      <sheetName val="26+180_Sub15"/>
      <sheetName val="26+180_Sub45"/>
      <sheetName val="26+180-400_5(k95)5"/>
      <sheetName val="26+400-620_3(k95)5"/>
      <sheetName val="26+400-640_1(k95)5"/>
      <sheetName val="26+960-27+150_95"/>
      <sheetName val="26+960-27+150_105"/>
      <sheetName val="26+960-27+150_115"/>
      <sheetName val="26+960-27+150_125"/>
      <sheetName val="26+960-27+150_5(k95)5"/>
      <sheetName val="26+960-27+150_4(k95)5"/>
      <sheetName val="26+960-27+150_1(k95)5"/>
      <sheetName val="27+500-700_5(k95)5"/>
      <sheetName val="27+500-700_4(k95)5"/>
      <sheetName val="27+500-700_3(k95)5"/>
      <sheetName val="27+500-700_1(k95)5"/>
      <sheetName val="27+740-920_3(k95)5"/>
      <sheetName val="27+740-920_215"/>
      <sheetName val="27+920-28+040_6,75"/>
      <sheetName val="27+920-28+040_105"/>
      <sheetName val="27+920-28+160_Su35"/>
      <sheetName val="28+160-28+420_5K955"/>
      <sheetName val="28+430-657_75"/>
      <sheetName val="Km28+430-657_85"/>
      <sheetName val="28+430-657_95"/>
      <sheetName val="28+430-667_105"/>
      <sheetName val="28+430-657_115"/>
      <sheetName val="28+430-657_4k955"/>
      <sheetName val="28+500-657_185"/>
      <sheetName val="28+520-657_195"/>
      <sheetName val="C_TIEU5"/>
      <sheetName val="T_Luong5"/>
      <sheetName val="T_HAO5"/>
      <sheetName val="DT_TUYEN5"/>
      <sheetName val="DT_GIA5"/>
      <sheetName val="KHDT_(2)5"/>
      <sheetName val="CL_5"/>
      <sheetName val="KQ_(2)5"/>
      <sheetName val="Quang_Tri5"/>
      <sheetName val="Da_Nang5"/>
      <sheetName val="Quang_Nam5"/>
      <sheetName val="Quang_Ngai5"/>
      <sheetName val="TH_DH-QN5"/>
      <sheetName val="KP_HD5"/>
      <sheetName val="DB_HD5"/>
      <sheetName val="vat_tu5"/>
      <sheetName val="Thep_5"/>
      <sheetName val="Chi_tiet_Khoi_luong5"/>
      <sheetName val="TH_khoi_luong5"/>
      <sheetName val="Chiet_tinh_vat_lieu_5"/>
      <sheetName val="TH_KL_VL5"/>
      <sheetName val="AC_PC5"/>
      <sheetName val="TAI_TRONG5"/>
      <sheetName val="NOI_LUC5"/>
      <sheetName val="TINH_DUYET_THTT_CHINH5"/>
      <sheetName val="TDUYET_THTT_PHU5"/>
      <sheetName val="TINH_DAO_DONG_VA_DO_VONG5"/>
      <sheetName val="TINH_NEO5"/>
      <sheetName val="tong_hop_thanh_toan_thue5"/>
      <sheetName val="bang_ke_nop_thue5"/>
      <sheetName val="Tonh_hop_chi_phi5"/>
      <sheetName val="BK_chi_phi5"/>
      <sheetName val="KTra_DS_va_thue_GTGT5"/>
      <sheetName val="Kiãøm_tra_DS_thue_GTGT5"/>
      <sheetName val="XUAT(gia_von)5"/>
      <sheetName val="Xuat_(gia_ban)5"/>
      <sheetName val="Dchinh_TH_N-X-T5"/>
      <sheetName val="Tong_hop_N-X-T5"/>
      <sheetName val="thue_TH5"/>
      <sheetName val="tong_hop_20015"/>
      <sheetName val="qUYET_TOAN_THUE5"/>
      <sheetName val="BU_CTPH5"/>
      <sheetName val="BU_tran3+360_225"/>
      <sheetName val="Tran3+360_225"/>
      <sheetName val="BU_tran2+386_45"/>
      <sheetName val="Tran2+386_45"/>
      <sheetName val="DTcong_4-55"/>
      <sheetName val="Bu_1-25"/>
      <sheetName val="Bu_12-135"/>
      <sheetName val="DTcong_12-135"/>
      <sheetName val="DT_cong13-13+5"/>
      <sheetName val="BU-_nhanh5"/>
      <sheetName val="dtcong_nh1-25"/>
      <sheetName val="dtcong_nh0-15"/>
      <sheetName val="BU_11-125"/>
      <sheetName val="DTcong_11-125"/>
      <sheetName val="Pr-_CC5"/>
      <sheetName val="MD_3-45"/>
      <sheetName val="ND_3-45"/>
      <sheetName val="MD_1-25"/>
      <sheetName val="ND_1-25"/>
      <sheetName val="MD_0-15"/>
      <sheetName val="ND_0-15"/>
      <sheetName val="KL_tong5"/>
      <sheetName val="TH_(T1-6)5"/>
      <sheetName val="_NL5"/>
      <sheetName val="_NL_(2)5"/>
      <sheetName val="CDTHCT_(3)5"/>
      <sheetName val="thkl_(2)5"/>
      <sheetName val="long_tec5"/>
      <sheetName val="cd_viaK0-T65"/>
      <sheetName val="cdvia_T6-Tc245"/>
      <sheetName val="cdvia_Tc24-T465"/>
      <sheetName val="cd_btnL2k0+361-T195"/>
      <sheetName val="CT_xa5"/>
      <sheetName val="CDTHU_CHI_T15"/>
      <sheetName val="THUCHI_25"/>
      <sheetName val="THU_CHI35"/>
      <sheetName val="THU_CHI_45"/>
      <sheetName val="THU_CHI55"/>
      <sheetName val="THU_CHI_65"/>
      <sheetName val="TU_CHI_75"/>
      <sheetName val="THU_CHI95"/>
      <sheetName val="THU_CHI_85"/>
      <sheetName val="THU_CHI_105"/>
      <sheetName val="THU_CHI_115"/>
      <sheetName val="THU_CHI_125"/>
      <sheetName val="Xep_hang_2015"/>
      <sheetName val="toan_Cty5"/>
      <sheetName val="Cong_ty5"/>
      <sheetName val="XN_25"/>
      <sheetName val="XN_ong_CHi5"/>
      <sheetName val="N_XDCT&amp;_XKLD5"/>
      <sheetName val="CN_HCM5"/>
      <sheetName val="TT_XKLD(Nhan)5"/>
      <sheetName val="Ong_Hong5"/>
      <sheetName val="CN_hung_yen5"/>
      <sheetName val="Dong_nai5"/>
      <sheetName val="K249_K985"/>
      <sheetName val="K249_K98_(2)5"/>
      <sheetName val="K251_K985"/>
      <sheetName val="K251_SBase5"/>
      <sheetName val="K251_AC5"/>
      <sheetName val="K252_K985"/>
      <sheetName val="K252_SBase5"/>
      <sheetName val="K252_AC5"/>
      <sheetName val="K253_K985"/>
      <sheetName val="K253_Subbase5"/>
      <sheetName val="K253_Base_5"/>
      <sheetName val="K253_SBase5"/>
      <sheetName val="K253_AC5"/>
      <sheetName val="K255_SBase5"/>
      <sheetName val="K259_K985"/>
      <sheetName val="K259_Subbase5"/>
      <sheetName val="K259_Base_5"/>
      <sheetName val="K259_AC5"/>
      <sheetName val="K260_K985"/>
      <sheetName val="K260_Subbase5"/>
      <sheetName val="K260_Base5"/>
      <sheetName val="K260_AC5"/>
      <sheetName val="K261_K985"/>
      <sheetName val="K261_Base5"/>
      <sheetName val="K261_AC5"/>
      <sheetName val="KL_Tram_Cty5"/>
      <sheetName val="Gam_may_Cty5"/>
      <sheetName val="KL_tram_KH5"/>
      <sheetName val="Gam_may_KH5"/>
      <sheetName val="Cach_dien5"/>
      <sheetName val="Mang_tai5"/>
      <sheetName val="KL_DDK5"/>
      <sheetName val="Mang_tai_DDK5"/>
      <sheetName val="KL_DDK0,45"/>
      <sheetName val="TT_Ky_thuat5"/>
      <sheetName val="CT_moi5"/>
      <sheetName val="Tu_dien5"/>
      <sheetName val="May_cat5"/>
      <sheetName val="Dao_Cly5"/>
      <sheetName val="Dao_Ptai5"/>
      <sheetName val="Tu_RMU5"/>
      <sheetName val="C_set5"/>
      <sheetName val="Sco_Cap5"/>
      <sheetName val="Sco_TB5"/>
      <sheetName val="TN_tram5"/>
      <sheetName val="TN_C_set5"/>
      <sheetName val="TN_TD_DDay5"/>
      <sheetName val="Phan_chung5"/>
      <sheetName val="cong_Q25"/>
      <sheetName val="T_U_luong_Q15"/>
      <sheetName val="T_U_luong_Q25"/>
      <sheetName val="T_U_luong_Q35"/>
      <sheetName val="Quyet_toan5"/>
      <sheetName val="Thu_hoi5"/>
      <sheetName val="Lai_vay5"/>
      <sheetName val="Tien_vay5"/>
      <sheetName val="Cong_no5"/>
      <sheetName val="Cop_pha5"/>
      <sheetName val="Gia_DAN5"/>
      <sheetName val="Phu_luc_HD5"/>
      <sheetName val="Gia_du_thau5"/>
      <sheetName val="Ca_xe5"/>
      <sheetName val="Dc_Dau5"/>
      <sheetName val="_o_to_Hien_85"/>
      <sheetName val="_o_to_Hien95"/>
      <sheetName val="_o_to_Hien105"/>
      <sheetName val="_o_to_Hien115"/>
      <sheetName val="_o_to_Hien12)5"/>
      <sheetName val="_o_to_Hien16"/>
      <sheetName val="_o_to_Hien25"/>
      <sheetName val="_o_to_Hien35"/>
      <sheetName val="_o_to_Hien45"/>
      <sheetName val="_o_to_Hien55"/>
      <sheetName val="_o_to_Phong_85"/>
      <sheetName val="_o_to_Phong95"/>
      <sheetName val="_o_to_Phong105"/>
      <sheetName val="_o_to_Phong115"/>
      <sheetName val="_o_to_Phong12)5"/>
      <sheetName val="_o_to_Phong16"/>
      <sheetName val="_o_to_Phong25"/>
      <sheetName val="_o_to_Phong35"/>
      <sheetName val="_o_to_Phong45"/>
      <sheetName val="_o_to_Phong55"/>
      <sheetName val="_o_to_Dung_8_5"/>
      <sheetName val="_D_tt_dau85"/>
      <sheetName val="_o_to_Dung_95"/>
      <sheetName val="_D9_tt_dau5"/>
      <sheetName val="_D10_tt_dau5"/>
      <sheetName val="_o_to_Dung_105"/>
      <sheetName val="_o_to_Dung_115"/>
      <sheetName val="_o_to_Dung_12)5"/>
      <sheetName val="_o_to_Dung_16"/>
      <sheetName val="_o_to_Dung25"/>
      <sheetName val="_o_to_Dung35"/>
      <sheetName val="_o_to_Dung45"/>
      <sheetName val="_o_totrongT10-125"/>
      <sheetName val="_o_totrongT25"/>
      <sheetName val="_o_totrungT10-125"/>
      <sheetName val="_o_toMinhT10-12_5"/>
      <sheetName val="_o_toMinhT25"/>
      <sheetName val="_o_toTrieuT10-12__5"/>
      <sheetName val="Luong_8_SP5"/>
      <sheetName val="Luong_9_SP_5"/>
      <sheetName val="Luong_10_SP_5"/>
      <sheetName val="Luong_11_SP_5"/>
      <sheetName val="Luong_12_SP5"/>
      <sheetName val="Luong_1_SP15"/>
      <sheetName val="Luong_2_SP25"/>
      <sheetName val="Luong_3_SP35"/>
      <sheetName val="Luong_4_SP45"/>
      <sheetName val="Luong_4_SP55"/>
      <sheetName val="KL_VL5"/>
      <sheetName val="QT_9-65"/>
      <sheetName val="Thuong_luu_HB5"/>
      <sheetName val="QT_Ky_T5"/>
      <sheetName val="bc_vt_TON_BAI5"/>
      <sheetName val="QT_Duoc_(Hai)5"/>
      <sheetName val="sent_to5"/>
      <sheetName val="KLTong_hop5"/>
      <sheetName val="Lan_can5"/>
      <sheetName val="Ranh_doc_(2)5"/>
      <sheetName val="Ranh_doc5"/>
      <sheetName val="Coc_tieu5"/>
      <sheetName val="Bien_bao5"/>
      <sheetName val="Nan_tuyen5"/>
      <sheetName val="Lan_15"/>
      <sheetName val="Lan__25"/>
      <sheetName val="Lan_35"/>
      <sheetName val="Gia_tri5"/>
      <sheetName val="Lan_55"/>
      <sheetName val="Cong_hop5"/>
      <sheetName val="kldukien_(107)5"/>
      <sheetName val="qui1_(2)5"/>
      <sheetName val="cap_so_lan_25"/>
      <sheetName val="cap_so_BHXH5"/>
      <sheetName val="tru_tien5"/>
      <sheetName val="yt_q25"/>
      <sheetName val="c45_t35"/>
      <sheetName val="c45_t65"/>
      <sheetName val="BHYT_Q3_20035"/>
      <sheetName val="C45_t75"/>
      <sheetName val="C47-t07_20035"/>
      <sheetName val="C45_t85"/>
      <sheetName val="C47-t08_20035"/>
      <sheetName val="C45_t095"/>
      <sheetName val="C47-t09_20035"/>
      <sheetName val="C47_T125"/>
      <sheetName val="BHYT_Q4-20035"/>
      <sheetName val="C45_T105"/>
      <sheetName val="binh_do5"/>
      <sheetName val="cot_lieu5"/>
      <sheetName val="van_khuon5"/>
      <sheetName val="CT_BT5"/>
      <sheetName val="lay_mau5"/>
      <sheetName val="mat_ngoai_goi5"/>
      <sheetName val="coc_tram-bt5"/>
      <sheetName val="cong_bien_t104"/>
      <sheetName val="luong_t9_4"/>
      <sheetName val="bb_t94"/>
      <sheetName val="KL_XL20004"/>
      <sheetName val="Chiet_tinh4"/>
      <sheetName val="Van_chuyen4"/>
      <sheetName val="THKP_(2)4"/>
      <sheetName val="T_Bi4"/>
      <sheetName val="Thiet_ke4"/>
      <sheetName val="K_luong4"/>
      <sheetName val="TT_L24"/>
      <sheetName val="TT_L14"/>
      <sheetName val="Thue_Ngoai4"/>
      <sheetName val="Dong_Dau4"/>
      <sheetName val="Dong_Dau_(2)4"/>
      <sheetName val="Sau_dong4"/>
      <sheetName val="Ma_xa4"/>
      <sheetName val="My_dinh4"/>
      <sheetName val="Tong_cong4"/>
      <sheetName val="Chi_tiet_-_Dv_lap4"/>
      <sheetName val="TH_KHTC4"/>
      <sheetName val="Gia_VL4"/>
      <sheetName val="Bang_gia_ca_may4"/>
      <sheetName val="Bang_luong_CB4"/>
      <sheetName val="Bang_P_tich_CT4"/>
      <sheetName val="D_toan_chi_tiet4"/>
      <sheetName val="Bang_TH_Dtoan4"/>
      <sheetName val="LUAN_CHUYEN4"/>
      <sheetName val="KE_QUY4"/>
      <sheetName val="LUONGGIAN_TIEP4"/>
      <sheetName val="VAY_VON4"/>
      <sheetName val="O_THAO4"/>
      <sheetName val="Q_TRUNG4"/>
      <sheetName val="Y_THANH4"/>
      <sheetName val="Sheet2_(2)4"/>
      <sheetName val="KH_2003_(moi_max)4"/>
      <sheetName val="Interim_payment4"/>
      <sheetName val="Bid_Sum4"/>
      <sheetName val="Item_B4"/>
      <sheetName val="Dg_A4"/>
      <sheetName val="Dg_B&amp;C4"/>
      <sheetName val="Material_at_site4"/>
      <sheetName val="Bang_VL4"/>
      <sheetName val="VL(No_V-c)4"/>
      <sheetName val="He_so4"/>
      <sheetName val="PL_Vua4"/>
      <sheetName val="Chitieu-dam_cac_loai4"/>
      <sheetName val="DG_Dam4"/>
      <sheetName val="DG_chung4"/>
      <sheetName val="VL-dac_chung4"/>
      <sheetName val="CT_1md_&amp;_dau_cong4"/>
      <sheetName val="Tong_hop4"/>
      <sheetName val="CT_cong4"/>
      <sheetName val="dg_cong4"/>
      <sheetName val="CDSL_(2)4"/>
      <sheetName val="__4"/>
      <sheetName val="san_vuon4"/>
      <sheetName val="khu_phu_tro4"/>
      <sheetName val="Thuyet_minh4"/>
      <sheetName val="be_tong4"/>
      <sheetName val="Tong_hop_thep4"/>
      <sheetName val="phan_tich_DG4"/>
      <sheetName val="gia_vat_lieu4"/>
      <sheetName val="gia_xe_may4"/>
      <sheetName val="gia_nhan_cong4"/>
      <sheetName val="BCC_(2)4"/>
      <sheetName val="Bao_cao4"/>
      <sheetName val="Bao_cao_24"/>
      <sheetName val="Khoi_luong4"/>
      <sheetName val="Khoi_luong_mat4"/>
      <sheetName val="Bang_ke4"/>
      <sheetName val="T_HopKL4"/>
      <sheetName val="S_Luong4"/>
      <sheetName val="D_Dap4"/>
      <sheetName val="Q_Toan4"/>
      <sheetName val="Phan_tich_chi_phi4"/>
      <sheetName val="Chi_phi_nen_theo_BVTC4"/>
      <sheetName val="nhan_cong_phu4"/>
      <sheetName val="nhan_cong_Hung4"/>
      <sheetName val="Nhan_cong4"/>
      <sheetName val="Khoi_luong_nen_theo_BVTC4"/>
      <sheetName val="cap_cho_cac_DT4"/>
      <sheetName val="Ung_-_hoan4"/>
      <sheetName val="CP_may4"/>
      <sheetName val="Phu_luc4"/>
      <sheetName val="Gia_trÞ4"/>
      <sheetName val="DS_them_luong_qui_4-20024"/>
      <sheetName val="Phuc_loi_2-9-024"/>
      <sheetName val="Thuong_nhan_dip_21-12-024"/>
      <sheetName val="Thuong_dip_nhan_danh_hieu_AHL§4"/>
      <sheetName val="Thang_luong_thu_13_nam_20024"/>
      <sheetName val="Luong_SX#_dip_Tet_Qui_Mui(dong4"/>
      <sheetName val="CT_Duong4"/>
      <sheetName val="D_gia4"/>
      <sheetName val="T_hop4"/>
      <sheetName val="CtP_tro4"/>
      <sheetName val="Nha_moi4"/>
      <sheetName val="TT-T_Tron_So_24"/>
      <sheetName val="Ct_Dam_4"/>
      <sheetName val="Ct_Duoi4"/>
      <sheetName val="Ct_Tren4"/>
      <sheetName val="D_giaMay4"/>
      <sheetName val="26+180-400_24"/>
      <sheetName val="26+180_Sub14"/>
      <sheetName val="26+180_Sub44"/>
      <sheetName val="26+180-400_5(k95)4"/>
      <sheetName val="26+400-620_3(k95)4"/>
      <sheetName val="26+400-640_1(k95)4"/>
      <sheetName val="26+960-27+150_94"/>
      <sheetName val="26+960-27+150_104"/>
      <sheetName val="26+960-27+150_114"/>
      <sheetName val="26+960-27+150_124"/>
      <sheetName val="26+960-27+150_5(k95)4"/>
      <sheetName val="26+960-27+150_4(k95)4"/>
      <sheetName val="26+960-27+150_1(k95)4"/>
      <sheetName val="27+500-700_5(k95)4"/>
      <sheetName val="27+500-700_4(k95)4"/>
      <sheetName val="27+500-700_3(k95)4"/>
      <sheetName val="27+500-700_1(k95)4"/>
      <sheetName val="27+740-920_3(k95)4"/>
      <sheetName val="27+740-920_214"/>
      <sheetName val="27+920-28+040_6,74"/>
      <sheetName val="27+920-28+040_104"/>
      <sheetName val="27+920-28+160_Su34"/>
      <sheetName val="28+160-28+420_5K954"/>
      <sheetName val="28+430-657_74"/>
      <sheetName val="Km28+430-657_84"/>
      <sheetName val="28+430-657_94"/>
      <sheetName val="28+430-667_104"/>
      <sheetName val="28+430-657_114"/>
      <sheetName val="28+430-657_4k954"/>
      <sheetName val="28+500-657_184"/>
      <sheetName val="28+520-657_194"/>
      <sheetName val="C_TIEU4"/>
      <sheetName val="T_Luong4"/>
      <sheetName val="T_HAO4"/>
      <sheetName val="DT_TUYEN4"/>
      <sheetName val="DT_GIA4"/>
      <sheetName val="KHDT_(2)4"/>
      <sheetName val="CL_4"/>
      <sheetName val="KQ_(2)4"/>
      <sheetName val="Quang_Tri4"/>
      <sheetName val="Da_Nang4"/>
      <sheetName val="Quang_Nam4"/>
      <sheetName val="Quang_Ngai4"/>
      <sheetName val="TH_DH-QN4"/>
      <sheetName val="KP_HD4"/>
      <sheetName val="DB_HD4"/>
      <sheetName val="vat_tu4"/>
      <sheetName val="Thep_4"/>
      <sheetName val="Chi_tiet_Khoi_luong4"/>
      <sheetName val="TH_khoi_luong4"/>
      <sheetName val="Chiet_tinh_vat_lieu_4"/>
      <sheetName val="TH_KL_VL4"/>
      <sheetName val="AC_PC4"/>
      <sheetName val="TAI_TRONG4"/>
      <sheetName val="NOI_LUC4"/>
      <sheetName val="TINH_DUYET_THTT_CHINH4"/>
      <sheetName val="TDUYET_THTT_PHU4"/>
      <sheetName val="TINH_DAO_DONG_VA_DO_VONG4"/>
      <sheetName val="TINH_NEO4"/>
      <sheetName val="tong_hop_thanh_toan_thue4"/>
      <sheetName val="bang_ke_nop_thue4"/>
      <sheetName val="Tonh_hop_chi_phi4"/>
      <sheetName val="BK_chi_phi4"/>
      <sheetName val="KTra_DS_va_thue_GTGT4"/>
      <sheetName val="Kiãøm_tra_DS_thue_GTGT4"/>
      <sheetName val="XUAT(gia_von)4"/>
      <sheetName val="Xuat_(gia_ban)4"/>
      <sheetName val="Dchinh_TH_N-X-T4"/>
      <sheetName val="Tong_hop_N-X-T4"/>
      <sheetName val="thue_TH4"/>
      <sheetName val="tong_hop_20014"/>
      <sheetName val="qUYET_TOAN_THUE4"/>
      <sheetName val="BU_CTPH4"/>
      <sheetName val="BU_tran3+360_224"/>
      <sheetName val="Tran3+360_224"/>
      <sheetName val="BU_tran2+386_44"/>
      <sheetName val="Tran2+386_44"/>
      <sheetName val="DTcong_4-54"/>
      <sheetName val="Bu_1-24"/>
      <sheetName val="Bu_12-134"/>
      <sheetName val="DTcong_12-134"/>
      <sheetName val="DT_cong13-13+4"/>
      <sheetName val="BU-_nhanh4"/>
      <sheetName val="dtcong_nh1-24"/>
      <sheetName val="dtcong_nh0-14"/>
      <sheetName val="BU_11-124"/>
      <sheetName val="DTcong_11-124"/>
      <sheetName val="Pr-_CC4"/>
      <sheetName val="MD_3-44"/>
      <sheetName val="ND_3-44"/>
      <sheetName val="MD_1-24"/>
      <sheetName val="ND_1-24"/>
      <sheetName val="MD_0-14"/>
      <sheetName val="ND_0-14"/>
      <sheetName val="KL_tong4"/>
      <sheetName val="TH_(T1-6)4"/>
      <sheetName val="_NL4"/>
      <sheetName val="_NL_(2)4"/>
      <sheetName val="CDTHCT_(3)4"/>
      <sheetName val="thkl_(2)4"/>
      <sheetName val="long_tec4"/>
      <sheetName val="cd_viaK0-T64"/>
      <sheetName val="cdvia_T6-Tc244"/>
      <sheetName val="cdvia_Tc24-T464"/>
      <sheetName val="cd_btnL2k0+361-T194"/>
      <sheetName val="CT_xa4"/>
      <sheetName val="CDTHU_CHI_T14"/>
      <sheetName val="THUCHI_24"/>
      <sheetName val="THU_CHI34"/>
      <sheetName val="THU_CHI_44"/>
      <sheetName val="THU_CHI54"/>
      <sheetName val="THU_CHI_64"/>
      <sheetName val="TU_CHI_74"/>
      <sheetName val="THU_CHI94"/>
      <sheetName val="THU_CHI_84"/>
      <sheetName val="THU_CHI_104"/>
      <sheetName val="THU_CHI_114"/>
      <sheetName val="THU_CHI_124"/>
      <sheetName val="Xep_hang_2014"/>
      <sheetName val="toan_Cty4"/>
      <sheetName val="Cong_ty4"/>
      <sheetName val="XN_24"/>
      <sheetName val="XN_ong_CHi4"/>
      <sheetName val="N_XDCT&amp;_XKLD4"/>
      <sheetName val="CN_HCM4"/>
      <sheetName val="TT_XKLD(Nhan)4"/>
      <sheetName val="Ong_Hong4"/>
      <sheetName val="CN_hung_yen4"/>
      <sheetName val="Dong_nai4"/>
      <sheetName val="K249_K984"/>
      <sheetName val="K249_K98_(2)4"/>
      <sheetName val="K251_K984"/>
      <sheetName val="K251_SBase4"/>
      <sheetName val="K251_AC4"/>
      <sheetName val="K252_K984"/>
      <sheetName val="K252_SBase4"/>
      <sheetName val="K252_AC4"/>
      <sheetName val="K253_K984"/>
      <sheetName val="K253_Subbase4"/>
      <sheetName val="K253_Base_4"/>
      <sheetName val="K253_SBase4"/>
      <sheetName val="K253_AC4"/>
      <sheetName val="K255_SBase4"/>
      <sheetName val="K259_K984"/>
      <sheetName val="K259_Subbase4"/>
      <sheetName val="K259_Base_4"/>
      <sheetName val="K259_AC4"/>
      <sheetName val="K260_K984"/>
      <sheetName val="K260_Subbase4"/>
      <sheetName val="K260_Base4"/>
      <sheetName val="K260_AC4"/>
      <sheetName val="K261_K984"/>
      <sheetName val="K261_Base4"/>
      <sheetName val="K261_AC4"/>
      <sheetName val="KL_Tram_Cty4"/>
      <sheetName val="Gam_may_Cty4"/>
      <sheetName val="KL_tram_KH4"/>
      <sheetName val="Gam_may_KH4"/>
      <sheetName val="Cach_dien4"/>
      <sheetName val="Mang_tai4"/>
      <sheetName val="KL_DDK4"/>
      <sheetName val="Mang_tai_DDK4"/>
      <sheetName val="KL_DDK0,44"/>
      <sheetName val="TT_Ky_thuat4"/>
      <sheetName val="CT_moi4"/>
      <sheetName val="Tu_dien4"/>
      <sheetName val="May_cat4"/>
      <sheetName val="Dao_Cly4"/>
      <sheetName val="Dao_Ptai4"/>
      <sheetName val="Tu_RMU4"/>
      <sheetName val="C_set4"/>
      <sheetName val="Sco_Cap4"/>
      <sheetName val="Sco_TB4"/>
      <sheetName val="TN_tram4"/>
      <sheetName val="TN_C_set4"/>
      <sheetName val="TN_TD_DDay4"/>
      <sheetName val="Phan_chung4"/>
      <sheetName val="cong_Q24"/>
      <sheetName val="T_U_luong_Q14"/>
      <sheetName val="T_U_luong_Q24"/>
      <sheetName val="T_U_luong_Q34"/>
      <sheetName val="Quyet_toan4"/>
      <sheetName val="Thu_hoi4"/>
      <sheetName val="Lai_vay4"/>
      <sheetName val="Tien_vay4"/>
      <sheetName val="Cong_no4"/>
      <sheetName val="Cop_pha4"/>
      <sheetName val="Gia_DAN4"/>
      <sheetName val="Phu_luc_HD4"/>
      <sheetName val="Gia_du_thau4"/>
      <sheetName val="Ca_xe4"/>
      <sheetName val="Dc_Dau4"/>
      <sheetName val="_o_to_Hien_84"/>
      <sheetName val="_o_to_Hien94"/>
      <sheetName val="_o_to_Hien104"/>
      <sheetName val="_o_to_Hien114"/>
      <sheetName val="_o_to_Hien12)4"/>
      <sheetName val="_o_to_Hien15"/>
      <sheetName val="_o_to_Hien24"/>
      <sheetName val="_o_to_Hien34"/>
      <sheetName val="_o_to_Hien44"/>
      <sheetName val="_o_to_Hien54"/>
      <sheetName val="_o_to_Phong_84"/>
      <sheetName val="_o_to_Phong94"/>
      <sheetName val="_o_to_Phong104"/>
      <sheetName val="_o_to_Phong114"/>
      <sheetName val="_o_to_Phong12)4"/>
      <sheetName val="_o_to_Phong15"/>
      <sheetName val="_o_to_Phong24"/>
      <sheetName val="_o_to_Phong34"/>
      <sheetName val="_o_to_Phong44"/>
      <sheetName val="_o_to_Phong54"/>
      <sheetName val="_o_to_Dung_8_4"/>
      <sheetName val="_D_tt_dau84"/>
      <sheetName val="_o_to_Dung_94"/>
      <sheetName val="_D9_tt_dau4"/>
      <sheetName val="_D10_tt_dau4"/>
      <sheetName val="_o_to_Dung_104"/>
      <sheetName val="_o_to_Dung_114"/>
      <sheetName val="_o_to_Dung_12)4"/>
      <sheetName val="_o_to_Dung_15"/>
      <sheetName val="_o_to_Dung24"/>
      <sheetName val="_o_to_Dung34"/>
      <sheetName val="_o_to_Dung44"/>
      <sheetName val="_o_totrongT10-124"/>
      <sheetName val="_o_totrongT24"/>
      <sheetName val="_o_totrungT10-124"/>
      <sheetName val="_o_toMinhT10-12_4"/>
      <sheetName val="_o_toMinhT24"/>
      <sheetName val="_o_toTrieuT10-12__4"/>
      <sheetName val="Luong_8_SP4"/>
      <sheetName val="Luong_9_SP_4"/>
      <sheetName val="Luong_10_SP_4"/>
      <sheetName val="Luong_11_SP_4"/>
      <sheetName val="Luong_12_SP4"/>
      <sheetName val="Luong_1_SP14"/>
      <sheetName val="Luong_2_SP24"/>
      <sheetName val="Luong_3_SP34"/>
      <sheetName val="Luong_4_SP44"/>
      <sheetName val="Luong_4_SP54"/>
      <sheetName val="KL_VL4"/>
      <sheetName val="QT_9-64"/>
      <sheetName val="Thuong_luu_HB4"/>
      <sheetName val="QT_Ky_T4"/>
      <sheetName val="bc_vt_TON_BAI4"/>
      <sheetName val="QT_Duoc_(Hai)4"/>
      <sheetName val="sent_to4"/>
      <sheetName val="KLTong_hop4"/>
      <sheetName val="Lan_can4"/>
      <sheetName val="Ranh_doc_(2)4"/>
      <sheetName val="Ranh_doc4"/>
      <sheetName val="Coc_tieu4"/>
      <sheetName val="Bien_bao4"/>
      <sheetName val="Nan_tuyen4"/>
      <sheetName val="Lan_14"/>
      <sheetName val="Lan__24"/>
      <sheetName val="Lan_34"/>
      <sheetName val="Gia_tri4"/>
      <sheetName val="Lan_54"/>
      <sheetName val="Cong_hop4"/>
      <sheetName val="kldukien_(107)4"/>
      <sheetName val="qui1_(2)4"/>
      <sheetName val="cap_so_lan_24"/>
      <sheetName val="cap_so_BHXH4"/>
      <sheetName val="tru_tien4"/>
      <sheetName val="yt_q24"/>
      <sheetName val="c45_t34"/>
      <sheetName val="c45_t64"/>
      <sheetName val="BHYT_Q3_20034"/>
      <sheetName val="C45_t74"/>
      <sheetName val="C47-t07_20034"/>
      <sheetName val="C45_t84"/>
      <sheetName val="C47-t08_20034"/>
      <sheetName val="C45_t094"/>
      <sheetName val="C47-t09_20034"/>
      <sheetName val="C47_T124"/>
      <sheetName val="BHYT_Q4-20034"/>
      <sheetName val="C45_T104"/>
      <sheetName val="binh_do4"/>
      <sheetName val="cot_lieu4"/>
      <sheetName val="van_khuon4"/>
      <sheetName val="CT_BT4"/>
      <sheetName val="lay_mau4"/>
      <sheetName val="mat_ngoai_goi4"/>
      <sheetName val="coc_tram-bt4"/>
      <sheetName val="cong_bien_t106"/>
      <sheetName val="luong_t9_6"/>
      <sheetName val="bb_t96"/>
      <sheetName val="KL_XL20006"/>
      <sheetName val="Chiet_tinh6"/>
      <sheetName val="Van_chuyen6"/>
      <sheetName val="THKP_(2)6"/>
      <sheetName val="T_Bi6"/>
      <sheetName val="Thiet_ke6"/>
      <sheetName val="K_luong6"/>
      <sheetName val="TT_L26"/>
      <sheetName val="TT_L16"/>
      <sheetName val="Thue_Ngoai6"/>
      <sheetName val="Dong_Dau6"/>
      <sheetName val="Dong_Dau_(2)6"/>
      <sheetName val="Sau_dong6"/>
      <sheetName val="Ma_xa6"/>
      <sheetName val="My_dinh6"/>
      <sheetName val="Tong_cong6"/>
      <sheetName val="Chi_tiet_-_Dv_lap6"/>
      <sheetName val="TH_KHTC6"/>
      <sheetName val="Gia_VL6"/>
      <sheetName val="Bang_gia_ca_may6"/>
      <sheetName val="Bang_luong_CB6"/>
      <sheetName val="Bang_P_tich_CT6"/>
      <sheetName val="D_toan_chi_tiet6"/>
      <sheetName val="Bang_TH_Dtoan6"/>
      <sheetName val="LUAN_CHUYEN6"/>
      <sheetName val="KE_QUY6"/>
      <sheetName val="LUONGGIAN_TIEP6"/>
      <sheetName val="VAY_VON6"/>
      <sheetName val="O_THAO6"/>
      <sheetName val="Q_TRUNG6"/>
      <sheetName val="Y_THANH6"/>
      <sheetName val="Sheet2_(2)6"/>
      <sheetName val="KH_2003_(moi_max)6"/>
      <sheetName val="Interim_payment6"/>
      <sheetName val="Bid_Sum6"/>
      <sheetName val="Item_B6"/>
      <sheetName val="Dg_A6"/>
      <sheetName val="Dg_B&amp;C6"/>
      <sheetName val="Material_at_site6"/>
      <sheetName val="Bang_VL6"/>
      <sheetName val="VL(No_V-c)6"/>
      <sheetName val="He_so6"/>
      <sheetName val="PL_Vua6"/>
      <sheetName val="Chitieu-dam_cac_loai6"/>
      <sheetName val="DG_Dam6"/>
      <sheetName val="DG_chung6"/>
      <sheetName val="VL-dac_chung6"/>
      <sheetName val="CT_1md_&amp;_dau_cong6"/>
      <sheetName val="Tong_hop6"/>
      <sheetName val="CT_cong6"/>
      <sheetName val="dg_cong6"/>
      <sheetName val="CDSL_(2)6"/>
      <sheetName val="__6"/>
      <sheetName val="san_vuon6"/>
      <sheetName val="khu_phu_tro6"/>
      <sheetName val="Thuyet_minh6"/>
      <sheetName val="be_tong6"/>
      <sheetName val="Tong_hop_thep6"/>
      <sheetName val="phan_tich_DG6"/>
      <sheetName val="gia_vat_lieu6"/>
      <sheetName val="gia_xe_may6"/>
      <sheetName val="gia_nhan_cong6"/>
      <sheetName val="BCC_(2)6"/>
      <sheetName val="Bao_cao6"/>
      <sheetName val="Bao_cao_26"/>
      <sheetName val="Khoi_luong6"/>
      <sheetName val="Khoi_luong_mat6"/>
      <sheetName val="Bang_ke6"/>
      <sheetName val="T_HopKL6"/>
      <sheetName val="S_Luong6"/>
      <sheetName val="D_Dap6"/>
      <sheetName val="Q_Toan6"/>
      <sheetName val="Phan_tich_chi_phi6"/>
      <sheetName val="Chi_phi_nen_theo_BVTC6"/>
      <sheetName val="nhan_cong_phu6"/>
      <sheetName val="nhan_cong_Hung6"/>
      <sheetName val="Nhan_cong6"/>
      <sheetName val="Khoi_luong_nen_theo_BVTC6"/>
      <sheetName val="cap_cho_cac_DT6"/>
      <sheetName val="Ung_-_hoan6"/>
      <sheetName val="CP_may6"/>
      <sheetName val="Phu_luc6"/>
      <sheetName val="Gia_trÞ6"/>
      <sheetName val="DS_them_luong_qui_4-20026"/>
      <sheetName val="Phuc_loi_2-9-026"/>
      <sheetName val="Thuong_nhan_dip_21-12-026"/>
      <sheetName val="Thuong_dip_nhan_danh_hieu_AHL§6"/>
      <sheetName val="Thang_luong_thu_13_nam_20026"/>
      <sheetName val="Luong_SX#_dip_Tet_Qui_Mui(dong6"/>
      <sheetName val="CT_Duong6"/>
      <sheetName val="D_gia6"/>
      <sheetName val="T_hop6"/>
      <sheetName val="CtP_tro6"/>
      <sheetName val="Nha_moi6"/>
      <sheetName val="TT-T_Tron_So_26"/>
      <sheetName val="Ct_Dam_6"/>
      <sheetName val="Ct_Duoi6"/>
      <sheetName val="Ct_Tren6"/>
      <sheetName val="D_giaMay6"/>
      <sheetName val="26+180-400_26"/>
      <sheetName val="26+180_Sub16"/>
      <sheetName val="26+180_Sub46"/>
      <sheetName val="26+180-400_5(k95)6"/>
      <sheetName val="26+400-620_3(k95)6"/>
      <sheetName val="26+400-640_1(k95)6"/>
      <sheetName val="26+960-27+150_96"/>
      <sheetName val="26+960-27+150_106"/>
      <sheetName val="26+960-27+150_116"/>
      <sheetName val="26+960-27+150_126"/>
      <sheetName val="26+960-27+150_5(k95)6"/>
      <sheetName val="26+960-27+150_4(k95)6"/>
      <sheetName val="26+960-27+150_1(k95)6"/>
      <sheetName val="27+500-700_5(k95)6"/>
      <sheetName val="27+500-700_4(k95)6"/>
      <sheetName val="27+500-700_3(k95)6"/>
      <sheetName val="27+500-700_1(k95)6"/>
      <sheetName val="27+740-920_3(k95)6"/>
      <sheetName val="27+740-920_216"/>
      <sheetName val="27+920-28+040_6,76"/>
      <sheetName val="27+920-28+040_106"/>
      <sheetName val="27+920-28+160_Su36"/>
      <sheetName val="28+160-28+420_5K956"/>
      <sheetName val="28+430-657_76"/>
      <sheetName val="Km28+430-657_86"/>
      <sheetName val="28+430-657_96"/>
      <sheetName val="28+430-667_106"/>
      <sheetName val="28+430-657_116"/>
      <sheetName val="28+430-657_4k956"/>
      <sheetName val="28+500-657_186"/>
      <sheetName val="28+520-657_196"/>
      <sheetName val="C_TIEU6"/>
      <sheetName val="T_Luong6"/>
      <sheetName val="T_HAO6"/>
      <sheetName val="DT_TUYEN6"/>
      <sheetName val="DT_GIA6"/>
      <sheetName val="KHDT_(2)6"/>
      <sheetName val="CL_6"/>
      <sheetName val="KQ_(2)6"/>
      <sheetName val="Quang_Tri6"/>
      <sheetName val="Da_Nang6"/>
      <sheetName val="Quang_Nam6"/>
      <sheetName val="Quang_Ngai6"/>
      <sheetName val="TH_DH-QN6"/>
      <sheetName val="KP_HD6"/>
      <sheetName val="DB_HD6"/>
      <sheetName val="vat_tu6"/>
      <sheetName val="Thep_6"/>
      <sheetName val="Chi_tiet_Khoi_luong6"/>
      <sheetName val="TH_khoi_luong6"/>
      <sheetName val="Chiet_tinh_vat_lieu_6"/>
      <sheetName val="TH_KL_VL6"/>
      <sheetName val="AC_PC6"/>
      <sheetName val="TAI_TRONG6"/>
      <sheetName val="NOI_LUC6"/>
      <sheetName val="TINH_DUYET_THTT_CHINH6"/>
      <sheetName val="TDUYET_THTT_PHU6"/>
      <sheetName val="TINH_DAO_DONG_VA_DO_VONG6"/>
      <sheetName val="TINH_NEO6"/>
      <sheetName val="tong_hop_thanh_toan_thue6"/>
      <sheetName val="bang_ke_nop_thue6"/>
      <sheetName val="Tonh_hop_chi_phi6"/>
      <sheetName val="BK_chi_phi6"/>
      <sheetName val="KTra_DS_va_thue_GTGT6"/>
      <sheetName val="Kiãøm_tra_DS_thue_GTGT6"/>
      <sheetName val="XUAT(gia_von)6"/>
      <sheetName val="Xuat_(gia_ban)6"/>
      <sheetName val="Dchinh_TH_N-X-T6"/>
      <sheetName val="Tong_hop_N-X-T6"/>
      <sheetName val="thue_TH6"/>
      <sheetName val="tong_hop_20016"/>
      <sheetName val="qUYET_TOAN_THUE6"/>
      <sheetName val="BU_CTPH6"/>
      <sheetName val="BU_tran3+360_226"/>
      <sheetName val="Tran3+360_226"/>
      <sheetName val="BU_tran2+386_46"/>
      <sheetName val="Tran2+386_46"/>
      <sheetName val="DTcong_4-56"/>
      <sheetName val="Bu_1-26"/>
      <sheetName val="Bu_12-136"/>
      <sheetName val="DTcong_12-136"/>
      <sheetName val="DT_cong13-13+6"/>
      <sheetName val="BU-_nhanh6"/>
      <sheetName val="dtcong_nh1-26"/>
      <sheetName val="dtcong_nh0-16"/>
      <sheetName val="BU_11-126"/>
      <sheetName val="DTcong_11-126"/>
      <sheetName val="Pr-_CC6"/>
      <sheetName val="MD_3-46"/>
      <sheetName val="ND_3-46"/>
      <sheetName val="MD_1-26"/>
      <sheetName val="ND_1-26"/>
      <sheetName val="MD_0-16"/>
      <sheetName val="ND_0-16"/>
      <sheetName val="KL_tong6"/>
      <sheetName val="TH_(T1-6)6"/>
      <sheetName val="_NL6"/>
      <sheetName val="_NL_(2)6"/>
      <sheetName val="CDTHCT_(3)6"/>
      <sheetName val="thkl_(2)6"/>
      <sheetName val="long_tec6"/>
      <sheetName val="cd_viaK0-T66"/>
      <sheetName val="cdvia_T6-Tc246"/>
      <sheetName val="cdvia_Tc24-T466"/>
      <sheetName val="cd_btnL2k0+361-T196"/>
      <sheetName val="CT_xa6"/>
      <sheetName val="CDTHU_CHI_T16"/>
      <sheetName val="THUCHI_26"/>
      <sheetName val="THU_CHI36"/>
      <sheetName val="THU_CHI_46"/>
      <sheetName val="THU_CHI56"/>
      <sheetName val="THU_CHI_66"/>
      <sheetName val="TU_CHI_76"/>
      <sheetName val="THU_CHI96"/>
      <sheetName val="THU_CHI_86"/>
      <sheetName val="THU_CHI_106"/>
      <sheetName val="THU_CHI_116"/>
      <sheetName val="THU_CHI_126"/>
      <sheetName val="Xep_hang_2016"/>
      <sheetName val="toan_Cty6"/>
      <sheetName val="Cong_ty6"/>
      <sheetName val="XN_26"/>
      <sheetName val="XN_ong_CHi6"/>
      <sheetName val="N_XDCT&amp;_XKLD6"/>
      <sheetName val="CN_HCM6"/>
      <sheetName val="TT_XKLD(Nhan)6"/>
      <sheetName val="Ong_Hong6"/>
      <sheetName val="CN_hung_yen6"/>
      <sheetName val="Dong_nai6"/>
      <sheetName val="K249_K986"/>
      <sheetName val="K249_K98_(2)6"/>
      <sheetName val="K251_K986"/>
      <sheetName val="K251_SBase6"/>
      <sheetName val="K251_AC6"/>
      <sheetName val="K252_K986"/>
      <sheetName val="K252_SBase6"/>
      <sheetName val="K252_AC6"/>
      <sheetName val="K253_K986"/>
      <sheetName val="K253_Subbase6"/>
      <sheetName val="K253_Base_6"/>
      <sheetName val="K253_SBase6"/>
      <sheetName val="K253_AC6"/>
      <sheetName val="K255_SBase6"/>
      <sheetName val="K259_K986"/>
      <sheetName val="K259_Subbase6"/>
      <sheetName val="K259_Base_6"/>
      <sheetName val="K259_AC6"/>
      <sheetName val="K260_K986"/>
      <sheetName val="K260_Subbase6"/>
      <sheetName val="K260_Base6"/>
      <sheetName val="K260_AC6"/>
      <sheetName val="K261_K986"/>
      <sheetName val="K261_Base6"/>
      <sheetName val="K261_AC6"/>
      <sheetName val="KL_Tram_Cty6"/>
      <sheetName val="Gam_may_Cty6"/>
      <sheetName val="KL_tram_KH6"/>
      <sheetName val="Gam_may_KH6"/>
      <sheetName val="Cach_dien6"/>
      <sheetName val="Mang_tai6"/>
      <sheetName val="KL_DDK6"/>
      <sheetName val="Mang_tai_DDK6"/>
      <sheetName val="KL_DDK0,46"/>
      <sheetName val="TT_Ky_thuat6"/>
      <sheetName val="CT_moi6"/>
      <sheetName val="Tu_dien6"/>
      <sheetName val="May_cat6"/>
      <sheetName val="Dao_Cly6"/>
      <sheetName val="Dao_Ptai6"/>
      <sheetName val="Tu_RMU6"/>
      <sheetName val="C_set6"/>
      <sheetName val="Sco_Cap6"/>
      <sheetName val="Sco_TB6"/>
      <sheetName val="TN_tram6"/>
      <sheetName val="TN_C_set6"/>
      <sheetName val="TN_TD_DDay6"/>
      <sheetName val="Phan_chung6"/>
      <sheetName val="cong_Q26"/>
      <sheetName val="T_U_luong_Q16"/>
      <sheetName val="T_U_luong_Q26"/>
      <sheetName val="T_U_luong_Q36"/>
      <sheetName val="Quyet_toan6"/>
      <sheetName val="Thu_hoi6"/>
      <sheetName val="Lai_vay6"/>
      <sheetName val="Tien_vay6"/>
      <sheetName val="Cong_no6"/>
      <sheetName val="Cop_pha6"/>
      <sheetName val="Gia_DAN6"/>
      <sheetName val="Phu_luc_HD6"/>
      <sheetName val="Gia_du_thau6"/>
      <sheetName val="Ca_xe6"/>
      <sheetName val="Dc_Dau6"/>
      <sheetName val="_o_to_Hien_86"/>
      <sheetName val="_o_to_Hien96"/>
      <sheetName val="_o_to_Hien106"/>
      <sheetName val="_o_to_Hien116"/>
      <sheetName val="_o_to_Hien12)6"/>
      <sheetName val="_o_to_Hien17"/>
      <sheetName val="_o_to_Hien26"/>
      <sheetName val="_o_to_Hien36"/>
      <sheetName val="_o_to_Hien46"/>
      <sheetName val="_o_to_Hien56"/>
      <sheetName val="_o_to_Phong_86"/>
      <sheetName val="_o_to_Phong96"/>
      <sheetName val="_o_to_Phong106"/>
      <sheetName val="_o_to_Phong116"/>
      <sheetName val="_o_to_Phong12)6"/>
      <sheetName val="_o_to_Phong17"/>
      <sheetName val="_o_to_Phong26"/>
      <sheetName val="_o_to_Phong36"/>
      <sheetName val="_o_to_Phong46"/>
      <sheetName val="_o_to_Phong56"/>
      <sheetName val="_o_to_Dung_8_6"/>
      <sheetName val="_D_tt_dau86"/>
      <sheetName val="_o_to_Dung_96"/>
      <sheetName val="_D9_tt_dau6"/>
      <sheetName val="_D10_tt_dau6"/>
      <sheetName val="_o_to_Dung_106"/>
      <sheetName val="_o_to_Dung_116"/>
      <sheetName val="_o_to_Dung_12)6"/>
      <sheetName val="_o_to_Dung_17"/>
      <sheetName val="_o_to_Dung26"/>
      <sheetName val="_o_to_Dung36"/>
      <sheetName val="_o_to_Dung46"/>
      <sheetName val="_o_totrongT10-126"/>
      <sheetName val="_o_totrongT26"/>
      <sheetName val="_o_totrungT10-126"/>
      <sheetName val="_o_toMinhT10-12_6"/>
      <sheetName val="_o_toMinhT26"/>
      <sheetName val="_o_toTrieuT10-12__6"/>
      <sheetName val="Luong_8_SP6"/>
      <sheetName val="Luong_9_SP_6"/>
      <sheetName val="Luong_10_SP_6"/>
      <sheetName val="Luong_11_SP_6"/>
      <sheetName val="Luong_12_SP6"/>
      <sheetName val="Luong_1_SP16"/>
      <sheetName val="Luong_2_SP26"/>
      <sheetName val="Luong_3_SP36"/>
      <sheetName val="Luong_4_SP46"/>
      <sheetName val="Luong_4_SP56"/>
      <sheetName val="KL_VL6"/>
      <sheetName val="QT_9-66"/>
      <sheetName val="Thuong_luu_HB6"/>
      <sheetName val="QT_Ky_T6"/>
      <sheetName val="bc_vt_TON_BAI6"/>
      <sheetName val="QT_Duoc_(Hai)6"/>
      <sheetName val="sent_to6"/>
      <sheetName val="KLTong_hop6"/>
      <sheetName val="Lan_can6"/>
      <sheetName val="Ranh_doc_(2)6"/>
      <sheetName val="Ranh_doc6"/>
      <sheetName val="Coc_tieu6"/>
      <sheetName val="Bien_bao6"/>
      <sheetName val="Nan_tuyen6"/>
      <sheetName val="Lan_16"/>
      <sheetName val="Lan__26"/>
      <sheetName val="Lan_36"/>
      <sheetName val="Gia_tri6"/>
      <sheetName val="Lan_56"/>
      <sheetName val="Cong_hop6"/>
      <sheetName val="kldukien_(107)6"/>
      <sheetName val="qui1_(2)6"/>
      <sheetName val="cap_so_lan_26"/>
      <sheetName val="cap_so_BHXH6"/>
      <sheetName val="tru_tien6"/>
      <sheetName val="yt_q26"/>
      <sheetName val="c45_t36"/>
      <sheetName val="c45_t66"/>
      <sheetName val="BHYT_Q3_20036"/>
      <sheetName val="C45_t76"/>
      <sheetName val="C47-t07_20036"/>
      <sheetName val="C45_t86"/>
      <sheetName val="C47-t08_20036"/>
      <sheetName val="C45_t096"/>
      <sheetName val="C47-t09_20036"/>
      <sheetName val="C47_T126"/>
      <sheetName val="BHYT_Q4-20036"/>
      <sheetName val="C45_T106"/>
      <sheetName val="binh_do6"/>
      <sheetName val="cot_lieu6"/>
      <sheetName val="van_khuon6"/>
      <sheetName val="CT_BT6"/>
      <sheetName val="lay_mau6"/>
      <sheetName val="mat_ngoai_goi6"/>
      <sheetName val="coc_tram-bt6"/>
      <sheetName val="cong_bien_t1010"/>
      <sheetName val="luong_t9_10"/>
      <sheetName val="bb_t910"/>
      <sheetName val="KL_XL200010"/>
      <sheetName val="Chiet_tinh10"/>
      <sheetName val="Van_chuyen10"/>
      <sheetName val="THKP_(2)10"/>
      <sheetName val="T_Bi10"/>
      <sheetName val="Thiet_ke10"/>
      <sheetName val="K_luong10"/>
      <sheetName val="TT_L210"/>
      <sheetName val="TT_L110"/>
      <sheetName val="Thue_Ngoai10"/>
      <sheetName val="Dong_Dau10"/>
      <sheetName val="Dong_Dau_(2)10"/>
      <sheetName val="Sau_dong10"/>
      <sheetName val="Ma_xa10"/>
      <sheetName val="My_dinh10"/>
      <sheetName val="Tong_cong10"/>
      <sheetName val="Chi_tiet_-_Dv_lap10"/>
      <sheetName val="TH_KHTC10"/>
      <sheetName val="Gia_VL10"/>
      <sheetName val="Bang_gia_ca_may10"/>
      <sheetName val="Bang_luong_CB10"/>
      <sheetName val="Bang_P_tich_CT10"/>
      <sheetName val="D_toan_chi_tiet10"/>
      <sheetName val="Bang_TH_Dtoan10"/>
      <sheetName val="LUAN_CHUYEN10"/>
      <sheetName val="KE_QUY10"/>
      <sheetName val="LUONGGIAN_TIEP10"/>
      <sheetName val="VAY_VON10"/>
      <sheetName val="O_THAO10"/>
      <sheetName val="Q_TRUNG10"/>
      <sheetName val="Y_THANH10"/>
      <sheetName val="Sheet2_(2)10"/>
      <sheetName val="KH_2003_(moi_max)10"/>
      <sheetName val="Interim_payment10"/>
      <sheetName val="Bid_Sum10"/>
      <sheetName val="Item_B10"/>
      <sheetName val="Dg_A10"/>
      <sheetName val="Dg_B&amp;C10"/>
      <sheetName val="Material_at_site10"/>
      <sheetName val="Bang_VL10"/>
      <sheetName val="VL(No_V-c)10"/>
      <sheetName val="He_so10"/>
      <sheetName val="PL_Vua10"/>
      <sheetName val="Chitieu-dam_cac_loai10"/>
      <sheetName val="DG_Dam10"/>
      <sheetName val="DG_chung10"/>
      <sheetName val="VL-dac_chung10"/>
      <sheetName val="CT_1md_&amp;_dau_cong10"/>
      <sheetName val="Tong_hop10"/>
      <sheetName val="CT_cong10"/>
      <sheetName val="dg_cong10"/>
      <sheetName val="CDSL_(2)10"/>
      <sheetName val="__10"/>
      <sheetName val="san_vuon10"/>
      <sheetName val="khu_phu_tro10"/>
      <sheetName val="Thuyet_minh10"/>
      <sheetName val="be_tong10"/>
      <sheetName val="Tong_hop_thep10"/>
      <sheetName val="phan_tich_DG10"/>
      <sheetName val="gia_vat_lieu10"/>
      <sheetName val="gia_xe_may10"/>
      <sheetName val="gia_nhan_cong10"/>
      <sheetName val="BCC_(2)10"/>
      <sheetName val="Bao_cao10"/>
      <sheetName val="Bao_cao_210"/>
      <sheetName val="Khoi_luong10"/>
      <sheetName val="Khoi_luong_mat10"/>
      <sheetName val="Bang_ke10"/>
      <sheetName val="T_HopKL10"/>
      <sheetName val="S_Luong10"/>
      <sheetName val="D_Dap10"/>
      <sheetName val="Q_Toan10"/>
      <sheetName val="Phan_tich_chi_phi10"/>
      <sheetName val="Chi_phi_nen_theo_BVTC10"/>
      <sheetName val="nhan_cong_phu10"/>
      <sheetName val="nhan_cong_Hung10"/>
      <sheetName val="Nhan_cong10"/>
      <sheetName val="Khoi_luong_nen_theo_BVTC10"/>
      <sheetName val="cap_cho_cac_DT10"/>
      <sheetName val="Ung_-_hoan10"/>
      <sheetName val="CP_may10"/>
      <sheetName val="Phu_luc10"/>
      <sheetName val="Gia_trÞ10"/>
      <sheetName val="DS_them_luong_qui_4-200210"/>
      <sheetName val="Phuc_loi_2-9-0210"/>
      <sheetName val="Thuong_nhan_dip_21-12-0210"/>
      <sheetName val="Thuong_dip_nhan_danh_hieu_AHL10"/>
      <sheetName val="Thang_luong_thu_13_nam_200210"/>
      <sheetName val="Luong_SX#_dip_Tet_Qui_Mui(don10"/>
      <sheetName val="CT_Duong10"/>
      <sheetName val="D_gia10"/>
      <sheetName val="T_hop10"/>
      <sheetName val="CtP_tro10"/>
      <sheetName val="Nha_moi10"/>
      <sheetName val="TT-T_Tron_So_210"/>
      <sheetName val="Ct_Dam_10"/>
      <sheetName val="Ct_Duoi10"/>
      <sheetName val="Ct_Tren10"/>
      <sheetName val="D_giaMay10"/>
      <sheetName val="26+180-400_210"/>
      <sheetName val="26+180_Sub110"/>
      <sheetName val="26+180_Sub410"/>
      <sheetName val="26+180-400_5(k95)10"/>
      <sheetName val="26+400-620_3(k95)10"/>
      <sheetName val="26+400-640_1(k95)10"/>
      <sheetName val="26+960-27+150_910"/>
      <sheetName val="26+960-27+150_1010"/>
      <sheetName val="26+960-27+150_1110"/>
      <sheetName val="26+960-27+150_1210"/>
      <sheetName val="26+960-27+150_5(k95)10"/>
      <sheetName val="26+960-27+150_4(k95)10"/>
      <sheetName val="26+960-27+150_1(k95)10"/>
      <sheetName val="27+500-700_5(k95)10"/>
      <sheetName val="27+500-700_4(k95)10"/>
      <sheetName val="27+500-700_3(k95)10"/>
      <sheetName val="27+500-700_1(k95)10"/>
      <sheetName val="27+740-920_3(k95)10"/>
      <sheetName val="27+740-920_2110"/>
      <sheetName val="27+920-28+040_6,710"/>
      <sheetName val="27+920-28+040_1010"/>
      <sheetName val="27+920-28+160_Su310"/>
      <sheetName val="28+160-28+420_5K9510"/>
      <sheetName val="28+430-657_710"/>
      <sheetName val="Km28+430-657_810"/>
      <sheetName val="28+430-657_910"/>
      <sheetName val="28+430-667_1010"/>
      <sheetName val="28+430-657_1110"/>
      <sheetName val="28+430-657_4k9510"/>
      <sheetName val="28+500-657_1810"/>
      <sheetName val="28+520-657_1910"/>
      <sheetName val="C_TIEU10"/>
      <sheetName val="T_Luong10"/>
      <sheetName val="T_HAO10"/>
      <sheetName val="DT_TUYEN10"/>
      <sheetName val="DT_GIA10"/>
      <sheetName val="KHDT_(2)10"/>
      <sheetName val="CL_10"/>
      <sheetName val="KQ_(2)10"/>
      <sheetName val="Quang_Tri10"/>
      <sheetName val="Da_Nang10"/>
      <sheetName val="Quang_Nam10"/>
      <sheetName val="Quang_Ngai10"/>
      <sheetName val="TH_DH-QN10"/>
      <sheetName val="KP_HD10"/>
      <sheetName val="DB_HD10"/>
      <sheetName val="vat_tu10"/>
      <sheetName val="Thep_10"/>
      <sheetName val="Chi_tiet_Khoi_luong10"/>
      <sheetName val="TH_khoi_luong10"/>
      <sheetName val="Chiet_tinh_vat_lieu_10"/>
      <sheetName val="TH_KL_VL10"/>
      <sheetName val="AC_PC10"/>
      <sheetName val="TAI_TRONG10"/>
      <sheetName val="NOI_LUC10"/>
      <sheetName val="TINH_DUYET_THTT_CHINH10"/>
      <sheetName val="TDUYET_THTT_PHU10"/>
      <sheetName val="TINH_DAO_DONG_VA_DO_VONG10"/>
      <sheetName val="TINH_NEO10"/>
      <sheetName val="tong_hop_thanh_toan_thue10"/>
      <sheetName val="bang_ke_nop_thue10"/>
      <sheetName val="Tonh_hop_chi_phi10"/>
      <sheetName val="BK_chi_phi10"/>
      <sheetName val="KTra_DS_va_thue_GTGT10"/>
      <sheetName val="Kiãøm_tra_DS_thue_GTGT10"/>
      <sheetName val="XUAT(gia_von)10"/>
      <sheetName val="Xuat_(gia_ban)10"/>
      <sheetName val="Dchinh_TH_N-X-T10"/>
      <sheetName val="Tong_hop_N-X-T10"/>
      <sheetName val="thue_TH10"/>
      <sheetName val="tong_hop_200110"/>
      <sheetName val="qUYET_TOAN_THUE10"/>
      <sheetName val="BU_CTPH10"/>
      <sheetName val="BU_tran3+360_2210"/>
      <sheetName val="Tran3+360_2210"/>
      <sheetName val="BU_tran2+386_410"/>
      <sheetName val="Tran2+386_410"/>
      <sheetName val="DTcong_4-510"/>
      <sheetName val="Bu_1-210"/>
      <sheetName val="Bu_12-1310"/>
      <sheetName val="DTcong_12-1310"/>
      <sheetName val="DT_cong13-13+10"/>
      <sheetName val="BU-_nhanh10"/>
      <sheetName val="dtcong_nh1-210"/>
      <sheetName val="dtcong_nh0-110"/>
      <sheetName val="BU_11-1210"/>
      <sheetName val="DTcong_11-1210"/>
      <sheetName val="Pr-_CC10"/>
      <sheetName val="MD_3-410"/>
      <sheetName val="ND_3-410"/>
      <sheetName val="MD_1-210"/>
      <sheetName val="ND_1-210"/>
      <sheetName val="MD_0-110"/>
      <sheetName val="ND_0-110"/>
      <sheetName val="KL_tong10"/>
      <sheetName val="TH_(T1-6)10"/>
      <sheetName val="_NL10"/>
      <sheetName val="_NL_(2)10"/>
      <sheetName val="CDTHCT_(3)10"/>
      <sheetName val="thkl_(2)10"/>
      <sheetName val="long_tec10"/>
      <sheetName val="cd_viaK0-T610"/>
      <sheetName val="cdvia_T6-Tc2410"/>
      <sheetName val="cdvia_Tc24-T4610"/>
      <sheetName val="cd_btnL2k0+361-T1910"/>
      <sheetName val="CT_xa10"/>
      <sheetName val="CDTHU_CHI_T110"/>
      <sheetName val="THUCHI_210"/>
      <sheetName val="THU_CHI310"/>
      <sheetName val="THU_CHI_410"/>
      <sheetName val="THU_CHI510"/>
      <sheetName val="THU_CHI_610"/>
      <sheetName val="TU_CHI_710"/>
      <sheetName val="THU_CHI910"/>
      <sheetName val="THU_CHI_810"/>
      <sheetName val="THU_CHI_1010"/>
      <sheetName val="THU_CHI_1110"/>
      <sheetName val="THU_CHI_1210"/>
      <sheetName val="Xep_hang_20110"/>
      <sheetName val="toan_Cty10"/>
      <sheetName val="Cong_ty10"/>
      <sheetName val="XN_210"/>
      <sheetName val="XN_ong_CHi10"/>
      <sheetName val="N_XDCT&amp;_XKLD10"/>
      <sheetName val="CN_HCM10"/>
      <sheetName val="TT_XKLD(Nhan)10"/>
      <sheetName val="Ong_Hong10"/>
      <sheetName val="CN_hung_yen10"/>
      <sheetName val="Dong_nai10"/>
      <sheetName val="K249_K9810"/>
      <sheetName val="K249_K98_(2)10"/>
      <sheetName val="K251_K9810"/>
      <sheetName val="K251_SBase10"/>
      <sheetName val="K251_AC10"/>
      <sheetName val="K252_K9810"/>
      <sheetName val="K252_SBase10"/>
      <sheetName val="K252_AC10"/>
      <sheetName val="K253_K9810"/>
      <sheetName val="K253_Subbase10"/>
      <sheetName val="K253_Base_10"/>
      <sheetName val="K253_SBase10"/>
      <sheetName val="K253_AC10"/>
      <sheetName val="K255_SBase10"/>
      <sheetName val="K259_K9810"/>
      <sheetName val="K259_Subbase10"/>
      <sheetName val="K259_Base_10"/>
      <sheetName val="K259_AC10"/>
      <sheetName val="K260_K9810"/>
      <sheetName val="K260_Subbase10"/>
      <sheetName val="K260_Base10"/>
      <sheetName val="K260_AC10"/>
      <sheetName val="K261_K9810"/>
      <sheetName val="K261_Base10"/>
      <sheetName val="K261_AC10"/>
      <sheetName val="KL_Tram_Cty10"/>
      <sheetName val="Gam_may_Cty10"/>
      <sheetName val="KL_tram_KH10"/>
      <sheetName val="Gam_may_KH10"/>
      <sheetName val="Cach_dien10"/>
      <sheetName val="Mang_tai10"/>
      <sheetName val="KL_DDK10"/>
      <sheetName val="Mang_tai_DDK10"/>
      <sheetName val="KL_DDK0,410"/>
      <sheetName val="TT_Ky_thuat10"/>
      <sheetName val="CT_moi10"/>
      <sheetName val="Tu_dien10"/>
      <sheetName val="May_cat10"/>
      <sheetName val="Dao_Cly10"/>
      <sheetName val="Dao_Ptai10"/>
      <sheetName val="Tu_RMU10"/>
      <sheetName val="C_set10"/>
      <sheetName val="Sco_Cap10"/>
      <sheetName val="Sco_TB10"/>
      <sheetName val="TN_tram10"/>
      <sheetName val="TN_C_set10"/>
      <sheetName val="TN_TD_DDay10"/>
      <sheetName val="Phan_chung10"/>
      <sheetName val="cong_Q210"/>
      <sheetName val="T_U_luong_Q110"/>
      <sheetName val="T_U_luong_Q210"/>
      <sheetName val="T_U_luong_Q310"/>
      <sheetName val="Quyet_toan10"/>
      <sheetName val="Thu_hoi10"/>
      <sheetName val="Lai_vay10"/>
      <sheetName val="Tien_vay10"/>
      <sheetName val="Cong_no10"/>
      <sheetName val="Cop_pha10"/>
      <sheetName val="Gia_DAN10"/>
      <sheetName val="Phu_luc_HD10"/>
      <sheetName val="Gia_du_thau10"/>
      <sheetName val="Ca_xe10"/>
      <sheetName val="Dc_Dau10"/>
      <sheetName val="_o_to_Hien_810"/>
      <sheetName val="_o_to_Hien910"/>
      <sheetName val="_o_to_Hien1010"/>
      <sheetName val="_o_to_Hien1110"/>
      <sheetName val="_o_to_Hien12)10"/>
      <sheetName val="_o_to_Hien120"/>
      <sheetName val="_o_to_Hien210"/>
      <sheetName val="_o_to_Hien310"/>
      <sheetName val="_o_to_Hien410"/>
      <sheetName val="_o_to_Hien510"/>
      <sheetName val="_o_to_Phong_810"/>
      <sheetName val="_o_to_Phong910"/>
      <sheetName val="_o_to_Phong1010"/>
      <sheetName val="_o_to_Phong1110"/>
      <sheetName val="_o_to_Phong12)10"/>
      <sheetName val="_o_to_Phong120"/>
      <sheetName val="_o_to_Phong210"/>
      <sheetName val="_o_to_Phong310"/>
      <sheetName val="_o_to_Phong410"/>
      <sheetName val="_o_to_Phong510"/>
      <sheetName val="_o_to_Dung_8_10"/>
      <sheetName val="_D_tt_dau810"/>
      <sheetName val="_o_to_Dung_910"/>
      <sheetName val="_D9_tt_dau10"/>
      <sheetName val="_D10_tt_dau10"/>
      <sheetName val="_o_to_Dung_1010"/>
      <sheetName val="_o_to_Dung_1110"/>
      <sheetName val="_o_to_Dung_12)10"/>
      <sheetName val="_o_to_Dung_120"/>
      <sheetName val="_o_to_Dung210"/>
      <sheetName val="_o_to_Dung310"/>
      <sheetName val="_o_to_Dung410"/>
      <sheetName val="_o_totrongT10-1210"/>
      <sheetName val="_o_totrongT210"/>
      <sheetName val="_o_totrungT10-1210"/>
      <sheetName val="_o_toMinhT10-12_10"/>
      <sheetName val="_o_toMinhT210"/>
      <sheetName val="_o_toTrieuT10-12__10"/>
      <sheetName val="Luong_8_SP10"/>
      <sheetName val="Luong_9_SP_10"/>
      <sheetName val="Luong_10_SP_10"/>
      <sheetName val="Luong_11_SP_10"/>
      <sheetName val="Luong_12_SP10"/>
      <sheetName val="Luong_1_SP110"/>
      <sheetName val="Luong_2_SP210"/>
      <sheetName val="Luong_3_SP310"/>
      <sheetName val="Luong_4_SP410"/>
      <sheetName val="Luong_4_SP510"/>
      <sheetName val="KL_VL10"/>
      <sheetName val="QT_9-610"/>
      <sheetName val="Thuong_luu_HB10"/>
      <sheetName val="QT_Ky_T10"/>
      <sheetName val="bc_vt_TON_BAI10"/>
      <sheetName val="QT_Duoc_(Hai)10"/>
      <sheetName val="sent_to10"/>
      <sheetName val="KLTong_hop10"/>
      <sheetName val="Lan_can10"/>
      <sheetName val="Ranh_doc_(2)10"/>
      <sheetName val="Ranh_doc10"/>
      <sheetName val="Coc_tieu10"/>
      <sheetName val="Bien_bao10"/>
      <sheetName val="Nan_tuyen10"/>
      <sheetName val="Lan_110"/>
      <sheetName val="Lan__210"/>
      <sheetName val="Lan_310"/>
      <sheetName val="Gia_tri10"/>
      <sheetName val="Lan_510"/>
      <sheetName val="Cong_hop10"/>
      <sheetName val="kldukien_(107)10"/>
      <sheetName val="qui1_(2)10"/>
      <sheetName val="cap_so_lan_210"/>
      <sheetName val="cap_so_BHXH10"/>
      <sheetName val="tru_tien10"/>
      <sheetName val="yt_q210"/>
      <sheetName val="c45_t310"/>
      <sheetName val="c45_t610"/>
      <sheetName val="BHYT_Q3_200310"/>
      <sheetName val="C45_t710"/>
      <sheetName val="C47-t07_200310"/>
      <sheetName val="C45_t810"/>
      <sheetName val="C47-t08_200310"/>
      <sheetName val="C45_t0910"/>
      <sheetName val="C47-t09_200310"/>
      <sheetName val="C47_T1210"/>
      <sheetName val="BHYT_Q4-200310"/>
      <sheetName val="C45_T1010"/>
      <sheetName val="binh_do10"/>
      <sheetName val="cot_lieu10"/>
      <sheetName val="van_khuon10"/>
      <sheetName val="CT_BT10"/>
      <sheetName val="lay_mau10"/>
      <sheetName val="mat_ngoai_goi10"/>
      <sheetName val="coc_tram-bt10"/>
      <sheetName val="cong_bien_t107"/>
      <sheetName val="luong_t9_7"/>
      <sheetName val="bb_t97"/>
      <sheetName val="KL_XL20007"/>
      <sheetName val="Chiet_tinh7"/>
      <sheetName val="Van_chuyen7"/>
      <sheetName val="THKP_(2)7"/>
      <sheetName val="T_Bi7"/>
      <sheetName val="Thiet_ke7"/>
      <sheetName val="K_luong7"/>
      <sheetName val="TT_L27"/>
      <sheetName val="TT_L17"/>
      <sheetName val="Thue_Ngoai7"/>
      <sheetName val="Dong_Dau7"/>
      <sheetName val="Dong_Dau_(2)7"/>
      <sheetName val="Sau_dong7"/>
      <sheetName val="Ma_xa7"/>
      <sheetName val="My_dinh7"/>
      <sheetName val="Tong_cong7"/>
      <sheetName val="Chi_tiet_-_Dv_lap7"/>
      <sheetName val="TH_KHTC7"/>
      <sheetName val="Gia_VL7"/>
      <sheetName val="Bang_gia_ca_may7"/>
      <sheetName val="Bang_luong_CB7"/>
      <sheetName val="Bang_P_tich_CT7"/>
      <sheetName val="D_toan_chi_tiet7"/>
      <sheetName val="Bang_TH_Dtoan7"/>
      <sheetName val="LUAN_CHUYEN7"/>
      <sheetName val="KE_QUY7"/>
      <sheetName val="LUONGGIAN_TIEP7"/>
      <sheetName val="VAY_VON7"/>
      <sheetName val="O_THAO7"/>
      <sheetName val="Q_TRUNG7"/>
      <sheetName val="Y_THANH7"/>
      <sheetName val="Sheet2_(2)7"/>
      <sheetName val="KH_2003_(moi_max)7"/>
      <sheetName val="Interim_payment7"/>
      <sheetName val="Bid_Sum7"/>
      <sheetName val="Item_B7"/>
      <sheetName val="Dg_A7"/>
      <sheetName val="Dg_B&amp;C7"/>
      <sheetName val="Material_at_site7"/>
      <sheetName val="Bang_VL7"/>
      <sheetName val="VL(No_V-c)7"/>
      <sheetName val="He_so7"/>
      <sheetName val="PL_Vua7"/>
      <sheetName val="Chitieu-dam_cac_loai7"/>
      <sheetName val="DG_Dam7"/>
      <sheetName val="DG_chung7"/>
      <sheetName val="VL-dac_chung7"/>
      <sheetName val="CT_1md_&amp;_dau_cong7"/>
      <sheetName val="Tong_hop7"/>
      <sheetName val="CT_cong7"/>
      <sheetName val="dg_cong7"/>
      <sheetName val="CDSL_(2)7"/>
      <sheetName val="__7"/>
      <sheetName val="san_vuon7"/>
      <sheetName val="khu_phu_tro7"/>
      <sheetName val="Thuyet_minh7"/>
      <sheetName val="be_tong7"/>
      <sheetName val="Tong_hop_thep7"/>
      <sheetName val="phan_tich_DG7"/>
      <sheetName val="gia_vat_lieu7"/>
      <sheetName val="gia_xe_may7"/>
      <sheetName val="gia_nhan_cong7"/>
      <sheetName val="BCC_(2)7"/>
      <sheetName val="Bao_cao7"/>
      <sheetName val="Bao_cao_27"/>
      <sheetName val="Khoi_luong7"/>
      <sheetName val="Khoi_luong_mat7"/>
      <sheetName val="Bang_ke7"/>
      <sheetName val="T_HopKL7"/>
      <sheetName val="S_Luong7"/>
      <sheetName val="D_Dap7"/>
      <sheetName val="Q_Toan7"/>
      <sheetName val="Phan_tich_chi_phi7"/>
      <sheetName val="Chi_phi_nen_theo_BVTC7"/>
      <sheetName val="nhan_cong_phu7"/>
      <sheetName val="nhan_cong_Hung7"/>
      <sheetName val="Nhan_cong7"/>
      <sheetName val="Khoi_luong_nen_theo_BVTC7"/>
      <sheetName val="cap_cho_cac_DT7"/>
      <sheetName val="Ung_-_hoan7"/>
      <sheetName val="CP_may7"/>
      <sheetName val="Phu_luc7"/>
      <sheetName val="Gia_trÞ7"/>
      <sheetName val="DS_them_luong_qui_4-20027"/>
      <sheetName val="Phuc_loi_2-9-027"/>
      <sheetName val="Thuong_nhan_dip_21-12-027"/>
      <sheetName val="Thuong_dip_nhan_danh_hieu_AHL§7"/>
      <sheetName val="Thang_luong_thu_13_nam_20027"/>
      <sheetName val="Luong_SX#_dip_Tet_Qui_Mui(dong7"/>
      <sheetName val="CT_Duong7"/>
      <sheetName val="D_gia7"/>
      <sheetName val="T_hop7"/>
      <sheetName val="CtP_tro7"/>
      <sheetName val="Nha_moi7"/>
      <sheetName val="TT-T_Tron_So_27"/>
      <sheetName val="Ct_Dam_7"/>
      <sheetName val="Ct_Duoi7"/>
      <sheetName val="Ct_Tren7"/>
      <sheetName val="D_giaMay7"/>
      <sheetName val="26+180-400_27"/>
      <sheetName val="26+180_Sub17"/>
      <sheetName val="26+180_Sub47"/>
      <sheetName val="26+180-400_5(k95)7"/>
      <sheetName val="26+400-620_3(k95)7"/>
      <sheetName val="26+400-640_1(k95)7"/>
      <sheetName val="26+960-27+150_97"/>
      <sheetName val="26+960-27+150_107"/>
      <sheetName val="26+960-27+150_117"/>
      <sheetName val="26+960-27+150_127"/>
      <sheetName val="26+960-27+150_5(k95)7"/>
      <sheetName val="26+960-27+150_4(k95)7"/>
      <sheetName val="26+960-27+150_1(k95)7"/>
      <sheetName val="27+500-700_5(k95)7"/>
      <sheetName val="27+500-700_4(k95)7"/>
      <sheetName val="27+500-700_3(k95)7"/>
      <sheetName val="27+500-700_1(k95)7"/>
      <sheetName val="27+740-920_3(k95)7"/>
      <sheetName val="27+740-920_217"/>
      <sheetName val="27+920-28+040_6,77"/>
      <sheetName val="27+920-28+040_107"/>
      <sheetName val="27+920-28+160_Su37"/>
      <sheetName val="28+160-28+420_5K957"/>
      <sheetName val="28+430-657_77"/>
      <sheetName val="Km28+430-657_87"/>
      <sheetName val="28+430-657_97"/>
      <sheetName val="28+430-667_107"/>
      <sheetName val="28+430-657_117"/>
      <sheetName val="28+430-657_4k957"/>
      <sheetName val="28+500-657_187"/>
      <sheetName val="28+520-657_197"/>
      <sheetName val="C_TIEU7"/>
      <sheetName val="T_Luong7"/>
      <sheetName val="T_HAO7"/>
      <sheetName val="DT_TUYEN7"/>
      <sheetName val="DT_GIA7"/>
      <sheetName val="KHDT_(2)7"/>
      <sheetName val="CL_7"/>
      <sheetName val="KQ_(2)7"/>
      <sheetName val="Quang_Tri7"/>
      <sheetName val="Da_Nang7"/>
      <sheetName val="Quang_Nam7"/>
      <sheetName val="Quang_Ngai7"/>
      <sheetName val="TH_DH-QN7"/>
      <sheetName val="KP_HD7"/>
      <sheetName val="DB_HD7"/>
      <sheetName val="vat_tu7"/>
      <sheetName val="Thep_7"/>
      <sheetName val="Chi_tiet_Khoi_luong7"/>
      <sheetName val="TH_khoi_luong7"/>
      <sheetName val="Chiet_tinh_vat_lieu_7"/>
      <sheetName val="TH_KL_VL7"/>
      <sheetName val="AC_PC7"/>
      <sheetName val="TAI_TRONG7"/>
      <sheetName val="NOI_LUC7"/>
      <sheetName val="TINH_DUYET_THTT_CHINH7"/>
      <sheetName val="TDUYET_THTT_PHU7"/>
      <sheetName val="TINH_DAO_DONG_VA_DO_VONG7"/>
      <sheetName val="TINH_NEO7"/>
      <sheetName val="tong_hop_thanh_toan_thue7"/>
      <sheetName val="bang_ke_nop_thue7"/>
      <sheetName val="Tonh_hop_chi_phi7"/>
      <sheetName val="BK_chi_phi7"/>
      <sheetName val="KTra_DS_va_thue_GTGT7"/>
      <sheetName val="Kiãøm_tra_DS_thue_GTGT7"/>
      <sheetName val="XUAT(gia_von)7"/>
      <sheetName val="Xuat_(gia_ban)7"/>
      <sheetName val="Dchinh_TH_N-X-T7"/>
      <sheetName val="Tong_hop_N-X-T7"/>
      <sheetName val="thue_TH7"/>
      <sheetName val="tong_hop_20017"/>
      <sheetName val="qUYET_TOAN_THUE7"/>
      <sheetName val="BU_CTPH7"/>
      <sheetName val="BU_tran3+360_227"/>
      <sheetName val="Tran3+360_227"/>
      <sheetName val="BU_tran2+386_47"/>
      <sheetName val="Tran2+386_47"/>
      <sheetName val="DTcong_4-57"/>
      <sheetName val="Bu_1-27"/>
      <sheetName val="Bu_12-137"/>
      <sheetName val="DTcong_12-137"/>
      <sheetName val="DT_cong13-13+7"/>
      <sheetName val="BU-_nhanh7"/>
      <sheetName val="dtcong_nh1-27"/>
      <sheetName val="dtcong_nh0-17"/>
      <sheetName val="BU_11-127"/>
      <sheetName val="DTcong_11-127"/>
      <sheetName val="Pr-_CC7"/>
      <sheetName val="MD_3-47"/>
      <sheetName val="ND_3-47"/>
      <sheetName val="MD_1-27"/>
      <sheetName val="ND_1-27"/>
      <sheetName val="MD_0-17"/>
      <sheetName val="ND_0-17"/>
      <sheetName val="KL_tong7"/>
      <sheetName val="TH_(T1-6)7"/>
      <sheetName val="_NL7"/>
      <sheetName val="_NL_(2)7"/>
      <sheetName val="CDTHCT_(3)7"/>
      <sheetName val="thkl_(2)7"/>
      <sheetName val="long_tec7"/>
      <sheetName val="cd_viaK0-T67"/>
      <sheetName val="cdvia_T6-Tc247"/>
      <sheetName val="cdvia_Tc24-T467"/>
      <sheetName val="cd_btnL2k0+361-T197"/>
      <sheetName val="CT_xa7"/>
      <sheetName val="CDTHU_CHI_T17"/>
      <sheetName val="THUCHI_27"/>
      <sheetName val="THU_CHI37"/>
      <sheetName val="THU_CHI_47"/>
      <sheetName val="THU_CHI57"/>
      <sheetName val="THU_CHI_67"/>
      <sheetName val="TU_CHI_77"/>
      <sheetName val="THU_CHI97"/>
      <sheetName val="THU_CHI_87"/>
      <sheetName val="THU_CHI_107"/>
      <sheetName val="THU_CHI_117"/>
      <sheetName val="THU_CHI_127"/>
      <sheetName val="Xep_hang_2017"/>
      <sheetName val="toan_Cty7"/>
      <sheetName val="Cong_ty7"/>
      <sheetName val="XN_27"/>
      <sheetName val="XN_ong_CHi7"/>
      <sheetName val="N_XDCT&amp;_XKLD7"/>
      <sheetName val="CN_HCM7"/>
      <sheetName val="TT_XKLD(Nhan)7"/>
      <sheetName val="Ong_Hong7"/>
      <sheetName val="CN_hung_yen7"/>
      <sheetName val="Dong_nai7"/>
      <sheetName val="K249_K987"/>
      <sheetName val="K249_K98_(2)7"/>
      <sheetName val="K251_K987"/>
      <sheetName val="K251_SBase7"/>
      <sheetName val="K251_AC7"/>
      <sheetName val="K252_K987"/>
      <sheetName val="K252_SBase7"/>
      <sheetName val="K252_AC7"/>
      <sheetName val="K253_K987"/>
      <sheetName val="K253_Subbase7"/>
      <sheetName val="K253_Base_7"/>
      <sheetName val="K253_SBase7"/>
      <sheetName val="K253_AC7"/>
      <sheetName val="K255_SBase7"/>
      <sheetName val="K259_K987"/>
      <sheetName val="K259_Subbase7"/>
      <sheetName val="K259_Base_7"/>
      <sheetName val="K259_AC7"/>
      <sheetName val="K260_K987"/>
      <sheetName val="K260_Subbase7"/>
      <sheetName val="K260_Base7"/>
      <sheetName val="K260_AC7"/>
      <sheetName val="K261_K987"/>
      <sheetName val="K261_Base7"/>
      <sheetName val="K261_AC7"/>
      <sheetName val="KL_Tram_Cty7"/>
      <sheetName val="Gam_may_Cty7"/>
      <sheetName val="KL_tram_KH7"/>
      <sheetName val="Gam_may_KH7"/>
      <sheetName val="Cach_dien7"/>
      <sheetName val="Mang_tai7"/>
      <sheetName val="KL_DDK7"/>
      <sheetName val="Mang_tai_DDK7"/>
      <sheetName val="KL_DDK0,47"/>
      <sheetName val="TT_Ky_thuat7"/>
      <sheetName val="CT_moi7"/>
      <sheetName val="Tu_dien7"/>
      <sheetName val="May_cat7"/>
      <sheetName val="Dao_Cly7"/>
      <sheetName val="Dao_Ptai7"/>
      <sheetName val="Tu_RMU7"/>
      <sheetName val="C_set7"/>
      <sheetName val="Sco_Cap7"/>
      <sheetName val="Sco_TB7"/>
      <sheetName val="TN_tram7"/>
      <sheetName val="TN_C_set7"/>
      <sheetName val="TN_TD_DDay7"/>
      <sheetName val="Phan_chung7"/>
      <sheetName val="cong_Q27"/>
      <sheetName val="T_U_luong_Q17"/>
      <sheetName val="T_U_luong_Q27"/>
      <sheetName val="T_U_luong_Q37"/>
      <sheetName val="Quyet_toan7"/>
      <sheetName val="Thu_hoi7"/>
      <sheetName val="Lai_vay7"/>
      <sheetName val="Tien_vay7"/>
      <sheetName val="Cong_no7"/>
      <sheetName val="Cop_pha7"/>
      <sheetName val="Gia_DAN7"/>
      <sheetName val="Phu_luc_HD7"/>
      <sheetName val="Gia_du_thau7"/>
      <sheetName val="Ca_xe7"/>
      <sheetName val="Dc_Dau7"/>
      <sheetName val="_o_to_Hien_87"/>
      <sheetName val="_o_to_Hien97"/>
      <sheetName val="_o_to_Hien107"/>
      <sheetName val="_o_to_Hien117"/>
      <sheetName val="_o_to_Hien12)7"/>
      <sheetName val="_o_to_Hien18"/>
      <sheetName val="_o_to_Hien27"/>
      <sheetName val="_o_to_Hien37"/>
      <sheetName val="_o_to_Hien47"/>
      <sheetName val="_o_to_Hien57"/>
      <sheetName val="_o_to_Phong_87"/>
      <sheetName val="_o_to_Phong97"/>
      <sheetName val="_o_to_Phong107"/>
      <sheetName val="_o_to_Phong117"/>
      <sheetName val="_o_to_Phong12)7"/>
      <sheetName val="_o_to_Phong18"/>
      <sheetName val="_o_to_Phong27"/>
      <sheetName val="_o_to_Phong37"/>
      <sheetName val="_o_to_Phong47"/>
      <sheetName val="_o_to_Phong57"/>
      <sheetName val="_o_to_Dung_8_7"/>
      <sheetName val="_D_tt_dau87"/>
      <sheetName val="_o_to_Dung_97"/>
      <sheetName val="_D9_tt_dau7"/>
      <sheetName val="_D10_tt_dau7"/>
      <sheetName val="_o_to_Dung_107"/>
      <sheetName val="_o_to_Dung_117"/>
      <sheetName val="_o_to_Dung_12)7"/>
      <sheetName val="_o_to_Dung_18"/>
      <sheetName val="_o_to_Dung27"/>
      <sheetName val="_o_to_Dung37"/>
      <sheetName val="_o_to_Dung47"/>
      <sheetName val="_o_totrongT10-127"/>
      <sheetName val="_o_totrongT27"/>
      <sheetName val="_o_totrungT10-127"/>
      <sheetName val="_o_toMinhT10-12_7"/>
      <sheetName val="_o_toMinhT27"/>
      <sheetName val="_o_toTrieuT10-12__7"/>
      <sheetName val="Luong_8_SP7"/>
      <sheetName val="Luong_9_SP_7"/>
      <sheetName val="Luong_10_SP_7"/>
      <sheetName val="Luong_11_SP_7"/>
      <sheetName val="Luong_12_SP7"/>
      <sheetName val="Luong_1_SP17"/>
      <sheetName val="Luong_2_SP27"/>
      <sheetName val="Luong_3_SP37"/>
      <sheetName val="Luong_4_SP47"/>
      <sheetName val="Luong_4_SP57"/>
      <sheetName val="KL_VL7"/>
      <sheetName val="QT_9-67"/>
      <sheetName val="Thuong_luu_HB7"/>
      <sheetName val="QT_Ky_T7"/>
      <sheetName val="bc_vt_TON_BAI7"/>
      <sheetName val="QT_Duoc_(Hai)7"/>
      <sheetName val="sent_to7"/>
      <sheetName val="KLTong_hop7"/>
      <sheetName val="Lan_can7"/>
      <sheetName val="Ranh_doc_(2)7"/>
      <sheetName val="Ranh_doc7"/>
      <sheetName val="Coc_tieu7"/>
      <sheetName val="Bien_bao7"/>
      <sheetName val="Nan_tuyen7"/>
      <sheetName val="Lan_17"/>
      <sheetName val="Lan__27"/>
      <sheetName val="Lan_37"/>
      <sheetName val="Gia_tri7"/>
      <sheetName val="Lan_57"/>
      <sheetName val="Cong_hop7"/>
      <sheetName val="kldukien_(107)7"/>
      <sheetName val="qui1_(2)7"/>
      <sheetName val="cap_so_lan_27"/>
      <sheetName val="cap_so_BHXH7"/>
      <sheetName val="tru_tien7"/>
      <sheetName val="yt_q27"/>
      <sheetName val="c45_t37"/>
      <sheetName val="c45_t67"/>
      <sheetName val="BHYT_Q3_20037"/>
      <sheetName val="C45_t77"/>
      <sheetName val="C47-t07_20037"/>
      <sheetName val="C45_t87"/>
      <sheetName val="C47-t08_20037"/>
      <sheetName val="C45_t097"/>
      <sheetName val="C47-t09_20037"/>
      <sheetName val="C47_T127"/>
      <sheetName val="BHYT_Q4-20037"/>
      <sheetName val="C45_T107"/>
      <sheetName val="binh_do7"/>
      <sheetName val="cot_lieu7"/>
      <sheetName val="van_khuon7"/>
      <sheetName val="CT_BT7"/>
      <sheetName val="lay_mau7"/>
      <sheetName val="mat_ngoai_goi7"/>
      <sheetName val="coc_tram-bt7"/>
      <sheetName val="cong_bien_t108"/>
      <sheetName val="luong_t9_8"/>
      <sheetName val="bb_t98"/>
      <sheetName val="KL_XL20008"/>
      <sheetName val="Chiet_tinh8"/>
      <sheetName val="Van_chuyen8"/>
      <sheetName val="THKP_(2)8"/>
      <sheetName val="T_Bi8"/>
      <sheetName val="Thiet_ke8"/>
      <sheetName val="K_luong8"/>
      <sheetName val="TT_L28"/>
      <sheetName val="TT_L18"/>
      <sheetName val="Thue_Ngoai8"/>
      <sheetName val="Dong_Dau8"/>
      <sheetName val="Dong_Dau_(2)8"/>
      <sheetName val="Sau_dong8"/>
      <sheetName val="Ma_xa8"/>
      <sheetName val="My_dinh8"/>
      <sheetName val="Tong_cong8"/>
      <sheetName val="Chi_tiet_-_Dv_lap8"/>
      <sheetName val="TH_KHTC8"/>
      <sheetName val="Gia_VL8"/>
      <sheetName val="Bang_gia_ca_may8"/>
      <sheetName val="Bang_luong_CB8"/>
      <sheetName val="Bang_P_tich_CT8"/>
      <sheetName val="D_toan_chi_tiet8"/>
      <sheetName val="Bang_TH_Dtoan8"/>
      <sheetName val="LUAN_CHUYEN8"/>
      <sheetName val="KE_QUY8"/>
      <sheetName val="LUONGGIAN_TIEP8"/>
      <sheetName val="VAY_VON8"/>
      <sheetName val="O_THAO8"/>
      <sheetName val="Q_TRUNG8"/>
      <sheetName val="Y_THANH8"/>
      <sheetName val="Sheet2_(2)8"/>
      <sheetName val="KH_2003_(moi_max)8"/>
      <sheetName val="Interim_payment8"/>
      <sheetName val="Bid_Sum8"/>
      <sheetName val="Item_B8"/>
      <sheetName val="Dg_A8"/>
      <sheetName val="Dg_B&amp;C8"/>
      <sheetName val="Material_at_site8"/>
      <sheetName val="Bang_VL8"/>
      <sheetName val="VL(No_V-c)8"/>
      <sheetName val="He_so8"/>
      <sheetName val="PL_Vua8"/>
      <sheetName val="Chitieu-dam_cac_loai8"/>
      <sheetName val="DG_Dam8"/>
      <sheetName val="DG_chung8"/>
      <sheetName val="VL-dac_chung8"/>
      <sheetName val="CT_1md_&amp;_dau_cong8"/>
      <sheetName val="Tong_hop8"/>
      <sheetName val="CT_cong8"/>
      <sheetName val="dg_cong8"/>
      <sheetName val="CDSL_(2)8"/>
      <sheetName val="__8"/>
      <sheetName val="san_vuon8"/>
      <sheetName val="khu_phu_tro8"/>
      <sheetName val="Thuyet_minh8"/>
      <sheetName val="be_tong8"/>
      <sheetName val="Tong_hop_thep8"/>
      <sheetName val="phan_tich_DG8"/>
      <sheetName val="gia_vat_lieu8"/>
      <sheetName val="gia_xe_may8"/>
      <sheetName val="gia_nhan_cong8"/>
      <sheetName val="BCC_(2)8"/>
      <sheetName val="Bao_cao8"/>
      <sheetName val="Bao_cao_28"/>
      <sheetName val="Khoi_luong8"/>
      <sheetName val="Khoi_luong_mat8"/>
      <sheetName val="Bang_ke8"/>
      <sheetName val="T_HopKL8"/>
      <sheetName val="S_Luong8"/>
      <sheetName val="D_Dap8"/>
      <sheetName val="Q_Toan8"/>
      <sheetName val="Phan_tich_chi_phi8"/>
      <sheetName val="Chi_phi_nen_theo_BVTC8"/>
      <sheetName val="nhan_cong_phu8"/>
      <sheetName val="nhan_cong_Hung8"/>
      <sheetName val="Nhan_cong8"/>
      <sheetName val="Khoi_luong_nen_theo_BVTC8"/>
      <sheetName val="cap_cho_cac_DT8"/>
      <sheetName val="Ung_-_hoan8"/>
      <sheetName val="CP_may8"/>
      <sheetName val="Phu_luc8"/>
      <sheetName val="Gia_trÞ8"/>
      <sheetName val="DS_them_luong_qui_4-20028"/>
      <sheetName val="Phuc_loi_2-9-028"/>
      <sheetName val="Thuong_nhan_dip_21-12-028"/>
      <sheetName val="Thuong_dip_nhan_danh_hieu_AHL§8"/>
      <sheetName val="Thang_luong_thu_13_nam_20028"/>
      <sheetName val="Luong_SX#_dip_Tet_Qui_Mui(dong8"/>
      <sheetName val="CT_Duong8"/>
      <sheetName val="D_gia8"/>
      <sheetName val="T_hop8"/>
      <sheetName val="CtP_tro8"/>
      <sheetName val="Nha_moi8"/>
      <sheetName val="TT-T_Tron_So_28"/>
      <sheetName val="Ct_Dam_8"/>
      <sheetName val="Ct_Duoi8"/>
      <sheetName val="Ct_Tren8"/>
      <sheetName val="D_giaMay8"/>
      <sheetName val="26+180-400_28"/>
      <sheetName val="26+180_Sub18"/>
      <sheetName val="26+180_Sub48"/>
      <sheetName val="26+180-400_5(k95)8"/>
      <sheetName val="26+400-620_3(k95)8"/>
      <sheetName val="26+400-640_1(k95)8"/>
      <sheetName val="26+960-27+150_98"/>
      <sheetName val="26+960-27+150_108"/>
      <sheetName val="26+960-27+150_118"/>
      <sheetName val="26+960-27+150_128"/>
      <sheetName val="26+960-27+150_5(k95)8"/>
      <sheetName val="26+960-27+150_4(k95)8"/>
      <sheetName val="26+960-27+150_1(k95)8"/>
      <sheetName val="27+500-700_5(k95)8"/>
      <sheetName val="27+500-700_4(k95)8"/>
      <sheetName val="27+500-700_3(k95)8"/>
      <sheetName val="27+500-700_1(k95)8"/>
      <sheetName val="27+740-920_3(k95)8"/>
      <sheetName val="27+740-920_218"/>
      <sheetName val="27+920-28+040_6,78"/>
      <sheetName val="27+920-28+040_108"/>
      <sheetName val="27+920-28+160_Su38"/>
      <sheetName val="28+160-28+420_5K958"/>
      <sheetName val="28+430-657_78"/>
      <sheetName val="Km28+430-657_88"/>
      <sheetName val="28+430-657_98"/>
      <sheetName val="28+430-667_108"/>
      <sheetName val="28+430-657_118"/>
      <sheetName val="28+430-657_4k958"/>
      <sheetName val="28+500-657_188"/>
      <sheetName val="28+520-657_198"/>
      <sheetName val="C_TIEU8"/>
      <sheetName val="T_Luong8"/>
      <sheetName val="T_HAO8"/>
      <sheetName val="DT_TUYEN8"/>
      <sheetName val="DT_GIA8"/>
      <sheetName val="KHDT_(2)8"/>
      <sheetName val="CL_8"/>
      <sheetName val="KQ_(2)8"/>
      <sheetName val="Quang_Tri8"/>
      <sheetName val="Da_Nang8"/>
      <sheetName val="Quang_Nam8"/>
      <sheetName val="Quang_Ngai8"/>
      <sheetName val="TH_DH-QN8"/>
      <sheetName val="KP_HD8"/>
      <sheetName val="DB_HD8"/>
      <sheetName val="vat_tu8"/>
      <sheetName val="Thep_8"/>
      <sheetName val="Chi_tiet_Khoi_luong8"/>
      <sheetName val="TH_khoi_luong8"/>
      <sheetName val="Chiet_tinh_vat_lieu_8"/>
      <sheetName val="TH_KL_VL8"/>
      <sheetName val="AC_PC8"/>
      <sheetName val="TAI_TRONG8"/>
      <sheetName val="NOI_LUC8"/>
      <sheetName val="TINH_DUYET_THTT_CHINH8"/>
      <sheetName val="TDUYET_THTT_PHU8"/>
      <sheetName val="TINH_DAO_DONG_VA_DO_VONG8"/>
      <sheetName val="TINH_NEO8"/>
      <sheetName val="tong_hop_thanh_toan_thue8"/>
      <sheetName val="bang_ke_nop_thue8"/>
      <sheetName val="Tonh_hop_chi_phi8"/>
      <sheetName val="BK_chi_phi8"/>
      <sheetName val="KTra_DS_va_thue_GTGT8"/>
      <sheetName val="Kiãøm_tra_DS_thue_GTGT8"/>
      <sheetName val="XUAT(gia_von)8"/>
      <sheetName val="Xuat_(gia_ban)8"/>
      <sheetName val="Dchinh_TH_N-X-T8"/>
      <sheetName val="Tong_hop_N-X-T8"/>
      <sheetName val="thue_TH8"/>
      <sheetName val="tong_hop_20018"/>
      <sheetName val="qUYET_TOAN_THUE8"/>
      <sheetName val="BU_CTPH8"/>
      <sheetName val="BU_tran3+360_228"/>
      <sheetName val="Tran3+360_228"/>
      <sheetName val="BU_tran2+386_48"/>
      <sheetName val="Tran2+386_48"/>
      <sheetName val="DTcong_4-58"/>
      <sheetName val="Bu_1-28"/>
      <sheetName val="Bu_12-138"/>
      <sheetName val="DTcong_12-138"/>
      <sheetName val="DT_cong13-13+8"/>
      <sheetName val="BU-_nhanh8"/>
      <sheetName val="dtcong_nh1-28"/>
      <sheetName val="dtcong_nh0-18"/>
      <sheetName val="BU_11-128"/>
      <sheetName val="DTcong_11-128"/>
      <sheetName val="Pr-_CC8"/>
      <sheetName val="MD_3-48"/>
      <sheetName val="ND_3-48"/>
      <sheetName val="MD_1-28"/>
      <sheetName val="ND_1-28"/>
      <sheetName val="MD_0-18"/>
      <sheetName val="ND_0-18"/>
      <sheetName val="KL_tong8"/>
      <sheetName val="TH_(T1-6)8"/>
      <sheetName val="_NL8"/>
      <sheetName val="_NL_(2)8"/>
      <sheetName val="CDTHCT_(3)8"/>
      <sheetName val="thkl_(2)8"/>
      <sheetName val="long_tec8"/>
      <sheetName val="cd_viaK0-T68"/>
      <sheetName val="cdvia_T6-Tc248"/>
      <sheetName val="cdvia_Tc24-T468"/>
      <sheetName val="cd_btnL2k0+361-T198"/>
      <sheetName val="CT_xa8"/>
      <sheetName val="CDTHU_CHI_T18"/>
      <sheetName val="THUCHI_28"/>
      <sheetName val="THU_CHI38"/>
      <sheetName val="THU_CHI_48"/>
      <sheetName val="THU_CHI58"/>
      <sheetName val="THU_CHI_68"/>
      <sheetName val="TU_CHI_78"/>
      <sheetName val="THU_CHI98"/>
      <sheetName val="THU_CHI_88"/>
      <sheetName val="THU_CHI_108"/>
      <sheetName val="THU_CHI_118"/>
      <sheetName val="THU_CHI_128"/>
      <sheetName val="Xep_hang_2018"/>
      <sheetName val="toan_Cty8"/>
      <sheetName val="Cong_ty8"/>
      <sheetName val="XN_28"/>
      <sheetName val="XN_ong_CHi8"/>
      <sheetName val="N_XDCT&amp;_XKLD8"/>
      <sheetName val="CN_HCM8"/>
      <sheetName val="TT_XKLD(Nhan)8"/>
      <sheetName val="Ong_Hong8"/>
      <sheetName val="CN_hung_yen8"/>
      <sheetName val="Dong_nai8"/>
      <sheetName val="K249_K988"/>
      <sheetName val="K249_K98_(2)8"/>
      <sheetName val="K251_K988"/>
      <sheetName val="K251_SBase8"/>
      <sheetName val="K251_AC8"/>
      <sheetName val="K252_K988"/>
      <sheetName val="K252_SBase8"/>
      <sheetName val="K252_AC8"/>
      <sheetName val="K253_K988"/>
      <sheetName val="K253_Subbase8"/>
      <sheetName val="K253_Base_8"/>
      <sheetName val="K253_SBase8"/>
      <sheetName val="K253_AC8"/>
      <sheetName val="K255_SBase8"/>
      <sheetName val="K259_K988"/>
      <sheetName val="K259_Subbase8"/>
      <sheetName val="K259_Base_8"/>
      <sheetName val="K259_AC8"/>
      <sheetName val="K260_K988"/>
      <sheetName val="K260_Subbase8"/>
      <sheetName val="K260_Base8"/>
      <sheetName val="K260_AC8"/>
      <sheetName val="K261_K988"/>
      <sheetName val="K261_Base8"/>
      <sheetName val="K261_AC8"/>
      <sheetName val="KL_Tram_Cty8"/>
      <sheetName val="Gam_may_Cty8"/>
      <sheetName val="KL_tram_KH8"/>
      <sheetName val="Gam_may_KH8"/>
      <sheetName val="Cach_dien8"/>
      <sheetName val="Mang_tai8"/>
      <sheetName val="KL_DDK8"/>
      <sheetName val="Mang_tai_DDK8"/>
      <sheetName val="KL_DDK0,48"/>
      <sheetName val="TT_Ky_thuat8"/>
      <sheetName val="CT_moi8"/>
      <sheetName val="Tu_dien8"/>
      <sheetName val="May_cat8"/>
      <sheetName val="Dao_Cly8"/>
      <sheetName val="Dao_Ptai8"/>
      <sheetName val="Tu_RMU8"/>
      <sheetName val="C_set8"/>
      <sheetName val="Sco_Cap8"/>
      <sheetName val="Sco_TB8"/>
      <sheetName val="TN_tram8"/>
      <sheetName val="TN_C_set8"/>
      <sheetName val="TN_TD_DDay8"/>
      <sheetName val="Phan_chung8"/>
      <sheetName val="cong_Q28"/>
      <sheetName val="T_U_luong_Q18"/>
      <sheetName val="T_U_luong_Q28"/>
      <sheetName val="T_U_luong_Q38"/>
      <sheetName val="Quyet_toan8"/>
      <sheetName val="Thu_hoi8"/>
      <sheetName val="Lai_vay8"/>
      <sheetName val="Tien_vay8"/>
      <sheetName val="Cong_no8"/>
      <sheetName val="Cop_pha8"/>
      <sheetName val="Gia_DAN8"/>
      <sheetName val="Phu_luc_HD8"/>
      <sheetName val="Gia_du_thau8"/>
      <sheetName val="Ca_xe8"/>
      <sheetName val="Dc_Dau8"/>
      <sheetName val="_o_to_Hien_88"/>
      <sheetName val="_o_to_Hien98"/>
      <sheetName val="_o_to_Hien108"/>
      <sheetName val="_o_to_Hien118"/>
      <sheetName val="_o_to_Hien12)8"/>
      <sheetName val="_o_to_Hien19"/>
      <sheetName val="_o_to_Hien28"/>
      <sheetName val="_o_to_Hien38"/>
      <sheetName val="_o_to_Hien48"/>
      <sheetName val="_o_to_Hien58"/>
      <sheetName val="_o_to_Phong_88"/>
      <sheetName val="_o_to_Phong98"/>
      <sheetName val="_o_to_Phong108"/>
      <sheetName val="_o_to_Phong118"/>
      <sheetName val="_o_to_Phong12)8"/>
      <sheetName val="_o_to_Phong19"/>
      <sheetName val="_o_to_Phong28"/>
      <sheetName val="_o_to_Phong38"/>
      <sheetName val="_o_to_Phong48"/>
      <sheetName val="_o_to_Phong58"/>
      <sheetName val="_o_to_Dung_8_8"/>
      <sheetName val="_D_tt_dau88"/>
      <sheetName val="_o_to_Dung_98"/>
      <sheetName val="_D9_tt_dau8"/>
      <sheetName val="_D10_tt_dau8"/>
      <sheetName val="_o_to_Dung_108"/>
      <sheetName val="_o_to_Dung_118"/>
      <sheetName val="_o_to_Dung_12)8"/>
      <sheetName val="_o_to_Dung_19"/>
      <sheetName val="_o_to_Dung28"/>
      <sheetName val="_o_to_Dung38"/>
      <sheetName val="_o_to_Dung48"/>
      <sheetName val="_o_totrongT10-128"/>
      <sheetName val="_o_totrongT28"/>
      <sheetName val="_o_totrungT10-128"/>
      <sheetName val="_o_toMinhT10-12_8"/>
      <sheetName val="_o_toMinhT28"/>
      <sheetName val="_o_toTrieuT10-12__8"/>
      <sheetName val="Luong_8_SP8"/>
      <sheetName val="Luong_9_SP_8"/>
      <sheetName val="Luong_10_SP_8"/>
      <sheetName val="Luong_11_SP_8"/>
      <sheetName val="Luong_12_SP8"/>
      <sheetName val="Luong_1_SP18"/>
      <sheetName val="Luong_2_SP28"/>
      <sheetName val="Luong_3_SP38"/>
      <sheetName val="Luong_4_SP48"/>
      <sheetName val="Luong_4_SP58"/>
      <sheetName val="KL_VL8"/>
      <sheetName val="QT_9-68"/>
      <sheetName val="Thuong_luu_HB8"/>
      <sheetName val="QT_Ky_T8"/>
      <sheetName val="bc_vt_TON_BAI8"/>
      <sheetName val="QT_Duoc_(Hai)8"/>
      <sheetName val="sent_to8"/>
      <sheetName val="KLTong_hop8"/>
      <sheetName val="Lan_can8"/>
      <sheetName val="Ranh_doc_(2)8"/>
      <sheetName val="Ranh_doc8"/>
      <sheetName val="Coc_tieu8"/>
      <sheetName val="Bien_bao8"/>
      <sheetName val="Nan_tuyen8"/>
      <sheetName val="Lan_18"/>
      <sheetName val="Lan__28"/>
      <sheetName val="Lan_38"/>
      <sheetName val="Gia_tri8"/>
      <sheetName val="Lan_58"/>
      <sheetName val="Cong_hop8"/>
      <sheetName val="kldukien_(107)8"/>
      <sheetName val="qui1_(2)8"/>
      <sheetName val="cap_so_lan_28"/>
      <sheetName val="cap_so_BHXH8"/>
      <sheetName val="tru_tien8"/>
      <sheetName val="yt_q28"/>
      <sheetName val="c45_t38"/>
      <sheetName val="c45_t68"/>
      <sheetName val="BHYT_Q3_20038"/>
      <sheetName val="C45_t78"/>
      <sheetName val="C47-t07_20038"/>
      <sheetName val="C45_t88"/>
      <sheetName val="C47-t08_20038"/>
      <sheetName val="C45_t098"/>
      <sheetName val="C47-t09_20038"/>
      <sheetName val="C47_T128"/>
      <sheetName val="BHYT_Q4-20038"/>
      <sheetName val="C45_T108"/>
      <sheetName val="binh_do8"/>
      <sheetName val="cot_lieu8"/>
      <sheetName val="van_khuon8"/>
      <sheetName val="CT_BT8"/>
      <sheetName val="lay_mau8"/>
      <sheetName val="mat_ngoai_goi8"/>
      <sheetName val="coc_tram-bt8"/>
      <sheetName val="cong_bien_t109"/>
      <sheetName val="luong_t9_9"/>
      <sheetName val="bb_t99"/>
      <sheetName val="KL_XL20009"/>
      <sheetName val="Chiet_tinh9"/>
      <sheetName val="Van_chuyen9"/>
      <sheetName val="THKP_(2)9"/>
      <sheetName val="T_Bi9"/>
      <sheetName val="Thiet_ke9"/>
      <sheetName val="K_luong9"/>
      <sheetName val="TT_L29"/>
      <sheetName val="TT_L19"/>
      <sheetName val="Thue_Ngoai9"/>
      <sheetName val="Dong_Dau9"/>
      <sheetName val="Dong_Dau_(2)9"/>
      <sheetName val="Sau_dong9"/>
      <sheetName val="Ma_xa9"/>
      <sheetName val="My_dinh9"/>
      <sheetName val="Tong_cong9"/>
      <sheetName val="Chi_tiet_-_Dv_lap9"/>
      <sheetName val="TH_KHTC9"/>
      <sheetName val="Gia_VL9"/>
      <sheetName val="Bang_gia_ca_may9"/>
      <sheetName val="Bang_luong_CB9"/>
      <sheetName val="Bang_P_tich_CT9"/>
      <sheetName val="D_toan_chi_tiet9"/>
      <sheetName val="Bang_TH_Dtoan9"/>
      <sheetName val="LUAN_CHUYEN9"/>
      <sheetName val="KE_QUY9"/>
      <sheetName val="LUONGGIAN_TIEP9"/>
      <sheetName val="VAY_VON9"/>
      <sheetName val="O_THAO9"/>
      <sheetName val="Q_TRUNG9"/>
      <sheetName val="Y_THANH9"/>
      <sheetName val="Sheet2_(2)9"/>
      <sheetName val="KH_2003_(moi_max)9"/>
      <sheetName val="Interim_payment9"/>
      <sheetName val="Bid_Sum9"/>
      <sheetName val="Item_B9"/>
      <sheetName val="Dg_A9"/>
      <sheetName val="Dg_B&amp;C9"/>
      <sheetName val="Material_at_site9"/>
      <sheetName val="Bang_VL9"/>
      <sheetName val="VL(No_V-c)9"/>
      <sheetName val="He_so9"/>
      <sheetName val="PL_Vua9"/>
      <sheetName val="Chitieu-dam_cac_loai9"/>
      <sheetName val="DG_Dam9"/>
      <sheetName val="DG_chung9"/>
      <sheetName val="VL-dac_chung9"/>
      <sheetName val="CT_1md_&amp;_dau_cong9"/>
      <sheetName val="Tong_hop9"/>
      <sheetName val="CT_cong9"/>
      <sheetName val="dg_cong9"/>
      <sheetName val="CDSL_(2)9"/>
      <sheetName val="__9"/>
      <sheetName val="san_vuon9"/>
      <sheetName val="khu_phu_tro9"/>
      <sheetName val="Thuyet_minh9"/>
      <sheetName val="be_tong9"/>
      <sheetName val="Tong_hop_thep9"/>
      <sheetName val="phan_tich_DG9"/>
      <sheetName val="gia_vat_lieu9"/>
      <sheetName val="gia_xe_may9"/>
      <sheetName val="gia_nhan_cong9"/>
      <sheetName val="BCC_(2)9"/>
      <sheetName val="Bao_cao9"/>
      <sheetName val="Bao_cao_29"/>
      <sheetName val="Khoi_luong9"/>
      <sheetName val="Khoi_luong_mat9"/>
      <sheetName val="Bang_ke9"/>
      <sheetName val="T_HopKL9"/>
      <sheetName val="S_Luong9"/>
      <sheetName val="D_Dap9"/>
      <sheetName val="Q_Toan9"/>
      <sheetName val="Phan_tich_chi_phi9"/>
      <sheetName val="Chi_phi_nen_theo_BVTC9"/>
      <sheetName val="nhan_cong_phu9"/>
      <sheetName val="nhan_cong_Hung9"/>
      <sheetName val="Nhan_cong9"/>
      <sheetName val="Khoi_luong_nen_theo_BVTC9"/>
      <sheetName val="cap_cho_cac_DT9"/>
      <sheetName val="Ung_-_hoan9"/>
      <sheetName val="CP_may9"/>
      <sheetName val="Phu_luc9"/>
      <sheetName val="Gia_trÞ9"/>
      <sheetName val="DS_them_luong_qui_4-20029"/>
      <sheetName val="Phuc_loi_2-9-029"/>
      <sheetName val="Thuong_nhan_dip_21-12-029"/>
      <sheetName val="Thuong_dip_nhan_danh_hieu_AHL§9"/>
      <sheetName val="Thang_luong_thu_13_nam_20029"/>
      <sheetName val="Luong_SX#_dip_Tet_Qui_Mui(dong9"/>
      <sheetName val="CT_Duong9"/>
      <sheetName val="D_gia9"/>
      <sheetName val="T_hop9"/>
      <sheetName val="CtP_tro9"/>
      <sheetName val="Nha_moi9"/>
      <sheetName val="TT-T_Tron_So_29"/>
      <sheetName val="Ct_Dam_9"/>
      <sheetName val="Ct_Duoi9"/>
      <sheetName val="Ct_Tren9"/>
      <sheetName val="D_giaMay9"/>
      <sheetName val="26+180-400_29"/>
      <sheetName val="26+180_Sub19"/>
      <sheetName val="26+180_Sub49"/>
      <sheetName val="26+180-400_5(k95)9"/>
      <sheetName val="26+400-620_3(k95)9"/>
      <sheetName val="26+400-640_1(k95)9"/>
      <sheetName val="26+960-27+150_99"/>
      <sheetName val="26+960-27+150_109"/>
      <sheetName val="26+960-27+150_119"/>
      <sheetName val="26+960-27+150_129"/>
      <sheetName val="26+960-27+150_5(k95)9"/>
      <sheetName val="26+960-27+150_4(k95)9"/>
      <sheetName val="26+960-27+150_1(k95)9"/>
      <sheetName val="27+500-700_5(k95)9"/>
      <sheetName val="27+500-700_4(k95)9"/>
      <sheetName val="27+500-700_3(k95)9"/>
      <sheetName val="27+500-700_1(k95)9"/>
      <sheetName val="27+740-920_3(k95)9"/>
      <sheetName val="27+740-920_219"/>
      <sheetName val="27+920-28+040_6,79"/>
      <sheetName val="27+920-28+040_109"/>
      <sheetName val="27+920-28+160_Su39"/>
      <sheetName val="28+160-28+420_5K959"/>
      <sheetName val="28+430-657_79"/>
      <sheetName val="Km28+430-657_89"/>
      <sheetName val="28+430-657_99"/>
      <sheetName val="28+430-667_109"/>
      <sheetName val="28+430-657_119"/>
      <sheetName val="28+430-657_4k959"/>
      <sheetName val="28+500-657_189"/>
      <sheetName val="28+520-657_199"/>
      <sheetName val="C_TIEU9"/>
      <sheetName val="T_Luong9"/>
      <sheetName val="T_HAO9"/>
      <sheetName val="DT_TUYEN9"/>
      <sheetName val="DT_GIA9"/>
      <sheetName val="KHDT_(2)9"/>
      <sheetName val="CL_9"/>
      <sheetName val="KQ_(2)9"/>
      <sheetName val="Quang_Tri9"/>
      <sheetName val="Da_Nang9"/>
      <sheetName val="Quang_Nam9"/>
      <sheetName val="Quang_Ngai9"/>
      <sheetName val="TH_DH-QN9"/>
      <sheetName val="KP_HD9"/>
      <sheetName val="DB_HD9"/>
      <sheetName val="vat_tu9"/>
      <sheetName val="Thep_9"/>
      <sheetName val="Chi_tiet_Khoi_luong9"/>
      <sheetName val="TH_khoi_luong9"/>
      <sheetName val="Chiet_tinh_vat_lieu_9"/>
      <sheetName val="TH_KL_VL9"/>
      <sheetName val="AC_PC9"/>
      <sheetName val="TAI_TRONG9"/>
      <sheetName val="NOI_LUC9"/>
      <sheetName val="TINH_DUYET_THTT_CHINH9"/>
      <sheetName val="TDUYET_THTT_PHU9"/>
      <sheetName val="TINH_DAO_DONG_VA_DO_VONG9"/>
      <sheetName val="TINH_NEO9"/>
      <sheetName val="tong_hop_thanh_toan_thue9"/>
      <sheetName val="bang_ke_nop_thue9"/>
      <sheetName val="Tonh_hop_chi_phi9"/>
      <sheetName val="BK_chi_phi9"/>
      <sheetName val="KTra_DS_va_thue_GTGT9"/>
      <sheetName val="Kiãøm_tra_DS_thue_GTGT9"/>
      <sheetName val="XUAT(gia_von)9"/>
      <sheetName val="Xuat_(gia_ban)9"/>
      <sheetName val="Dchinh_TH_N-X-T9"/>
      <sheetName val="Tong_hop_N-X-T9"/>
      <sheetName val="thue_TH9"/>
      <sheetName val="tong_hop_20019"/>
      <sheetName val="qUYET_TOAN_THUE9"/>
      <sheetName val="BU_CTPH9"/>
      <sheetName val="BU_tran3+360_229"/>
      <sheetName val="Tran3+360_229"/>
      <sheetName val="BU_tran2+386_49"/>
      <sheetName val="Tran2+386_49"/>
      <sheetName val="DTcong_4-59"/>
      <sheetName val="Bu_1-29"/>
      <sheetName val="Bu_12-139"/>
      <sheetName val="DTcong_12-139"/>
      <sheetName val="DT_cong13-13+9"/>
      <sheetName val="BU-_nhanh9"/>
      <sheetName val="dtcong_nh1-29"/>
      <sheetName val="dtcong_nh0-19"/>
      <sheetName val="BU_11-129"/>
      <sheetName val="DTcong_11-129"/>
      <sheetName val="Pr-_CC9"/>
      <sheetName val="MD_3-49"/>
      <sheetName val="ND_3-49"/>
      <sheetName val="MD_1-29"/>
      <sheetName val="ND_1-29"/>
      <sheetName val="MD_0-19"/>
      <sheetName val="ND_0-19"/>
      <sheetName val="KL_tong9"/>
      <sheetName val="TH_(T1-6)9"/>
      <sheetName val="_NL9"/>
      <sheetName val="_NL_(2)9"/>
      <sheetName val="CDTHCT_(3)9"/>
      <sheetName val="thkl_(2)9"/>
      <sheetName val="long_tec9"/>
      <sheetName val="cd_viaK0-T69"/>
      <sheetName val="cdvia_T6-Tc249"/>
      <sheetName val="cdvia_Tc24-T469"/>
      <sheetName val="cd_btnL2k0+361-T199"/>
      <sheetName val="CT_xa9"/>
      <sheetName val="CDTHU_CHI_T19"/>
      <sheetName val="THUCHI_29"/>
      <sheetName val="THU_CHI39"/>
      <sheetName val="THU_CHI_49"/>
      <sheetName val="THU_CHI59"/>
      <sheetName val="THU_CHI_69"/>
      <sheetName val="TU_CHI_79"/>
      <sheetName val="THU_CHI99"/>
      <sheetName val="THU_CHI_89"/>
      <sheetName val="THU_CHI_109"/>
      <sheetName val="THU_CHI_119"/>
      <sheetName val="THU_CHI_129"/>
      <sheetName val="Xep_hang_2019"/>
      <sheetName val="toan_Cty9"/>
      <sheetName val="Cong_ty9"/>
      <sheetName val="XN_29"/>
      <sheetName val="XN_ong_CHi9"/>
      <sheetName val="N_XDCT&amp;_XKLD9"/>
      <sheetName val="CN_HCM9"/>
      <sheetName val="TT_XKLD(Nhan)9"/>
      <sheetName val="Ong_Hong9"/>
      <sheetName val="CN_hung_yen9"/>
      <sheetName val="Dong_nai9"/>
      <sheetName val="K249_K989"/>
      <sheetName val="K249_K98_(2)9"/>
      <sheetName val="K251_K989"/>
      <sheetName val="K251_SBase9"/>
      <sheetName val="K251_AC9"/>
      <sheetName val="K252_K989"/>
      <sheetName val="K252_SBase9"/>
      <sheetName val="K252_AC9"/>
      <sheetName val="K253_K989"/>
      <sheetName val="K253_Subbase9"/>
      <sheetName val="K253_Base_9"/>
      <sheetName val="K253_SBase9"/>
      <sheetName val="K253_AC9"/>
      <sheetName val="K255_SBase9"/>
      <sheetName val="K259_K989"/>
      <sheetName val="K259_Subbase9"/>
      <sheetName val="K259_Base_9"/>
      <sheetName val="K259_AC9"/>
      <sheetName val="K260_K989"/>
      <sheetName val="K260_Subbase9"/>
      <sheetName val="K260_Base9"/>
      <sheetName val="K260_AC9"/>
      <sheetName val="K261_K989"/>
      <sheetName val="K261_Base9"/>
      <sheetName val="K261_AC9"/>
      <sheetName val="KL_Tram_Cty9"/>
      <sheetName val="Gam_may_Cty9"/>
      <sheetName val="KL_tram_KH9"/>
      <sheetName val="Gam_may_KH9"/>
      <sheetName val="Cach_dien9"/>
      <sheetName val="Mang_tai9"/>
      <sheetName val="KL_DDK9"/>
      <sheetName val="Mang_tai_DDK9"/>
      <sheetName val="KL_DDK0,49"/>
      <sheetName val="TT_Ky_thuat9"/>
      <sheetName val="CT_moi9"/>
      <sheetName val="Tu_dien9"/>
      <sheetName val="May_cat9"/>
      <sheetName val="Dao_Cly9"/>
      <sheetName val="Dao_Ptai9"/>
      <sheetName val="Tu_RMU9"/>
      <sheetName val="C_set9"/>
      <sheetName val="Sco_Cap9"/>
      <sheetName val="Sco_TB9"/>
      <sheetName val="TN_tram9"/>
      <sheetName val="TN_C_set9"/>
      <sheetName val="TN_TD_DDay9"/>
      <sheetName val="Phan_chung9"/>
      <sheetName val="cong_Q29"/>
      <sheetName val="T_U_luong_Q19"/>
      <sheetName val="T_U_luong_Q29"/>
      <sheetName val="T_U_luong_Q39"/>
      <sheetName val="Quyet_toan9"/>
      <sheetName val="Thu_hoi9"/>
      <sheetName val="Lai_vay9"/>
      <sheetName val="Tien_vay9"/>
      <sheetName val="Cong_no9"/>
      <sheetName val="Cop_pha9"/>
      <sheetName val="Gia_DAN9"/>
      <sheetName val="Phu_luc_HD9"/>
      <sheetName val="Gia_du_thau9"/>
      <sheetName val="Ca_xe9"/>
      <sheetName val="Dc_Dau9"/>
      <sheetName val="_o_to_Hien_89"/>
      <sheetName val="_o_to_Hien99"/>
      <sheetName val="_o_to_Hien109"/>
      <sheetName val="_o_to_Hien119"/>
      <sheetName val="_o_to_Hien12)9"/>
      <sheetName val="_o_to_Hien110"/>
      <sheetName val="_o_to_Hien29"/>
      <sheetName val="_o_to_Hien39"/>
      <sheetName val="_o_to_Hien49"/>
      <sheetName val="_o_to_Hien59"/>
      <sheetName val="_o_to_Phong_89"/>
      <sheetName val="_o_to_Phong99"/>
      <sheetName val="_o_to_Phong109"/>
      <sheetName val="_o_to_Phong119"/>
      <sheetName val="_o_to_Phong12)9"/>
      <sheetName val="_o_to_Phong110"/>
      <sheetName val="_o_to_Phong29"/>
      <sheetName val="_o_to_Phong39"/>
      <sheetName val="_o_to_Phong49"/>
      <sheetName val="_o_to_Phong59"/>
      <sheetName val="_o_to_Dung_8_9"/>
      <sheetName val="_D_tt_dau89"/>
      <sheetName val="_o_to_Dung_99"/>
      <sheetName val="_D9_tt_dau9"/>
      <sheetName val="_D10_tt_dau9"/>
      <sheetName val="_o_to_Dung_109"/>
      <sheetName val="_o_to_Dung_119"/>
      <sheetName val="_o_to_Dung_12)9"/>
      <sheetName val="_o_to_Dung_110"/>
      <sheetName val="_o_to_Dung29"/>
      <sheetName val="_o_to_Dung39"/>
      <sheetName val="_o_to_Dung49"/>
      <sheetName val="_o_totrongT10-129"/>
      <sheetName val="_o_totrongT29"/>
      <sheetName val="_o_totrungT10-129"/>
      <sheetName val="_o_toMinhT10-12_9"/>
      <sheetName val="_o_toMinhT29"/>
      <sheetName val="_o_toTrieuT10-12__9"/>
      <sheetName val="Luong_8_SP9"/>
      <sheetName val="Luong_9_SP_9"/>
      <sheetName val="Luong_10_SP_9"/>
      <sheetName val="Luong_11_SP_9"/>
      <sheetName val="Luong_12_SP9"/>
      <sheetName val="Luong_1_SP19"/>
      <sheetName val="Luong_2_SP29"/>
      <sheetName val="Luong_3_SP39"/>
      <sheetName val="Luong_4_SP49"/>
      <sheetName val="Luong_4_SP59"/>
      <sheetName val="KL_VL9"/>
      <sheetName val="QT_9-69"/>
      <sheetName val="Thuong_luu_HB9"/>
      <sheetName val="QT_Ky_T9"/>
      <sheetName val="bc_vt_TON_BAI9"/>
      <sheetName val="QT_Duoc_(Hai)9"/>
      <sheetName val="sent_to9"/>
      <sheetName val="KLTong_hop9"/>
      <sheetName val="Lan_can9"/>
      <sheetName val="Ranh_doc_(2)9"/>
      <sheetName val="Ranh_doc9"/>
      <sheetName val="Coc_tieu9"/>
      <sheetName val="Bien_bao9"/>
      <sheetName val="Nan_tuyen9"/>
      <sheetName val="Lan_19"/>
      <sheetName val="Lan__29"/>
      <sheetName val="Lan_39"/>
      <sheetName val="Gia_tri9"/>
      <sheetName val="Lan_59"/>
      <sheetName val="Cong_hop9"/>
      <sheetName val="kldukien_(107)9"/>
      <sheetName val="qui1_(2)9"/>
      <sheetName val="cap_so_lan_29"/>
      <sheetName val="cap_so_BHXH9"/>
      <sheetName val="tru_tien9"/>
      <sheetName val="yt_q29"/>
      <sheetName val="c45_t39"/>
      <sheetName val="c45_t69"/>
      <sheetName val="BHYT_Q3_20039"/>
      <sheetName val="C45_t79"/>
      <sheetName val="C47-t07_20039"/>
      <sheetName val="C45_t89"/>
      <sheetName val="C47-t08_20039"/>
      <sheetName val="C45_t099"/>
      <sheetName val="C47-t09_20039"/>
      <sheetName val="C47_T129"/>
      <sheetName val="BHYT_Q4-20039"/>
      <sheetName val="C45_T109"/>
      <sheetName val="binh_do9"/>
      <sheetName val="cot_lieu9"/>
      <sheetName val="van_khuon9"/>
      <sheetName val="CT_BT9"/>
      <sheetName val="lay_mau9"/>
      <sheetName val="mat_ngoai_goi9"/>
      <sheetName val="coc_tram-bt9"/>
      <sheetName val="cong_bien_t1016"/>
      <sheetName val="luong_t9_16"/>
      <sheetName val="bb_t916"/>
      <sheetName val="KL_XL200016"/>
      <sheetName val="Chiet_tinh16"/>
      <sheetName val="Van_chuyen16"/>
      <sheetName val="THKP_(2)16"/>
      <sheetName val="T_Bi16"/>
      <sheetName val="Thiet_ke16"/>
      <sheetName val="K_luong16"/>
      <sheetName val="TT_L216"/>
      <sheetName val="TT_L116"/>
      <sheetName val="Thue_Ngoai16"/>
      <sheetName val="Dong_Dau16"/>
      <sheetName val="Dong_Dau_(2)16"/>
      <sheetName val="Sau_dong16"/>
      <sheetName val="Ma_xa16"/>
      <sheetName val="My_dinh16"/>
      <sheetName val="Tong_cong16"/>
      <sheetName val="Chi_tiet_-_Dv_lap16"/>
      <sheetName val="TH_KHTC16"/>
      <sheetName val="Gia_VL16"/>
      <sheetName val="Bang_gia_ca_may16"/>
      <sheetName val="Bang_luong_CB16"/>
      <sheetName val="Bang_P_tich_CT16"/>
      <sheetName val="D_toan_chi_tiet16"/>
      <sheetName val="Bang_TH_Dtoan16"/>
      <sheetName val="LUAN_CHUYEN16"/>
      <sheetName val="KE_QUY16"/>
      <sheetName val="LUONGGIAN_TIEP16"/>
      <sheetName val="VAY_VON16"/>
      <sheetName val="O_THAO16"/>
      <sheetName val="Q_TRUNG16"/>
      <sheetName val="Y_THANH16"/>
      <sheetName val="Sheet2_(2)16"/>
      <sheetName val="KH_2003_(moi_max)16"/>
      <sheetName val="Interim_payment16"/>
      <sheetName val="Bid_Sum16"/>
      <sheetName val="Item_B16"/>
      <sheetName val="Dg_A16"/>
      <sheetName val="Dg_B&amp;C16"/>
      <sheetName val="Material_at_site16"/>
      <sheetName val="Bang_VL16"/>
      <sheetName val="VL(No_V-c)16"/>
      <sheetName val="He_so16"/>
      <sheetName val="PL_Vua16"/>
      <sheetName val="Chitieu-dam_cac_loai16"/>
      <sheetName val="DG_Dam16"/>
      <sheetName val="DG_chung16"/>
      <sheetName val="VL-dac_chung16"/>
      <sheetName val="CT_1md_&amp;_dau_cong16"/>
      <sheetName val="Tong_hop16"/>
      <sheetName val="CT_cong16"/>
      <sheetName val="dg_cong16"/>
      <sheetName val="CDSL_(2)16"/>
      <sheetName val="__16"/>
      <sheetName val="san_vuon16"/>
      <sheetName val="khu_phu_tro16"/>
      <sheetName val="Thuyet_minh16"/>
      <sheetName val="be_tong16"/>
      <sheetName val="Tong_hop_thep16"/>
      <sheetName val="phan_tich_DG16"/>
      <sheetName val="gia_vat_lieu16"/>
      <sheetName val="gia_xe_may16"/>
      <sheetName val="gia_nhan_cong16"/>
      <sheetName val="BCC_(2)16"/>
      <sheetName val="Bao_cao16"/>
      <sheetName val="Bao_cao_216"/>
      <sheetName val="Khoi_luong16"/>
      <sheetName val="Khoi_luong_mat16"/>
      <sheetName val="Bang_ke16"/>
      <sheetName val="T_HopKL16"/>
      <sheetName val="S_Luong16"/>
      <sheetName val="D_Dap16"/>
      <sheetName val="Q_Toan16"/>
      <sheetName val="Phan_tich_chi_phi16"/>
      <sheetName val="Chi_phi_nen_theo_BVTC16"/>
      <sheetName val="nhan_cong_phu16"/>
      <sheetName val="nhan_cong_Hung16"/>
      <sheetName val="Nhan_cong16"/>
      <sheetName val="Khoi_luong_nen_theo_BVTC16"/>
      <sheetName val="cap_cho_cac_DT16"/>
      <sheetName val="Ung_-_hoan16"/>
      <sheetName val="CP_may16"/>
      <sheetName val="Phu_luc16"/>
      <sheetName val="Gia_trÞ16"/>
      <sheetName val="DS_them_luong_qui_4-200216"/>
      <sheetName val="Phuc_loi_2-9-0216"/>
      <sheetName val="Thuong_nhan_dip_21-12-0216"/>
      <sheetName val="Thuong_dip_nhan_danh_hieu_AHL16"/>
      <sheetName val="Thang_luong_thu_13_nam_200216"/>
      <sheetName val="Luong_SX#_dip_Tet_Qui_Mui(don16"/>
      <sheetName val="CT_Duong16"/>
      <sheetName val="D_gia16"/>
      <sheetName val="T_hop16"/>
      <sheetName val="CtP_tro16"/>
      <sheetName val="Nha_moi16"/>
      <sheetName val="TT-T_Tron_So_216"/>
      <sheetName val="Ct_Dam_16"/>
      <sheetName val="Ct_Duoi16"/>
      <sheetName val="Ct_Tren16"/>
      <sheetName val="D_giaMay16"/>
      <sheetName val="26+180-400_216"/>
      <sheetName val="26+180_Sub116"/>
      <sheetName val="26+180_Sub416"/>
      <sheetName val="26+180-400_5(k95)16"/>
      <sheetName val="26+400-620_3(k95)16"/>
      <sheetName val="26+400-640_1(k95)16"/>
      <sheetName val="26+960-27+150_916"/>
      <sheetName val="26+960-27+150_1016"/>
      <sheetName val="26+960-27+150_1116"/>
      <sheetName val="26+960-27+150_1216"/>
      <sheetName val="26+960-27+150_5(k95)16"/>
      <sheetName val="26+960-27+150_4(k95)16"/>
      <sheetName val="26+960-27+150_1(k95)16"/>
      <sheetName val="27+500-700_5(k95)16"/>
      <sheetName val="27+500-700_4(k95)16"/>
      <sheetName val="27+500-700_3(k95)16"/>
      <sheetName val="27+500-700_1(k95)16"/>
      <sheetName val="27+740-920_3(k95)16"/>
      <sheetName val="27+740-920_2116"/>
      <sheetName val="27+920-28+040_6,716"/>
      <sheetName val="27+920-28+040_1016"/>
      <sheetName val="27+920-28+160_Su316"/>
      <sheetName val="28+160-28+420_5K9516"/>
      <sheetName val="28+430-657_716"/>
      <sheetName val="Km28+430-657_816"/>
      <sheetName val="28+430-657_916"/>
      <sheetName val="28+430-667_1016"/>
      <sheetName val="28+430-657_1116"/>
      <sheetName val="28+430-657_4k9516"/>
      <sheetName val="28+500-657_1816"/>
      <sheetName val="28+520-657_1916"/>
      <sheetName val="C_TIEU16"/>
      <sheetName val="T_Luong16"/>
      <sheetName val="T_HAO16"/>
      <sheetName val="DT_TUYEN16"/>
      <sheetName val="DT_GIA16"/>
      <sheetName val="KHDT_(2)16"/>
      <sheetName val="CL_16"/>
      <sheetName val="KQ_(2)16"/>
      <sheetName val="Quang_Tri16"/>
      <sheetName val="Da_Nang16"/>
      <sheetName val="Quang_Nam16"/>
      <sheetName val="Quang_Ngai16"/>
      <sheetName val="TH_DH-QN16"/>
      <sheetName val="KP_HD16"/>
      <sheetName val="DB_HD16"/>
      <sheetName val="vat_tu16"/>
      <sheetName val="Thep_16"/>
      <sheetName val="Chi_tiet_Khoi_luong16"/>
      <sheetName val="TH_khoi_luong16"/>
      <sheetName val="Chiet_tinh_vat_lieu_16"/>
      <sheetName val="TH_KL_VL16"/>
      <sheetName val="AC_PC16"/>
      <sheetName val="TAI_TRONG16"/>
      <sheetName val="NOI_LUC16"/>
      <sheetName val="TINH_DUYET_THTT_CHINH16"/>
      <sheetName val="TDUYET_THTT_PHU16"/>
      <sheetName val="TINH_DAO_DONG_VA_DO_VONG16"/>
      <sheetName val="TINH_NEO16"/>
      <sheetName val="tong_hop_thanh_toan_thue16"/>
      <sheetName val="bang_ke_nop_thue16"/>
      <sheetName val="Tonh_hop_chi_phi16"/>
      <sheetName val="BK_chi_phi16"/>
      <sheetName val="KTra_DS_va_thue_GTGT16"/>
      <sheetName val="Kiãøm_tra_DS_thue_GTGT16"/>
      <sheetName val="XUAT(gia_von)16"/>
      <sheetName val="Xuat_(gia_ban)16"/>
      <sheetName val="Dchinh_TH_N-X-T16"/>
      <sheetName val="Tong_hop_N-X-T16"/>
      <sheetName val="thue_TH16"/>
      <sheetName val="tong_hop_200116"/>
      <sheetName val="qUYET_TOAN_THUE16"/>
      <sheetName val="BU_CTPH16"/>
      <sheetName val="BU_tran3+360_2216"/>
      <sheetName val="Tran3+360_2216"/>
      <sheetName val="BU_tran2+386_416"/>
      <sheetName val="Tran2+386_416"/>
      <sheetName val="DTcong_4-516"/>
      <sheetName val="Bu_1-216"/>
      <sheetName val="Bu_12-1316"/>
      <sheetName val="DTcong_12-1316"/>
      <sheetName val="DT_cong13-13+16"/>
      <sheetName val="BU-_nhanh16"/>
      <sheetName val="dtcong_nh1-216"/>
      <sheetName val="dtcong_nh0-116"/>
      <sheetName val="BU_11-1216"/>
      <sheetName val="DTcong_11-1216"/>
      <sheetName val="Pr-_CC16"/>
      <sheetName val="MD_3-416"/>
      <sheetName val="ND_3-416"/>
      <sheetName val="MD_1-216"/>
      <sheetName val="ND_1-216"/>
      <sheetName val="MD_0-116"/>
      <sheetName val="ND_0-116"/>
      <sheetName val="KL_tong16"/>
      <sheetName val="TH_(T1-6)16"/>
      <sheetName val="_NL16"/>
      <sheetName val="_NL_(2)16"/>
      <sheetName val="CDTHCT_(3)16"/>
      <sheetName val="thkl_(2)16"/>
      <sheetName val="long_tec16"/>
      <sheetName val="cd_viaK0-T616"/>
      <sheetName val="cdvia_T6-Tc2416"/>
      <sheetName val="cdvia_Tc24-T4616"/>
      <sheetName val="cd_btnL2k0+361-T1916"/>
      <sheetName val="CT_xa16"/>
      <sheetName val="CDTHU_CHI_T116"/>
      <sheetName val="THUCHI_216"/>
      <sheetName val="THU_CHI316"/>
      <sheetName val="THU_CHI_416"/>
      <sheetName val="THU_CHI516"/>
      <sheetName val="THU_CHI_616"/>
      <sheetName val="TU_CHI_716"/>
      <sheetName val="THU_CHI916"/>
      <sheetName val="THU_CHI_816"/>
      <sheetName val="THU_CHI_1016"/>
      <sheetName val="THU_CHI_1116"/>
      <sheetName val="THU_CHI_1216"/>
      <sheetName val="Xep_hang_20116"/>
      <sheetName val="toan_Cty16"/>
      <sheetName val="Cong_ty16"/>
      <sheetName val="XN_216"/>
      <sheetName val="XN_ong_CHi16"/>
      <sheetName val="N_XDCT&amp;_XKLD16"/>
      <sheetName val="CN_HCM16"/>
      <sheetName val="TT_XKLD(Nhan)16"/>
      <sheetName val="Ong_Hong16"/>
      <sheetName val="CN_hung_yen16"/>
      <sheetName val="Dong_nai16"/>
      <sheetName val="K249_K9816"/>
      <sheetName val="K249_K98_(2)16"/>
      <sheetName val="K251_K9816"/>
      <sheetName val="K251_SBase16"/>
      <sheetName val="K251_AC16"/>
      <sheetName val="K252_K9816"/>
      <sheetName val="K252_SBase16"/>
      <sheetName val="K252_AC16"/>
      <sheetName val="K253_K9816"/>
      <sheetName val="K253_Subbase16"/>
      <sheetName val="K253_Base_16"/>
      <sheetName val="K253_SBase16"/>
      <sheetName val="K253_AC16"/>
      <sheetName val="K255_SBase16"/>
      <sheetName val="K259_K9816"/>
      <sheetName val="K259_Subbase16"/>
      <sheetName val="K259_Base_16"/>
      <sheetName val="K259_AC16"/>
      <sheetName val="K260_K9816"/>
      <sheetName val="K260_Subbase16"/>
      <sheetName val="K260_Base16"/>
      <sheetName val="K260_AC16"/>
      <sheetName val="K261_K9816"/>
      <sheetName val="K261_Base16"/>
      <sheetName val="K261_AC16"/>
      <sheetName val="KL_Tram_Cty16"/>
      <sheetName val="Gam_may_Cty16"/>
      <sheetName val="KL_tram_KH16"/>
      <sheetName val="Gam_may_KH16"/>
      <sheetName val="Cach_dien16"/>
      <sheetName val="Mang_tai16"/>
      <sheetName val="KL_DDK16"/>
      <sheetName val="Mang_tai_DDK16"/>
      <sheetName val="KL_DDK0,416"/>
      <sheetName val="TT_Ky_thuat16"/>
      <sheetName val="CT_moi16"/>
      <sheetName val="Tu_dien16"/>
      <sheetName val="May_cat16"/>
      <sheetName val="Dao_Cly16"/>
      <sheetName val="Dao_Ptai16"/>
      <sheetName val="Tu_RMU16"/>
      <sheetName val="C_set16"/>
      <sheetName val="Sco_Cap16"/>
      <sheetName val="Sco_TB16"/>
      <sheetName val="TN_tram16"/>
      <sheetName val="TN_C_set16"/>
      <sheetName val="TN_TD_DDay16"/>
      <sheetName val="Phan_chung16"/>
      <sheetName val="cong_Q216"/>
      <sheetName val="T_U_luong_Q116"/>
      <sheetName val="T_U_luong_Q216"/>
      <sheetName val="T_U_luong_Q316"/>
      <sheetName val="Quyet_toan16"/>
      <sheetName val="Thu_hoi16"/>
      <sheetName val="Lai_vay16"/>
      <sheetName val="Tien_vay16"/>
      <sheetName val="Cong_no16"/>
      <sheetName val="Cop_pha16"/>
      <sheetName val="Gia_DAN16"/>
      <sheetName val="Phu_luc_HD16"/>
      <sheetName val="Gia_du_thau16"/>
      <sheetName val="Ca_xe16"/>
      <sheetName val="Dc_Dau16"/>
      <sheetName val="_o_to_Hien_816"/>
      <sheetName val="_o_to_Hien916"/>
      <sheetName val="_o_to_Hien1016"/>
      <sheetName val="_o_to_Hien1116"/>
      <sheetName val="_o_to_Hien12)16"/>
      <sheetName val="_o_to_Hien126"/>
      <sheetName val="_o_to_Hien216"/>
      <sheetName val="_o_to_Hien316"/>
      <sheetName val="_o_to_Hien416"/>
      <sheetName val="_o_to_Hien516"/>
      <sheetName val="_o_to_Phong_816"/>
      <sheetName val="_o_to_Phong916"/>
      <sheetName val="_o_to_Phong1016"/>
      <sheetName val="_o_to_Phong1116"/>
      <sheetName val="_o_to_Phong12)16"/>
      <sheetName val="_o_to_Phong126"/>
      <sheetName val="_o_to_Phong216"/>
      <sheetName val="_o_to_Phong316"/>
      <sheetName val="_o_to_Phong416"/>
      <sheetName val="_o_to_Phong516"/>
      <sheetName val="_o_to_Dung_8_16"/>
      <sheetName val="_D_tt_dau816"/>
      <sheetName val="_o_to_Dung_916"/>
      <sheetName val="_D9_tt_dau16"/>
      <sheetName val="_D10_tt_dau16"/>
      <sheetName val="_o_to_Dung_1016"/>
      <sheetName val="_o_to_Dung_1116"/>
      <sheetName val="_o_to_Dung_12)16"/>
      <sheetName val="_o_to_Dung_126"/>
      <sheetName val="_o_to_Dung216"/>
      <sheetName val="_o_to_Dung316"/>
      <sheetName val="_o_to_Dung416"/>
      <sheetName val="_o_totrongT10-1216"/>
      <sheetName val="_o_totrongT216"/>
      <sheetName val="_o_totrungT10-1216"/>
      <sheetName val="_o_toMinhT10-12_16"/>
      <sheetName val="_o_toMinhT216"/>
      <sheetName val="_o_toTrieuT10-12__16"/>
      <sheetName val="Luong_8_SP16"/>
      <sheetName val="Luong_9_SP_16"/>
      <sheetName val="Luong_10_SP_16"/>
      <sheetName val="Luong_11_SP_16"/>
      <sheetName val="Luong_12_SP16"/>
      <sheetName val="Luong_1_SP116"/>
      <sheetName val="Luong_2_SP216"/>
      <sheetName val="Luong_3_SP316"/>
      <sheetName val="Luong_4_SP416"/>
      <sheetName val="Luong_4_SP516"/>
      <sheetName val="KL_VL16"/>
      <sheetName val="QT_9-616"/>
      <sheetName val="Thuong_luu_HB16"/>
      <sheetName val="QT_Ky_T16"/>
      <sheetName val="bc_vt_TON_BAI16"/>
      <sheetName val="QT_Duoc_(Hai)16"/>
      <sheetName val="sent_to16"/>
      <sheetName val="KLTong_hop16"/>
      <sheetName val="Lan_can16"/>
      <sheetName val="Ranh_doc_(2)16"/>
      <sheetName val="Ranh_doc16"/>
      <sheetName val="Coc_tieu16"/>
      <sheetName val="Bien_bao16"/>
      <sheetName val="Nan_tuyen16"/>
      <sheetName val="Lan_116"/>
      <sheetName val="Lan__216"/>
      <sheetName val="Lan_316"/>
      <sheetName val="Gia_tri16"/>
      <sheetName val="Lan_516"/>
      <sheetName val="Cong_hop16"/>
      <sheetName val="kldukien_(107)16"/>
      <sheetName val="qui1_(2)16"/>
      <sheetName val="cap_so_lan_216"/>
      <sheetName val="cap_so_BHXH16"/>
      <sheetName val="tru_tien16"/>
      <sheetName val="yt_q216"/>
      <sheetName val="c45_t316"/>
      <sheetName val="c45_t616"/>
      <sheetName val="BHYT_Q3_200316"/>
      <sheetName val="C45_t716"/>
      <sheetName val="C47-t07_200316"/>
      <sheetName val="C45_t816"/>
      <sheetName val="C47-t08_200316"/>
      <sheetName val="C45_t0916"/>
      <sheetName val="C47-t09_200316"/>
      <sheetName val="C47_T1216"/>
      <sheetName val="BHYT_Q4-200316"/>
      <sheetName val="C45_T1016"/>
      <sheetName val="binh_do16"/>
      <sheetName val="cot_lieu16"/>
      <sheetName val="van_khuon16"/>
      <sheetName val="CT_BT16"/>
      <sheetName val="lay_mau16"/>
      <sheetName val="mat_ngoai_goi16"/>
      <sheetName val="coc_tram-bt16"/>
      <sheetName val="cong_bien_t1014"/>
      <sheetName val="luong_t9_14"/>
      <sheetName val="bb_t914"/>
      <sheetName val="KL_XL200014"/>
      <sheetName val="Chiet_tinh14"/>
      <sheetName val="Van_chuyen14"/>
      <sheetName val="THKP_(2)14"/>
      <sheetName val="T_Bi14"/>
      <sheetName val="Thiet_ke14"/>
      <sheetName val="K_luong14"/>
      <sheetName val="TT_L214"/>
      <sheetName val="TT_L114"/>
      <sheetName val="Thue_Ngoai14"/>
      <sheetName val="Dong_Dau14"/>
      <sheetName val="Dong_Dau_(2)14"/>
      <sheetName val="Sau_dong14"/>
      <sheetName val="Ma_xa14"/>
      <sheetName val="My_dinh14"/>
      <sheetName val="Tong_cong14"/>
      <sheetName val="Chi_tiet_-_Dv_lap14"/>
      <sheetName val="TH_KHTC14"/>
      <sheetName val="Gia_VL14"/>
      <sheetName val="Bang_gia_ca_may14"/>
      <sheetName val="Bang_luong_CB14"/>
      <sheetName val="Bang_P_tich_CT14"/>
      <sheetName val="D_toan_chi_tiet14"/>
      <sheetName val="Bang_TH_Dtoan14"/>
      <sheetName val="LUAN_CHUYEN14"/>
      <sheetName val="KE_QUY14"/>
      <sheetName val="LUONGGIAN_TIEP14"/>
      <sheetName val="VAY_VON14"/>
      <sheetName val="O_THAO14"/>
      <sheetName val="Q_TRUNG14"/>
      <sheetName val="Y_THANH14"/>
      <sheetName val="Sheet2_(2)14"/>
      <sheetName val="KH_2003_(moi_max)14"/>
      <sheetName val="Interim_payment14"/>
      <sheetName val="Bid_Sum14"/>
      <sheetName val="Item_B14"/>
      <sheetName val="Dg_A14"/>
      <sheetName val="Dg_B&amp;C14"/>
      <sheetName val="Material_at_site14"/>
      <sheetName val="Bang_VL14"/>
      <sheetName val="VL(No_V-c)14"/>
      <sheetName val="He_so14"/>
      <sheetName val="PL_Vua14"/>
      <sheetName val="Chitieu-dam_cac_loai14"/>
      <sheetName val="DG_Dam14"/>
      <sheetName val="DG_chung14"/>
      <sheetName val="VL-dac_chung14"/>
      <sheetName val="CT_1md_&amp;_dau_cong14"/>
      <sheetName val="Tong_hop14"/>
      <sheetName val="CT_cong14"/>
      <sheetName val="dg_cong14"/>
      <sheetName val="CDSL_(2)14"/>
      <sheetName val="__14"/>
      <sheetName val="san_vuon14"/>
      <sheetName val="khu_phu_tro14"/>
      <sheetName val="Thuyet_minh14"/>
      <sheetName val="be_tong14"/>
      <sheetName val="Tong_hop_thep14"/>
      <sheetName val="phan_tich_DG14"/>
      <sheetName val="gia_vat_lieu14"/>
      <sheetName val="gia_xe_may14"/>
      <sheetName val="gia_nhan_cong14"/>
      <sheetName val="BCC_(2)14"/>
      <sheetName val="Bao_cao14"/>
      <sheetName val="Bao_cao_214"/>
      <sheetName val="Khoi_luong14"/>
      <sheetName val="Khoi_luong_mat14"/>
      <sheetName val="Bang_ke14"/>
      <sheetName val="T_HopKL14"/>
      <sheetName val="S_Luong14"/>
      <sheetName val="D_Dap14"/>
      <sheetName val="Q_Toan14"/>
      <sheetName val="Phan_tich_chi_phi14"/>
      <sheetName val="Chi_phi_nen_theo_BVTC14"/>
      <sheetName val="nhan_cong_phu14"/>
      <sheetName val="nhan_cong_Hung14"/>
      <sheetName val="Nhan_cong14"/>
      <sheetName val="Khoi_luong_nen_theo_BVTC14"/>
      <sheetName val="cap_cho_cac_DT14"/>
      <sheetName val="Ung_-_hoan14"/>
      <sheetName val="CP_may14"/>
      <sheetName val="Phu_luc14"/>
      <sheetName val="Gia_trÞ14"/>
      <sheetName val="DS_them_luong_qui_4-200214"/>
      <sheetName val="Phuc_loi_2-9-0214"/>
      <sheetName val="Thuong_nhan_dip_21-12-0214"/>
      <sheetName val="Thuong_dip_nhan_danh_hieu_AHL14"/>
      <sheetName val="Thang_luong_thu_13_nam_200214"/>
      <sheetName val="Luong_SX#_dip_Tet_Qui_Mui(don14"/>
      <sheetName val="CT_Duong14"/>
      <sheetName val="D_gia14"/>
      <sheetName val="T_hop14"/>
      <sheetName val="CtP_tro14"/>
      <sheetName val="Nha_moi14"/>
      <sheetName val="TT-T_Tron_So_214"/>
      <sheetName val="Ct_Dam_14"/>
      <sheetName val="Ct_Duoi14"/>
      <sheetName val="Ct_Tren14"/>
      <sheetName val="D_giaMay14"/>
      <sheetName val="26+180-400_214"/>
      <sheetName val="26+180_Sub114"/>
      <sheetName val="26+180_Sub414"/>
      <sheetName val="26+180-400_5(k95)14"/>
      <sheetName val="26+400-620_3(k95)14"/>
      <sheetName val="26+400-640_1(k95)14"/>
      <sheetName val="26+960-27+150_914"/>
      <sheetName val="26+960-27+150_1014"/>
      <sheetName val="26+960-27+150_1114"/>
      <sheetName val="26+960-27+150_1214"/>
      <sheetName val="26+960-27+150_5(k95)14"/>
      <sheetName val="26+960-27+150_4(k95)14"/>
      <sheetName val="26+960-27+150_1(k95)14"/>
      <sheetName val="27+500-700_5(k95)14"/>
      <sheetName val="27+500-700_4(k95)14"/>
      <sheetName val="27+500-700_3(k95)14"/>
      <sheetName val="27+500-700_1(k95)14"/>
      <sheetName val="27+740-920_3(k95)14"/>
      <sheetName val="27+740-920_2114"/>
      <sheetName val="27+920-28+040_6,714"/>
      <sheetName val="27+920-28+040_1014"/>
      <sheetName val="27+920-28+160_Su314"/>
      <sheetName val="28+160-28+420_5K9514"/>
      <sheetName val="28+430-657_714"/>
      <sheetName val="Km28+430-657_814"/>
      <sheetName val="28+430-657_914"/>
      <sheetName val="28+430-667_1014"/>
      <sheetName val="28+430-657_1114"/>
      <sheetName val="28+430-657_4k9514"/>
      <sheetName val="28+500-657_1814"/>
      <sheetName val="28+520-657_1914"/>
      <sheetName val="C_TIEU14"/>
      <sheetName val="T_Luong14"/>
      <sheetName val="T_HAO14"/>
      <sheetName val="DT_TUYEN14"/>
      <sheetName val="DT_GIA14"/>
      <sheetName val="KHDT_(2)14"/>
      <sheetName val="CL_14"/>
      <sheetName val="KQ_(2)14"/>
      <sheetName val="Quang_Tri14"/>
      <sheetName val="Da_Nang14"/>
      <sheetName val="Quang_Nam14"/>
      <sheetName val="Quang_Ngai14"/>
      <sheetName val="TH_DH-QN14"/>
      <sheetName val="KP_HD14"/>
      <sheetName val="DB_HD14"/>
      <sheetName val="vat_tu14"/>
      <sheetName val="Thep_14"/>
      <sheetName val="Chi_tiet_Khoi_luong14"/>
      <sheetName val="TH_khoi_luong14"/>
      <sheetName val="Chiet_tinh_vat_lieu_14"/>
      <sheetName val="TH_KL_VL14"/>
      <sheetName val="AC_PC14"/>
      <sheetName val="TAI_TRONG14"/>
      <sheetName val="NOI_LUC14"/>
      <sheetName val="TINH_DUYET_THTT_CHINH14"/>
      <sheetName val="TDUYET_THTT_PHU14"/>
      <sheetName val="TINH_DAO_DONG_VA_DO_VONG14"/>
      <sheetName val="TINH_NEO14"/>
      <sheetName val="tong_hop_thanh_toan_thue14"/>
      <sheetName val="bang_ke_nop_thue14"/>
      <sheetName val="Tonh_hop_chi_phi14"/>
      <sheetName val="BK_chi_phi14"/>
      <sheetName val="KTra_DS_va_thue_GTGT14"/>
      <sheetName val="Kiãøm_tra_DS_thue_GTGT14"/>
      <sheetName val="XUAT(gia_von)14"/>
      <sheetName val="Xuat_(gia_ban)14"/>
      <sheetName val="Dchinh_TH_N-X-T14"/>
      <sheetName val="Tong_hop_N-X-T14"/>
      <sheetName val="thue_TH14"/>
      <sheetName val="tong_hop_200114"/>
      <sheetName val="qUYET_TOAN_THUE14"/>
      <sheetName val="BU_CTPH14"/>
      <sheetName val="BU_tran3+360_2214"/>
      <sheetName val="Tran3+360_2214"/>
      <sheetName val="BU_tran2+386_414"/>
      <sheetName val="Tran2+386_414"/>
      <sheetName val="DTcong_4-514"/>
      <sheetName val="Bu_1-214"/>
      <sheetName val="Bu_12-1314"/>
      <sheetName val="DTcong_12-1314"/>
      <sheetName val="DT_cong13-13+14"/>
      <sheetName val="BU-_nhanh14"/>
      <sheetName val="dtcong_nh1-214"/>
      <sheetName val="dtcong_nh0-114"/>
      <sheetName val="BU_11-1214"/>
      <sheetName val="DTcong_11-1214"/>
      <sheetName val="Pr-_CC14"/>
      <sheetName val="MD_3-414"/>
      <sheetName val="ND_3-414"/>
      <sheetName val="MD_1-214"/>
      <sheetName val="ND_1-214"/>
      <sheetName val="MD_0-114"/>
      <sheetName val="ND_0-114"/>
      <sheetName val="KL_tong14"/>
      <sheetName val="TH_(T1-6)14"/>
      <sheetName val="_NL14"/>
      <sheetName val="_NL_(2)14"/>
      <sheetName val="CDTHCT_(3)14"/>
      <sheetName val="thkl_(2)14"/>
      <sheetName val="long_tec14"/>
      <sheetName val="cd_viaK0-T614"/>
      <sheetName val="cdvia_T6-Tc2414"/>
      <sheetName val="cdvia_Tc24-T4614"/>
      <sheetName val="cd_btnL2k0+361-T1914"/>
      <sheetName val="CT_xa14"/>
      <sheetName val="CDTHU_CHI_T114"/>
      <sheetName val="THUCHI_214"/>
      <sheetName val="THU_CHI314"/>
      <sheetName val="THU_CHI_414"/>
      <sheetName val="THU_CHI514"/>
      <sheetName val="THU_CHI_614"/>
      <sheetName val="TU_CHI_714"/>
      <sheetName val="THU_CHI914"/>
      <sheetName val="THU_CHI_814"/>
      <sheetName val="THU_CHI_1014"/>
      <sheetName val="THU_CHI_1114"/>
      <sheetName val="THU_CHI_1214"/>
      <sheetName val="Xep_hang_20114"/>
      <sheetName val="toan_Cty14"/>
      <sheetName val="Cong_ty14"/>
      <sheetName val="XN_214"/>
      <sheetName val="XN_ong_CHi14"/>
      <sheetName val="N_XDCT&amp;_XKLD14"/>
      <sheetName val="CN_HCM14"/>
      <sheetName val="TT_XKLD(Nhan)14"/>
      <sheetName val="Ong_Hong14"/>
      <sheetName val="CN_hung_yen14"/>
      <sheetName val="Dong_nai14"/>
      <sheetName val="K249_K9814"/>
      <sheetName val="K249_K98_(2)14"/>
      <sheetName val="K251_K9814"/>
      <sheetName val="K251_SBase14"/>
      <sheetName val="K251_AC14"/>
      <sheetName val="K252_K9814"/>
      <sheetName val="K252_SBase14"/>
      <sheetName val="K252_AC14"/>
      <sheetName val="K253_K9814"/>
      <sheetName val="K253_Subbase14"/>
      <sheetName val="K253_Base_14"/>
      <sheetName val="K253_SBase14"/>
      <sheetName val="K253_AC14"/>
      <sheetName val="K255_SBase14"/>
      <sheetName val="K259_K9814"/>
      <sheetName val="K259_Subbase14"/>
      <sheetName val="K259_Base_14"/>
      <sheetName val="K259_AC14"/>
      <sheetName val="K260_K9814"/>
      <sheetName val="K260_Subbase14"/>
      <sheetName val="K260_Base14"/>
      <sheetName val="K260_AC14"/>
      <sheetName val="K261_K9814"/>
      <sheetName val="K261_Base14"/>
      <sheetName val="K261_AC14"/>
      <sheetName val="KL_Tram_Cty14"/>
      <sheetName val="Gam_may_Cty14"/>
      <sheetName val="KL_tram_KH14"/>
      <sheetName val="Gam_may_KH14"/>
      <sheetName val="Cach_dien14"/>
      <sheetName val="Mang_tai14"/>
      <sheetName val="KL_DDK14"/>
      <sheetName val="Mang_tai_DDK14"/>
      <sheetName val="KL_DDK0,414"/>
      <sheetName val="TT_Ky_thuat14"/>
      <sheetName val="CT_moi14"/>
      <sheetName val="Tu_dien14"/>
      <sheetName val="May_cat14"/>
      <sheetName val="Dao_Cly14"/>
      <sheetName val="Dao_Ptai14"/>
      <sheetName val="Tu_RMU14"/>
      <sheetName val="C_set14"/>
      <sheetName val="Sco_Cap14"/>
      <sheetName val="Sco_TB14"/>
      <sheetName val="TN_tram14"/>
      <sheetName val="TN_C_set14"/>
      <sheetName val="TN_TD_DDay14"/>
      <sheetName val="Phan_chung14"/>
      <sheetName val="cong_Q214"/>
      <sheetName val="T_U_luong_Q114"/>
      <sheetName val="T_U_luong_Q214"/>
      <sheetName val="T_U_luong_Q314"/>
      <sheetName val="Quyet_toan14"/>
      <sheetName val="Thu_hoi14"/>
      <sheetName val="Lai_vay14"/>
      <sheetName val="Tien_vay14"/>
      <sheetName val="Cong_no14"/>
      <sheetName val="Cop_pha14"/>
      <sheetName val="Gia_DAN14"/>
      <sheetName val="Phu_luc_HD14"/>
      <sheetName val="Gia_du_thau14"/>
      <sheetName val="Ca_xe14"/>
      <sheetName val="Dc_Dau14"/>
      <sheetName val="_o_to_Hien_814"/>
      <sheetName val="_o_to_Hien914"/>
      <sheetName val="_o_to_Hien1014"/>
      <sheetName val="_o_to_Hien1114"/>
      <sheetName val="_o_to_Hien12)14"/>
      <sheetName val="_o_to_Hien124"/>
      <sheetName val="_o_to_Hien214"/>
      <sheetName val="_o_to_Hien314"/>
      <sheetName val="_o_to_Hien414"/>
      <sheetName val="_o_to_Hien514"/>
      <sheetName val="_o_to_Phong_814"/>
      <sheetName val="_o_to_Phong914"/>
      <sheetName val="_o_to_Phong1014"/>
      <sheetName val="_o_to_Phong1114"/>
      <sheetName val="_o_to_Phong12)14"/>
      <sheetName val="_o_to_Phong124"/>
      <sheetName val="_o_to_Phong214"/>
      <sheetName val="_o_to_Phong314"/>
      <sheetName val="_o_to_Phong414"/>
      <sheetName val="_o_to_Phong514"/>
      <sheetName val="_o_to_Dung_8_14"/>
      <sheetName val="_D_tt_dau814"/>
      <sheetName val="_o_to_Dung_914"/>
      <sheetName val="_D9_tt_dau14"/>
      <sheetName val="_D10_tt_dau14"/>
      <sheetName val="_o_to_Dung_1014"/>
      <sheetName val="_o_to_Dung_1114"/>
      <sheetName val="_o_to_Dung_12)14"/>
      <sheetName val="_o_to_Dung_124"/>
      <sheetName val="_o_to_Dung214"/>
      <sheetName val="_o_to_Dung314"/>
      <sheetName val="_o_to_Dung414"/>
      <sheetName val="_o_totrongT10-1214"/>
      <sheetName val="_o_totrongT214"/>
      <sheetName val="_o_totrungT10-1214"/>
      <sheetName val="_o_toMinhT10-12_14"/>
      <sheetName val="_o_toMinhT214"/>
      <sheetName val="_o_toTrieuT10-12__14"/>
      <sheetName val="Luong_8_SP14"/>
      <sheetName val="Luong_9_SP_14"/>
      <sheetName val="Luong_10_SP_14"/>
      <sheetName val="Luong_11_SP_14"/>
      <sheetName val="Luong_12_SP14"/>
      <sheetName val="Luong_1_SP114"/>
      <sheetName val="Luong_2_SP214"/>
      <sheetName val="Luong_3_SP314"/>
      <sheetName val="Luong_4_SP414"/>
      <sheetName val="Luong_4_SP514"/>
      <sheetName val="KL_VL14"/>
      <sheetName val="QT_9-614"/>
      <sheetName val="Thuong_luu_HB14"/>
      <sheetName val="QT_Ky_T14"/>
      <sheetName val="bc_vt_TON_BAI14"/>
      <sheetName val="QT_Duoc_(Hai)14"/>
      <sheetName val="sent_to14"/>
      <sheetName val="KLTong_hop14"/>
      <sheetName val="Lan_can14"/>
      <sheetName val="Ranh_doc_(2)14"/>
      <sheetName val="Ranh_doc14"/>
      <sheetName val="Coc_tieu14"/>
      <sheetName val="Bien_bao14"/>
      <sheetName val="Nan_tuyen14"/>
      <sheetName val="Lan_114"/>
      <sheetName val="Lan__214"/>
      <sheetName val="Lan_314"/>
      <sheetName val="Gia_tri14"/>
      <sheetName val="Lan_514"/>
      <sheetName val="Cong_hop14"/>
      <sheetName val="kldukien_(107)14"/>
      <sheetName val="qui1_(2)14"/>
      <sheetName val="cap_so_lan_214"/>
      <sheetName val="cap_so_BHXH14"/>
      <sheetName val="tru_tien14"/>
      <sheetName val="yt_q214"/>
      <sheetName val="c45_t314"/>
      <sheetName val="c45_t614"/>
      <sheetName val="BHYT_Q3_200314"/>
      <sheetName val="C45_t714"/>
      <sheetName val="C47-t07_200314"/>
      <sheetName val="C45_t814"/>
      <sheetName val="C47-t08_200314"/>
      <sheetName val="C45_t0914"/>
      <sheetName val="C47-t09_200314"/>
      <sheetName val="C47_T1214"/>
      <sheetName val="BHYT_Q4-200314"/>
      <sheetName val="C45_T1014"/>
      <sheetName val="binh_do14"/>
      <sheetName val="cot_lieu14"/>
      <sheetName val="van_khuon14"/>
      <sheetName val="CT_BT14"/>
      <sheetName val="lay_mau14"/>
      <sheetName val="mat_ngoai_goi14"/>
      <sheetName val="coc_tram-bt14"/>
      <sheetName val="cong_bien_t1011"/>
      <sheetName val="luong_t9_11"/>
      <sheetName val="bb_t911"/>
      <sheetName val="KL_XL200011"/>
      <sheetName val="Chiet_tinh11"/>
      <sheetName val="Van_chuyen11"/>
      <sheetName val="THKP_(2)11"/>
      <sheetName val="T_Bi11"/>
      <sheetName val="Thiet_ke11"/>
      <sheetName val="K_luong11"/>
      <sheetName val="TT_L211"/>
      <sheetName val="TT_L111"/>
      <sheetName val="Thue_Ngoai11"/>
      <sheetName val="Dong_Dau11"/>
      <sheetName val="Dong_Dau_(2)11"/>
      <sheetName val="Sau_dong11"/>
      <sheetName val="Ma_xa11"/>
      <sheetName val="My_dinh11"/>
      <sheetName val="Tong_cong11"/>
      <sheetName val="Chi_tiet_-_Dv_lap11"/>
      <sheetName val="TH_KHTC11"/>
      <sheetName val="Gia_VL11"/>
      <sheetName val="Bang_gia_ca_may11"/>
      <sheetName val="Bang_luong_CB11"/>
      <sheetName val="Bang_P_tich_CT11"/>
      <sheetName val="D_toan_chi_tiet11"/>
      <sheetName val="Bang_TH_Dtoan11"/>
      <sheetName val="LUAN_CHUYEN11"/>
      <sheetName val="KE_QUY11"/>
      <sheetName val="LUONGGIAN_TIEP11"/>
      <sheetName val="VAY_VON11"/>
      <sheetName val="O_THAO11"/>
      <sheetName val="Q_TRUNG11"/>
      <sheetName val="Y_THANH11"/>
      <sheetName val="Sheet2_(2)11"/>
      <sheetName val="KH_2003_(moi_max)11"/>
      <sheetName val="Interim_payment11"/>
      <sheetName val="Bid_Sum11"/>
      <sheetName val="Item_B11"/>
      <sheetName val="Dg_A11"/>
      <sheetName val="Dg_B&amp;C11"/>
      <sheetName val="Material_at_site11"/>
      <sheetName val="Bang_VL11"/>
      <sheetName val="VL(No_V-c)11"/>
      <sheetName val="He_so11"/>
      <sheetName val="PL_Vua11"/>
      <sheetName val="Chitieu-dam_cac_loai11"/>
      <sheetName val="DG_Dam11"/>
      <sheetName val="DG_chung11"/>
      <sheetName val="VL-dac_chung11"/>
      <sheetName val="CT_1md_&amp;_dau_cong11"/>
      <sheetName val="Tong_hop11"/>
      <sheetName val="CT_cong11"/>
      <sheetName val="dg_cong11"/>
      <sheetName val="CDSL_(2)11"/>
      <sheetName val="__11"/>
      <sheetName val="san_vuon11"/>
      <sheetName val="khu_phu_tro11"/>
      <sheetName val="Thuyet_minh11"/>
      <sheetName val="be_tong11"/>
      <sheetName val="Tong_hop_thep11"/>
      <sheetName val="phan_tich_DG11"/>
      <sheetName val="gia_vat_lieu11"/>
      <sheetName val="gia_xe_may11"/>
      <sheetName val="gia_nhan_cong11"/>
      <sheetName val="BCC_(2)11"/>
      <sheetName val="Bao_cao11"/>
      <sheetName val="Bao_cao_211"/>
      <sheetName val="Khoi_luong11"/>
      <sheetName val="Khoi_luong_mat11"/>
      <sheetName val="Bang_ke11"/>
      <sheetName val="T_HopKL11"/>
      <sheetName val="S_Luong11"/>
      <sheetName val="D_Dap11"/>
      <sheetName val="Q_Toan11"/>
      <sheetName val="Phan_tich_chi_phi11"/>
      <sheetName val="Chi_phi_nen_theo_BVTC11"/>
      <sheetName val="nhan_cong_phu11"/>
      <sheetName val="nhan_cong_Hung11"/>
      <sheetName val="Nhan_cong11"/>
      <sheetName val="Khoi_luong_nen_theo_BVTC11"/>
      <sheetName val="cap_cho_cac_DT11"/>
      <sheetName val="Ung_-_hoan11"/>
      <sheetName val="CP_may11"/>
      <sheetName val="Phu_luc11"/>
      <sheetName val="Gia_trÞ11"/>
      <sheetName val="DS_them_luong_qui_4-200211"/>
      <sheetName val="Phuc_loi_2-9-0211"/>
      <sheetName val="Thuong_nhan_dip_21-12-0211"/>
      <sheetName val="Thuong_dip_nhan_danh_hieu_AHL11"/>
      <sheetName val="Thang_luong_thu_13_nam_200211"/>
      <sheetName val="Luong_SX#_dip_Tet_Qui_Mui(don11"/>
      <sheetName val="CT_Duong11"/>
      <sheetName val="D_gia11"/>
      <sheetName val="T_hop11"/>
      <sheetName val="CtP_tro11"/>
      <sheetName val="Nha_moi11"/>
      <sheetName val="TT-T_Tron_So_211"/>
      <sheetName val="Ct_Dam_11"/>
      <sheetName val="Ct_Duoi11"/>
      <sheetName val="Ct_Tren11"/>
      <sheetName val="D_giaMay11"/>
      <sheetName val="26+180-400_211"/>
      <sheetName val="26+180_Sub111"/>
      <sheetName val="26+180_Sub411"/>
      <sheetName val="26+180-400_5(k95)11"/>
      <sheetName val="26+400-620_3(k95)11"/>
      <sheetName val="26+400-640_1(k95)11"/>
      <sheetName val="26+960-27+150_911"/>
      <sheetName val="26+960-27+150_1011"/>
      <sheetName val="26+960-27+150_1111"/>
      <sheetName val="26+960-27+150_1211"/>
      <sheetName val="26+960-27+150_5(k95)11"/>
      <sheetName val="26+960-27+150_4(k95)11"/>
      <sheetName val="26+960-27+150_1(k95)11"/>
      <sheetName val="27+500-700_5(k95)11"/>
      <sheetName val="27+500-700_4(k95)11"/>
      <sheetName val="27+500-700_3(k95)11"/>
      <sheetName val="27+500-700_1(k95)11"/>
      <sheetName val="27+740-920_3(k95)11"/>
      <sheetName val="27+740-920_2111"/>
      <sheetName val="27+920-28+040_6,711"/>
      <sheetName val="27+920-28+040_1011"/>
      <sheetName val="27+920-28+160_Su311"/>
      <sheetName val="28+160-28+420_5K9511"/>
      <sheetName val="28+430-657_711"/>
      <sheetName val="Km28+430-657_811"/>
      <sheetName val="28+430-657_911"/>
      <sheetName val="28+430-667_1011"/>
      <sheetName val="28+430-657_1111"/>
      <sheetName val="28+430-657_4k9511"/>
      <sheetName val="28+500-657_1811"/>
      <sheetName val="28+520-657_1911"/>
      <sheetName val="C_TIEU11"/>
      <sheetName val="T_Luong11"/>
      <sheetName val="T_HAO11"/>
      <sheetName val="DT_TUYEN11"/>
      <sheetName val="DT_GIA11"/>
      <sheetName val="KHDT_(2)11"/>
      <sheetName val="CL_11"/>
      <sheetName val="KQ_(2)11"/>
      <sheetName val="Quang_Tri11"/>
      <sheetName val="Da_Nang11"/>
      <sheetName val="Quang_Nam11"/>
      <sheetName val="Quang_Ngai11"/>
      <sheetName val="TH_DH-QN11"/>
      <sheetName val="KP_HD11"/>
      <sheetName val="DB_HD11"/>
      <sheetName val="vat_tu11"/>
      <sheetName val="Thep_11"/>
      <sheetName val="Chi_tiet_Khoi_luong11"/>
      <sheetName val="TH_khoi_luong11"/>
      <sheetName val="Chiet_tinh_vat_lieu_11"/>
      <sheetName val="TH_KL_VL11"/>
      <sheetName val="AC_PC11"/>
      <sheetName val="TAI_TRONG11"/>
      <sheetName val="NOI_LUC11"/>
      <sheetName val="TINH_DUYET_THTT_CHINH11"/>
      <sheetName val="TDUYET_THTT_PHU11"/>
      <sheetName val="TINH_DAO_DONG_VA_DO_VONG11"/>
      <sheetName val="TINH_NEO11"/>
      <sheetName val="tong_hop_thanh_toan_thue11"/>
      <sheetName val="bang_ke_nop_thue11"/>
      <sheetName val="Tonh_hop_chi_phi11"/>
      <sheetName val="BK_chi_phi11"/>
      <sheetName val="KTra_DS_va_thue_GTGT11"/>
      <sheetName val="Kiãøm_tra_DS_thue_GTGT11"/>
      <sheetName val="XUAT(gia_von)11"/>
      <sheetName val="Xuat_(gia_ban)11"/>
      <sheetName val="Dchinh_TH_N-X-T11"/>
      <sheetName val="Tong_hop_N-X-T11"/>
      <sheetName val="thue_TH11"/>
      <sheetName val="tong_hop_200111"/>
      <sheetName val="qUYET_TOAN_THUE11"/>
      <sheetName val="BU_CTPH11"/>
      <sheetName val="BU_tran3+360_2211"/>
      <sheetName val="Tran3+360_2211"/>
      <sheetName val="BU_tran2+386_411"/>
      <sheetName val="Tran2+386_411"/>
      <sheetName val="DTcong_4-511"/>
      <sheetName val="Bu_1-211"/>
      <sheetName val="Bu_12-1311"/>
      <sheetName val="DTcong_12-1311"/>
      <sheetName val="DT_cong13-13+11"/>
      <sheetName val="BU-_nhanh11"/>
      <sheetName val="dtcong_nh1-211"/>
      <sheetName val="dtcong_nh0-111"/>
      <sheetName val="BU_11-1211"/>
      <sheetName val="DTcong_11-1211"/>
      <sheetName val="Pr-_CC11"/>
      <sheetName val="MD_3-411"/>
      <sheetName val="ND_3-411"/>
      <sheetName val="MD_1-211"/>
      <sheetName val="ND_1-211"/>
      <sheetName val="MD_0-111"/>
      <sheetName val="ND_0-111"/>
      <sheetName val="KL_tong11"/>
      <sheetName val="TH_(T1-6)11"/>
      <sheetName val="_NL11"/>
      <sheetName val="_NL_(2)11"/>
      <sheetName val="CDTHCT_(3)11"/>
      <sheetName val="thkl_(2)11"/>
      <sheetName val="long_tec11"/>
      <sheetName val="cd_viaK0-T611"/>
      <sheetName val="cdvia_T6-Tc2411"/>
      <sheetName val="cdvia_Tc24-T4611"/>
      <sheetName val="cd_btnL2k0+361-T1911"/>
      <sheetName val="CT_xa11"/>
      <sheetName val="CDTHU_CHI_T111"/>
      <sheetName val="THUCHI_211"/>
      <sheetName val="THU_CHI311"/>
      <sheetName val="THU_CHI_411"/>
      <sheetName val="THU_CHI511"/>
      <sheetName val="THU_CHI_611"/>
      <sheetName val="TU_CHI_711"/>
      <sheetName val="THU_CHI911"/>
      <sheetName val="THU_CHI_811"/>
      <sheetName val="THU_CHI_1011"/>
      <sheetName val="THU_CHI_1111"/>
      <sheetName val="THU_CHI_1211"/>
      <sheetName val="Xep_hang_20111"/>
      <sheetName val="toan_Cty11"/>
      <sheetName val="Cong_ty11"/>
      <sheetName val="XN_211"/>
      <sheetName val="XN_ong_CHi11"/>
      <sheetName val="N_XDCT&amp;_XKLD11"/>
      <sheetName val="CN_HCM11"/>
      <sheetName val="TT_XKLD(Nhan)11"/>
      <sheetName val="Ong_Hong11"/>
      <sheetName val="CN_hung_yen11"/>
      <sheetName val="Dong_nai11"/>
      <sheetName val="K249_K9811"/>
      <sheetName val="K249_K98_(2)11"/>
      <sheetName val="K251_K9811"/>
      <sheetName val="K251_SBase11"/>
      <sheetName val="K251_AC11"/>
      <sheetName val="K252_K9811"/>
      <sheetName val="K252_SBase11"/>
      <sheetName val="K252_AC11"/>
      <sheetName val="K253_K9811"/>
      <sheetName val="K253_Subbase11"/>
      <sheetName val="K253_Base_11"/>
      <sheetName val="K253_SBase11"/>
      <sheetName val="K253_AC11"/>
      <sheetName val="K255_SBase11"/>
      <sheetName val="K259_K9811"/>
      <sheetName val="K259_Subbase11"/>
      <sheetName val="K259_Base_11"/>
      <sheetName val="K259_AC11"/>
      <sheetName val="K260_K9811"/>
      <sheetName val="K260_Subbase11"/>
      <sheetName val="K260_Base11"/>
      <sheetName val="K260_AC11"/>
      <sheetName val="K261_K9811"/>
      <sheetName val="K261_Base11"/>
      <sheetName val="K261_AC11"/>
      <sheetName val="KL_Tram_Cty11"/>
      <sheetName val="Gam_may_Cty11"/>
      <sheetName val="KL_tram_KH11"/>
      <sheetName val="Gam_may_KH11"/>
      <sheetName val="Cach_dien11"/>
      <sheetName val="Mang_tai11"/>
      <sheetName val="KL_DDK11"/>
      <sheetName val="Mang_tai_DDK11"/>
      <sheetName val="KL_DDK0,411"/>
      <sheetName val="TT_Ky_thuat11"/>
      <sheetName val="CT_moi11"/>
      <sheetName val="Tu_dien11"/>
      <sheetName val="May_cat11"/>
      <sheetName val="Dao_Cly11"/>
      <sheetName val="Dao_Ptai11"/>
      <sheetName val="Tu_RMU11"/>
      <sheetName val="C_set11"/>
      <sheetName val="Sco_Cap11"/>
      <sheetName val="Sco_TB11"/>
      <sheetName val="TN_tram11"/>
      <sheetName val="TN_C_set11"/>
      <sheetName val="TN_TD_DDay11"/>
      <sheetName val="Phan_chung11"/>
      <sheetName val="cong_Q211"/>
      <sheetName val="T_U_luong_Q111"/>
      <sheetName val="T_U_luong_Q211"/>
      <sheetName val="T_U_luong_Q311"/>
      <sheetName val="Quyet_toan11"/>
      <sheetName val="Thu_hoi11"/>
      <sheetName val="Lai_vay11"/>
      <sheetName val="Tien_vay11"/>
      <sheetName val="Cong_no11"/>
      <sheetName val="Cop_pha11"/>
      <sheetName val="Gia_DAN11"/>
      <sheetName val="Phu_luc_HD11"/>
      <sheetName val="Gia_du_thau11"/>
      <sheetName val="Ca_xe11"/>
      <sheetName val="Dc_Dau11"/>
      <sheetName val="_o_to_Hien_811"/>
      <sheetName val="_o_to_Hien911"/>
      <sheetName val="_o_to_Hien1011"/>
      <sheetName val="_o_to_Hien1111"/>
      <sheetName val="_o_to_Hien12)11"/>
      <sheetName val="_o_to_Hien121"/>
      <sheetName val="_o_to_Hien211"/>
      <sheetName val="_o_to_Hien311"/>
      <sheetName val="_o_to_Hien411"/>
      <sheetName val="_o_to_Hien511"/>
      <sheetName val="_o_to_Phong_811"/>
      <sheetName val="_o_to_Phong911"/>
      <sheetName val="_o_to_Phong1011"/>
      <sheetName val="_o_to_Phong1111"/>
      <sheetName val="_o_to_Phong12)11"/>
      <sheetName val="_o_to_Phong121"/>
      <sheetName val="_o_to_Phong211"/>
      <sheetName val="_o_to_Phong311"/>
      <sheetName val="_o_to_Phong411"/>
      <sheetName val="_o_to_Phong511"/>
      <sheetName val="_o_to_Dung_8_11"/>
      <sheetName val="_D_tt_dau811"/>
      <sheetName val="_o_to_Dung_911"/>
      <sheetName val="_D9_tt_dau11"/>
      <sheetName val="_D10_tt_dau11"/>
      <sheetName val="_o_to_Dung_1011"/>
      <sheetName val="_o_to_Dung_1111"/>
      <sheetName val="_o_to_Dung_12)11"/>
      <sheetName val="_o_to_Dung_121"/>
      <sheetName val="_o_to_Dung211"/>
      <sheetName val="_o_to_Dung311"/>
      <sheetName val="_o_to_Dung411"/>
      <sheetName val="_o_totrongT10-1211"/>
      <sheetName val="_o_totrongT211"/>
      <sheetName val="_o_totrungT10-1211"/>
      <sheetName val="_o_toMinhT10-12_11"/>
      <sheetName val="_o_toMinhT211"/>
      <sheetName val="_o_toTrieuT10-12__11"/>
      <sheetName val="Luong_8_SP11"/>
      <sheetName val="Luong_9_SP_11"/>
      <sheetName val="Luong_10_SP_11"/>
      <sheetName val="Luong_11_SP_11"/>
      <sheetName val="Luong_12_SP11"/>
      <sheetName val="Luong_1_SP111"/>
      <sheetName val="Luong_2_SP211"/>
      <sheetName val="Luong_3_SP311"/>
      <sheetName val="Luong_4_SP411"/>
      <sheetName val="Luong_4_SP511"/>
      <sheetName val="KL_VL11"/>
      <sheetName val="QT_9-611"/>
      <sheetName val="Thuong_luu_HB11"/>
      <sheetName val="QT_Ky_T11"/>
      <sheetName val="bc_vt_TON_BAI11"/>
      <sheetName val="QT_Duoc_(Hai)11"/>
      <sheetName val="sent_to11"/>
      <sheetName val="KLTong_hop11"/>
      <sheetName val="Lan_can11"/>
      <sheetName val="Ranh_doc_(2)11"/>
      <sheetName val="Ranh_doc11"/>
      <sheetName val="Coc_tieu11"/>
      <sheetName val="Bien_bao11"/>
      <sheetName val="Nan_tuyen11"/>
      <sheetName val="Lan_111"/>
      <sheetName val="Lan__211"/>
      <sheetName val="Lan_311"/>
      <sheetName val="Gia_tri11"/>
      <sheetName val="Lan_511"/>
      <sheetName val="Cong_hop11"/>
      <sheetName val="kldukien_(107)11"/>
      <sheetName val="qui1_(2)11"/>
      <sheetName val="cap_so_lan_211"/>
      <sheetName val="cap_so_BHXH11"/>
      <sheetName val="tru_tien11"/>
      <sheetName val="yt_q211"/>
      <sheetName val="c45_t311"/>
      <sheetName val="c45_t611"/>
      <sheetName val="BHYT_Q3_200311"/>
      <sheetName val="C45_t711"/>
      <sheetName val="C47-t07_200311"/>
      <sheetName val="C45_t811"/>
      <sheetName val="C47-t08_200311"/>
      <sheetName val="C45_t0911"/>
      <sheetName val="C47-t09_200311"/>
      <sheetName val="C47_T1211"/>
      <sheetName val="BHYT_Q4-200311"/>
      <sheetName val="C45_T1011"/>
      <sheetName val="binh_do11"/>
      <sheetName val="cot_lieu11"/>
      <sheetName val="van_khuon11"/>
      <sheetName val="CT_BT11"/>
      <sheetName val="lay_mau11"/>
      <sheetName val="mat_ngoai_goi11"/>
      <sheetName val="coc_tram-bt11"/>
      <sheetName val="cong_bien_t1013"/>
      <sheetName val="luong_t9_13"/>
      <sheetName val="bb_t913"/>
      <sheetName val="KL_XL200013"/>
      <sheetName val="Chiet_tinh13"/>
      <sheetName val="Van_chuyen13"/>
      <sheetName val="THKP_(2)13"/>
      <sheetName val="T_Bi13"/>
      <sheetName val="Thiet_ke13"/>
      <sheetName val="K_luong13"/>
      <sheetName val="TT_L213"/>
      <sheetName val="TT_L113"/>
      <sheetName val="Thue_Ngoai13"/>
      <sheetName val="Dong_Dau13"/>
      <sheetName val="Dong_Dau_(2)13"/>
      <sheetName val="Sau_dong13"/>
      <sheetName val="Ma_xa13"/>
      <sheetName val="My_dinh13"/>
      <sheetName val="Tong_cong13"/>
      <sheetName val="Chi_tiet_-_Dv_lap13"/>
      <sheetName val="TH_KHTC13"/>
      <sheetName val="Gia_VL13"/>
      <sheetName val="Bang_gia_ca_may13"/>
      <sheetName val="Bang_luong_CB13"/>
      <sheetName val="Bang_P_tich_CT13"/>
      <sheetName val="D_toan_chi_tiet13"/>
      <sheetName val="Bang_TH_Dtoan13"/>
      <sheetName val="LUAN_CHUYEN13"/>
      <sheetName val="KE_QUY13"/>
      <sheetName val="LUONGGIAN_TIEP13"/>
      <sheetName val="VAY_VON13"/>
      <sheetName val="O_THAO13"/>
      <sheetName val="Q_TRUNG13"/>
      <sheetName val="Y_THANH13"/>
      <sheetName val="Sheet2_(2)13"/>
      <sheetName val="KH_2003_(moi_max)13"/>
      <sheetName val="Interim_payment13"/>
      <sheetName val="Bid_Sum13"/>
      <sheetName val="Item_B13"/>
      <sheetName val="Dg_A13"/>
      <sheetName val="Dg_B&amp;C13"/>
      <sheetName val="Material_at_site13"/>
      <sheetName val="Bang_VL13"/>
      <sheetName val="VL(No_V-c)13"/>
      <sheetName val="He_so13"/>
      <sheetName val="PL_Vua13"/>
      <sheetName val="Chitieu-dam_cac_loai13"/>
      <sheetName val="DG_Dam13"/>
      <sheetName val="DG_chung13"/>
      <sheetName val="VL-dac_chung13"/>
      <sheetName val="CT_1md_&amp;_dau_cong13"/>
      <sheetName val="Tong_hop13"/>
      <sheetName val="CT_cong13"/>
      <sheetName val="dg_cong13"/>
      <sheetName val="CDSL_(2)13"/>
      <sheetName val="__13"/>
      <sheetName val="san_vuon13"/>
      <sheetName val="khu_phu_tro13"/>
      <sheetName val="Thuyet_minh13"/>
      <sheetName val="be_tong13"/>
      <sheetName val="Tong_hop_thep13"/>
      <sheetName val="phan_tich_DG13"/>
      <sheetName val="gia_vat_lieu13"/>
      <sheetName val="gia_xe_may13"/>
      <sheetName val="gia_nhan_cong13"/>
      <sheetName val="BCC_(2)13"/>
      <sheetName val="Bao_cao13"/>
      <sheetName val="Bao_cao_213"/>
      <sheetName val="Khoi_luong13"/>
      <sheetName val="Khoi_luong_mat13"/>
      <sheetName val="Bang_ke13"/>
      <sheetName val="T_HopKL13"/>
      <sheetName val="S_Luong13"/>
      <sheetName val="D_Dap13"/>
      <sheetName val="Q_Toan13"/>
      <sheetName val="Phan_tich_chi_phi13"/>
      <sheetName val="Chi_phi_nen_theo_BVTC13"/>
      <sheetName val="nhan_cong_phu13"/>
      <sheetName val="nhan_cong_Hung13"/>
      <sheetName val="Nhan_cong13"/>
      <sheetName val="Khoi_luong_nen_theo_BVTC13"/>
      <sheetName val="cap_cho_cac_DT13"/>
      <sheetName val="Ung_-_hoan13"/>
      <sheetName val="CP_may13"/>
      <sheetName val="Phu_luc13"/>
      <sheetName val="Gia_trÞ13"/>
      <sheetName val="DS_them_luong_qui_4-200213"/>
      <sheetName val="Phuc_loi_2-9-0213"/>
      <sheetName val="Thuong_nhan_dip_21-12-0213"/>
      <sheetName val="Thuong_dip_nhan_danh_hieu_AHL13"/>
      <sheetName val="Thang_luong_thu_13_nam_200213"/>
      <sheetName val="Luong_SX#_dip_Tet_Qui_Mui(don13"/>
      <sheetName val="CT_Duong13"/>
      <sheetName val="D_gia13"/>
      <sheetName val="T_hop13"/>
      <sheetName val="CtP_tro13"/>
      <sheetName val="Nha_moi13"/>
      <sheetName val="TT-T_Tron_So_213"/>
      <sheetName val="Ct_Dam_13"/>
      <sheetName val="Ct_Duoi13"/>
      <sheetName val="Ct_Tren13"/>
      <sheetName val="D_giaMay13"/>
      <sheetName val="26+180-400_213"/>
      <sheetName val="26+180_Sub113"/>
      <sheetName val="26+180_Sub413"/>
      <sheetName val="26+180-400_5(k95)13"/>
      <sheetName val="26+400-620_3(k95)13"/>
      <sheetName val="26+400-640_1(k95)13"/>
      <sheetName val="26+960-27+150_913"/>
      <sheetName val="26+960-27+150_1013"/>
      <sheetName val="26+960-27+150_1113"/>
      <sheetName val="26+960-27+150_1213"/>
      <sheetName val="26+960-27+150_5(k95)13"/>
      <sheetName val="26+960-27+150_4(k95)13"/>
      <sheetName val="26+960-27+150_1(k95)13"/>
      <sheetName val="27+500-700_5(k95)13"/>
      <sheetName val="27+500-700_4(k95)13"/>
      <sheetName val="27+500-700_3(k95)13"/>
      <sheetName val="27+500-700_1(k95)13"/>
      <sheetName val="27+740-920_3(k95)13"/>
      <sheetName val="27+740-920_2113"/>
      <sheetName val="27+920-28+040_6,713"/>
      <sheetName val="27+920-28+040_1013"/>
      <sheetName val="27+920-28+160_Su313"/>
      <sheetName val="28+160-28+420_5K9513"/>
      <sheetName val="28+430-657_713"/>
      <sheetName val="Km28+430-657_813"/>
      <sheetName val="28+430-657_913"/>
      <sheetName val="28+430-667_1013"/>
      <sheetName val="28+430-657_1113"/>
      <sheetName val="28+430-657_4k9513"/>
      <sheetName val="28+500-657_1813"/>
      <sheetName val="28+520-657_1913"/>
      <sheetName val="C_TIEU13"/>
      <sheetName val="T_Luong13"/>
      <sheetName val="T_HAO13"/>
      <sheetName val="DT_TUYEN13"/>
      <sheetName val="DT_GIA13"/>
      <sheetName val="KHDT_(2)13"/>
      <sheetName val="CL_13"/>
      <sheetName val="KQ_(2)13"/>
      <sheetName val="Quang_Tri13"/>
      <sheetName val="Da_Nang13"/>
      <sheetName val="Quang_Nam13"/>
      <sheetName val="Quang_Ngai13"/>
      <sheetName val="TH_DH-QN13"/>
      <sheetName val="KP_HD13"/>
      <sheetName val="DB_HD13"/>
      <sheetName val="vat_tu13"/>
      <sheetName val="Thep_13"/>
      <sheetName val="Chi_tiet_Khoi_luong13"/>
      <sheetName val="TH_khoi_luong13"/>
      <sheetName val="Chiet_tinh_vat_lieu_13"/>
      <sheetName val="TH_KL_VL13"/>
      <sheetName val="AC_PC13"/>
      <sheetName val="TAI_TRONG13"/>
      <sheetName val="NOI_LUC13"/>
      <sheetName val="TINH_DUYET_THTT_CHINH13"/>
      <sheetName val="TDUYET_THTT_PHU13"/>
      <sheetName val="TINH_DAO_DONG_VA_DO_VONG13"/>
      <sheetName val="TINH_NEO13"/>
      <sheetName val="tong_hop_thanh_toan_thue13"/>
      <sheetName val="bang_ke_nop_thue13"/>
      <sheetName val="Tonh_hop_chi_phi13"/>
      <sheetName val="BK_chi_phi13"/>
      <sheetName val="KTra_DS_va_thue_GTGT13"/>
      <sheetName val="Kiãøm_tra_DS_thue_GTGT13"/>
      <sheetName val="XUAT(gia_von)13"/>
      <sheetName val="Xuat_(gia_ban)13"/>
      <sheetName val="Dchinh_TH_N-X-T13"/>
      <sheetName val="Tong_hop_N-X-T13"/>
      <sheetName val="thue_TH13"/>
      <sheetName val="tong_hop_200113"/>
      <sheetName val="qUYET_TOAN_THUE13"/>
      <sheetName val="BU_CTPH13"/>
      <sheetName val="BU_tran3+360_2213"/>
      <sheetName val="Tran3+360_2213"/>
      <sheetName val="BU_tran2+386_413"/>
      <sheetName val="Tran2+386_413"/>
      <sheetName val="DTcong_4-513"/>
      <sheetName val="Bu_1-213"/>
      <sheetName val="Bu_12-1313"/>
      <sheetName val="DTcong_12-1313"/>
      <sheetName val="DT_cong13-13+13"/>
      <sheetName val="BU-_nhanh13"/>
      <sheetName val="dtcong_nh1-213"/>
      <sheetName val="dtcong_nh0-113"/>
      <sheetName val="BU_11-1213"/>
      <sheetName val="DTcong_11-1213"/>
      <sheetName val="Pr-_CC13"/>
      <sheetName val="MD_3-413"/>
      <sheetName val="ND_3-413"/>
      <sheetName val="MD_1-213"/>
      <sheetName val="ND_1-213"/>
      <sheetName val="MD_0-113"/>
      <sheetName val="ND_0-113"/>
      <sheetName val="KL_tong13"/>
      <sheetName val="TH_(T1-6)13"/>
      <sheetName val="_NL13"/>
      <sheetName val="_NL_(2)13"/>
      <sheetName val="CDTHCT_(3)13"/>
      <sheetName val="thkl_(2)13"/>
      <sheetName val="long_tec13"/>
      <sheetName val="cd_viaK0-T613"/>
      <sheetName val="cdvia_T6-Tc2413"/>
      <sheetName val="cdvia_Tc24-T4613"/>
      <sheetName val="cd_btnL2k0+361-T1913"/>
      <sheetName val="CT_xa13"/>
      <sheetName val="CDTHU_CHI_T113"/>
      <sheetName val="THUCHI_213"/>
      <sheetName val="THU_CHI313"/>
      <sheetName val="THU_CHI_413"/>
      <sheetName val="THU_CHI513"/>
      <sheetName val="THU_CHI_613"/>
      <sheetName val="TU_CHI_713"/>
      <sheetName val="THU_CHI913"/>
      <sheetName val="THU_CHI_813"/>
      <sheetName val="THU_CHI_1013"/>
      <sheetName val="THU_CHI_1113"/>
      <sheetName val="THU_CHI_1213"/>
      <sheetName val="Xep_hang_20113"/>
      <sheetName val="toan_Cty13"/>
      <sheetName val="Cong_ty13"/>
      <sheetName val="XN_213"/>
      <sheetName val="XN_ong_CHi13"/>
      <sheetName val="N_XDCT&amp;_XKLD13"/>
      <sheetName val="CN_HCM13"/>
      <sheetName val="TT_XKLD(Nhan)13"/>
      <sheetName val="Ong_Hong13"/>
      <sheetName val="CN_hung_yen13"/>
      <sheetName val="Dong_nai13"/>
      <sheetName val="K249_K9813"/>
      <sheetName val="K249_K98_(2)13"/>
      <sheetName val="K251_K9813"/>
      <sheetName val="K251_SBase13"/>
      <sheetName val="K251_AC13"/>
      <sheetName val="K252_K9813"/>
      <sheetName val="K252_SBase13"/>
      <sheetName val="K252_AC13"/>
      <sheetName val="K253_K9813"/>
      <sheetName val="K253_Subbase13"/>
      <sheetName val="K253_Base_13"/>
      <sheetName val="K253_SBase13"/>
      <sheetName val="K253_AC13"/>
      <sheetName val="K255_SBase13"/>
      <sheetName val="K259_K9813"/>
      <sheetName val="K259_Subbase13"/>
      <sheetName val="K259_Base_13"/>
      <sheetName val="K259_AC13"/>
      <sheetName val="K260_K9813"/>
      <sheetName val="K260_Subbase13"/>
      <sheetName val="K260_Base13"/>
      <sheetName val="K260_AC13"/>
      <sheetName val="K261_K9813"/>
      <sheetName val="K261_Base13"/>
      <sheetName val="K261_AC13"/>
      <sheetName val="KL_Tram_Cty13"/>
      <sheetName val="Gam_may_Cty13"/>
      <sheetName val="KL_tram_KH13"/>
      <sheetName val="Gam_may_KH13"/>
      <sheetName val="Cach_dien13"/>
      <sheetName val="Mang_tai13"/>
      <sheetName val="KL_DDK13"/>
      <sheetName val="Mang_tai_DDK13"/>
      <sheetName val="KL_DDK0,413"/>
      <sheetName val="TT_Ky_thuat13"/>
      <sheetName val="CT_moi13"/>
      <sheetName val="Tu_dien13"/>
      <sheetName val="May_cat13"/>
      <sheetName val="Dao_Cly13"/>
      <sheetName val="Dao_Ptai13"/>
      <sheetName val="Tu_RMU13"/>
      <sheetName val="C_set13"/>
      <sheetName val="Sco_Cap13"/>
      <sheetName val="Sco_TB13"/>
      <sheetName val="TN_tram13"/>
      <sheetName val="TN_C_set13"/>
      <sheetName val="TN_TD_DDay13"/>
      <sheetName val="Phan_chung13"/>
      <sheetName val="cong_Q213"/>
      <sheetName val="T_U_luong_Q113"/>
      <sheetName val="T_U_luong_Q213"/>
      <sheetName val="T_U_luong_Q313"/>
      <sheetName val="Quyet_toan13"/>
      <sheetName val="Thu_hoi13"/>
      <sheetName val="Lai_vay13"/>
      <sheetName val="Tien_vay13"/>
      <sheetName val="Cong_no13"/>
      <sheetName val="Cop_pha13"/>
      <sheetName val="Gia_DAN13"/>
      <sheetName val="Phu_luc_HD13"/>
      <sheetName val="Gia_du_thau13"/>
      <sheetName val="Ca_xe13"/>
      <sheetName val="Dc_Dau13"/>
      <sheetName val="_o_to_Hien_813"/>
      <sheetName val="_o_to_Hien913"/>
      <sheetName val="_o_to_Hien1013"/>
      <sheetName val="_o_to_Hien1113"/>
      <sheetName val="_o_to_Hien12)13"/>
      <sheetName val="_o_to_Hien123"/>
      <sheetName val="_o_to_Hien213"/>
      <sheetName val="_o_to_Hien313"/>
      <sheetName val="_o_to_Hien413"/>
      <sheetName val="_o_to_Hien513"/>
      <sheetName val="_o_to_Phong_813"/>
      <sheetName val="_o_to_Phong913"/>
      <sheetName val="_o_to_Phong1013"/>
      <sheetName val="_o_to_Phong1113"/>
      <sheetName val="_o_to_Phong12)13"/>
      <sheetName val="_o_to_Phong123"/>
      <sheetName val="_o_to_Phong213"/>
      <sheetName val="_o_to_Phong313"/>
      <sheetName val="_o_to_Phong413"/>
      <sheetName val="_o_to_Phong513"/>
      <sheetName val="_o_to_Dung_8_13"/>
      <sheetName val="_D_tt_dau813"/>
      <sheetName val="_o_to_Dung_913"/>
      <sheetName val="_D9_tt_dau13"/>
      <sheetName val="_D10_tt_dau13"/>
      <sheetName val="_o_to_Dung_1013"/>
      <sheetName val="_o_to_Dung_1113"/>
      <sheetName val="_o_to_Dung_12)13"/>
      <sheetName val="_o_to_Dung_123"/>
      <sheetName val="_o_to_Dung213"/>
      <sheetName val="_o_to_Dung313"/>
      <sheetName val="_o_to_Dung413"/>
      <sheetName val="_o_totrongT10-1213"/>
      <sheetName val="_o_totrongT213"/>
      <sheetName val="_o_totrungT10-1213"/>
      <sheetName val="_o_toMinhT10-12_13"/>
      <sheetName val="_o_toMinhT213"/>
      <sheetName val="_o_toTrieuT10-12__13"/>
      <sheetName val="Luong_8_SP13"/>
      <sheetName val="Luong_9_SP_13"/>
      <sheetName val="Luong_10_SP_13"/>
      <sheetName val="Luong_11_SP_13"/>
      <sheetName val="Luong_12_SP13"/>
      <sheetName val="Luong_1_SP113"/>
      <sheetName val="Luong_2_SP213"/>
      <sheetName val="Luong_3_SP313"/>
      <sheetName val="Luong_4_SP413"/>
      <sheetName val="Luong_4_SP513"/>
      <sheetName val="KL_VL13"/>
      <sheetName val="QT_9-613"/>
      <sheetName val="Thuong_luu_HB13"/>
      <sheetName val="QT_Ky_T13"/>
      <sheetName val="bc_vt_TON_BAI13"/>
      <sheetName val="QT_Duoc_(Hai)13"/>
      <sheetName val="sent_to13"/>
      <sheetName val="KLTong_hop13"/>
      <sheetName val="Lan_can13"/>
      <sheetName val="Ranh_doc_(2)13"/>
      <sheetName val="Ranh_doc13"/>
      <sheetName val="Coc_tieu13"/>
      <sheetName val="Bien_bao13"/>
      <sheetName val="Nan_tuyen13"/>
      <sheetName val="Lan_113"/>
      <sheetName val="Lan__213"/>
      <sheetName val="Lan_313"/>
      <sheetName val="Gia_tri13"/>
      <sheetName val="Lan_513"/>
      <sheetName val="Cong_hop13"/>
      <sheetName val="kldukien_(107)13"/>
      <sheetName val="qui1_(2)13"/>
      <sheetName val="cap_so_lan_213"/>
      <sheetName val="cap_so_BHXH13"/>
      <sheetName val="tru_tien13"/>
      <sheetName val="yt_q213"/>
      <sheetName val="c45_t313"/>
      <sheetName val="c45_t613"/>
      <sheetName val="BHYT_Q3_200313"/>
      <sheetName val="C45_t713"/>
      <sheetName val="C47-t07_200313"/>
      <sheetName val="C45_t813"/>
      <sheetName val="C47-t08_200313"/>
      <sheetName val="C45_t0913"/>
      <sheetName val="C47-t09_200313"/>
      <sheetName val="C47_T1213"/>
      <sheetName val="BHYT_Q4-200313"/>
      <sheetName val="C45_T1013"/>
      <sheetName val="binh_do13"/>
      <sheetName val="cot_lieu13"/>
      <sheetName val="van_khuon13"/>
      <sheetName val="CT_BT13"/>
      <sheetName val="lay_mau13"/>
      <sheetName val="mat_ngoai_goi13"/>
      <sheetName val="coc_tram-bt13"/>
      <sheetName val="cong_bien_t1012"/>
      <sheetName val="luong_t9_12"/>
      <sheetName val="bb_t912"/>
      <sheetName val="KL_XL200012"/>
      <sheetName val="Chiet_tinh12"/>
      <sheetName val="Van_chuyen12"/>
      <sheetName val="THKP_(2)12"/>
      <sheetName val="T_Bi12"/>
      <sheetName val="Thiet_ke12"/>
      <sheetName val="K_luong12"/>
      <sheetName val="TT_L212"/>
      <sheetName val="TT_L112"/>
      <sheetName val="Thue_Ngoai12"/>
      <sheetName val="Dong_Dau12"/>
      <sheetName val="Dong_Dau_(2)12"/>
      <sheetName val="Sau_dong12"/>
      <sheetName val="Ma_xa12"/>
      <sheetName val="My_dinh12"/>
      <sheetName val="Tong_cong12"/>
      <sheetName val="Chi_tiet_-_Dv_lap12"/>
      <sheetName val="TH_KHTC12"/>
      <sheetName val="Gia_VL12"/>
      <sheetName val="Bang_gia_ca_may12"/>
      <sheetName val="Bang_luong_CB12"/>
      <sheetName val="Bang_P_tich_CT12"/>
      <sheetName val="D_toan_chi_tiet12"/>
      <sheetName val="Bang_TH_Dtoan12"/>
      <sheetName val="LUAN_CHUYEN12"/>
      <sheetName val="KE_QUY12"/>
      <sheetName val="LUONGGIAN_TIEP12"/>
      <sheetName val="VAY_VON12"/>
      <sheetName val="O_THAO12"/>
      <sheetName val="Q_TRUNG12"/>
      <sheetName val="Y_THANH12"/>
      <sheetName val="Sheet2_(2)12"/>
      <sheetName val="KH_2003_(moi_max)12"/>
      <sheetName val="Interim_payment12"/>
      <sheetName val="Bid_Sum12"/>
      <sheetName val="Item_B12"/>
      <sheetName val="Dg_A12"/>
      <sheetName val="Dg_B&amp;C12"/>
      <sheetName val="Material_at_site12"/>
      <sheetName val="Bang_VL12"/>
      <sheetName val="VL(No_V-c)12"/>
      <sheetName val="He_so12"/>
      <sheetName val="PL_Vua12"/>
      <sheetName val="Chitieu-dam_cac_loai12"/>
      <sheetName val="DG_Dam12"/>
      <sheetName val="DG_chung12"/>
      <sheetName val="VL-dac_chung12"/>
      <sheetName val="CT_1md_&amp;_dau_cong12"/>
      <sheetName val="Tong_hop12"/>
      <sheetName val="CT_cong12"/>
      <sheetName val="dg_cong12"/>
      <sheetName val="CDSL_(2)12"/>
      <sheetName val="__12"/>
      <sheetName val="san_vuon12"/>
      <sheetName val="khu_phu_tro12"/>
      <sheetName val="Thuyet_minh12"/>
      <sheetName val="be_tong12"/>
      <sheetName val="Tong_hop_thep12"/>
      <sheetName val="phan_tich_DG12"/>
      <sheetName val="gia_vat_lieu12"/>
      <sheetName val="gia_xe_may12"/>
      <sheetName val="gia_nhan_cong12"/>
      <sheetName val="BCC_(2)12"/>
      <sheetName val="Bao_cao12"/>
      <sheetName val="Bao_cao_212"/>
      <sheetName val="Khoi_luong12"/>
      <sheetName val="Khoi_luong_mat12"/>
      <sheetName val="Bang_ke12"/>
      <sheetName val="T_HopKL12"/>
      <sheetName val="S_Luong12"/>
      <sheetName val="D_Dap12"/>
      <sheetName val="Q_Toan12"/>
      <sheetName val="Phan_tich_chi_phi12"/>
      <sheetName val="Chi_phi_nen_theo_BVTC12"/>
      <sheetName val="nhan_cong_phu12"/>
      <sheetName val="nhan_cong_Hung12"/>
      <sheetName val="Nhan_cong12"/>
      <sheetName val="Khoi_luong_nen_theo_BVTC12"/>
      <sheetName val="cap_cho_cac_DT12"/>
      <sheetName val="Ung_-_hoan12"/>
      <sheetName val="CP_may12"/>
      <sheetName val="Phu_luc12"/>
      <sheetName val="Gia_trÞ12"/>
      <sheetName val="DS_them_luong_qui_4-200212"/>
      <sheetName val="Phuc_loi_2-9-0212"/>
      <sheetName val="Thuong_nhan_dip_21-12-0212"/>
      <sheetName val="Thuong_dip_nhan_danh_hieu_AHL12"/>
      <sheetName val="Thang_luong_thu_13_nam_200212"/>
      <sheetName val="Luong_SX#_dip_Tet_Qui_Mui(don12"/>
      <sheetName val="CT_Duong12"/>
      <sheetName val="D_gia12"/>
      <sheetName val="T_hop12"/>
      <sheetName val="CtP_tro12"/>
      <sheetName val="Nha_moi12"/>
      <sheetName val="TT-T_Tron_So_212"/>
      <sheetName val="Ct_Dam_12"/>
      <sheetName val="Ct_Duoi12"/>
      <sheetName val="Ct_Tren12"/>
      <sheetName val="D_giaMay12"/>
      <sheetName val="26+180-400_212"/>
      <sheetName val="26+180_Sub112"/>
      <sheetName val="26+180_Sub412"/>
      <sheetName val="26+180-400_5(k95)12"/>
      <sheetName val="26+400-620_3(k95)12"/>
      <sheetName val="26+400-640_1(k95)12"/>
      <sheetName val="26+960-27+150_912"/>
      <sheetName val="26+960-27+150_1012"/>
      <sheetName val="26+960-27+150_1112"/>
      <sheetName val="26+960-27+150_1212"/>
      <sheetName val="26+960-27+150_5(k95)12"/>
      <sheetName val="26+960-27+150_4(k95)12"/>
      <sheetName val="26+960-27+150_1(k95)12"/>
      <sheetName val="27+500-700_5(k95)12"/>
      <sheetName val="27+500-700_4(k95)12"/>
      <sheetName val="27+500-700_3(k95)12"/>
      <sheetName val="27+500-700_1(k95)12"/>
      <sheetName val="27+740-920_3(k95)12"/>
      <sheetName val="27+740-920_2112"/>
      <sheetName val="27+920-28+040_6,712"/>
      <sheetName val="27+920-28+040_1012"/>
      <sheetName val="27+920-28+160_Su312"/>
      <sheetName val="28+160-28+420_5K9512"/>
      <sheetName val="28+430-657_712"/>
      <sheetName val="Km28+430-657_812"/>
      <sheetName val="28+430-657_912"/>
      <sheetName val="28+430-667_1012"/>
      <sheetName val="28+430-657_1112"/>
      <sheetName val="28+430-657_4k9512"/>
      <sheetName val="28+500-657_1812"/>
      <sheetName val="28+520-657_1912"/>
      <sheetName val="C_TIEU12"/>
      <sheetName val="T_Luong12"/>
      <sheetName val="T_HAO12"/>
      <sheetName val="DT_TUYEN12"/>
      <sheetName val="DT_GIA12"/>
      <sheetName val="KHDT_(2)12"/>
      <sheetName val="CL_12"/>
      <sheetName val="KQ_(2)12"/>
      <sheetName val="Quang_Tri12"/>
      <sheetName val="Da_Nang12"/>
      <sheetName val="Quang_Nam12"/>
      <sheetName val="Quang_Ngai12"/>
      <sheetName val="TH_DH-QN12"/>
      <sheetName val="KP_HD12"/>
      <sheetName val="DB_HD12"/>
      <sheetName val="vat_tu12"/>
      <sheetName val="Thep_12"/>
      <sheetName val="Chi_tiet_Khoi_luong12"/>
      <sheetName val="TH_khoi_luong12"/>
      <sheetName val="Chiet_tinh_vat_lieu_12"/>
      <sheetName val="TH_KL_VL12"/>
      <sheetName val="AC_PC12"/>
      <sheetName val="TAI_TRONG12"/>
      <sheetName val="NOI_LUC12"/>
      <sheetName val="TINH_DUYET_THTT_CHINH12"/>
      <sheetName val="TDUYET_THTT_PHU12"/>
      <sheetName val="TINH_DAO_DONG_VA_DO_VONG12"/>
      <sheetName val="TINH_NEO12"/>
      <sheetName val="tong_hop_thanh_toan_thue12"/>
      <sheetName val="bang_ke_nop_thue12"/>
      <sheetName val="Tonh_hop_chi_phi12"/>
      <sheetName val="BK_chi_phi12"/>
      <sheetName val="KTra_DS_va_thue_GTGT12"/>
      <sheetName val="Kiãøm_tra_DS_thue_GTGT12"/>
      <sheetName val="XUAT(gia_von)12"/>
      <sheetName val="Xuat_(gia_ban)12"/>
      <sheetName val="Dchinh_TH_N-X-T12"/>
      <sheetName val="Tong_hop_N-X-T12"/>
      <sheetName val="thue_TH12"/>
      <sheetName val="tong_hop_200112"/>
      <sheetName val="qUYET_TOAN_THUE12"/>
      <sheetName val="BU_CTPH12"/>
      <sheetName val="BU_tran3+360_2212"/>
      <sheetName val="Tran3+360_2212"/>
      <sheetName val="BU_tran2+386_412"/>
      <sheetName val="Tran2+386_412"/>
      <sheetName val="DTcong_4-512"/>
      <sheetName val="Bu_1-212"/>
      <sheetName val="Bu_12-1312"/>
      <sheetName val="DTcong_12-1312"/>
      <sheetName val="DT_cong13-13+12"/>
      <sheetName val="BU-_nhanh12"/>
      <sheetName val="dtcong_nh1-212"/>
      <sheetName val="dtcong_nh0-112"/>
      <sheetName val="BU_11-1212"/>
      <sheetName val="DTcong_11-1212"/>
      <sheetName val="Pr-_CC12"/>
      <sheetName val="MD_3-412"/>
      <sheetName val="ND_3-412"/>
      <sheetName val="MD_1-212"/>
      <sheetName val="ND_1-212"/>
      <sheetName val="MD_0-112"/>
      <sheetName val="ND_0-112"/>
      <sheetName val="KL_tong12"/>
      <sheetName val="TH_(T1-6)12"/>
      <sheetName val="_NL12"/>
      <sheetName val="_NL_(2)12"/>
      <sheetName val="CDTHCT_(3)12"/>
      <sheetName val="thkl_(2)12"/>
      <sheetName val="long_tec12"/>
      <sheetName val="cd_viaK0-T612"/>
      <sheetName val="cdvia_T6-Tc2412"/>
      <sheetName val="cdvia_Tc24-T4612"/>
      <sheetName val="cd_btnL2k0+361-T1912"/>
      <sheetName val="CT_xa12"/>
      <sheetName val="CDTHU_CHI_T112"/>
      <sheetName val="THUCHI_212"/>
      <sheetName val="THU_CHI312"/>
      <sheetName val="THU_CHI_412"/>
      <sheetName val="THU_CHI512"/>
      <sheetName val="THU_CHI_612"/>
      <sheetName val="TU_CHI_712"/>
      <sheetName val="THU_CHI912"/>
      <sheetName val="THU_CHI_812"/>
      <sheetName val="THU_CHI_1012"/>
      <sheetName val="THU_CHI_1112"/>
      <sheetName val="THU_CHI_1212"/>
      <sheetName val="Xep_hang_20112"/>
      <sheetName val="toan_Cty12"/>
      <sheetName val="Cong_ty12"/>
      <sheetName val="XN_212"/>
      <sheetName val="XN_ong_CHi12"/>
      <sheetName val="N_XDCT&amp;_XKLD12"/>
      <sheetName val="CN_HCM12"/>
      <sheetName val="TT_XKLD(Nhan)12"/>
      <sheetName val="Ong_Hong12"/>
      <sheetName val="CN_hung_yen12"/>
      <sheetName val="Dong_nai12"/>
      <sheetName val="K249_K9812"/>
      <sheetName val="K249_K98_(2)12"/>
      <sheetName val="K251_K9812"/>
      <sheetName val="K251_SBase12"/>
      <sheetName val="K251_AC12"/>
      <sheetName val="K252_K9812"/>
      <sheetName val="K252_SBase12"/>
      <sheetName val="K252_AC12"/>
      <sheetName val="K253_K9812"/>
      <sheetName val="K253_Subbase12"/>
      <sheetName val="K253_Base_12"/>
      <sheetName val="K253_SBase12"/>
      <sheetName val="K253_AC12"/>
      <sheetName val="K255_SBase12"/>
      <sheetName val="K259_K9812"/>
      <sheetName val="K259_Subbase12"/>
      <sheetName val="K259_Base_12"/>
      <sheetName val="K259_AC12"/>
      <sheetName val="K260_K9812"/>
      <sheetName val="K260_Subbase12"/>
      <sheetName val="K260_Base12"/>
      <sheetName val="K260_AC12"/>
      <sheetName val="K261_K9812"/>
      <sheetName val="K261_Base12"/>
      <sheetName val="K261_AC12"/>
      <sheetName val="KL_Tram_Cty12"/>
      <sheetName val="Gam_may_Cty12"/>
      <sheetName val="KL_tram_KH12"/>
      <sheetName val="Gam_may_KH12"/>
      <sheetName val="Cach_dien12"/>
      <sheetName val="Mang_tai12"/>
      <sheetName val="KL_DDK12"/>
      <sheetName val="Mang_tai_DDK12"/>
      <sheetName val="KL_DDK0,412"/>
      <sheetName val="TT_Ky_thuat12"/>
      <sheetName val="CT_moi12"/>
      <sheetName val="Tu_dien12"/>
      <sheetName val="May_cat12"/>
      <sheetName val="Dao_Cly12"/>
      <sheetName val="Dao_Ptai12"/>
      <sheetName val="Tu_RMU12"/>
      <sheetName val="C_set12"/>
      <sheetName val="Sco_Cap12"/>
      <sheetName val="Sco_TB12"/>
      <sheetName val="TN_tram12"/>
      <sheetName val="TN_C_set12"/>
      <sheetName val="TN_TD_DDay12"/>
      <sheetName val="Phan_chung12"/>
      <sheetName val="cong_Q212"/>
      <sheetName val="T_U_luong_Q112"/>
      <sheetName val="T_U_luong_Q212"/>
      <sheetName val="T_U_luong_Q312"/>
      <sheetName val="Quyet_toan12"/>
      <sheetName val="Thu_hoi12"/>
      <sheetName val="Lai_vay12"/>
      <sheetName val="Tien_vay12"/>
      <sheetName val="Cong_no12"/>
      <sheetName val="Cop_pha12"/>
      <sheetName val="Gia_DAN12"/>
      <sheetName val="Phu_luc_HD12"/>
      <sheetName val="Gia_du_thau12"/>
      <sheetName val="Ca_xe12"/>
      <sheetName val="Dc_Dau12"/>
      <sheetName val="_o_to_Hien_812"/>
      <sheetName val="_o_to_Hien912"/>
      <sheetName val="_o_to_Hien1012"/>
      <sheetName val="_o_to_Hien1112"/>
      <sheetName val="_o_to_Hien12)12"/>
      <sheetName val="_o_to_Hien122"/>
      <sheetName val="_o_to_Hien212"/>
      <sheetName val="_o_to_Hien312"/>
      <sheetName val="_o_to_Hien412"/>
      <sheetName val="_o_to_Hien512"/>
      <sheetName val="_o_to_Phong_812"/>
      <sheetName val="_o_to_Phong912"/>
      <sheetName val="_o_to_Phong1012"/>
      <sheetName val="_o_to_Phong1112"/>
      <sheetName val="_o_to_Phong12)12"/>
      <sheetName val="_o_to_Phong122"/>
      <sheetName val="_o_to_Phong212"/>
      <sheetName val="_o_to_Phong312"/>
      <sheetName val="_o_to_Phong412"/>
      <sheetName val="_o_to_Phong512"/>
      <sheetName val="_o_to_Dung_8_12"/>
      <sheetName val="_D_tt_dau812"/>
      <sheetName val="_o_to_Dung_912"/>
      <sheetName val="_D9_tt_dau12"/>
      <sheetName val="_D10_tt_dau12"/>
      <sheetName val="_o_to_Dung_1012"/>
      <sheetName val="_o_to_Dung_1112"/>
      <sheetName val="_o_to_Dung_12)12"/>
      <sheetName val="_o_to_Dung_122"/>
      <sheetName val="_o_to_Dung212"/>
      <sheetName val="_o_to_Dung312"/>
      <sheetName val="_o_to_Dung412"/>
      <sheetName val="_o_totrongT10-1212"/>
      <sheetName val="_o_totrongT212"/>
      <sheetName val="_o_totrungT10-1212"/>
      <sheetName val="_o_toMinhT10-12_12"/>
      <sheetName val="_o_toMinhT212"/>
      <sheetName val="_o_toTrieuT10-12__12"/>
      <sheetName val="Luong_8_SP12"/>
      <sheetName val="Luong_9_SP_12"/>
      <sheetName val="Luong_10_SP_12"/>
      <sheetName val="Luong_11_SP_12"/>
      <sheetName val="Luong_12_SP12"/>
      <sheetName val="Luong_1_SP112"/>
      <sheetName val="Luong_2_SP212"/>
      <sheetName val="Luong_3_SP312"/>
      <sheetName val="Luong_4_SP412"/>
      <sheetName val="Luong_4_SP512"/>
      <sheetName val="KL_VL12"/>
      <sheetName val="QT_9-612"/>
      <sheetName val="Thuong_luu_HB12"/>
      <sheetName val="QT_Ky_T12"/>
      <sheetName val="bc_vt_TON_BAI12"/>
      <sheetName val="QT_Duoc_(Hai)12"/>
      <sheetName val="sent_to12"/>
      <sheetName val="KLTong_hop12"/>
      <sheetName val="Lan_can12"/>
      <sheetName val="Ranh_doc_(2)12"/>
      <sheetName val="Ranh_doc12"/>
      <sheetName val="Coc_tieu12"/>
      <sheetName val="Bien_bao12"/>
      <sheetName val="Nan_tuyen12"/>
      <sheetName val="Lan_112"/>
      <sheetName val="Lan__212"/>
      <sheetName val="Lan_312"/>
      <sheetName val="Gia_tri12"/>
      <sheetName val="Lan_512"/>
      <sheetName val="Cong_hop12"/>
      <sheetName val="kldukien_(107)12"/>
      <sheetName val="qui1_(2)12"/>
      <sheetName val="cap_so_lan_212"/>
      <sheetName val="cap_so_BHXH12"/>
      <sheetName val="tru_tien12"/>
      <sheetName val="yt_q212"/>
      <sheetName val="c45_t312"/>
      <sheetName val="c45_t612"/>
      <sheetName val="BHYT_Q3_200312"/>
      <sheetName val="C45_t712"/>
      <sheetName val="C47-t07_200312"/>
      <sheetName val="C45_t812"/>
      <sheetName val="C47-t08_200312"/>
      <sheetName val="C45_t0912"/>
      <sheetName val="C47-t09_200312"/>
      <sheetName val="C47_T1212"/>
      <sheetName val="BHYT_Q4-200312"/>
      <sheetName val="C45_T1012"/>
      <sheetName val="binh_do12"/>
      <sheetName val="cot_lieu12"/>
      <sheetName val="van_khuon12"/>
      <sheetName val="CT_BT12"/>
      <sheetName val="lay_mau12"/>
      <sheetName val="mat_ngoai_goi12"/>
      <sheetName val="coc_tram-bt12"/>
      <sheetName val="cong_bien_t1015"/>
      <sheetName val="luong_t9_15"/>
      <sheetName val="bb_t915"/>
      <sheetName val="KL_XL200015"/>
      <sheetName val="Chiet_tinh15"/>
      <sheetName val="Van_chuyen15"/>
      <sheetName val="THKP_(2)15"/>
      <sheetName val="T_Bi15"/>
      <sheetName val="Thiet_ke15"/>
      <sheetName val="K_luong15"/>
      <sheetName val="TT_L215"/>
      <sheetName val="TT_L115"/>
      <sheetName val="Thue_Ngoai15"/>
      <sheetName val="Dong_Dau15"/>
      <sheetName val="Dong_Dau_(2)15"/>
      <sheetName val="Sau_dong15"/>
      <sheetName val="Ma_xa15"/>
      <sheetName val="My_dinh15"/>
      <sheetName val="Tong_cong15"/>
      <sheetName val="Chi_tiet_-_Dv_lap15"/>
      <sheetName val="TH_KHTC15"/>
      <sheetName val="Gia_VL15"/>
      <sheetName val="Bang_gia_ca_may15"/>
      <sheetName val="Bang_luong_CB15"/>
      <sheetName val="Bang_P_tich_CT15"/>
      <sheetName val="D_toan_chi_tiet15"/>
      <sheetName val="Bang_TH_Dtoan15"/>
      <sheetName val="LUAN_CHUYEN15"/>
      <sheetName val="KE_QUY15"/>
      <sheetName val="LUONGGIAN_TIEP15"/>
      <sheetName val="VAY_VON15"/>
      <sheetName val="O_THAO15"/>
      <sheetName val="Q_TRUNG15"/>
      <sheetName val="Y_THANH15"/>
      <sheetName val="Sheet2_(2)15"/>
      <sheetName val="KH_2003_(moi_max)15"/>
      <sheetName val="Interim_payment15"/>
      <sheetName val="Bid_Sum15"/>
      <sheetName val="Item_B15"/>
      <sheetName val="Dg_A15"/>
      <sheetName val="Dg_B&amp;C15"/>
      <sheetName val="Material_at_site15"/>
      <sheetName val="Bang_VL15"/>
      <sheetName val="VL(No_V-c)15"/>
      <sheetName val="He_so15"/>
      <sheetName val="PL_Vua15"/>
      <sheetName val="Chitieu-dam_cac_loai15"/>
      <sheetName val="DG_Dam15"/>
      <sheetName val="DG_chung15"/>
      <sheetName val="VL-dac_chung15"/>
      <sheetName val="CT_1md_&amp;_dau_cong15"/>
      <sheetName val="Tong_hop15"/>
      <sheetName val="CT_cong15"/>
      <sheetName val="dg_cong15"/>
      <sheetName val="CDSL_(2)15"/>
      <sheetName val="__15"/>
      <sheetName val="san_vuon15"/>
      <sheetName val="khu_phu_tro15"/>
      <sheetName val="Thuyet_minh15"/>
      <sheetName val="be_tong15"/>
      <sheetName val="Tong_hop_thep15"/>
      <sheetName val="phan_tich_DG15"/>
      <sheetName val="gia_vat_lieu15"/>
      <sheetName val="gia_xe_may15"/>
      <sheetName val="gia_nhan_cong15"/>
      <sheetName val="BCC_(2)15"/>
      <sheetName val="Bao_cao15"/>
      <sheetName val="Bao_cao_215"/>
      <sheetName val="Khoi_luong15"/>
      <sheetName val="Khoi_luong_mat15"/>
      <sheetName val="Bang_ke15"/>
      <sheetName val="T_HopKL15"/>
      <sheetName val="S_Luong15"/>
      <sheetName val="D_Dap15"/>
      <sheetName val="Q_Toan15"/>
      <sheetName val="Phan_tich_chi_phi15"/>
      <sheetName val="Chi_phi_nen_theo_BVTC15"/>
      <sheetName val="nhan_cong_phu15"/>
      <sheetName val="nhan_cong_Hung15"/>
      <sheetName val="Nhan_cong15"/>
      <sheetName val="Khoi_luong_nen_theo_BVTC15"/>
      <sheetName val="cap_cho_cac_DT15"/>
      <sheetName val="Ung_-_hoan15"/>
      <sheetName val="CP_may15"/>
      <sheetName val="Phu_luc15"/>
      <sheetName val="Gia_trÞ15"/>
      <sheetName val="DS_them_luong_qui_4-200215"/>
      <sheetName val="Phuc_loi_2-9-0215"/>
      <sheetName val="Thuong_nhan_dip_21-12-0215"/>
      <sheetName val="Thuong_dip_nhan_danh_hieu_AHL15"/>
      <sheetName val="Thang_luong_thu_13_nam_200215"/>
      <sheetName val="Luong_SX#_dip_Tet_Qui_Mui(don15"/>
      <sheetName val="CT_Duong15"/>
      <sheetName val="D_gia15"/>
      <sheetName val="T_hop15"/>
      <sheetName val="CtP_tro15"/>
      <sheetName val="Nha_moi15"/>
      <sheetName val="TT-T_Tron_So_215"/>
      <sheetName val="Ct_Dam_15"/>
      <sheetName val="Ct_Duoi15"/>
      <sheetName val="Ct_Tren15"/>
      <sheetName val="D_giaMay15"/>
      <sheetName val="26+180-400_215"/>
      <sheetName val="26+180_Sub115"/>
      <sheetName val="26+180_Sub415"/>
      <sheetName val="26+180-400_5(k95)15"/>
      <sheetName val="26+400-620_3(k95)15"/>
      <sheetName val="26+400-640_1(k95)15"/>
      <sheetName val="26+960-27+150_915"/>
      <sheetName val="26+960-27+150_1015"/>
      <sheetName val="26+960-27+150_1115"/>
      <sheetName val="26+960-27+150_1215"/>
      <sheetName val="26+960-27+150_5(k95)15"/>
      <sheetName val="26+960-27+150_4(k95)15"/>
      <sheetName val="26+960-27+150_1(k95)15"/>
      <sheetName val="27+500-700_5(k95)15"/>
      <sheetName val="27+500-700_4(k95)15"/>
      <sheetName val="27+500-700_3(k95)15"/>
      <sheetName val="27+500-700_1(k95)15"/>
      <sheetName val="27+740-920_3(k95)15"/>
      <sheetName val="27+740-920_2115"/>
      <sheetName val="27+920-28+040_6,715"/>
      <sheetName val="27+920-28+040_1015"/>
      <sheetName val="27+920-28+160_Su315"/>
      <sheetName val="28+160-28+420_5K9515"/>
      <sheetName val="28+430-657_715"/>
      <sheetName val="Km28+430-657_815"/>
      <sheetName val="28+430-657_915"/>
      <sheetName val="28+430-667_1015"/>
      <sheetName val="28+430-657_1115"/>
      <sheetName val="28+430-657_4k9515"/>
      <sheetName val="28+500-657_1815"/>
      <sheetName val="28+520-657_1915"/>
      <sheetName val="C_TIEU15"/>
      <sheetName val="T_Luong15"/>
      <sheetName val="T_HAO15"/>
      <sheetName val="DT_TUYEN15"/>
      <sheetName val="DT_GIA15"/>
      <sheetName val="KHDT_(2)15"/>
      <sheetName val="CL_15"/>
      <sheetName val="KQ_(2)15"/>
      <sheetName val="Quang_Tri15"/>
      <sheetName val="Da_Nang15"/>
      <sheetName val="Quang_Nam15"/>
      <sheetName val="Quang_Ngai15"/>
      <sheetName val="TH_DH-QN15"/>
      <sheetName val="KP_HD15"/>
      <sheetName val="DB_HD15"/>
      <sheetName val="vat_tu15"/>
      <sheetName val="Thep_15"/>
      <sheetName val="Chi_tiet_Khoi_luong15"/>
      <sheetName val="TH_khoi_luong15"/>
      <sheetName val="Chiet_tinh_vat_lieu_15"/>
      <sheetName val="TH_KL_VL15"/>
      <sheetName val="AC_PC15"/>
      <sheetName val="TAI_TRONG15"/>
      <sheetName val="NOI_LUC15"/>
      <sheetName val="TINH_DUYET_THTT_CHINH15"/>
      <sheetName val="TDUYET_THTT_PHU15"/>
      <sheetName val="TINH_DAO_DONG_VA_DO_VONG15"/>
      <sheetName val="TINH_NEO15"/>
      <sheetName val="tong_hop_thanh_toan_thue15"/>
      <sheetName val="bang_ke_nop_thue15"/>
      <sheetName val="Tonh_hop_chi_phi15"/>
      <sheetName val="BK_chi_phi15"/>
      <sheetName val="KTra_DS_va_thue_GTGT15"/>
      <sheetName val="Kiãøm_tra_DS_thue_GTGT15"/>
      <sheetName val="XUAT(gia_von)15"/>
      <sheetName val="Xuat_(gia_ban)15"/>
      <sheetName val="Dchinh_TH_N-X-T15"/>
      <sheetName val="Tong_hop_N-X-T15"/>
      <sheetName val="thue_TH15"/>
      <sheetName val="tong_hop_200115"/>
      <sheetName val="qUYET_TOAN_THUE15"/>
      <sheetName val="BU_CTPH15"/>
      <sheetName val="BU_tran3+360_2215"/>
      <sheetName val="Tran3+360_2215"/>
      <sheetName val="BU_tran2+386_415"/>
      <sheetName val="Tran2+386_415"/>
      <sheetName val="DTcong_4-515"/>
      <sheetName val="Bu_1-215"/>
      <sheetName val="Bu_12-1315"/>
      <sheetName val="DTcong_12-1315"/>
      <sheetName val="DT_cong13-13+15"/>
      <sheetName val="BU-_nhanh15"/>
      <sheetName val="dtcong_nh1-215"/>
      <sheetName val="dtcong_nh0-115"/>
      <sheetName val="BU_11-1215"/>
      <sheetName val="DTcong_11-1215"/>
      <sheetName val="Pr-_CC15"/>
      <sheetName val="MD_3-415"/>
      <sheetName val="ND_3-415"/>
      <sheetName val="MD_1-215"/>
      <sheetName val="ND_1-215"/>
      <sheetName val="MD_0-115"/>
      <sheetName val="ND_0-115"/>
      <sheetName val="KL_tong15"/>
      <sheetName val="TH_(T1-6)15"/>
      <sheetName val="_NL15"/>
      <sheetName val="_NL_(2)15"/>
      <sheetName val="CDTHCT_(3)15"/>
      <sheetName val="thkl_(2)15"/>
      <sheetName val="long_tec15"/>
      <sheetName val="cd_viaK0-T615"/>
      <sheetName val="cdvia_T6-Tc2415"/>
      <sheetName val="cdvia_Tc24-T4615"/>
      <sheetName val="cd_btnL2k0+361-T1915"/>
      <sheetName val="CT_xa15"/>
      <sheetName val="CDTHU_CHI_T115"/>
      <sheetName val="THUCHI_215"/>
      <sheetName val="THU_CHI315"/>
      <sheetName val="THU_CHI_415"/>
      <sheetName val="THU_CHI515"/>
      <sheetName val="THU_CHI_615"/>
      <sheetName val="TU_CHI_715"/>
      <sheetName val="THU_CHI915"/>
      <sheetName val="THU_CHI_815"/>
      <sheetName val="THU_CHI_1015"/>
      <sheetName val="THU_CHI_1115"/>
      <sheetName val="THU_CHI_1215"/>
      <sheetName val="Xep_hang_20115"/>
      <sheetName val="toan_Cty15"/>
      <sheetName val="Cong_ty15"/>
      <sheetName val="XN_215"/>
      <sheetName val="XN_ong_CHi15"/>
      <sheetName val="N_XDCT&amp;_XKLD15"/>
      <sheetName val="CN_HCM15"/>
      <sheetName val="TT_XKLD(Nhan)15"/>
      <sheetName val="Ong_Hong15"/>
      <sheetName val="CN_hung_yen15"/>
      <sheetName val="Dong_nai15"/>
      <sheetName val="K249_K9815"/>
      <sheetName val="K249_K98_(2)15"/>
      <sheetName val="K251_K9815"/>
      <sheetName val="K251_SBase15"/>
      <sheetName val="K251_AC15"/>
      <sheetName val="K252_K9815"/>
      <sheetName val="K252_SBase15"/>
      <sheetName val="K252_AC15"/>
      <sheetName val="K253_K9815"/>
      <sheetName val="K253_Subbase15"/>
      <sheetName val="K253_Base_15"/>
      <sheetName val="K253_SBase15"/>
      <sheetName val="K253_AC15"/>
      <sheetName val="K255_SBase15"/>
      <sheetName val="K259_K9815"/>
      <sheetName val="K259_Subbase15"/>
      <sheetName val="K259_Base_15"/>
      <sheetName val="K259_AC15"/>
      <sheetName val="K260_K9815"/>
      <sheetName val="K260_Subbase15"/>
      <sheetName val="K260_Base15"/>
      <sheetName val="K260_AC15"/>
      <sheetName val="K261_K9815"/>
      <sheetName val="K261_Base15"/>
      <sheetName val="K261_AC15"/>
      <sheetName val="KL_Tram_Cty15"/>
      <sheetName val="Gam_may_Cty15"/>
      <sheetName val="KL_tram_KH15"/>
      <sheetName val="Gam_may_KH15"/>
      <sheetName val="Cach_dien15"/>
      <sheetName val="Mang_tai15"/>
      <sheetName val="KL_DDK15"/>
      <sheetName val="Mang_tai_DDK15"/>
      <sheetName val="KL_DDK0,415"/>
      <sheetName val="TT_Ky_thuat15"/>
      <sheetName val="CT_moi15"/>
      <sheetName val="Tu_dien15"/>
      <sheetName val="May_cat15"/>
      <sheetName val="Dao_Cly15"/>
      <sheetName val="Dao_Ptai15"/>
      <sheetName val="Tu_RMU15"/>
      <sheetName val="C_set15"/>
      <sheetName val="Sco_Cap15"/>
      <sheetName val="Sco_TB15"/>
      <sheetName val="TN_tram15"/>
      <sheetName val="TN_C_set15"/>
      <sheetName val="TN_TD_DDay15"/>
      <sheetName val="Phan_chung15"/>
      <sheetName val="cong_Q215"/>
      <sheetName val="T_U_luong_Q115"/>
      <sheetName val="T_U_luong_Q215"/>
      <sheetName val="T_U_luong_Q315"/>
      <sheetName val="Quyet_toan15"/>
      <sheetName val="Thu_hoi15"/>
      <sheetName val="Lai_vay15"/>
      <sheetName val="Tien_vay15"/>
      <sheetName val="Cong_no15"/>
      <sheetName val="Cop_pha15"/>
      <sheetName val="Gia_DAN15"/>
      <sheetName val="Phu_luc_HD15"/>
      <sheetName val="Gia_du_thau15"/>
      <sheetName val="Ca_xe15"/>
      <sheetName val="Dc_Dau15"/>
      <sheetName val="_o_to_Hien_815"/>
      <sheetName val="_o_to_Hien915"/>
      <sheetName val="_o_to_Hien1015"/>
      <sheetName val="_o_to_Hien1115"/>
      <sheetName val="_o_to_Hien12)15"/>
      <sheetName val="_o_to_Hien125"/>
      <sheetName val="_o_to_Hien215"/>
      <sheetName val="_o_to_Hien315"/>
      <sheetName val="_o_to_Hien415"/>
      <sheetName val="_o_to_Hien515"/>
      <sheetName val="_o_to_Phong_815"/>
      <sheetName val="_o_to_Phong915"/>
      <sheetName val="_o_to_Phong1015"/>
      <sheetName val="_o_to_Phong1115"/>
      <sheetName val="_o_to_Phong12)15"/>
      <sheetName val="_o_to_Phong125"/>
      <sheetName val="_o_to_Phong215"/>
      <sheetName val="_o_to_Phong315"/>
      <sheetName val="_o_to_Phong415"/>
      <sheetName val="_o_to_Phong515"/>
      <sheetName val="_o_to_Dung_8_15"/>
      <sheetName val="_D_tt_dau815"/>
      <sheetName val="_o_to_Dung_915"/>
      <sheetName val="_D9_tt_dau15"/>
      <sheetName val="_D10_tt_dau15"/>
      <sheetName val="_o_to_Dung_1015"/>
      <sheetName val="_o_to_Dung_1115"/>
      <sheetName val="_o_to_Dung_12)15"/>
      <sheetName val="_o_to_Dung_125"/>
      <sheetName val="_o_to_Dung215"/>
      <sheetName val="_o_to_Dung315"/>
      <sheetName val="_o_to_Dung415"/>
      <sheetName val="_o_totrongT10-1215"/>
      <sheetName val="_o_totrongT215"/>
      <sheetName val="_o_totrungT10-1215"/>
      <sheetName val="_o_toMinhT10-12_15"/>
      <sheetName val="_o_toMinhT215"/>
      <sheetName val="_o_toTrieuT10-12__15"/>
      <sheetName val="Luong_8_SP15"/>
      <sheetName val="Luong_9_SP_15"/>
      <sheetName val="Luong_10_SP_15"/>
      <sheetName val="Luong_11_SP_15"/>
      <sheetName val="Luong_12_SP15"/>
      <sheetName val="Luong_1_SP115"/>
      <sheetName val="Luong_2_SP215"/>
      <sheetName val="Luong_3_SP315"/>
      <sheetName val="Luong_4_SP415"/>
      <sheetName val="Luong_4_SP515"/>
      <sheetName val="KL_VL15"/>
      <sheetName val="QT_9-615"/>
      <sheetName val="Thuong_luu_HB15"/>
      <sheetName val="QT_Ky_T15"/>
      <sheetName val="bc_vt_TON_BAI15"/>
      <sheetName val="QT_Duoc_(Hai)15"/>
      <sheetName val="sent_to15"/>
      <sheetName val="KLTong_hop15"/>
      <sheetName val="Lan_can15"/>
      <sheetName val="Ranh_doc_(2)15"/>
      <sheetName val="Ranh_doc15"/>
      <sheetName val="Coc_tieu15"/>
      <sheetName val="Bien_bao15"/>
      <sheetName val="Nan_tuyen15"/>
      <sheetName val="Lan_115"/>
      <sheetName val="Lan__215"/>
      <sheetName val="Lan_315"/>
      <sheetName val="Gia_tri15"/>
      <sheetName val="Lan_515"/>
      <sheetName val="Cong_hop15"/>
      <sheetName val="kldukien_(107)15"/>
      <sheetName val="qui1_(2)15"/>
      <sheetName val="cap_so_lan_215"/>
      <sheetName val="cap_so_BHXH15"/>
      <sheetName val="tru_tien15"/>
      <sheetName val="yt_q215"/>
      <sheetName val="c45_t315"/>
      <sheetName val="c45_t615"/>
      <sheetName val="BHYT_Q3_200315"/>
      <sheetName val="C45_t715"/>
      <sheetName val="C47-t07_200315"/>
      <sheetName val="C45_t815"/>
      <sheetName val="C47-t08_200315"/>
      <sheetName val="C45_t0915"/>
      <sheetName val="C47-t09_200315"/>
      <sheetName val="C47_T1215"/>
      <sheetName val="BHYT_Q4-200315"/>
      <sheetName val="C45_T1015"/>
      <sheetName val="binh_do15"/>
      <sheetName val="cot_lieu15"/>
      <sheetName val="van_khuon15"/>
      <sheetName val="CT_BT15"/>
      <sheetName val="lay_mau15"/>
      <sheetName val="mat_ngoai_goi15"/>
      <sheetName val="coc_tram-bt15"/>
      <sheetName val="cong_bien_t1017"/>
      <sheetName val="luong_t9_17"/>
      <sheetName val="bb_t917"/>
      <sheetName val="KL_XL200017"/>
      <sheetName val="Chiet_tinh17"/>
      <sheetName val="Van_chuyen17"/>
      <sheetName val="THKP_(2)17"/>
      <sheetName val="T_Bi17"/>
      <sheetName val="Thiet_ke17"/>
      <sheetName val="K_luong17"/>
      <sheetName val="TT_L217"/>
      <sheetName val="TT_L117"/>
      <sheetName val="Thue_Ngoai17"/>
      <sheetName val="Dong_Dau17"/>
      <sheetName val="Dong_Dau_(2)17"/>
      <sheetName val="Sau_dong17"/>
      <sheetName val="Ma_xa17"/>
      <sheetName val="My_dinh17"/>
      <sheetName val="Tong_cong17"/>
      <sheetName val="Chi_tiet_-_Dv_lap17"/>
      <sheetName val="TH_KHTC17"/>
      <sheetName val="Gia_VL17"/>
      <sheetName val="Bang_gia_ca_may17"/>
      <sheetName val="Bang_luong_CB17"/>
      <sheetName val="Bang_P_tich_CT17"/>
      <sheetName val="D_toan_chi_tiet17"/>
      <sheetName val="Bang_TH_Dtoan17"/>
      <sheetName val="LUAN_CHUYEN17"/>
      <sheetName val="KE_QUY17"/>
      <sheetName val="LUONGGIAN_TIEP17"/>
      <sheetName val="VAY_VON17"/>
      <sheetName val="O_THAO17"/>
      <sheetName val="Q_TRUNG17"/>
      <sheetName val="Y_THANH17"/>
      <sheetName val="Sheet2_(2)17"/>
      <sheetName val="KH_2003_(moi_max)17"/>
      <sheetName val="Interim_payment17"/>
      <sheetName val="Bid_Sum17"/>
      <sheetName val="Item_B17"/>
      <sheetName val="Dg_A17"/>
      <sheetName val="Dg_B&amp;C17"/>
      <sheetName val="Material_at_site17"/>
      <sheetName val="Bang_VL17"/>
      <sheetName val="VL(No_V-c)17"/>
      <sheetName val="He_so17"/>
      <sheetName val="PL_Vua17"/>
      <sheetName val="Chitieu-dam_cac_loai17"/>
      <sheetName val="DG_Dam17"/>
      <sheetName val="DG_chung17"/>
      <sheetName val="VL-dac_chung17"/>
      <sheetName val="CT_1md_&amp;_dau_cong17"/>
      <sheetName val="Tong_hop17"/>
      <sheetName val="CT_cong17"/>
      <sheetName val="dg_cong17"/>
      <sheetName val="CDSL_(2)17"/>
      <sheetName val="__17"/>
      <sheetName val="san_vuon17"/>
      <sheetName val="khu_phu_tro17"/>
      <sheetName val="Thuyet_minh17"/>
      <sheetName val="be_tong17"/>
      <sheetName val="Tong_hop_thep17"/>
      <sheetName val="phan_tich_DG17"/>
      <sheetName val="gia_vat_lieu17"/>
      <sheetName val="gia_xe_may17"/>
      <sheetName val="gia_nhan_cong17"/>
      <sheetName val="BCC_(2)17"/>
      <sheetName val="Bao_cao17"/>
      <sheetName val="Bao_cao_217"/>
      <sheetName val="Khoi_luong17"/>
      <sheetName val="Khoi_luong_mat17"/>
      <sheetName val="Bang_ke17"/>
      <sheetName val="T_HopKL17"/>
      <sheetName val="S_Luong17"/>
      <sheetName val="D_Dap17"/>
      <sheetName val="Q_Toan17"/>
      <sheetName val="Phan_tich_chi_phi17"/>
      <sheetName val="Chi_phi_nen_theo_BVTC17"/>
      <sheetName val="nhan_cong_phu17"/>
      <sheetName val="nhan_cong_Hung17"/>
      <sheetName val="Nhan_cong17"/>
      <sheetName val="Khoi_luong_nen_theo_BVTC17"/>
      <sheetName val="cap_cho_cac_DT17"/>
      <sheetName val="Ung_-_hoan17"/>
      <sheetName val="CP_may17"/>
      <sheetName val="Phu_luc17"/>
      <sheetName val="Gia_trÞ17"/>
      <sheetName val="DS_them_luong_qui_4-200217"/>
      <sheetName val="Phuc_loi_2-9-0217"/>
      <sheetName val="Thuong_nhan_dip_21-12-0217"/>
      <sheetName val="Thuong_dip_nhan_danh_hieu_AHL17"/>
      <sheetName val="Thang_luong_thu_13_nam_200217"/>
      <sheetName val="Luong_SX#_dip_Tet_Qui_Mui(don17"/>
      <sheetName val="CT_Duong17"/>
      <sheetName val="D_gia17"/>
      <sheetName val="T_hop17"/>
      <sheetName val="CtP_tro17"/>
      <sheetName val="Nha_moi17"/>
      <sheetName val="TT-T_Tron_So_217"/>
      <sheetName val="Ct_Dam_17"/>
      <sheetName val="Ct_Duoi17"/>
      <sheetName val="Ct_Tren17"/>
      <sheetName val="D_giaMay17"/>
      <sheetName val="26+180-400_217"/>
      <sheetName val="26+180_Sub117"/>
      <sheetName val="26+180_Sub417"/>
      <sheetName val="26+180-400_5(k95)17"/>
      <sheetName val="26+400-620_3(k95)17"/>
      <sheetName val="26+400-640_1(k95)17"/>
      <sheetName val="26+960-27+150_917"/>
      <sheetName val="26+960-27+150_1017"/>
      <sheetName val="26+960-27+150_1117"/>
      <sheetName val="26+960-27+150_1217"/>
      <sheetName val="26+960-27+150_5(k95)17"/>
      <sheetName val="26+960-27+150_4(k95)17"/>
      <sheetName val="26+960-27+150_1(k95)17"/>
      <sheetName val="27+500-700_5(k95)17"/>
      <sheetName val="27+500-700_4(k95)17"/>
      <sheetName val="27+500-700_3(k95)17"/>
      <sheetName val="27+500-700_1(k95)17"/>
      <sheetName val="27+740-920_3(k95)17"/>
      <sheetName val="27+740-920_2117"/>
      <sheetName val="27+920-28+040_6,717"/>
      <sheetName val="27+920-28+040_1017"/>
      <sheetName val="27+920-28+160_Su317"/>
      <sheetName val="28+160-28+420_5K9517"/>
      <sheetName val="28+430-657_717"/>
      <sheetName val="Km28+430-657_817"/>
      <sheetName val="28+430-657_917"/>
      <sheetName val="28+430-667_1017"/>
      <sheetName val="28+430-657_1117"/>
      <sheetName val="28+430-657_4k9517"/>
      <sheetName val="28+500-657_1817"/>
      <sheetName val="28+520-657_1917"/>
      <sheetName val="C_TIEU17"/>
      <sheetName val="T_Luong17"/>
      <sheetName val="T_HAO17"/>
      <sheetName val="DT_TUYEN17"/>
      <sheetName val="DT_GIA17"/>
      <sheetName val="KHDT_(2)17"/>
      <sheetName val="CL_17"/>
      <sheetName val="KQ_(2)17"/>
      <sheetName val="Quang_Tri17"/>
      <sheetName val="Da_Nang17"/>
      <sheetName val="Quang_Nam17"/>
      <sheetName val="Quang_Ngai17"/>
      <sheetName val="TH_DH-QN17"/>
      <sheetName val="KP_HD17"/>
      <sheetName val="DB_HD17"/>
      <sheetName val="vat_tu17"/>
      <sheetName val="Thep_17"/>
      <sheetName val="Chi_tiet_Khoi_luong17"/>
      <sheetName val="TH_khoi_luong17"/>
      <sheetName val="Chiet_tinh_vat_lieu_17"/>
      <sheetName val="TH_KL_VL17"/>
      <sheetName val="AC_PC17"/>
      <sheetName val="TAI_TRONG17"/>
      <sheetName val="NOI_LUC17"/>
      <sheetName val="TINH_DUYET_THTT_CHINH17"/>
      <sheetName val="TDUYET_THTT_PHU17"/>
      <sheetName val="TINH_DAO_DONG_VA_DO_VONG17"/>
      <sheetName val="TINH_NEO17"/>
      <sheetName val="tong_hop_thanh_toan_thue17"/>
      <sheetName val="bang_ke_nop_thue17"/>
      <sheetName val="Tonh_hop_chi_phi17"/>
      <sheetName val="BK_chi_phi17"/>
      <sheetName val="KTra_DS_va_thue_GTGT17"/>
      <sheetName val="Kiãøm_tra_DS_thue_GTGT17"/>
      <sheetName val="XUAT(gia_von)17"/>
      <sheetName val="Xuat_(gia_ban)17"/>
      <sheetName val="Dchinh_TH_N-X-T17"/>
      <sheetName val="Tong_hop_N-X-T17"/>
      <sheetName val="thue_TH17"/>
      <sheetName val="tong_hop_200117"/>
      <sheetName val="qUYET_TOAN_THUE17"/>
      <sheetName val="BU_CTPH17"/>
      <sheetName val="BU_tran3+360_2217"/>
      <sheetName val="Tran3+360_2217"/>
      <sheetName val="BU_tran2+386_417"/>
      <sheetName val="Tran2+386_417"/>
      <sheetName val="DTcong_4-517"/>
      <sheetName val="Bu_1-217"/>
      <sheetName val="Bu_12-1317"/>
      <sheetName val="DTcong_12-1317"/>
      <sheetName val="DT_cong13-13+17"/>
      <sheetName val="BU-_nhanh17"/>
      <sheetName val="dtcong_nh1-217"/>
      <sheetName val="dtcong_nh0-117"/>
      <sheetName val="BU_11-1217"/>
      <sheetName val="DTcong_11-1217"/>
      <sheetName val="Pr-_CC17"/>
      <sheetName val="MD_3-417"/>
      <sheetName val="ND_3-417"/>
      <sheetName val="MD_1-217"/>
      <sheetName val="ND_1-217"/>
      <sheetName val="MD_0-117"/>
      <sheetName val="ND_0-117"/>
      <sheetName val="KL_tong17"/>
      <sheetName val="TH_(T1-6)17"/>
      <sheetName val="_NL17"/>
      <sheetName val="_NL_(2)17"/>
      <sheetName val="CDTHCT_(3)17"/>
      <sheetName val="thkl_(2)17"/>
      <sheetName val="long_tec17"/>
      <sheetName val="cd_viaK0-T617"/>
      <sheetName val="cdvia_T6-Tc2417"/>
      <sheetName val="cdvia_Tc24-T4617"/>
      <sheetName val="cd_btnL2k0+361-T1917"/>
      <sheetName val="CT_xa17"/>
      <sheetName val="CDTHU_CHI_T117"/>
      <sheetName val="THUCHI_217"/>
      <sheetName val="THU_CHI317"/>
      <sheetName val="THU_CHI_417"/>
      <sheetName val="THU_CHI517"/>
      <sheetName val="THU_CHI_617"/>
      <sheetName val="TU_CHI_717"/>
      <sheetName val="THU_CHI917"/>
      <sheetName val="THU_CHI_817"/>
      <sheetName val="THU_CHI_1017"/>
      <sheetName val="THU_CHI_1117"/>
      <sheetName val="THU_CHI_1217"/>
      <sheetName val="Xep_hang_20117"/>
      <sheetName val="toan_Cty17"/>
      <sheetName val="Cong_ty17"/>
      <sheetName val="XN_217"/>
      <sheetName val="XN_ong_CHi17"/>
      <sheetName val="N_XDCT&amp;_XKLD17"/>
      <sheetName val="CN_HCM17"/>
      <sheetName val="TT_XKLD(Nhan)17"/>
      <sheetName val="Ong_Hong17"/>
      <sheetName val="CN_hung_yen17"/>
      <sheetName val="Dong_nai17"/>
      <sheetName val="K249_K9817"/>
      <sheetName val="K249_K98_(2)17"/>
      <sheetName val="K251_K9817"/>
      <sheetName val="K251_SBase17"/>
      <sheetName val="K251_AC17"/>
      <sheetName val="K252_K9817"/>
      <sheetName val="K252_SBase17"/>
      <sheetName val="K252_AC17"/>
      <sheetName val="K253_K9817"/>
      <sheetName val="K253_Subbase17"/>
      <sheetName val="K253_Base_17"/>
      <sheetName val="K253_SBase17"/>
      <sheetName val="K253_AC17"/>
      <sheetName val="K255_SBase17"/>
      <sheetName val="K259_K9817"/>
      <sheetName val="K259_Subbase17"/>
      <sheetName val="K259_Base_17"/>
      <sheetName val="K259_AC17"/>
      <sheetName val="K260_K9817"/>
      <sheetName val="K260_Subbase17"/>
      <sheetName val="K260_Base17"/>
      <sheetName val="K260_AC17"/>
      <sheetName val="K261_K9817"/>
      <sheetName val="K261_Base17"/>
      <sheetName val="K261_AC17"/>
      <sheetName val="KL_Tram_Cty17"/>
      <sheetName val="Gam_may_Cty17"/>
      <sheetName val="KL_tram_KH17"/>
      <sheetName val="Gam_may_KH17"/>
      <sheetName val="Cach_dien17"/>
      <sheetName val="Mang_tai17"/>
      <sheetName val="KL_DDK17"/>
      <sheetName val="Mang_tai_DDK17"/>
      <sheetName val="KL_DDK0,417"/>
      <sheetName val="TT_Ky_thuat17"/>
      <sheetName val="CT_moi17"/>
      <sheetName val="Tu_dien17"/>
      <sheetName val="May_cat17"/>
      <sheetName val="Dao_Cly17"/>
      <sheetName val="Dao_Ptai17"/>
      <sheetName val="Tu_RMU17"/>
      <sheetName val="C_set17"/>
      <sheetName val="Sco_Cap17"/>
      <sheetName val="Sco_TB17"/>
      <sheetName val="TN_tram17"/>
      <sheetName val="TN_C_set17"/>
      <sheetName val="TN_TD_DDay17"/>
      <sheetName val="Phan_chung17"/>
      <sheetName val="cong_Q217"/>
      <sheetName val="T_U_luong_Q117"/>
      <sheetName val="T_U_luong_Q217"/>
      <sheetName val="T_U_luong_Q317"/>
      <sheetName val="Quyet_toan17"/>
      <sheetName val="Thu_hoi17"/>
      <sheetName val="Lai_vay17"/>
      <sheetName val="Tien_vay17"/>
      <sheetName val="Cong_no17"/>
      <sheetName val="Cop_pha17"/>
      <sheetName val="Gia_DAN17"/>
      <sheetName val="Phu_luc_HD17"/>
      <sheetName val="Gia_du_thau17"/>
      <sheetName val="Ca_xe17"/>
      <sheetName val="Dc_Dau17"/>
      <sheetName val="_o_to_Hien_817"/>
      <sheetName val="_o_to_Hien917"/>
      <sheetName val="_o_to_Hien1017"/>
      <sheetName val="_o_to_Hien1117"/>
      <sheetName val="_o_to_Hien12)17"/>
      <sheetName val="_o_to_Hien127"/>
      <sheetName val="_o_to_Hien217"/>
      <sheetName val="_o_to_Hien317"/>
      <sheetName val="_o_to_Hien417"/>
      <sheetName val="_o_to_Hien517"/>
      <sheetName val="_o_to_Phong_817"/>
      <sheetName val="_o_to_Phong917"/>
      <sheetName val="_o_to_Phong1017"/>
      <sheetName val="_o_to_Phong1117"/>
      <sheetName val="_o_to_Phong12)17"/>
      <sheetName val="_o_to_Phong127"/>
      <sheetName val="_o_to_Phong217"/>
      <sheetName val="_o_to_Phong317"/>
      <sheetName val="_o_to_Phong417"/>
      <sheetName val="_o_to_Phong517"/>
      <sheetName val="_o_to_Dung_8_17"/>
      <sheetName val="_D_tt_dau817"/>
      <sheetName val="_o_to_Dung_917"/>
      <sheetName val="_D9_tt_dau17"/>
      <sheetName val="_D10_tt_dau17"/>
      <sheetName val="_o_to_Dung_1017"/>
      <sheetName val="_o_to_Dung_1117"/>
      <sheetName val="_o_to_Dung_12)17"/>
      <sheetName val="_o_to_Dung_127"/>
      <sheetName val="_o_to_Dung217"/>
      <sheetName val="_o_to_Dung317"/>
      <sheetName val="_o_to_Dung417"/>
      <sheetName val="_o_totrongT10-1217"/>
      <sheetName val="_o_totrongT217"/>
      <sheetName val="_o_totrungT10-1217"/>
      <sheetName val="_o_toMinhT10-12_17"/>
      <sheetName val="_o_toMinhT217"/>
      <sheetName val="_o_toTrieuT10-12__17"/>
      <sheetName val="Luong_8_SP17"/>
      <sheetName val="Luong_9_SP_17"/>
      <sheetName val="Luong_10_SP_17"/>
      <sheetName val="Luong_11_SP_17"/>
      <sheetName val="Luong_12_SP17"/>
      <sheetName val="Luong_1_SP117"/>
      <sheetName val="Luong_2_SP217"/>
      <sheetName val="Luong_3_SP317"/>
      <sheetName val="Luong_4_SP417"/>
      <sheetName val="Luong_4_SP517"/>
      <sheetName val="KL_VL17"/>
      <sheetName val="QT_9-617"/>
      <sheetName val="Thuong_luu_HB17"/>
      <sheetName val="QT_Ky_T17"/>
      <sheetName val="bc_vt_TON_BAI17"/>
      <sheetName val="QT_Duoc_(Hai)17"/>
      <sheetName val="sent_to17"/>
      <sheetName val="KLTong_hop17"/>
      <sheetName val="Lan_can17"/>
      <sheetName val="Ranh_doc_(2)17"/>
      <sheetName val="Ranh_doc17"/>
      <sheetName val="Coc_tieu17"/>
      <sheetName val="Bien_bao17"/>
      <sheetName val="Nan_tuyen17"/>
      <sheetName val="Lan_117"/>
      <sheetName val="Lan__217"/>
      <sheetName val="Lan_317"/>
      <sheetName val="Gia_tri17"/>
      <sheetName val="Lan_517"/>
      <sheetName val="Cong_hop17"/>
      <sheetName val="kldukien_(107)17"/>
      <sheetName val="qui1_(2)17"/>
      <sheetName val="cap_so_lan_217"/>
      <sheetName val="cap_so_BHXH17"/>
      <sheetName val="tru_tien17"/>
      <sheetName val="yt_q217"/>
      <sheetName val="c45_t317"/>
      <sheetName val="c45_t617"/>
      <sheetName val="BHYT_Q3_200317"/>
      <sheetName val="C45_t717"/>
      <sheetName val="C47-t07_200317"/>
      <sheetName val="C45_t817"/>
      <sheetName val="C47-t08_200317"/>
      <sheetName val="C45_t0917"/>
      <sheetName val="C47-t09_200317"/>
      <sheetName val="C47_T1217"/>
      <sheetName val="BHYT_Q4-200317"/>
      <sheetName val="C45_T1017"/>
      <sheetName val="binh_do17"/>
      <sheetName val="cot_lieu17"/>
      <sheetName val="van_khuon17"/>
      <sheetName val="CT_BT17"/>
      <sheetName val="lay_mau17"/>
      <sheetName val="mat_ngoai_goi17"/>
      <sheetName val="coc_tram-bt17"/>
      <sheetName val="cong_bien_t1019"/>
      <sheetName val="luong_t9_19"/>
      <sheetName val="bb_t919"/>
      <sheetName val="KL_XL200019"/>
      <sheetName val="Chiet_tinh19"/>
      <sheetName val="Van_chuyen19"/>
      <sheetName val="THKP_(2)19"/>
      <sheetName val="T_Bi19"/>
      <sheetName val="Thiet_ke19"/>
      <sheetName val="K_luong19"/>
      <sheetName val="TT_L219"/>
      <sheetName val="TT_L119"/>
      <sheetName val="Thue_Ngoai19"/>
      <sheetName val="Dong_Dau19"/>
      <sheetName val="Dong_Dau_(2)19"/>
      <sheetName val="Sau_dong19"/>
      <sheetName val="Ma_xa19"/>
      <sheetName val="My_dinh19"/>
      <sheetName val="Tong_cong19"/>
      <sheetName val="Chi_tiet_-_Dv_lap19"/>
      <sheetName val="TH_KHTC19"/>
      <sheetName val="Gia_VL19"/>
      <sheetName val="Bang_gia_ca_may19"/>
      <sheetName val="Bang_luong_CB19"/>
      <sheetName val="Bang_P_tich_CT19"/>
      <sheetName val="D_toan_chi_tiet19"/>
      <sheetName val="Bang_TH_Dtoan19"/>
      <sheetName val="LUAN_CHUYEN19"/>
      <sheetName val="KE_QUY19"/>
      <sheetName val="LUONGGIAN_TIEP19"/>
      <sheetName val="VAY_VON19"/>
      <sheetName val="O_THAO19"/>
      <sheetName val="Q_TRUNG19"/>
      <sheetName val="Y_THANH19"/>
      <sheetName val="Sheet2_(2)19"/>
      <sheetName val="KH_2003_(moi_max)19"/>
      <sheetName val="Interim_payment19"/>
      <sheetName val="Bid_Sum19"/>
      <sheetName val="Item_B19"/>
      <sheetName val="Dg_A19"/>
      <sheetName val="Dg_B&amp;C19"/>
      <sheetName val="Material_at_site19"/>
      <sheetName val="Bang_VL19"/>
      <sheetName val="VL(No_V-c)19"/>
      <sheetName val="He_so19"/>
      <sheetName val="PL_Vua19"/>
      <sheetName val="Chitieu-dam_cac_loai19"/>
      <sheetName val="DG_Dam19"/>
      <sheetName val="DG_chung19"/>
      <sheetName val="VL-dac_chung19"/>
      <sheetName val="CT_1md_&amp;_dau_cong19"/>
      <sheetName val="Tong_hop19"/>
      <sheetName val="CT_cong19"/>
      <sheetName val="dg_cong19"/>
      <sheetName val="CDSL_(2)19"/>
      <sheetName val="__19"/>
      <sheetName val="san_vuon19"/>
      <sheetName val="khu_phu_tro19"/>
      <sheetName val="Thuyet_minh19"/>
      <sheetName val="be_tong19"/>
      <sheetName val="Tong_hop_thep19"/>
      <sheetName val="phan_tich_DG19"/>
      <sheetName val="gia_vat_lieu19"/>
      <sheetName val="gia_xe_may19"/>
      <sheetName val="gia_nhan_cong19"/>
      <sheetName val="BCC_(2)19"/>
      <sheetName val="Bao_cao19"/>
      <sheetName val="Bao_cao_219"/>
      <sheetName val="Khoi_luong19"/>
      <sheetName val="Khoi_luong_mat19"/>
      <sheetName val="Bang_ke19"/>
      <sheetName val="T_HopKL19"/>
      <sheetName val="S_Luong19"/>
      <sheetName val="D_Dap19"/>
      <sheetName val="Q_Toan19"/>
      <sheetName val="Phan_tich_chi_phi19"/>
      <sheetName val="Chi_phi_nen_theo_BVTC19"/>
      <sheetName val="nhan_cong_phu19"/>
      <sheetName val="nhan_cong_Hung19"/>
      <sheetName val="Nhan_cong19"/>
      <sheetName val="Khoi_luong_nen_theo_BVTC19"/>
      <sheetName val="cap_cho_cac_DT19"/>
      <sheetName val="Ung_-_hoan19"/>
      <sheetName val="CP_may19"/>
      <sheetName val="Phu_luc19"/>
      <sheetName val="Gia_trÞ19"/>
      <sheetName val="DS_them_luong_qui_4-200219"/>
      <sheetName val="Phuc_loi_2-9-0219"/>
      <sheetName val="Thuong_nhan_dip_21-12-0219"/>
      <sheetName val="Thuong_dip_nhan_danh_hieu_AHL19"/>
      <sheetName val="Thang_luong_thu_13_nam_200219"/>
      <sheetName val="Luong_SX#_dip_Tet_Qui_Mui(don19"/>
      <sheetName val="CT_Duong19"/>
      <sheetName val="D_gia19"/>
      <sheetName val="T_hop19"/>
      <sheetName val="CtP_tro19"/>
      <sheetName val="Nha_moi19"/>
      <sheetName val="TT-T_Tron_So_219"/>
      <sheetName val="Ct_Dam_19"/>
      <sheetName val="Ct_Duoi19"/>
      <sheetName val="Ct_Tren19"/>
      <sheetName val="D_giaMay19"/>
      <sheetName val="26+180-400_219"/>
      <sheetName val="26+180_Sub119"/>
      <sheetName val="26+180_Sub419"/>
      <sheetName val="26+180-400_5(k95)19"/>
      <sheetName val="26+400-620_3(k95)19"/>
      <sheetName val="26+400-640_1(k95)19"/>
      <sheetName val="26+960-27+150_919"/>
      <sheetName val="26+960-27+150_1019"/>
      <sheetName val="26+960-27+150_1119"/>
      <sheetName val="26+960-27+150_1219"/>
      <sheetName val="26+960-27+150_5(k95)19"/>
      <sheetName val="26+960-27+150_4(k95)19"/>
      <sheetName val="26+960-27+150_1(k95)19"/>
      <sheetName val="27+500-700_5(k95)19"/>
      <sheetName val="27+500-700_4(k95)19"/>
      <sheetName val="27+500-700_3(k95)19"/>
      <sheetName val="27+500-700_1(k95)19"/>
      <sheetName val="27+740-920_3(k95)19"/>
      <sheetName val="27+740-920_2119"/>
      <sheetName val="27+920-28+040_6,719"/>
      <sheetName val="27+920-28+040_1019"/>
      <sheetName val="27+920-28+160_Su319"/>
      <sheetName val="28+160-28+420_5K9519"/>
      <sheetName val="28+430-657_719"/>
      <sheetName val="Km28+430-657_819"/>
      <sheetName val="28+430-657_919"/>
      <sheetName val="28+430-667_1019"/>
      <sheetName val="28+430-657_1119"/>
      <sheetName val="28+430-657_4k9519"/>
      <sheetName val="28+500-657_1819"/>
      <sheetName val="28+520-657_1919"/>
      <sheetName val="C_TIEU19"/>
      <sheetName val="T_Luong19"/>
      <sheetName val="T_HAO19"/>
      <sheetName val="DT_TUYEN19"/>
      <sheetName val="DT_GIA19"/>
      <sheetName val="KHDT_(2)19"/>
      <sheetName val="CL_19"/>
      <sheetName val="KQ_(2)19"/>
      <sheetName val="Quang_Tri19"/>
      <sheetName val="Da_Nang19"/>
      <sheetName val="Quang_Nam19"/>
      <sheetName val="Quang_Ngai19"/>
      <sheetName val="TH_DH-QN19"/>
      <sheetName val="KP_HD19"/>
      <sheetName val="DB_HD19"/>
      <sheetName val="vat_tu19"/>
      <sheetName val="Thep_19"/>
      <sheetName val="Chi_tiet_Khoi_luong19"/>
      <sheetName val="TH_khoi_luong19"/>
      <sheetName val="Chiet_tinh_vat_lieu_19"/>
      <sheetName val="TH_KL_VL19"/>
      <sheetName val="AC_PC19"/>
      <sheetName val="TAI_TRONG19"/>
      <sheetName val="NOI_LUC19"/>
      <sheetName val="TINH_DUYET_THTT_CHINH19"/>
      <sheetName val="TDUYET_THTT_PHU19"/>
      <sheetName val="TINH_DAO_DONG_VA_DO_VONG19"/>
      <sheetName val="TINH_NEO19"/>
      <sheetName val="tong_hop_thanh_toan_thue19"/>
      <sheetName val="bang_ke_nop_thue19"/>
      <sheetName val="Tonh_hop_chi_phi19"/>
      <sheetName val="BK_chi_phi19"/>
      <sheetName val="KTra_DS_va_thue_GTGT19"/>
      <sheetName val="Kiãøm_tra_DS_thue_GTGT19"/>
      <sheetName val="XUAT(gia_von)19"/>
      <sheetName val="Xuat_(gia_ban)19"/>
      <sheetName val="Dchinh_TH_N-X-T19"/>
      <sheetName val="Tong_hop_N-X-T19"/>
      <sheetName val="thue_TH19"/>
      <sheetName val="tong_hop_200119"/>
      <sheetName val="qUYET_TOAN_THUE19"/>
      <sheetName val="BU_CTPH19"/>
      <sheetName val="BU_tran3+360_2219"/>
      <sheetName val="Tran3+360_2219"/>
      <sheetName val="BU_tran2+386_419"/>
      <sheetName val="Tran2+386_419"/>
      <sheetName val="DTcong_4-519"/>
      <sheetName val="Bu_1-219"/>
      <sheetName val="Bu_12-1319"/>
      <sheetName val="DTcong_12-1319"/>
      <sheetName val="DT_cong13-13+19"/>
      <sheetName val="BU-_nhanh19"/>
      <sheetName val="dtcong_nh1-219"/>
      <sheetName val="dtcong_nh0-119"/>
      <sheetName val="BU_11-1219"/>
      <sheetName val="DTcong_11-1219"/>
      <sheetName val="Pr-_CC19"/>
      <sheetName val="MD_3-419"/>
      <sheetName val="ND_3-419"/>
      <sheetName val="MD_1-219"/>
      <sheetName val="ND_1-219"/>
      <sheetName val="MD_0-119"/>
      <sheetName val="ND_0-119"/>
      <sheetName val="KL_tong19"/>
      <sheetName val="TH_(T1-6)19"/>
      <sheetName val="_NL19"/>
      <sheetName val="_NL_(2)19"/>
      <sheetName val="CDTHCT_(3)19"/>
      <sheetName val="thkl_(2)19"/>
      <sheetName val="long_tec19"/>
      <sheetName val="cd_viaK0-T619"/>
      <sheetName val="cdvia_T6-Tc2419"/>
      <sheetName val="cdvia_Tc24-T4619"/>
      <sheetName val="cd_btnL2k0+361-T1919"/>
      <sheetName val="CT_xa19"/>
      <sheetName val="CDTHU_CHI_T119"/>
      <sheetName val="THUCHI_219"/>
      <sheetName val="THU_CHI319"/>
      <sheetName val="THU_CHI_419"/>
      <sheetName val="THU_CHI519"/>
      <sheetName val="THU_CHI_619"/>
      <sheetName val="TU_CHI_719"/>
      <sheetName val="THU_CHI919"/>
      <sheetName val="THU_CHI_819"/>
      <sheetName val="THU_CHI_1019"/>
      <sheetName val="THU_CHI_1119"/>
      <sheetName val="THU_CHI_1219"/>
      <sheetName val="Xep_hang_20119"/>
      <sheetName val="toan_Cty19"/>
      <sheetName val="Cong_ty19"/>
      <sheetName val="XN_219"/>
      <sheetName val="XN_ong_CHi19"/>
      <sheetName val="N_XDCT&amp;_XKLD19"/>
      <sheetName val="CN_HCM19"/>
      <sheetName val="TT_XKLD(Nhan)19"/>
      <sheetName val="Ong_Hong19"/>
      <sheetName val="CN_hung_yen19"/>
      <sheetName val="Dong_nai19"/>
      <sheetName val="K249_K9819"/>
      <sheetName val="K249_K98_(2)19"/>
      <sheetName val="K251_K9819"/>
      <sheetName val="K251_SBase19"/>
      <sheetName val="K251_AC19"/>
      <sheetName val="K252_K9819"/>
      <sheetName val="K252_SBase19"/>
      <sheetName val="K252_AC19"/>
      <sheetName val="K253_K9819"/>
      <sheetName val="K253_Subbase19"/>
      <sheetName val="K253_Base_19"/>
      <sheetName val="K253_SBase19"/>
      <sheetName val="K253_AC19"/>
      <sheetName val="K255_SBase19"/>
      <sheetName val="K259_K9819"/>
      <sheetName val="K259_Subbase19"/>
      <sheetName val="K259_Base_19"/>
      <sheetName val="K259_AC19"/>
      <sheetName val="K260_K9819"/>
      <sheetName val="K260_Subbase19"/>
      <sheetName val="K260_Base19"/>
      <sheetName val="K260_AC19"/>
      <sheetName val="K261_K9819"/>
      <sheetName val="K261_Base19"/>
      <sheetName val="K261_AC19"/>
      <sheetName val="KL_Tram_Cty19"/>
      <sheetName val="Gam_may_Cty19"/>
      <sheetName val="KL_tram_KH19"/>
      <sheetName val="Gam_may_KH19"/>
      <sheetName val="Cach_dien19"/>
      <sheetName val="Mang_tai19"/>
      <sheetName val="KL_DDK19"/>
      <sheetName val="Mang_tai_DDK19"/>
      <sheetName val="KL_DDK0,419"/>
      <sheetName val="TT_Ky_thuat19"/>
      <sheetName val="CT_moi19"/>
      <sheetName val="Tu_dien19"/>
      <sheetName val="May_cat19"/>
      <sheetName val="Dao_Cly19"/>
      <sheetName val="Dao_Ptai19"/>
      <sheetName val="Tu_RMU19"/>
      <sheetName val="C_set19"/>
      <sheetName val="Sco_Cap19"/>
      <sheetName val="Sco_TB19"/>
      <sheetName val="TN_tram19"/>
      <sheetName val="TN_C_set19"/>
      <sheetName val="TN_TD_DDay19"/>
      <sheetName val="Phan_chung19"/>
      <sheetName val="cong_Q219"/>
      <sheetName val="T_U_luong_Q119"/>
      <sheetName val="T_U_luong_Q219"/>
      <sheetName val="T_U_luong_Q319"/>
      <sheetName val="Quyet_toan19"/>
      <sheetName val="Thu_hoi19"/>
      <sheetName val="Lai_vay19"/>
      <sheetName val="Tien_vay19"/>
      <sheetName val="Cong_no19"/>
      <sheetName val="Cop_pha19"/>
      <sheetName val="Gia_DAN19"/>
      <sheetName val="Phu_luc_HD19"/>
      <sheetName val="Gia_du_thau19"/>
      <sheetName val="Ca_xe19"/>
      <sheetName val="Dc_Dau19"/>
      <sheetName val="_o_to_Hien_819"/>
      <sheetName val="_o_to_Hien919"/>
      <sheetName val="_o_to_Hien1019"/>
      <sheetName val="_o_to_Hien1119"/>
      <sheetName val="_o_to_Hien12)19"/>
      <sheetName val="_o_to_Hien129"/>
      <sheetName val="_o_to_Hien219"/>
      <sheetName val="_o_to_Hien319"/>
      <sheetName val="_o_to_Hien419"/>
      <sheetName val="_o_to_Hien519"/>
      <sheetName val="_o_to_Phong_819"/>
      <sheetName val="_o_to_Phong919"/>
      <sheetName val="_o_to_Phong1019"/>
      <sheetName val="_o_to_Phong1119"/>
      <sheetName val="_o_to_Phong12)19"/>
      <sheetName val="_o_to_Phong129"/>
      <sheetName val="_o_to_Phong219"/>
      <sheetName val="_o_to_Phong319"/>
      <sheetName val="_o_to_Phong419"/>
      <sheetName val="_o_to_Phong519"/>
      <sheetName val="_o_to_Dung_8_19"/>
      <sheetName val="_D_tt_dau819"/>
      <sheetName val="_o_to_Dung_919"/>
      <sheetName val="_D9_tt_dau19"/>
      <sheetName val="_D10_tt_dau19"/>
      <sheetName val="_o_to_Dung_1019"/>
      <sheetName val="_o_to_Dung_1119"/>
      <sheetName val="_o_to_Dung_12)19"/>
      <sheetName val="_o_to_Dung_129"/>
      <sheetName val="_o_to_Dung219"/>
      <sheetName val="_o_to_Dung319"/>
      <sheetName val="_o_to_Dung419"/>
      <sheetName val="_o_totrongT10-1219"/>
      <sheetName val="_o_totrongT219"/>
      <sheetName val="_o_totrungT10-1219"/>
      <sheetName val="_o_toMinhT10-12_19"/>
      <sheetName val="_o_toMinhT219"/>
      <sheetName val="_o_toTrieuT10-12__19"/>
      <sheetName val="Luong_8_SP19"/>
      <sheetName val="Luong_9_SP_19"/>
      <sheetName val="Luong_10_SP_19"/>
      <sheetName val="Luong_11_SP_19"/>
      <sheetName val="Luong_12_SP19"/>
      <sheetName val="Luong_1_SP119"/>
      <sheetName val="Luong_2_SP219"/>
      <sheetName val="Luong_3_SP319"/>
      <sheetName val="Luong_4_SP419"/>
      <sheetName val="Luong_4_SP519"/>
      <sheetName val="KL_VL19"/>
      <sheetName val="QT_9-619"/>
      <sheetName val="Thuong_luu_HB19"/>
      <sheetName val="QT_Ky_T19"/>
      <sheetName val="bc_vt_TON_BAI19"/>
      <sheetName val="QT_Duoc_(Hai)19"/>
      <sheetName val="sent_to19"/>
      <sheetName val="KLTong_hop19"/>
      <sheetName val="Lan_can19"/>
      <sheetName val="Ranh_doc_(2)19"/>
      <sheetName val="Ranh_doc19"/>
      <sheetName val="Coc_tieu19"/>
      <sheetName val="Bien_bao19"/>
      <sheetName val="Nan_tuyen19"/>
      <sheetName val="Lan_119"/>
      <sheetName val="Lan__219"/>
      <sheetName val="Lan_319"/>
      <sheetName val="Gia_tri19"/>
      <sheetName val="Lan_519"/>
      <sheetName val="Cong_hop19"/>
      <sheetName val="kldukien_(107)19"/>
      <sheetName val="qui1_(2)19"/>
      <sheetName val="cap_so_lan_219"/>
      <sheetName val="cap_so_BHXH19"/>
      <sheetName val="tru_tien19"/>
      <sheetName val="yt_q219"/>
      <sheetName val="c45_t319"/>
      <sheetName val="c45_t619"/>
      <sheetName val="BHYT_Q3_200319"/>
      <sheetName val="C45_t719"/>
      <sheetName val="C47-t07_200319"/>
      <sheetName val="C45_t819"/>
      <sheetName val="C47-t08_200319"/>
      <sheetName val="C45_t0919"/>
      <sheetName val="C47-t09_200319"/>
      <sheetName val="C47_T1219"/>
      <sheetName val="BHYT_Q4-200319"/>
      <sheetName val="C45_T1019"/>
      <sheetName val="binh_do19"/>
      <sheetName val="cot_lieu19"/>
      <sheetName val="van_khuon19"/>
      <sheetName val="CT_BT19"/>
      <sheetName val="lay_mau19"/>
      <sheetName val="mat_ngoai_goi19"/>
      <sheetName val="coc_tram-bt19"/>
      <sheetName val="cong_bien_t1018"/>
      <sheetName val="luong_t9_18"/>
      <sheetName val="bb_t918"/>
      <sheetName val="KL_XL200018"/>
      <sheetName val="Chiet_tinh18"/>
      <sheetName val="Van_chuyen18"/>
      <sheetName val="THKP_(2)18"/>
      <sheetName val="T_Bi18"/>
      <sheetName val="Thiet_ke18"/>
      <sheetName val="K_luong18"/>
      <sheetName val="TT_L218"/>
      <sheetName val="TT_L118"/>
      <sheetName val="Thue_Ngoai18"/>
      <sheetName val="Dong_Dau18"/>
      <sheetName val="Dong_Dau_(2)18"/>
      <sheetName val="Sau_dong18"/>
      <sheetName val="Ma_xa18"/>
      <sheetName val="My_dinh18"/>
      <sheetName val="Tong_cong18"/>
      <sheetName val="Chi_tiet_-_Dv_lap18"/>
      <sheetName val="TH_KHTC18"/>
      <sheetName val="Gia_VL18"/>
      <sheetName val="Bang_gia_ca_may18"/>
      <sheetName val="Bang_luong_CB18"/>
      <sheetName val="Bang_P_tich_CT18"/>
      <sheetName val="D_toan_chi_tiet18"/>
      <sheetName val="Bang_TH_Dtoan18"/>
      <sheetName val="LUAN_CHUYEN18"/>
      <sheetName val="KE_QUY18"/>
      <sheetName val="LUONGGIAN_TIEP18"/>
      <sheetName val="VAY_VON18"/>
      <sheetName val="O_THAO18"/>
      <sheetName val="Q_TRUNG18"/>
      <sheetName val="Y_THANH18"/>
      <sheetName val="Sheet2_(2)18"/>
      <sheetName val="KH_2003_(moi_max)18"/>
      <sheetName val="Interim_payment18"/>
      <sheetName val="Bid_Sum18"/>
      <sheetName val="Item_B18"/>
      <sheetName val="Dg_A18"/>
      <sheetName val="Dg_B&amp;C18"/>
      <sheetName val="Material_at_site18"/>
      <sheetName val="Bang_VL18"/>
      <sheetName val="VL(No_V-c)18"/>
      <sheetName val="He_so18"/>
      <sheetName val="PL_Vua18"/>
      <sheetName val="Chitieu-dam_cac_loai18"/>
      <sheetName val="DG_Dam18"/>
      <sheetName val="DG_chung18"/>
      <sheetName val="VL-dac_chung18"/>
      <sheetName val="CT_1md_&amp;_dau_cong18"/>
      <sheetName val="Tong_hop18"/>
      <sheetName val="CT_cong18"/>
      <sheetName val="dg_cong18"/>
      <sheetName val="CDSL_(2)18"/>
      <sheetName val="__18"/>
      <sheetName val="san_vuon18"/>
      <sheetName val="khu_phu_tro18"/>
      <sheetName val="Thuyet_minh18"/>
      <sheetName val="be_tong18"/>
      <sheetName val="Tong_hop_thep18"/>
      <sheetName val="phan_tich_DG18"/>
      <sheetName val="gia_vat_lieu18"/>
      <sheetName val="gia_xe_may18"/>
      <sheetName val="gia_nhan_cong18"/>
      <sheetName val="BCC_(2)18"/>
      <sheetName val="Bao_cao18"/>
      <sheetName val="Bao_cao_218"/>
      <sheetName val="Khoi_luong18"/>
      <sheetName val="Khoi_luong_mat18"/>
      <sheetName val="Bang_ke18"/>
      <sheetName val="T_HopKL18"/>
      <sheetName val="S_Luong18"/>
      <sheetName val="D_Dap18"/>
      <sheetName val="Q_Toan18"/>
      <sheetName val="Phan_tich_chi_phi18"/>
      <sheetName val="Chi_phi_nen_theo_BVTC18"/>
      <sheetName val="nhan_cong_phu18"/>
      <sheetName val="nhan_cong_Hung18"/>
      <sheetName val="Nhan_cong18"/>
      <sheetName val="Khoi_luong_nen_theo_BVTC18"/>
      <sheetName val="cap_cho_cac_DT18"/>
      <sheetName val="Ung_-_hoan18"/>
      <sheetName val="CP_may18"/>
      <sheetName val="Phu_luc18"/>
      <sheetName val="Gia_trÞ18"/>
      <sheetName val="DS_them_luong_qui_4-200218"/>
      <sheetName val="Phuc_loi_2-9-0218"/>
      <sheetName val="Thuong_nhan_dip_21-12-0218"/>
      <sheetName val="Thuong_dip_nhan_danh_hieu_AHL18"/>
      <sheetName val="Thang_luong_thu_13_nam_200218"/>
      <sheetName val="Luong_SX#_dip_Tet_Qui_Mui(don18"/>
      <sheetName val="CT_Duong18"/>
      <sheetName val="D_gia18"/>
      <sheetName val="T_hop18"/>
      <sheetName val="CtP_tro18"/>
      <sheetName val="Nha_moi18"/>
      <sheetName val="TT-T_Tron_So_218"/>
      <sheetName val="Ct_Dam_18"/>
      <sheetName val="Ct_Duoi18"/>
      <sheetName val="Ct_Tren18"/>
      <sheetName val="D_giaMay18"/>
      <sheetName val="26+180-400_218"/>
      <sheetName val="26+180_Sub118"/>
      <sheetName val="26+180_Sub418"/>
      <sheetName val="26+180-400_5(k95)18"/>
      <sheetName val="26+400-620_3(k95)18"/>
      <sheetName val="26+400-640_1(k95)18"/>
      <sheetName val="26+960-27+150_918"/>
      <sheetName val="26+960-27+150_1018"/>
      <sheetName val="26+960-27+150_1118"/>
      <sheetName val="26+960-27+150_1218"/>
      <sheetName val="26+960-27+150_5(k95)18"/>
      <sheetName val="26+960-27+150_4(k95)18"/>
      <sheetName val="26+960-27+150_1(k95)18"/>
      <sheetName val="27+500-700_5(k95)18"/>
      <sheetName val="27+500-700_4(k95)18"/>
      <sheetName val="27+500-700_3(k95)18"/>
      <sheetName val="27+500-700_1(k95)18"/>
      <sheetName val="27+740-920_3(k95)18"/>
      <sheetName val="27+740-920_2118"/>
      <sheetName val="27+920-28+040_6,718"/>
      <sheetName val="27+920-28+040_1018"/>
      <sheetName val="27+920-28+160_Su318"/>
      <sheetName val="28+160-28+420_5K9518"/>
      <sheetName val="28+430-657_718"/>
      <sheetName val="Km28+430-657_818"/>
      <sheetName val="28+430-657_918"/>
      <sheetName val="28+430-667_1018"/>
      <sheetName val="28+430-657_1118"/>
      <sheetName val="28+430-657_4k9518"/>
      <sheetName val="28+500-657_1818"/>
      <sheetName val="28+520-657_1918"/>
      <sheetName val="C_TIEU18"/>
      <sheetName val="T_Luong18"/>
      <sheetName val="T_HAO18"/>
      <sheetName val="DT_TUYEN18"/>
      <sheetName val="DT_GIA18"/>
      <sheetName val="KHDT_(2)18"/>
      <sheetName val="CL_18"/>
      <sheetName val="KQ_(2)18"/>
      <sheetName val="Quang_Tri18"/>
      <sheetName val="Da_Nang18"/>
      <sheetName val="Quang_Nam18"/>
      <sheetName val="Quang_Ngai18"/>
      <sheetName val="TH_DH-QN18"/>
      <sheetName val="KP_HD18"/>
      <sheetName val="DB_HD18"/>
      <sheetName val="vat_tu18"/>
      <sheetName val="Thep_18"/>
      <sheetName val="Chi_tiet_Khoi_luong18"/>
      <sheetName val="TH_khoi_luong18"/>
      <sheetName val="Chiet_tinh_vat_lieu_18"/>
      <sheetName val="TH_KL_VL18"/>
      <sheetName val="AC_PC18"/>
      <sheetName val="TAI_TRONG18"/>
      <sheetName val="NOI_LUC18"/>
      <sheetName val="TINH_DUYET_THTT_CHINH18"/>
      <sheetName val="TDUYET_THTT_PHU18"/>
      <sheetName val="TINH_DAO_DONG_VA_DO_VONG18"/>
      <sheetName val="TINH_NEO18"/>
      <sheetName val="tong_hop_thanh_toan_thue18"/>
      <sheetName val="bang_ke_nop_thue18"/>
      <sheetName val="Tonh_hop_chi_phi18"/>
      <sheetName val="BK_chi_phi18"/>
      <sheetName val="KTra_DS_va_thue_GTGT18"/>
      <sheetName val="Kiãøm_tra_DS_thue_GTGT18"/>
      <sheetName val="XUAT(gia_von)18"/>
      <sheetName val="Xuat_(gia_ban)18"/>
      <sheetName val="Dchinh_TH_N-X-T18"/>
      <sheetName val="Tong_hop_N-X-T18"/>
      <sheetName val="thue_TH18"/>
      <sheetName val="tong_hop_200118"/>
      <sheetName val="qUYET_TOAN_THUE18"/>
      <sheetName val="BU_CTPH18"/>
      <sheetName val="BU_tran3+360_2218"/>
      <sheetName val="Tran3+360_2218"/>
      <sheetName val="BU_tran2+386_418"/>
      <sheetName val="Tran2+386_418"/>
      <sheetName val="DTcong_4-518"/>
      <sheetName val="Bu_1-218"/>
      <sheetName val="Bu_12-1318"/>
      <sheetName val="DTcong_12-1318"/>
      <sheetName val="DT_cong13-13+18"/>
      <sheetName val="BU-_nhanh18"/>
      <sheetName val="dtcong_nh1-218"/>
      <sheetName val="dtcong_nh0-118"/>
      <sheetName val="BU_11-1218"/>
      <sheetName val="DTcong_11-1218"/>
      <sheetName val="Pr-_CC18"/>
      <sheetName val="MD_3-418"/>
      <sheetName val="ND_3-418"/>
      <sheetName val="MD_1-218"/>
      <sheetName val="ND_1-218"/>
      <sheetName val="MD_0-118"/>
      <sheetName val="ND_0-118"/>
      <sheetName val="KL_tong18"/>
      <sheetName val="TH_(T1-6)18"/>
      <sheetName val="_NL18"/>
      <sheetName val="_NL_(2)18"/>
      <sheetName val="CDTHCT_(3)18"/>
      <sheetName val="thkl_(2)18"/>
      <sheetName val="long_tec18"/>
      <sheetName val="cd_viaK0-T618"/>
      <sheetName val="cdvia_T6-Tc2418"/>
      <sheetName val="cdvia_Tc24-T4618"/>
      <sheetName val="cd_btnL2k0+361-T1918"/>
      <sheetName val="CT_xa18"/>
      <sheetName val="CDTHU_CHI_T118"/>
      <sheetName val="THUCHI_218"/>
      <sheetName val="THU_CHI318"/>
      <sheetName val="THU_CHI_418"/>
      <sheetName val="THU_CHI518"/>
      <sheetName val="THU_CHI_618"/>
      <sheetName val="TU_CHI_718"/>
      <sheetName val="THU_CHI918"/>
      <sheetName val="THU_CHI_818"/>
      <sheetName val="THU_CHI_1018"/>
      <sheetName val="THU_CHI_1118"/>
      <sheetName val="THU_CHI_1218"/>
      <sheetName val="Xep_hang_20118"/>
      <sheetName val="toan_Cty18"/>
      <sheetName val="Cong_ty18"/>
      <sheetName val="XN_218"/>
      <sheetName val="XN_ong_CHi18"/>
      <sheetName val="N_XDCT&amp;_XKLD18"/>
      <sheetName val="CN_HCM18"/>
      <sheetName val="TT_XKLD(Nhan)18"/>
      <sheetName val="Ong_Hong18"/>
      <sheetName val="CN_hung_yen18"/>
      <sheetName val="Dong_nai18"/>
      <sheetName val="K249_K9818"/>
      <sheetName val="K249_K98_(2)18"/>
      <sheetName val="K251_K9818"/>
      <sheetName val="K251_SBase18"/>
      <sheetName val="K251_AC18"/>
      <sheetName val="K252_K9818"/>
      <sheetName val="K252_SBase18"/>
      <sheetName val="K252_AC18"/>
      <sheetName val="K253_K9818"/>
      <sheetName val="K253_Subbase18"/>
      <sheetName val="K253_Base_18"/>
      <sheetName val="K253_SBase18"/>
      <sheetName val="K253_AC18"/>
      <sheetName val="K255_SBase18"/>
      <sheetName val="K259_K9818"/>
      <sheetName val="K259_Subbase18"/>
      <sheetName val="K259_Base_18"/>
      <sheetName val="K259_AC18"/>
      <sheetName val="K260_K9818"/>
      <sheetName val="K260_Subbase18"/>
      <sheetName val="K260_Base18"/>
      <sheetName val="K260_AC18"/>
      <sheetName val="K261_K9818"/>
      <sheetName val="K261_Base18"/>
      <sheetName val="K261_AC18"/>
      <sheetName val="KL_Tram_Cty18"/>
      <sheetName val="Gam_may_Cty18"/>
      <sheetName val="KL_tram_KH18"/>
      <sheetName val="Gam_may_KH18"/>
      <sheetName val="Cach_dien18"/>
      <sheetName val="Mang_tai18"/>
      <sheetName val="KL_DDK18"/>
      <sheetName val="Mang_tai_DDK18"/>
      <sheetName val="KL_DDK0,418"/>
      <sheetName val="TT_Ky_thuat18"/>
      <sheetName val="CT_moi18"/>
      <sheetName val="Tu_dien18"/>
      <sheetName val="May_cat18"/>
      <sheetName val="Dao_Cly18"/>
      <sheetName val="Dao_Ptai18"/>
      <sheetName val="Tu_RMU18"/>
      <sheetName val="C_set18"/>
      <sheetName val="Sco_Cap18"/>
      <sheetName val="Sco_TB18"/>
      <sheetName val="TN_tram18"/>
      <sheetName val="TN_C_set18"/>
      <sheetName val="TN_TD_DDay18"/>
      <sheetName val="Phan_chung18"/>
      <sheetName val="cong_Q218"/>
      <sheetName val="T_U_luong_Q118"/>
      <sheetName val="T_U_luong_Q218"/>
      <sheetName val="T_U_luong_Q318"/>
      <sheetName val="Quyet_toan18"/>
      <sheetName val="Thu_hoi18"/>
      <sheetName val="Lai_vay18"/>
      <sheetName val="Tien_vay18"/>
      <sheetName val="Cong_no18"/>
      <sheetName val="Cop_pha18"/>
      <sheetName val="Gia_DAN18"/>
      <sheetName val="Phu_luc_HD18"/>
      <sheetName val="Gia_du_thau18"/>
      <sheetName val="Ca_xe18"/>
      <sheetName val="Dc_Dau18"/>
      <sheetName val="_o_to_Hien_818"/>
      <sheetName val="_o_to_Hien918"/>
      <sheetName val="_o_to_Hien1018"/>
      <sheetName val="_o_to_Hien1118"/>
      <sheetName val="_o_to_Hien12)18"/>
      <sheetName val="_o_to_Hien128"/>
      <sheetName val="_o_to_Hien218"/>
      <sheetName val="_o_to_Hien318"/>
      <sheetName val="_o_to_Hien418"/>
      <sheetName val="_o_to_Hien518"/>
      <sheetName val="_o_to_Phong_818"/>
      <sheetName val="_o_to_Phong918"/>
      <sheetName val="_o_to_Phong1018"/>
      <sheetName val="_o_to_Phong1118"/>
      <sheetName val="_o_to_Phong12)18"/>
      <sheetName val="_o_to_Phong128"/>
      <sheetName val="_o_to_Phong218"/>
      <sheetName val="_o_to_Phong318"/>
      <sheetName val="_o_to_Phong418"/>
      <sheetName val="_o_to_Phong518"/>
      <sheetName val="_o_to_Dung_8_18"/>
      <sheetName val="_D_tt_dau818"/>
      <sheetName val="_o_to_Dung_918"/>
      <sheetName val="_D9_tt_dau18"/>
      <sheetName val="_D10_tt_dau18"/>
      <sheetName val="_o_to_Dung_1018"/>
      <sheetName val="_o_to_Dung_1118"/>
      <sheetName val="_o_to_Dung_12)18"/>
      <sheetName val="_o_to_Dung_128"/>
      <sheetName val="_o_to_Dung218"/>
      <sheetName val="_o_to_Dung318"/>
      <sheetName val="_o_to_Dung418"/>
      <sheetName val="_o_totrongT10-1218"/>
      <sheetName val="_o_totrongT218"/>
      <sheetName val="_o_totrungT10-1218"/>
      <sheetName val="_o_toMinhT10-12_18"/>
      <sheetName val="_o_toMinhT218"/>
      <sheetName val="_o_toTrieuT10-12__18"/>
      <sheetName val="Luong_8_SP18"/>
      <sheetName val="Luong_9_SP_18"/>
      <sheetName val="Luong_10_SP_18"/>
      <sheetName val="Luong_11_SP_18"/>
      <sheetName val="Luong_12_SP18"/>
      <sheetName val="Luong_1_SP118"/>
      <sheetName val="Luong_2_SP218"/>
      <sheetName val="Luong_3_SP318"/>
      <sheetName val="Luong_4_SP418"/>
      <sheetName val="Luong_4_SP518"/>
      <sheetName val="KL_VL18"/>
      <sheetName val="QT_9-618"/>
      <sheetName val="Thuong_luu_HB18"/>
      <sheetName val="QT_Ky_T18"/>
      <sheetName val="bc_vt_TON_BAI18"/>
      <sheetName val="QT_Duoc_(Hai)18"/>
      <sheetName val="sent_to18"/>
      <sheetName val="KLTong_hop18"/>
      <sheetName val="Lan_can18"/>
      <sheetName val="Ranh_doc_(2)18"/>
      <sheetName val="Ranh_doc18"/>
      <sheetName val="Coc_tieu18"/>
      <sheetName val="Bien_bao18"/>
      <sheetName val="Nan_tuyen18"/>
      <sheetName val="Lan_118"/>
      <sheetName val="Lan__218"/>
      <sheetName val="Lan_318"/>
      <sheetName val="Gia_tri18"/>
      <sheetName val="Lan_518"/>
      <sheetName val="Cong_hop18"/>
      <sheetName val="kldukien_(107)18"/>
      <sheetName val="qui1_(2)18"/>
      <sheetName val="cap_so_lan_218"/>
      <sheetName val="cap_so_BHXH18"/>
      <sheetName val="tru_tien18"/>
      <sheetName val="yt_q218"/>
      <sheetName val="c45_t318"/>
      <sheetName val="c45_t618"/>
      <sheetName val="BHYT_Q3_200318"/>
      <sheetName val="C45_t718"/>
      <sheetName val="C47-t07_200318"/>
      <sheetName val="C45_t818"/>
      <sheetName val="C47-t08_200318"/>
      <sheetName val="C45_t0918"/>
      <sheetName val="C47-t09_200318"/>
      <sheetName val="C47_T1218"/>
      <sheetName val="BHYT_Q4-200318"/>
      <sheetName val="C45_T1018"/>
      <sheetName val="binh_do18"/>
      <sheetName val="cot_lieu18"/>
      <sheetName val="van_khuon18"/>
      <sheetName val="CT_BT18"/>
      <sheetName val="lay_mau18"/>
      <sheetName val="mat_ngoai_goi18"/>
      <sheetName val="coc_tram-bt18"/>
      <sheetName val="cong_bien_t1020"/>
      <sheetName val="luong_t9_20"/>
      <sheetName val="bb_t920"/>
      <sheetName val="KL_XL200020"/>
      <sheetName val="Chiet_tinh20"/>
      <sheetName val="Van_chuyen20"/>
      <sheetName val="THKP_(2)20"/>
      <sheetName val="T_Bi20"/>
      <sheetName val="Thiet_ke20"/>
      <sheetName val="K_luong20"/>
      <sheetName val="TT_L220"/>
      <sheetName val="TT_L120"/>
      <sheetName val="Thue_Ngoai20"/>
      <sheetName val="Dong_Dau20"/>
      <sheetName val="Dong_Dau_(2)20"/>
      <sheetName val="Sau_dong20"/>
      <sheetName val="Ma_xa20"/>
      <sheetName val="My_dinh20"/>
      <sheetName val="Tong_cong20"/>
      <sheetName val="Chi_tiet_-_Dv_lap20"/>
      <sheetName val="TH_KHTC20"/>
      <sheetName val="Gia_VL20"/>
      <sheetName val="Bang_gia_ca_may20"/>
      <sheetName val="Bang_luong_CB20"/>
      <sheetName val="Bang_P_tich_CT20"/>
      <sheetName val="D_toan_chi_tiet20"/>
      <sheetName val="Bang_TH_Dtoan20"/>
      <sheetName val="LUAN_CHUYEN20"/>
      <sheetName val="KE_QUY20"/>
      <sheetName val="LUONGGIAN_TIEP20"/>
      <sheetName val="VAY_VON20"/>
      <sheetName val="O_THAO20"/>
      <sheetName val="Q_TRUNG20"/>
      <sheetName val="Y_THANH20"/>
      <sheetName val="Sheet2_(2)20"/>
      <sheetName val="KH_2003_(moi_max)20"/>
      <sheetName val="Interim_payment20"/>
      <sheetName val="Bid_Sum20"/>
      <sheetName val="Item_B20"/>
      <sheetName val="Dg_A20"/>
      <sheetName val="Dg_B&amp;C20"/>
      <sheetName val="Material_at_site20"/>
      <sheetName val="Bang_VL20"/>
      <sheetName val="VL(No_V-c)20"/>
      <sheetName val="He_so20"/>
      <sheetName val="PL_Vua20"/>
      <sheetName val="Chitieu-dam_cac_loai20"/>
      <sheetName val="DG_Dam20"/>
      <sheetName val="DG_chung20"/>
      <sheetName val="VL-dac_chung20"/>
      <sheetName val="CT_1md_&amp;_dau_cong20"/>
      <sheetName val="Tong_hop20"/>
      <sheetName val="CT_cong20"/>
      <sheetName val="dg_cong20"/>
      <sheetName val="CDSL_(2)20"/>
      <sheetName val="__20"/>
      <sheetName val="san_vuon20"/>
      <sheetName val="khu_phu_tro20"/>
      <sheetName val="Thuyet_minh20"/>
      <sheetName val="be_tong20"/>
      <sheetName val="Tong_hop_thep20"/>
      <sheetName val="phan_tich_DG20"/>
      <sheetName val="gia_vat_lieu20"/>
      <sheetName val="gia_xe_may20"/>
      <sheetName val="gia_nhan_cong20"/>
      <sheetName val="BCC_(2)20"/>
      <sheetName val="Bao_cao20"/>
      <sheetName val="Bao_cao_220"/>
      <sheetName val="Khoi_luong20"/>
      <sheetName val="Khoi_luong_mat20"/>
      <sheetName val="Bang_ke20"/>
      <sheetName val="T_HopKL20"/>
      <sheetName val="S_Luong20"/>
      <sheetName val="D_Dap20"/>
      <sheetName val="Q_Toan20"/>
      <sheetName val="Phan_tich_chi_phi20"/>
      <sheetName val="Chi_phi_nen_theo_BVTC20"/>
      <sheetName val="nhan_cong_phu20"/>
      <sheetName val="nhan_cong_Hung20"/>
      <sheetName val="Nhan_cong20"/>
      <sheetName val="Khoi_luong_nen_theo_BVTC20"/>
      <sheetName val="cap_cho_cac_DT20"/>
      <sheetName val="Ung_-_hoan20"/>
      <sheetName val="CP_may20"/>
      <sheetName val="Phu_luc20"/>
      <sheetName val="Gia_trÞ20"/>
      <sheetName val="DS_them_luong_qui_4-200220"/>
      <sheetName val="Phuc_loi_2-9-0220"/>
      <sheetName val="Thuong_nhan_dip_21-12-0220"/>
      <sheetName val="Thuong_dip_nhan_danh_hieu_AHL20"/>
      <sheetName val="Thang_luong_thu_13_nam_200220"/>
      <sheetName val="Luong_SX#_dip_Tet_Qui_Mui(don20"/>
      <sheetName val="CT_Duong20"/>
      <sheetName val="D_gia20"/>
      <sheetName val="T_hop20"/>
      <sheetName val="CtP_tro20"/>
      <sheetName val="Nha_moi20"/>
      <sheetName val="TT-T_Tron_So_220"/>
      <sheetName val="Ct_Dam_20"/>
      <sheetName val="Ct_Duoi20"/>
      <sheetName val="Ct_Tren20"/>
      <sheetName val="D_giaMay20"/>
      <sheetName val="26+180-400_220"/>
      <sheetName val="26+180_Sub120"/>
      <sheetName val="26+180_Sub420"/>
      <sheetName val="26+180-400_5(k95)20"/>
      <sheetName val="26+400-620_3(k95)20"/>
      <sheetName val="26+400-640_1(k95)20"/>
      <sheetName val="26+960-27+150_920"/>
      <sheetName val="26+960-27+150_1020"/>
      <sheetName val="26+960-27+150_1120"/>
      <sheetName val="26+960-27+150_1220"/>
      <sheetName val="26+960-27+150_5(k95)20"/>
      <sheetName val="26+960-27+150_4(k95)20"/>
      <sheetName val="26+960-27+150_1(k95)20"/>
      <sheetName val="27+500-700_5(k95)20"/>
      <sheetName val="27+500-700_4(k95)20"/>
      <sheetName val="27+500-700_3(k95)20"/>
      <sheetName val="27+500-700_1(k95)20"/>
      <sheetName val="27+740-920_3(k95)20"/>
      <sheetName val="27+740-920_2120"/>
      <sheetName val="27+920-28+040_6,720"/>
      <sheetName val="27+920-28+040_1020"/>
      <sheetName val="27+920-28+160_Su320"/>
      <sheetName val="28+160-28+420_5K9520"/>
      <sheetName val="28+430-657_720"/>
      <sheetName val="Km28+430-657_820"/>
      <sheetName val="28+430-657_920"/>
      <sheetName val="28+430-667_1020"/>
      <sheetName val="28+430-657_1120"/>
      <sheetName val="28+430-657_4k9520"/>
      <sheetName val="28+500-657_1820"/>
      <sheetName val="28+520-657_1920"/>
      <sheetName val="C_TIEU20"/>
      <sheetName val="T_Luong20"/>
      <sheetName val="T_HAO20"/>
      <sheetName val="DT_TUYEN20"/>
      <sheetName val="DT_GIA20"/>
      <sheetName val="KHDT_(2)20"/>
      <sheetName val="CL_20"/>
      <sheetName val="KQ_(2)20"/>
      <sheetName val="Quang_Tri20"/>
      <sheetName val="Da_Nang20"/>
      <sheetName val="Quang_Nam20"/>
      <sheetName val="Quang_Ngai20"/>
      <sheetName val="TH_DH-QN20"/>
      <sheetName val="KP_HD20"/>
      <sheetName val="DB_HD20"/>
      <sheetName val="vat_tu20"/>
      <sheetName val="Thep_20"/>
      <sheetName val="Chi_tiet_Khoi_luong20"/>
      <sheetName val="TH_khoi_luong20"/>
      <sheetName val="Chiet_tinh_vat_lieu_20"/>
      <sheetName val="TH_KL_VL20"/>
      <sheetName val="AC_PC20"/>
      <sheetName val="TAI_TRONG20"/>
      <sheetName val="NOI_LUC20"/>
      <sheetName val="TINH_DUYET_THTT_CHINH20"/>
      <sheetName val="TDUYET_THTT_PHU20"/>
      <sheetName val="TINH_DAO_DONG_VA_DO_VONG20"/>
      <sheetName val="TINH_NEO20"/>
      <sheetName val="tong_hop_thanh_toan_thue20"/>
      <sheetName val="bang_ke_nop_thue20"/>
      <sheetName val="Tonh_hop_chi_phi20"/>
      <sheetName val="BK_chi_phi20"/>
      <sheetName val="KTra_DS_va_thue_GTGT20"/>
      <sheetName val="Kiãøm_tra_DS_thue_GTGT20"/>
      <sheetName val="XUAT(gia_von)20"/>
      <sheetName val="Xuat_(gia_ban)20"/>
      <sheetName val="Dchinh_TH_N-X-T20"/>
      <sheetName val="Tong_hop_N-X-T20"/>
      <sheetName val="thue_TH20"/>
      <sheetName val="tong_hop_200120"/>
      <sheetName val="qUYET_TOAN_THUE20"/>
      <sheetName val="BU_CTPH20"/>
      <sheetName val="BU_tran3+360_2220"/>
      <sheetName val="Tran3+360_2220"/>
      <sheetName val="BU_tran2+386_420"/>
      <sheetName val="Tran2+386_420"/>
      <sheetName val="DTcong_4-520"/>
      <sheetName val="Bu_1-220"/>
      <sheetName val="Bu_12-1320"/>
      <sheetName val="DTcong_12-1320"/>
      <sheetName val="DT_cong13-13+20"/>
      <sheetName val="BU-_nhanh20"/>
      <sheetName val="dtcong_nh1-220"/>
      <sheetName val="dtcong_nh0-120"/>
      <sheetName val="BU_11-1220"/>
      <sheetName val="DTcong_11-1220"/>
      <sheetName val="Pr-_CC20"/>
      <sheetName val="MD_3-420"/>
      <sheetName val="ND_3-420"/>
      <sheetName val="MD_1-220"/>
      <sheetName val="ND_1-220"/>
      <sheetName val="MD_0-120"/>
      <sheetName val="ND_0-120"/>
      <sheetName val="KL_tong20"/>
      <sheetName val="TH_(T1-6)20"/>
      <sheetName val="_NL20"/>
      <sheetName val="_NL_(2)20"/>
      <sheetName val="CDTHCT_(3)20"/>
      <sheetName val="thkl_(2)20"/>
      <sheetName val="long_tec20"/>
      <sheetName val="cd_viaK0-T620"/>
      <sheetName val="cdvia_T6-Tc2420"/>
      <sheetName val="cdvia_Tc24-T4620"/>
      <sheetName val="cd_btnL2k0+361-T1920"/>
      <sheetName val="CT_xa20"/>
      <sheetName val="CDTHU_CHI_T120"/>
      <sheetName val="THUCHI_220"/>
      <sheetName val="THU_CHI320"/>
      <sheetName val="THU_CHI_420"/>
      <sheetName val="THU_CHI520"/>
      <sheetName val="THU_CHI_620"/>
      <sheetName val="TU_CHI_720"/>
      <sheetName val="THU_CHI920"/>
      <sheetName val="THU_CHI_820"/>
      <sheetName val="THU_CHI_1020"/>
      <sheetName val="THU_CHI_1120"/>
      <sheetName val="THU_CHI_1220"/>
      <sheetName val="Xep_hang_20120"/>
      <sheetName val="toan_Cty20"/>
      <sheetName val="Cong_ty20"/>
      <sheetName val="XN_220"/>
      <sheetName val="XN_ong_CHi20"/>
      <sheetName val="N_XDCT&amp;_XKLD20"/>
      <sheetName val="CN_HCM20"/>
      <sheetName val="TT_XKLD(Nhan)20"/>
      <sheetName val="Ong_Hong20"/>
      <sheetName val="CN_hung_yen20"/>
      <sheetName val="Dong_nai20"/>
      <sheetName val="K249_K9820"/>
      <sheetName val="K249_K98_(2)20"/>
      <sheetName val="K251_K9820"/>
      <sheetName val="K251_SBase20"/>
      <sheetName val="K251_AC20"/>
      <sheetName val="K252_K9820"/>
      <sheetName val="K252_SBase20"/>
      <sheetName val="K252_AC20"/>
      <sheetName val="K253_K9820"/>
      <sheetName val="K253_Subbase20"/>
      <sheetName val="K253_Base_20"/>
      <sheetName val="K253_SBase20"/>
      <sheetName val="K253_AC20"/>
      <sheetName val="K255_SBase20"/>
      <sheetName val="K259_K9820"/>
      <sheetName val="K259_Subbase20"/>
      <sheetName val="K259_Base_20"/>
      <sheetName val="K259_AC20"/>
      <sheetName val="K260_K9820"/>
      <sheetName val="K260_Subbase20"/>
      <sheetName val="K260_Base20"/>
      <sheetName val="K260_AC20"/>
      <sheetName val="K261_K9820"/>
      <sheetName val="K261_Base20"/>
      <sheetName val="K261_AC20"/>
      <sheetName val="KL_Tram_Cty20"/>
      <sheetName val="Gam_may_Cty20"/>
      <sheetName val="KL_tram_KH20"/>
      <sheetName val="Gam_may_KH20"/>
      <sheetName val="Cach_dien20"/>
      <sheetName val="Mang_tai20"/>
      <sheetName val="KL_DDK20"/>
      <sheetName val="Mang_tai_DDK20"/>
      <sheetName val="KL_DDK0,420"/>
      <sheetName val="TT_Ky_thuat20"/>
      <sheetName val="CT_moi20"/>
      <sheetName val="Tu_dien20"/>
      <sheetName val="May_cat20"/>
      <sheetName val="Dao_Cly20"/>
      <sheetName val="Dao_Ptai20"/>
      <sheetName val="Tu_RMU20"/>
      <sheetName val="C_set20"/>
      <sheetName val="Sco_Cap20"/>
      <sheetName val="Sco_TB20"/>
      <sheetName val="TN_tram20"/>
      <sheetName val="TN_C_set20"/>
      <sheetName val="TN_TD_DDay20"/>
      <sheetName val="Phan_chung20"/>
      <sheetName val="cong_Q220"/>
      <sheetName val="T_U_luong_Q120"/>
      <sheetName val="T_U_luong_Q220"/>
      <sheetName val="T_U_luong_Q320"/>
      <sheetName val="Quyet_toan20"/>
      <sheetName val="Thu_hoi20"/>
      <sheetName val="Lai_vay20"/>
      <sheetName val="Tien_vay20"/>
      <sheetName val="Cong_no20"/>
      <sheetName val="Cop_pha20"/>
      <sheetName val="Gia_DAN20"/>
      <sheetName val="Phu_luc_HD20"/>
      <sheetName val="Gia_du_thau20"/>
      <sheetName val="Ca_xe20"/>
      <sheetName val="Dc_Dau20"/>
      <sheetName val="_o_to_Hien_820"/>
      <sheetName val="_o_to_Hien920"/>
      <sheetName val="_o_to_Hien1020"/>
      <sheetName val="_o_to_Hien1120"/>
      <sheetName val="_o_to_Hien12)20"/>
      <sheetName val="_o_to_Hien130"/>
      <sheetName val="_o_to_Hien220"/>
      <sheetName val="_o_to_Hien320"/>
      <sheetName val="_o_to_Hien420"/>
      <sheetName val="_o_to_Hien520"/>
      <sheetName val="_o_to_Phong_820"/>
      <sheetName val="_o_to_Phong920"/>
      <sheetName val="_o_to_Phong1020"/>
      <sheetName val="_o_to_Phong1120"/>
      <sheetName val="_o_to_Phong12)20"/>
      <sheetName val="_o_to_Phong130"/>
      <sheetName val="_o_to_Phong220"/>
      <sheetName val="_o_to_Phong320"/>
      <sheetName val="_o_to_Phong420"/>
      <sheetName val="_o_to_Phong520"/>
      <sheetName val="_o_to_Dung_8_20"/>
      <sheetName val="_D_tt_dau820"/>
      <sheetName val="_o_to_Dung_920"/>
      <sheetName val="_D9_tt_dau20"/>
      <sheetName val="_D10_tt_dau20"/>
      <sheetName val="_o_to_Dung_1020"/>
      <sheetName val="_o_to_Dung_1120"/>
      <sheetName val="_o_to_Dung_12)20"/>
      <sheetName val="_o_to_Dung_130"/>
      <sheetName val="_o_to_Dung220"/>
      <sheetName val="_o_to_Dung320"/>
      <sheetName val="_o_to_Dung420"/>
      <sheetName val="_o_totrongT10-1220"/>
      <sheetName val="_o_totrongT220"/>
      <sheetName val="_o_totrungT10-1220"/>
      <sheetName val="_o_toMinhT10-12_20"/>
      <sheetName val="_o_toMinhT220"/>
      <sheetName val="_o_toTrieuT10-12__20"/>
      <sheetName val="Luong_8_SP20"/>
      <sheetName val="Luong_9_SP_20"/>
      <sheetName val="Luong_10_SP_20"/>
      <sheetName val="Luong_11_SP_20"/>
      <sheetName val="Luong_12_SP20"/>
      <sheetName val="Luong_1_SP120"/>
      <sheetName val="Luong_2_SP220"/>
      <sheetName val="Luong_3_SP320"/>
      <sheetName val="Luong_4_SP420"/>
      <sheetName val="Luong_4_SP520"/>
      <sheetName val="KL_VL20"/>
      <sheetName val="QT_9-620"/>
      <sheetName val="Thuong_luu_HB20"/>
      <sheetName val="QT_Ky_T20"/>
      <sheetName val="bc_vt_TON_BAI20"/>
      <sheetName val="QT_Duoc_(Hai)20"/>
      <sheetName val="sent_to20"/>
      <sheetName val="KLTong_hop20"/>
      <sheetName val="Lan_can20"/>
      <sheetName val="Ranh_doc_(2)20"/>
      <sheetName val="Ranh_doc20"/>
      <sheetName val="Coc_tieu20"/>
      <sheetName val="Bien_bao20"/>
      <sheetName val="Nan_tuyen20"/>
      <sheetName val="Lan_120"/>
      <sheetName val="Lan__220"/>
      <sheetName val="Lan_320"/>
      <sheetName val="Gia_tri20"/>
      <sheetName val="Lan_520"/>
      <sheetName val="Cong_hop20"/>
      <sheetName val="kldukien_(107)20"/>
      <sheetName val="qui1_(2)20"/>
      <sheetName val="cap_so_lan_220"/>
      <sheetName val="cap_so_BHXH20"/>
      <sheetName val="tru_tien20"/>
      <sheetName val="yt_q220"/>
      <sheetName val="c45_t320"/>
      <sheetName val="c45_t620"/>
      <sheetName val="BHYT_Q3_200320"/>
      <sheetName val="C45_t720"/>
      <sheetName val="C47-t07_200320"/>
      <sheetName val="C45_t820"/>
      <sheetName val="C47-t08_200320"/>
      <sheetName val="C45_t0920"/>
      <sheetName val="C47-t09_200320"/>
      <sheetName val="C47_T1220"/>
      <sheetName val="BHYT_Q4-200320"/>
      <sheetName val="C45_T1020"/>
      <sheetName val="binh_do20"/>
      <sheetName val="cot_lieu20"/>
      <sheetName val="van_khuon20"/>
      <sheetName val="CT_BT20"/>
      <sheetName val="lay_mau20"/>
      <sheetName val="mat_ngoai_goi20"/>
      <sheetName val="coc_tram-bt20"/>
      <sheetName val="cong_bien_t1021"/>
      <sheetName val="luong_t9_21"/>
      <sheetName val="bb_t921"/>
      <sheetName val="KL_XL200021"/>
      <sheetName val="Chiet_tinh21"/>
      <sheetName val="Van_chuyen21"/>
      <sheetName val="THKP_(2)21"/>
      <sheetName val="T_Bi21"/>
      <sheetName val="Thiet_ke21"/>
      <sheetName val="K_luong21"/>
      <sheetName val="TT_L221"/>
      <sheetName val="TT_L121"/>
      <sheetName val="Thue_Ngoai21"/>
      <sheetName val="Dong_Dau21"/>
      <sheetName val="Dong_Dau_(2)21"/>
      <sheetName val="Sau_dong21"/>
      <sheetName val="Ma_xa21"/>
      <sheetName val="My_dinh21"/>
      <sheetName val="Tong_cong21"/>
      <sheetName val="Chi_tiet_-_Dv_lap21"/>
      <sheetName val="TH_KHTC21"/>
      <sheetName val="Gia_VL21"/>
      <sheetName val="Bang_gia_ca_may21"/>
      <sheetName val="Bang_luong_CB21"/>
      <sheetName val="Bang_P_tich_CT21"/>
      <sheetName val="D_toan_chi_tiet21"/>
      <sheetName val="Bang_TH_Dtoan21"/>
      <sheetName val="LUAN_CHUYEN21"/>
      <sheetName val="KE_QUY21"/>
      <sheetName val="LUONGGIAN_TIEP21"/>
      <sheetName val="VAY_VON21"/>
      <sheetName val="O_THAO21"/>
      <sheetName val="Q_TRUNG21"/>
      <sheetName val="Y_THANH21"/>
      <sheetName val="Sheet2_(2)21"/>
      <sheetName val="KH_2003_(moi_max)21"/>
      <sheetName val="Interim_payment21"/>
      <sheetName val="Bid_Sum21"/>
      <sheetName val="Item_B21"/>
      <sheetName val="Dg_A21"/>
      <sheetName val="Dg_B&amp;C21"/>
      <sheetName val="Material_at_site21"/>
      <sheetName val="Bang_VL21"/>
      <sheetName val="VL(No_V-c)21"/>
      <sheetName val="He_so21"/>
      <sheetName val="PL_Vua21"/>
      <sheetName val="Chitieu-dam_cac_loai21"/>
      <sheetName val="DG_Dam21"/>
      <sheetName val="DG_chung21"/>
      <sheetName val="VL-dac_chung21"/>
      <sheetName val="CT_1md_&amp;_dau_cong21"/>
      <sheetName val="Tong_hop21"/>
      <sheetName val="CT_cong21"/>
      <sheetName val="dg_cong21"/>
      <sheetName val="CDSL_(2)21"/>
      <sheetName val="__21"/>
      <sheetName val="san_vuon21"/>
      <sheetName val="khu_phu_tro21"/>
      <sheetName val="Thuyet_minh21"/>
      <sheetName val="be_tong21"/>
      <sheetName val="Tong_hop_thep21"/>
      <sheetName val="phan_tich_DG21"/>
      <sheetName val="gia_vat_lieu21"/>
      <sheetName val="gia_xe_may21"/>
      <sheetName val="gia_nhan_cong21"/>
      <sheetName val="BCC_(2)21"/>
      <sheetName val="Bao_cao21"/>
      <sheetName val="Bao_cao_221"/>
      <sheetName val="Khoi_luong21"/>
      <sheetName val="Khoi_luong_mat21"/>
      <sheetName val="Bang_ke21"/>
      <sheetName val="T_HopKL21"/>
      <sheetName val="S_Luong21"/>
      <sheetName val="D_Dap21"/>
      <sheetName val="Q_Toan21"/>
      <sheetName val="Phan_tich_chi_phi21"/>
      <sheetName val="Chi_phi_nen_theo_BVTC21"/>
      <sheetName val="nhan_cong_phu21"/>
      <sheetName val="nhan_cong_Hung21"/>
      <sheetName val="Nhan_cong21"/>
      <sheetName val="Khoi_luong_nen_theo_BVTC21"/>
      <sheetName val="cap_cho_cac_DT21"/>
      <sheetName val="Ung_-_hoan21"/>
      <sheetName val="CP_may21"/>
      <sheetName val="Phu_luc21"/>
      <sheetName val="Gia_trÞ21"/>
      <sheetName val="DS_them_luong_qui_4-200221"/>
      <sheetName val="Phuc_loi_2-9-0221"/>
      <sheetName val="Thuong_nhan_dip_21-12-0221"/>
      <sheetName val="Thuong_dip_nhan_danh_hieu_AHL21"/>
      <sheetName val="Thang_luong_thu_13_nam_200221"/>
      <sheetName val="Luong_SX#_dip_Tet_Qui_Mui(don21"/>
      <sheetName val="CT_Duong21"/>
      <sheetName val="D_gia21"/>
      <sheetName val="T_hop21"/>
      <sheetName val="CtP_tro21"/>
      <sheetName val="Nha_moi21"/>
      <sheetName val="TT-T_Tron_So_221"/>
      <sheetName val="Ct_Dam_21"/>
      <sheetName val="Ct_Duoi21"/>
      <sheetName val="Ct_Tren21"/>
      <sheetName val="D_giaMay21"/>
      <sheetName val="26+180-400_221"/>
      <sheetName val="26+180_Sub121"/>
      <sheetName val="26+180_Sub421"/>
      <sheetName val="26+180-400_5(k95)21"/>
      <sheetName val="26+400-620_3(k95)21"/>
      <sheetName val="26+400-640_1(k95)21"/>
      <sheetName val="26+960-27+150_921"/>
      <sheetName val="26+960-27+150_1021"/>
      <sheetName val="26+960-27+150_1121"/>
      <sheetName val="26+960-27+150_1221"/>
      <sheetName val="26+960-27+150_5(k95)21"/>
      <sheetName val="26+960-27+150_4(k95)21"/>
      <sheetName val="26+960-27+150_1(k95)21"/>
      <sheetName val="27+500-700_5(k95)21"/>
      <sheetName val="27+500-700_4(k95)21"/>
      <sheetName val="27+500-700_3(k95)21"/>
      <sheetName val="27+500-700_1(k95)21"/>
      <sheetName val="27+740-920_3(k95)21"/>
      <sheetName val="27+740-920_2121"/>
      <sheetName val="27+920-28+040_6,721"/>
      <sheetName val="27+920-28+040_1021"/>
      <sheetName val="27+920-28+160_Su321"/>
      <sheetName val="28+160-28+420_5K9521"/>
      <sheetName val="28+430-657_721"/>
      <sheetName val="Km28+430-657_821"/>
      <sheetName val="28+430-657_921"/>
      <sheetName val="28+430-667_1021"/>
      <sheetName val="28+430-657_1121"/>
      <sheetName val="28+430-657_4k9521"/>
      <sheetName val="28+500-657_1821"/>
      <sheetName val="28+520-657_1921"/>
      <sheetName val="C_TIEU21"/>
      <sheetName val="T_Luong21"/>
      <sheetName val="T_HAO21"/>
      <sheetName val="DT_TUYEN21"/>
      <sheetName val="DT_GIA21"/>
      <sheetName val="KHDT_(2)21"/>
      <sheetName val="CL_21"/>
      <sheetName val="KQ_(2)21"/>
      <sheetName val="Quang_Tri21"/>
      <sheetName val="Da_Nang21"/>
      <sheetName val="Quang_Nam21"/>
      <sheetName val="Quang_Ngai21"/>
      <sheetName val="TH_DH-QN21"/>
      <sheetName val="KP_HD21"/>
      <sheetName val="DB_HD21"/>
      <sheetName val="vat_tu21"/>
      <sheetName val="Thep_21"/>
      <sheetName val="Chi_tiet_Khoi_luong21"/>
      <sheetName val="TH_khoi_luong21"/>
      <sheetName val="Chiet_tinh_vat_lieu_21"/>
      <sheetName val="TH_KL_VL21"/>
      <sheetName val="AC_PC21"/>
      <sheetName val="TAI_TRONG21"/>
      <sheetName val="NOI_LUC21"/>
      <sheetName val="TINH_DUYET_THTT_CHINH21"/>
      <sheetName val="TDUYET_THTT_PHU21"/>
      <sheetName val="TINH_DAO_DONG_VA_DO_VONG21"/>
      <sheetName val="TINH_NEO21"/>
      <sheetName val="tong_hop_thanh_toan_thue21"/>
      <sheetName val="bang_ke_nop_thue21"/>
      <sheetName val="Tonh_hop_chi_phi21"/>
      <sheetName val="BK_chi_phi21"/>
      <sheetName val="KTra_DS_va_thue_GTGT21"/>
      <sheetName val="Kiãøm_tra_DS_thue_GTGT21"/>
      <sheetName val="XUAT(gia_von)21"/>
      <sheetName val="Xuat_(gia_ban)21"/>
      <sheetName val="Dchinh_TH_N-X-T21"/>
      <sheetName val="Tong_hop_N-X-T21"/>
      <sheetName val="thue_TH21"/>
      <sheetName val="tong_hop_200121"/>
      <sheetName val="qUYET_TOAN_THUE21"/>
      <sheetName val="BU_CTPH21"/>
      <sheetName val="BU_tran3+360_2221"/>
      <sheetName val="Tran3+360_2221"/>
      <sheetName val="BU_tran2+386_421"/>
      <sheetName val="Tran2+386_421"/>
      <sheetName val="DTcong_4-521"/>
      <sheetName val="Bu_1-221"/>
      <sheetName val="Bu_12-1321"/>
      <sheetName val="DTcong_12-1321"/>
      <sheetName val="DT_cong13-13+21"/>
      <sheetName val="BU-_nhanh21"/>
      <sheetName val="dtcong_nh1-221"/>
      <sheetName val="dtcong_nh0-121"/>
      <sheetName val="BU_11-1221"/>
      <sheetName val="DTcong_11-1221"/>
      <sheetName val="Pr-_CC21"/>
      <sheetName val="MD_3-421"/>
      <sheetName val="ND_3-421"/>
      <sheetName val="MD_1-221"/>
      <sheetName val="ND_1-221"/>
      <sheetName val="MD_0-121"/>
      <sheetName val="ND_0-121"/>
      <sheetName val="KL_tong21"/>
      <sheetName val="TH_(T1-6)21"/>
      <sheetName val="_NL21"/>
      <sheetName val="_NL_(2)21"/>
      <sheetName val="CDTHCT_(3)21"/>
      <sheetName val="thkl_(2)21"/>
      <sheetName val="long_tec21"/>
      <sheetName val="cd_viaK0-T621"/>
      <sheetName val="cdvia_T6-Tc2421"/>
      <sheetName val="cdvia_Tc24-T4621"/>
      <sheetName val="cd_btnL2k0+361-T1921"/>
      <sheetName val="CT_xa21"/>
      <sheetName val="CDTHU_CHI_T121"/>
      <sheetName val="THUCHI_221"/>
      <sheetName val="THU_CHI321"/>
      <sheetName val="THU_CHI_421"/>
      <sheetName val="THU_CHI521"/>
      <sheetName val="THU_CHI_621"/>
      <sheetName val="TU_CHI_721"/>
      <sheetName val="THU_CHI921"/>
      <sheetName val="THU_CHI_821"/>
      <sheetName val="THU_CHI_1021"/>
      <sheetName val="THU_CHI_1121"/>
      <sheetName val="THU_CHI_1221"/>
      <sheetName val="Xep_hang_20121"/>
      <sheetName val="toan_Cty21"/>
      <sheetName val="Cong_ty21"/>
      <sheetName val="XN_221"/>
      <sheetName val="XN_ong_CHi21"/>
      <sheetName val="N_XDCT&amp;_XKLD21"/>
      <sheetName val="CN_HCM21"/>
      <sheetName val="TT_XKLD(Nhan)21"/>
      <sheetName val="Ong_Hong21"/>
      <sheetName val="CN_hung_yen21"/>
      <sheetName val="Dong_nai21"/>
      <sheetName val="K249_K9821"/>
      <sheetName val="K249_K98_(2)21"/>
      <sheetName val="K251_K9821"/>
      <sheetName val="K251_SBase21"/>
      <sheetName val="K251_AC21"/>
      <sheetName val="K252_K9821"/>
      <sheetName val="K252_SBase21"/>
      <sheetName val="K252_AC21"/>
      <sheetName val="K253_K9821"/>
      <sheetName val="K253_Subbase21"/>
      <sheetName val="K253_Base_21"/>
      <sheetName val="K253_SBase21"/>
      <sheetName val="K253_AC21"/>
      <sheetName val="K255_SBase21"/>
      <sheetName val="K259_K9821"/>
      <sheetName val="K259_Subbase21"/>
      <sheetName val="K259_Base_21"/>
      <sheetName val="K259_AC21"/>
      <sheetName val="K260_K9821"/>
      <sheetName val="K260_Subbase21"/>
      <sheetName val="K260_Base21"/>
      <sheetName val="K260_AC21"/>
      <sheetName val="K261_K9821"/>
      <sheetName val="K261_Base21"/>
      <sheetName val="K261_AC21"/>
      <sheetName val="KL_Tram_Cty21"/>
      <sheetName val="Gam_may_Cty21"/>
      <sheetName val="KL_tram_KH21"/>
      <sheetName val="Gam_may_KH21"/>
      <sheetName val="Cach_dien21"/>
      <sheetName val="Mang_tai21"/>
      <sheetName val="KL_DDK21"/>
      <sheetName val="Mang_tai_DDK21"/>
      <sheetName val="KL_DDK0,421"/>
      <sheetName val="TT_Ky_thuat21"/>
      <sheetName val="CT_moi21"/>
      <sheetName val="Tu_dien21"/>
      <sheetName val="May_cat21"/>
      <sheetName val="Dao_Cly21"/>
      <sheetName val="Dao_Ptai21"/>
      <sheetName val="Tu_RMU21"/>
      <sheetName val="C_set21"/>
      <sheetName val="Sco_Cap21"/>
      <sheetName val="Sco_TB21"/>
      <sheetName val="TN_tram21"/>
      <sheetName val="TN_C_set21"/>
      <sheetName val="TN_TD_DDay21"/>
      <sheetName val="Phan_chung21"/>
      <sheetName val="cong_Q221"/>
      <sheetName val="T_U_luong_Q121"/>
      <sheetName val="T_U_luong_Q221"/>
      <sheetName val="T_U_luong_Q321"/>
      <sheetName val="Quyet_toan21"/>
      <sheetName val="Thu_hoi21"/>
      <sheetName val="Lai_vay21"/>
      <sheetName val="Tien_vay21"/>
      <sheetName val="Cong_no21"/>
      <sheetName val="Cop_pha21"/>
      <sheetName val="Gia_DAN21"/>
      <sheetName val="Phu_luc_HD21"/>
      <sheetName val="Gia_du_thau21"/>
      <sheetName val="Ca_xe21"/>
      <sheetName val="Dc_Dau21"/>
      <sheetName val="_o_to_Hien_821"/>
      <sheetName val="_o_to_Hien921"/>
      <sheetName val="_o_to_Hien1021"/>
      <sheetName val="_o_to_Hien1121"/>
      <sheetName val="_o_to_Hien12)21"/>
      <sheetName val="_o_to_Hien131"/>
      <sheetName val="_o_to_Hien221"/>
      <sheetName val="_o_to_Hien321"/>
      <sheetName val="_o_to_Hien421"/>
      <sheetName val="_o_to_Hien521"/>
      <sheetName val="_o_to_Phong_821"/>
      <sheetName val="_o_to_Phong921"/>
      <sheetName val="_o_to_Phong1021"/>
      <sheetName val="_o_to_Phong1121"/>
      <sheetName val="_o_to_Phong12)21"/>
      <sheetName val="_o_to_Phong131"/>
      <sheetName val="_o_to_Phong221"/>
      <sheetName val="_o_to_Phong321"/>
      <sheetName val="_o_to_Phong421"/>
      <sheetName val="_o_to_Phong521"/>
      <sheetName val="_o_to_Dung_8_21"/>
      <sheetName val="_D_tt_dau821"/>
      <sheetName val="_o_to_Dung_921"/>
      <sheetName val="_D9_tt_dau21"/>
      <sheetName val="_D10_tt_dau21"/>
      <sheetName val="_o_to_Dung_1021"/>
      <sheetName val="_o_to_Dung_1121"/>
      <sheetName val="_o_to_Dung_12)21"/>
      <sheetName val="_o_to_Dung_131"/>
      <sheetName val="_o_to_Dung221"/>
      <sheetName val="_o_to_Dung321"/>
      <sheetName val="_o_to_Dung421"/>
      <sheetName val="_o_totrongT10-1221"/>
      <sheetName val="_o_totrongT221"/>
      <sheetName val="_o_totrungT10-1221"/>
      <sheetName val="_o_toMinhT10-12_21"/>
      <sheetName val="_o_toMinhT221"/>
      <sheetName val="_o_toTrieuT10-12__21"/>
      <sheetName val="Luong_8_SP21"/>
      <sheetName val="Luong_9_SP_21"/>
      <sheetName val="Luong_10_SP_21"/>
      <sheetName val="Luong_11_SP_21"/>
      <sheetName val="Luong_12_SP21"/>
      <sheetName val="Luong_1_SP121"/>
      <sheetName val="Luong_2_SP221"/>
      <sheetName val="Luong_3_SP321"/>
      <sheetName val="Luong_4_SP421"/>
      <sheetName val="Luong_4_SP521"/>
      <sheetName val="KL_VL21"/>
      <sheetName val="QT_9-621"/>
      <sheetName val="Thuong_luu_HB21"/>
      <sheetName val="QT_Ky_T21"/>
      <sheetName val="bc_vt_TON_BAI21"/>
      <sheetName val="QT_Duoc_(Hai)21"/>
      <sheetName val="sent_to21"/>
      <sheetName val="KLTong_hop21"/>
      <sheetName val="Lan_can21"/>
      <sheetName val="Ranh_doc_(2)21"/>
      <sheetName val="Ranh_doc21"/>
      <sheetName val="Coc_tieu21"/>
      <sheetName val="Bien_bao21"/>
      <sheetName val="Nan_tuyen21"/>
      <sheetName val="Lan_121"/>
      <sheetName val="Lan__221"/>
      <sheetName val="Lan_321"/>
      <sheetName val="Gia_tri21"/>
      <sheetName val="Lan_521"/>
      <sheetName val="Cong_hop21"/>
      <sheetName val="kldukien_(107)21"/>
      <sheetName val="qui1_(2)21"/>
      <sheetName val="cap_so_lan_221"/>
      <sheetName val="cap_so_BHXH21"/>
      <sheetName val="tru_tien21"/>
      <sheetName val="yt_q221"/>
      <sheetName val="c45_t321"/>
      <sheetName val="c45_t621"/>
      <sheetName val="BHYT_Q3_200321"/>
      <sheetName val="C45_t721"/>
      <sheetName val="C47-t07_200321"/>
      <sheetName val="C45_t821"/>
      <sheetName val="C47-t08_200321"/>
      <sheetName val="C45_t0921"/>
      <sheetName val="C47-t09_200321"/>
      <sheetName val="C47_T1221"/>
      <sheetName val="BHYT_Q4-200321"/>
      <sheetName val="C45_T1021"/>
      <sheetName val="binh_do21"/>
      <sheetName val="cot_lieu21"/>
      <sheetName val="van_khuon21"/>
      <sheetName val="CT_BT21"/>
      <sheetName val="lay_mau21"/>
      <sheetName val="mat_ngoai_goi21"/>
      <sheetName val="coc_tram-bt21"/>
      <sheetName val="cong_bien_t1022"/>
      <sheetName val="luong_t9_22"/>
      <sheetName val="bb_t922"/>
      <sheetName val="KL_XL200022"/>
      <sheetName val="Chiet_tinh22"/>
      <sheetName val="Van_chuyen22"/>
      <sheetName val="THKP_(2)22"/>
      <sheetName val="T_Bi22"/>
      <sheetName val="Thiet_ke22"/>
      <sheetName val="K_luong22"/>
      <sheetName val="TT_L222"/>
      <sheetName val="TT_L122"/>
      <sheetName val="Thue_Ngoai22"/>
      <sheetName val="Dong_Dau22"/>
      <sheetName val="Dong_Dau_(2)22"/>
      <sheetName val="Sau_dong22"/>
      <sheetName val="Ma_xa22"/>
      <sheetName val="My_dinh22"/>
      <sheetName val="Tong_cong22"/>
      <sheetName val="Chi_tiet_-_Dv_lap22"/>
      <sheetName val="TH_KHTC22"/>
      <sheetName val="Gia_VL22"/>
      <sheetName val="Bang_gia_ca_may22"/>
      <sheetName val="Bang_luong_CB22"/>
      <sheetName val="Bang_P_tich_CT22"/>
      <sheetName val="D_toan_chi_tiet22"/>
      <sheetName val="Bang_TH_Dtoan22"/>
      <sheetName val="LUAN_CHUYEN22"/>
      <sheetName val="KE_QUY22"/>
      <sheetName val="LUONGGIAN_TIEP22"/>
      <sheetName val="VAY_VON22"/>
      <sheetName val="O_THAO22"/>
      <sheetName val="Q_TRUNG22"/>
      <sheetName val="Y_THANH22"/>
      <sheetName val="Sheet2_(2)22"/>
      <sheetName val="KH_2003_(moi_max)22"/>
      <sheetName val="Interim_payment22"/>
      <sheetName val="Bid_Sum22"/>
      <sheetName val="Item_B22"/>
      <sheetName val="Dg_A22"/>
      <sheetName val="Dg_B&amp;C22"/>
      <sheetName val="Material_at_site22"/>
      <sheetName val="Bang_VL22"/>
      <sheetName val="VL(No_V-c)22"/>
      <sheetName val="He_so22"/>
      <sheetName val="PL_Vua22"/>
      <sheetName val="Chitieu-dam_cac_loai22"/>
      <sheetName val="DG_Dam22"/>
      <sheetName val="DG_chung22"/>
      <sheetName val="VL-dac_chung22"/>
      <sheetName val="CT_1md_&amp;_dau_cong22"/>
      <sheetName val="Tong_hop22"/>
      <sheetName val="CT_cong22"/>
      <sheetName val="dg_cong22"/>
      <sheetName val="CDSL_(2)22"/>
      <sheetName val="__22"/>
      <sheetName val="san_vuon22"/>
      <sheetName val="khu_phu_tro22"/>
      <sheetName val="Thuyet_minh22"/>
      <sheetName val="be_tong22"/>
      <sheetName val="Tong_hop_thep22"/>
      <sheetName val="phan_tich_DG22"/>
      <sheetName val="gia_vat_lieu22"/>
      <sheetName val="gia_xe_may22"/>
      <sheetName val="gia_nhan_cong22"/>
      <sheetName val="BCC_(2)22"/>
      <sheetName val="Bao_cao22"/>
      <sheetName val="Bao_cao_222"/>
      <sheetName val="Khoi_luong22"/>
      <sheetName val="Khoi_luong_mat22"/>
      <sheetName val="Bang_ke22"/>
      <sheetName val="T_HopKL22"/>
      <sheetName val="S_Luong22"/>
      <sheetName val="D_Dap22"/>
      <sheetName val="Q_Toan22"/>
      <sheetName val="Phan_tich_chi_phi22"/>
      <sheetName val="Chi_phi_nen_theo_BVTC22"/>
      <sheetName val="nhan_cong_phu22"/>
      <sheetName val="nhan_cong_Hung22"/>
      <sheetName val="Nhan_cong22"/>
      <sheetName val="Khoi_luong_nen_theo_BVTC22"/>
      <sheetName val="cap_cho_cac_DT22"/>
      <sheetName val="Ung_-_hoan22"/>
      <sheetName val="CP_may22"/>
      <sheetName val="Phu_luc22"/>
      <sheetName val="Gia_trÞ22"/>
      <sheetName val="DS_them_luong_qui_4-200222"/>
      <sheetName val="Phuc_loi_2-9-0222"/>
      <sheetName val="Thuong_nhan_dip_21-12-0222"/>
      <sheetName val="Thuong_dip_nhan_danh_hieu_AHL22"/>
      <sheetName val="Thang_luong_thu_13_nam_200222"/>
      <sheetName val="Luong_SX#_dip_Tet_Qui_Mui(don22"/>
      <sheetName val="CT_Duong22"/>
      <sheetName val="D_gia22"/>
      <sheetName val="T_hop22"/>
      <sheetName val="CtP_tro22"/>
      <sheetName val="Nha_moi22"/>
      <sheetName val="TT-T_Tron_So_222"/>
      <sheetName val="Ct_Dam_22"/>
      <sheetName val="Ct_Duoi22"/>
      <sheetName val="Ct_Tren22"/>
      <sheetName val="D_giaMay22"/>
      <sheetName val="26+180-400_222"/>
      <sheetName val="26+180_Sub122"/>
      <sheetName val="26+180_Sub422"/>
      <sheetName val="26+180-400_5(k95)22"/>
      <sheetName val="26+400-620_3(k95)22"/>
      <sheetName val="26+400-640_1(k95)22"/>
      <sheetName val="26+960-27+150_922"/>
      <sheetName val="26+960-27+150_1022"/>
      <sheetName val="26+960-27+150_1122"/>
      <sheetName val="26+960-27+150_1222"/>
      <sheetName val="26+960-27+150_5(k95)22"/>
      <sheetName val="26+960-27+150_4(k95)22"/>
      <sheetName val="26+960-27+150_1(k95)22"/>
      <sheetName val="27+500-700_5(k95)22"/>
      <sheetName val="27+500-700_4(k95)22"/>
      <sheetName val="27+500-700_3(k95)22"/>
      <sheetName val="27+500-700_1(k95)22"/>
      <sheetName val="27+740-920_3(k95)22"/>
      <sheetName val="27+740-920_2122"/>
      <sheetName val="27+920-28+040_6,722"/>
      <sheetName val="27+920-28+040_1022"/>
      <sheetName val="27+920-28+160_Su322"/>
      <sheetName val="28+160-28+420_5K9522"/>
      <sheetName val="28+430-657_722"/>
      <sheetName val="Km28+430-657_822"/>
      <sheetName val="28+430-657_922"/>
      <sheetName val="28+430-667_1022"/>
      <sheetName val="28+430-657_1122"/>
      <sheetName val="28+430-657_4k9522"/>
      <sheetName val="28+500-657_1822"/>
      <sheetName val="28+520-657_1922"/>
      <sheetName val="C_TIEU22"/>
      <sheetName val="T_Luong22"/>
      <sheetName val="T_HAO22"/>
      <sheetName val="DT_TUYEN22"/>
      <sheetName val="DT_GIA22"/>
      <sheetName val="KHDT_(2)22"/>
      <sheetName val="CL_22"/>
      <sheetName val="KQ_(2)22"/>
      <sheetName val="Quang_Tri22"/>
      <sheetName val="Da_Nang22"/>
      <sheetName val="Quang_Nam22"/>
      <sheetName val="Quang_Ngai22"/>
      <sheetName val="TH_DH-QN22"/>
      <sheetName val="KP_HD22"/>
      <sheetName val="DB_HD22"/>
      <sheetName val="vat_tu22"/>
      <sheetName val="Thep_22"/>
      <sheetName val="Chi_tiet_Khoi_luong22"/>
      <sheetName val="TH_khoi_luong22"/>
      <sheetName val="Chiet_tinh_vat_lieu_22"/>
      <sheetName val="TH_KL_VL22"/>
      <sheetName val="AC_PC22"/>
      <sheetName val="TAI_TRONG22"/>
      <sheetName val="NOI_LUC22"/>
      <sheetName val="TINH_DUYET_THTT_CHINH22"/>
      <sheetName val="TDUYET_THTT_PHU22"/>
      <sheetName val="TINH_DAO_DONG_VA_DO_VONG22"/>
      <sheetName val="TINH_NEO22"/>
      <sheetName val="tong_hop_thanh_toan_thue22"/>
      <sheetName val="bang_ke_nop_thue22"/>
      <sheetName val="Tonh_hop_chi_phi22"/>
      <sheetName val="BK_chi_phi22"/>
      <sheetName val="KTra_DS_va_thue_GTGT22"/>
      <sheetName val="Kiãøm_tra_DS_thue_GTGT22"/>
      <sheetName val="XUAT(gia_von)22"/>
      <sheetName val="Xuat_(gia_ban)22"/>
      <sheetName val="Dchinh_TH_N-X-T22"/>
      <sheetName val="Tong_hop_N-X-T22"/>
      <sheetName val="thue_TH22"/>
      <sheetName val="tong_hop_200122"/>
      <sheetName val="qUYET_TOAN_THUE22"/>
      <sheetName val="BU_CTPH22"/>
      <sheetName val="BU_tran3+360_2222"/>
      <sheetName val="Tran3+360_2222"/>
      <sheetName val="BU_tran2+386_422"/>
      <sheetName val="Tran2+386_422"/>
      <sheetName val="DTcong_4-522"/>
      <sheetName val="Bu_1-222"/>
      <sheetName val="Bu_12-1322"/>
      <sheetName val="DTcong_12-1322"/>
      <sheetName val="DT_cong13-13+22"/>
      <sheetName val="BU-_nhanh22"/>
      <sheetName val="dtcong_nh1-222"/>
      <sheetName val="dtcong_nh0-122"/>
      <sheetName val="BU_11-1222"/>
      <sheetName val="DTcong_11-1222"/>
      <sheetName val="Pr-_CC22"/>
      <sheetName val="MD_3-422"/>
      <sheetName val="ND_3-422"/>
      <sheetName val="MD_1-222"/>
      <sheetName val="ND_1-222"/>
      <sheetName val="MD_0-122"/>
      <sheetName val="ND_0-122"/>
      <sheetName val="KL_tong22"/>
      <sheetName val="TH_(T1-6)22"/>
      <sheetName val="_NL22"/>
      <sheetName val="_NL_(2)22"/>
      <sheetName val="CDTHCT_(3)22"/>
      <sheetName val="thkl_(2)22"/>
      <sheetName val="long_tec22"/>
      <sheetName val="cd_viaK0-T622"/>
      <sheetName val="cdvia_T6-Tc2422"/>
      <sheetName val="cdvia_Tc24-T4622"/>
      <sheetName val="cd_btnL2k0+361-T1922"/>
      <sheetName val="CT_xa22"/>
      <sheetName val="CDTHU_CHI_T122"/>
      <sheetName val="THUCHI_222"/>
      <sheetName val="THU_CHI322"/>
      <sheetName val="THU_CHI_422"/>
      <sheetName val="THU_CHI522"/>
      <sheetName val="THU_CHI_622"/>
      <sheetName val="TU_CHI_722"/>
      <sheetName val="THU_CHI922"/>
      <sheetName val="THU_CHI_822"/>
      <sheetName val="THU_CHI_1022"/>
      <sheetName val="THU_CHI_1122"/>
      <sheetName val="THU_CHI_1222"/>
      <sheetName val="Xep_hang_20122"/>
      <sheetName val="toan_Cty22"/>
      <sheetName val="Cong_ty22"/>
      <sheetName val="XN_222"/>
      <sheetName val="XN_ong_CHi22"/>
      <sheetName val="N_XDCT&amp;_XKLD22"/>
      <sheetName val="CN_HCM22"/>
      <sheetName val="TT_XKLD(Nhan)22"/>
      <sheetName val="Ong_Hong22"/>
      <sheetName val="CN_hung_yen22"/>
      <sheetName val="Dong_nai22"/>
      <sheetName val="K249_K9822"/>
      <sheetName val="K249_K98_(2)22"/>
      <sheetName val="K251_K9822"/>
      <sheetName val="K251_SBase22"/>
      <sheetName val="K251_AC22"/>
      <sheetName val="K252_K9822"/>
      <sheetName val="K252_SBase22"/>
      <sheetName val="K252_AC22"/>
      <sheetName val="K253_K9822"/>
      <sheetName val="K253_Subbase22"/>
      <sheetName val="K253_Base_22"/>
      <sheetName val="K253_SBase22"/>
      <sheetName val="K253_AC22"/>
      <sheetName val="K255_SBase22"/>
      <sheetName val="K259_K9822"/>
      <sheetName val="K259_Subbase22"/>
      <sheetName val="K259_Base_22"/>
      <sheetName val="K259_AC22"/>
      <sheetName val="K260_K9822"/>
      <sheetName val="K260_Subbase22"/>
      <sheetName val="K260_Base22"/>
      <sheetName val="K260_AC22"/>
      <sheetName val="K261_K9822"/>
      <sheetName val="K261_Base22"/>
      <sheetName val="K261_AC22"/>
      <sheetName val="KL_Tram_Cty22"/>
      <sheetName val="Gam_may_Cty22"/>
      <sheetName val="KL_tram_KH22"/>
      <sheetName val="Gam_may_KH22"/>
      <sheetName val="Cach_dien22"/>
      <sheetName val="Mang_tai22"/>
      <sheetName val="KL_DDK22"/>
      <sheetName val="Mang_tai_DDK22"/>
      <sheetName val="KL_DDK0,422"/>
      <sheetName val="TT_Ky_thuat22"/>
      <sheetName val="CT_moi22"/>
      <sheetName val="Tu_dien22"/>
      <sheetName val="May_cat22"/>
      <sheetName val="Dao_Cly22"/>
      <sheetName val="Dao_Ptai22"/>
      <sheetName val="Tu_RMU22"/>
      <sheetName val="C_set22"/>
      <sheetName val="Sco_Cap22"/>
      <sheetName val="Sco_TB22"/>
      <sheetName val="TN_tram22"/>
      <sheetName val="TN_C_set22"/>
      <sheetName val="TN_TD_DDay22"/>
      <sheetName val="Phan_chung22"/>
      <sheetName val="cong_Q222"/>
      <sheetName val="T_U_luong_Q122"/>
      <sheetName val="T_U_luong_Q222"/>
      <sheetName val="T_U_luong_Q322"/>
      <sheetName val="Quyet_toan22"/>
      <sheetName val="Thu_hoi22"/>
      <sheetName val="Lai_vay22"/>
      <sheetName val="Tien_vay22"/>
      <sheetName val="Cong_no22"/>
      <sheetName val="Cop_pha22"/>
      <sheetName val="Gia_DAN22"/>
      <sheetName val="Phu_luc_HD22"/>
      <sheetName val="Gia_du_thau22"/>
      <sheetName val="Ca_xe22"/>
      <sheetName val="Dc_Dau22"/>
      <sheetName val="_o_to_Hien_822"/>
      <sheetName val="_o_to_Hien922"/>
      <sheetName val="_o_to_Hien1022"/>
      <sheetName val="_o_to_Hien1122"/>
      <sheetName val="_o_to_Hien12)22"/>
      <sheetName val="_o_to_Hien132"/>
      <sheetName val="_o_to_Hien222"/>
      <sheetName val="_o_to_Hien322"/>
      <sheetName val="_o_to_Hien422"/>
      <sheetName val="_o_to_Hien522"/>
      <sheetName val="_o_to_Phong_822"/>
      <sheetName val="_o_to_Phong922"/>
      <sheetName val="_o_to_Phong1022"/>
      <sheetName val="_o_to_Phong1122"/>
      <sheetName val="_o_to_Phong12)22"/>
      <sheetName val="_o_to_Phong132"/>
      <sheetName val="_o_to_Phong222"/>
      <sheetName val="_o_to_Phong322"/>
      <sheetName val="_o_to_Phong422"/>
      <sheetName val="_o_to_Phong522"/>
      <sheetName val="_o_to_Dung_8_22"/>
      <sheetName val="_D_tt_dau822"/>
      <sheetName val="_o_to_Dung_922"/>
      <sheetName val="_D9_tt_dau22"/>
      <sheetName val="_D10_tt_dau22"/>
      <sheetName val="_o_to_Dung_1022"/>
      <sheetName val="_o_to_Dung_1122"/>
      <sheetName val="_o_to_Dung_12)22"/>
      <sheetName val="_o_to_Dung_132"/>
      <sheetName val="_o_to_Dung222"/>
      <sheetName val="_o_to_Dung322"/>
      <sheetName val="_o_to_Dung422"/>
      <sheetName val="_o_totrongT10-1222"/>
      <sheetName val="_o_totrongT222"/>
      <sheetName val="_o_totrungT10-1222"/>
      <sheetName val="_o_toMinhT10-12_22"/>
      <sheetName val="_o_toMinhT222"/>
      <sheetName val="_o_toTrieuT10-12__22"/>
      <sheetName val="Luong_8_SP22"/>
      <sheetName val="Luong_9_SP_22"/>
      <sheetName val="Luong_10_SP_22"/>
      <sheetName val="Luong_11_SP_22"/>
      <sheetName val="Luong_12_SP22"/>
      <sheetName val="Luong_1_SP122"/>
      <sheetName val="Luong_2_SP222"/>
      <sheetName val="Luong_3_SP322"/>
      <sheetName val="Luong_4_SP422"/>
      <sheetName val="Luong_4_SP522"/>
      <sheetName val="KL_VL22"/>
      <sheetName val="QT_9-622"/>
      <sheetName val="Thuong_luu_HB22"/>
      <sheetName val="QT_Ky_T22"/>
      <sheetName val="bc_vt_TON_BAI22"/>
      <sheetName val="QT_Duoc_(Hai)22"/>
      <sheetName val="sent_to22"/>
      <sheetName val="KLTong_hop22"/>
      <sheetName val="Lan_can22"/>
      <sheetName val="Ranh_doc_(2)22"/>
      <sheetName val="Ranh_doc22"/>
      <sheetName val="Coc_tieu22"/>
      <sheetName val="Bien_bao22"/>
      <sheetName val="Nan_tuyen22"/>
      <sheetName val="Lan_122"/>
      <sheetName val="Lan__222"/>
      <sheetName val="Lan_322"/>
      <sheetName val="Gia_tri22"/>
      <sheetName val="Lan_522"/>
      <sheetName val="Cong_hop22"/>
      <sheetName val="kldukien_(107)22"/>
      <sheetName val="qui1_(2)22"/>
      <sheetName val="cap_so_lan_222"/>
      <sheetName val="cap_so_BHXH22"/>
      <sheetName val="tru_tien22"/>
      <sheetName val="yt_q222"/>
      <sheetName val="c45_t322"/>
      <sheetName val="c45_t622"/>
      <sheetName val="BHYT_Q3_200322"/>
      <sheetName val="C45_t722"/>
      <sheetName val="C47-t07_200322"/>
      <sheetName val="C45_t822"/>
      <sheetName val="C47-t08_200322"/>
      <sheetName val="C45_t0922"/>
      <sheetName val="C47-t09_200322"/>
      <sheetName val="C47_T1222"/>
      <sheetName val="BHYT_Q4-200322"/>
      <sheetName val="C45_T1022"/>
      <sheetName val="binh_do22"/>
      <sheetName val="cot_lieu22"/>
      <sheetName val="van_khuon22"/>
      <sheetName val="CT_BT22"/>
      <sheetName val="lay_mau22"/>
      <sheetName val="mat_ngoai_goi22"/>
      <sheetName val="coc_tram-bt22"/>
      <sheetName val="cong_bien_t1028"/>
      <sheetName val="luong_t9_28"/>
      <sheetName val="bb_t928"/>
      <sheetName val="KL_XL200028"/>
      <sheetName val="Chiet_tinh28"/>
      <sheetName val="Van_chuyen28"/>
      <sheetName val="THKP_(2)28"/>
      <sheetName val="T_Bi28"/>
      <sheetName val="Thiet_ke28"/>
      <sheetName val="K_luong28"/>
      <sheetName val="TT_L228"/>
      <sheetName val="TT_L128"/>
      <sheetName val="Thue_Ngoai28"/>
      <sheetName val="Dong_Dau28"/>
      <sheetName val="Dong_Dau_(2)28"/>
      <sheetName val="Sau_dong28"/>
      <sheetName val="Ma_xa28"/>
      <sheetName val="My_dinh28"/>
      <sheetName val="Tong_cong28"/>
      <sheetName val="Chi_tiet_-_Dv_lap28"/>
      <sheetName val="TH_KHTC28"/>
      <sheetName val="Gia_VL28"/>
      <sheetName val="Bang_gia_ca_may28"/>
      <sheetName val="Bang_luong_CB28"/>
      <sheetName val="Bang_P_tich_CT28"/>
      <sheetName val="D_toan_chi_tiet28"/>
      <sheetName val="Bang_TH_Dtoan28"/>
      <sheetName val="LUAN_CHUYEN28"/>
      <sheetName val="KE_QUY28"/>
      <sheetName val="LUONGGIAN_TIEP28"/>
      <sheetName val="VAY_VON28"/>
      <sheetName val="O_THAO28"/>
      <sheetName val="Q_TRUNG28"/>
      <sheetName val="Y_THANH28"/>
      <sheetName val="Sheet2_(2)28"/>
      <sheetName val="KH_2003_(moi_max)28"/>
      <sheetName val="Interim_payment28"/>
      <sheetName val="Bid_Sum28"/>
      <sheetName val="Item_B28"/>
      <sheetName val="Dg_A28"/>
      <sheetName val="Dg_B&amp;C28"/>
      <sheetName val="Material_at_site28"/>
      <sheetName val="Bang_VL28"/>
      <sheetName val="VL(No_V-c)28"/>
      <sheetName val="He_so28"/>
      <sheetName val="PL_Vua28"/>
      <sheetName val="Chitieu-dam_cac_loai28"/>
      <sheetName val="DG_Dam28"/>
      <sheetName val="DG_chung28"/>
      <sheetName val="VL-dac_chung28"/>
      <sheetName val="CT_1md_&amp;_dau_cong28"/>
      <sheetName val="Tong_hop28"/>
      <sheetName val="CT_cong28"/>
      <sheetName val="dg_cong28"/>
      <sheetName val="CDSL_(2)28"/>
      <sheetName val="__28"/>
      <sheetName val="san_vuon28"/>
      <sheetName val="khu_phu_tro28"/>
      <sheetName val="Thuyet_minh28"/>
      <sheetName val="be_tong28"/>
      <sheetName val="Tong_hop_thep28"/>
      <sheetName val="phan_tich_DG28"/>
      <sheetName val="gia_vat_lieu28"/>
      <sheetName val="gia_xe_may28"/>
      <sheetName val="gia_nhan_cong28"/>
      <sheetName val="BCC_(2)28"/>
      <sheetName val="Bao_cao28"/>
      <sheetName val="Bao_cao_228"/>
      <sheetName val="Khoi_luong28"/>
      <sheetName val="Khoi_luong_mat28"/>
      <sheetName val="Bang_ke28"/>
      <sheetName val="T_HopKL28"/>
      <sheetName val="S_Luong28"/>
      <sheetName val="D_Dap28"/>
      <sheetName val="Q_Toan28"/>
      <sheetName val="Phan_tich_chi_phi28"/>
      <sheetName val="Chi_phi_nen_theo_BVTC28"/>
      <sheetName val="nhan_cong_phu28"/>
      <sheetName val="nhan_cong_Hung28"/>
      <sheetName val="Nhan_cong28"/>
      <sheetName val="Khoi_luong_nen_theo_BVTC28"/>
      <sheetName val="cap_cho_cac_DT28"/>
      <sheetName val="Ung_-_hoan28"/>
      <sheetName val="CP_may28"/>
      <sheetName val="Phu_luc28"/>
      <sheetName val="Gia_trÞ28"/>
      <sheetName val="DS_them_luong_qui_4-200228"/>
      <sheetName val="Phuc_loi_2-9-0228"/>
      <sheetName val="Thuong_nhan_dip_21-12-0228"/>
      <sheetName val="Thuong_dip_nhan_danh_hieu_AHL28"/>
      <sheetName val="Thang_luong_thu_13_nam_200228"/>
      <sheetName val="Luong_SX#_dip_Tet_Qui_Mui(don28"/>
      <sheetName val="CT_Duong28"/>
      <sheetName val="D_gia28"/>
      <sheetName val="T_hop28"/>
      <sheetName val="CtP_tro28"/>
      <sheetName val="Nha_moi28"/>
      <sheetName val="TT-T_Tron_So_228"/>
      <sheetName val="Ct_Dam_28"/>
      <sheetName val="Ct_Duoi28"/>
      <sheetName val="Ct_Tren28"/>
      <sheetName val="D_giaMay28"/>
      <sheetName val="26+180-400_228"/>
      <sheetName val="26+180_Sub128"/>
      <sheetName val="26+180_Sub428"/>
      <sheetName val="26+180-400_5(k95)28"/>
      <sheetName val="26+400-620_3(k95)28"/>
      <sheetName val="26+400-640_1(k95)28"/>
      <sheetName val="26+960-27+150_928"/>
      <sheetName val="26+960-27+150_1028"/>
      <sheetName val="26+960-27+150_1128"/>
      <sheetName val="26+960-27+150_1228"/>
      <sheetName val="26+960-27+150_5(k95)28"/>
      <sheetName val="26+960-27+150_4(k95)28"/>
      <sheetName val="26+960-27+150_1(k95)28"/>
      <sheetName val="27+500-700_5(k95)28"/>
      <sheetName val="27+500-700_4(k95)28"/>
      <sheetName val="27+500-700_3(k95)28"/>
      <sheetName val="27+500-700_1(k95)28"/>
      <sheetName val="27+740-920_3(k95)28"/>
      <sheetName val="27+740-920_2128"/>
      <sheetName val="27+920-28+040_6,728"/>
      <sheetName val="27+920-28+040_1028"/>
      <sheetName val="27+920-28+160_Su328"/>
      <sheetName val="28+160-28+420_5K9528"/>
      <sheetName val="28+430-657_728"/>
      <sheetName val="Km28+430-657_828"/>
      <sheetName val="28+430-657_928"/>
      <sheetName val="28+430-667_1028"/>
      <sheetName val="28+430-657_1128"/>
      <sheetName val="28+430-657_4k9528"/>
      <sheetName val="28+500-657_1828"/>
      <sheetName val="28+520-657_1928"/>
      <sheetName val="C_TIEU28"/>
      <sheetName val="T_Luong28"/>
      <sheetName val="T_HAO28"/>
      <sheetName val="DT_TUYEN28"/>
      <sheetName val="DT_GIA28"/>
      <sheetName val="KHDT_(2)28"/>
      <sheetName val="CL_28"/>
      <sheetName val="KQ_(2)28"/>
      <sheetName val="Quang_Tri28"/>
      <sheetName val="Da_Nang28"/>
      <sheetName val="Quang_Nam28"/>
      <sheetName val="Quang_Ngai28"/>
      <sheetName val="TH_DH-QN28"/>
      <sheetName val="KP_HD28"/>
      <sheetName val="DB_HD28"/>
      <sheetName val="vat_tu28"/>
      <sheetName val="Thep_28"/>
      <sheetName val="Chi_tiet_Khoi_luong28"/>
      <sheetName val="TH_khoi_luong28"/>
      <sheetName val="Chiet_tinh_vat_lieu_28"/>
      <sheetName val="TH_KL_VL28"/>
      <sheetName val="AC_PC28"/>
      <sheetName val="TAI_TRONG28"/>
      <sheetName val="NOI_LUC28"/>
      <sheetName val="TINH_DUYET_THTT_CHINH28"/>
      <sheetName val="TDUYET_THTT_PHU28"/>
      <sheetName val="TINH_DAO_DONG_VA_DO_VONG28"/>
      <sheetName val="TINH_NEO28"/>
      <sheetName val="tong_hop_thanh_toan_thue28"/>
      <sheetName val="bang_ke_nop_thue28"/>
      <sheetName val="Tonh_hop_chi_phi28"/>
      <sheetName val="BK_chi_phi28"/>
      <sheetName val="KTra_DS_va_thue_GTGT28"/>
      <sheetName val="Kiãøm_tra_DS_thue_GTGT28"/>
      <sheetName val="XUAT(gia_von)28"/>
      <sheetName val="Xuat_(gia_ban)28"/>
      <sheetName val="Dchinh_TH_N-X-T28"/>
      <sheetName val="Tong_hop_N-X-T28"/>
      <sheetName val="thue_TH28"/>
      <sheetName val="tong_hop_200128"/>
      <sheetName val="qUYET_TOAN_THUE28"/>
      <sheetName val="BU_CTPH28"/>
      <sheetName val="BU_tran3+360_2228"/>
      <sheetName val="Tran3+360_2228"/>
      <sheetName val="BU_tran2+386_428"/>
      <sheetName val="Tran2+386_428"/>
      <sheetName val="DTcong_4-528"/>
      <sheetName val="Bu_1-228"/>
      <sheetName val="Bu_12-1328"/>
      <sheetName val="DTcong_12-1328"/>
      <sheetName val="DT_cong13-13+28"/>
      <sheetName val="BU-_nhanh28"/>
      <sheetName val="dtcong_nh1-228"/>
      <sheetName val="dtcong_nh0-128"/>
      <sheetName val="BU_11-1228"/>
      <sheetName val="DTcong_11-1228"/>
      <sheetName val="Pr-_CC28"/>
      <sheetName val="MD_3-428"/>
      <sheetName val="ND_3-428"/>
      <sheetName val="MD_1-228"/>
      <sheetName val="ND_1-228"/>
      <sheetName val="MD_0-128"/>
      <sheetName val="ND_0-128"/>
      <sheetName val="KL_tong28"/>
      <sheetName val="TH_(T1-6)28"/>
      <sheetName val="_NL28"/>
      <sheetName val="_NL_(2)28"/>
      <sheetName val="CDTHCT_(3)28"/>
      <sheetName val="thkl_(2)28"/>
      <sheetName val="long_tec28"/>
      <sheetName val="cd_viaK0-T628"/>
      <sheetName val="cdvia_T6-Tc2428"/>
      <sheetName val="cdvia_Tc24-T4628"/>
      <sheetName val="cd_btnL2k0+361-T1928"/>
      <sheetName val="CT_xa28"/>
      <sheetName val="CDTHU_CHI_T128"/>
      <sheetName val="THUCHI_228"/>
      <sheetName val="THU_CHI328"/>
      <sheetName val="THU_CHI_428"/>
      <sheetName val="THU_CHI528"/>
      <sheetName val="THU_CHI_628"/>
      <sheetName val="TU_CHI_728"/>
      <sheetName val="THU_CHI928"/>
      <sheetName val="THU_CHI_828"/>
      <sheetName val="THU_CHI_1028"/>
      <sheetName val="THU_CHI_1128"/>
      <sheetName val="THU_CHI_1228"/>
      <sheetName val="Xep_hang_20128"/>
      <sheetName val="toan_Cty28"/>
      <sheetName val="Cong_ty28"/>
      <sheetName val="XN_228"/>
      <sheetName val="XN_ong_CHi28"/>
      <sheetName val="N_XDCT&amp;_XKLD28"/>
      <sheetName val="CN_HCM28"/>
      <sheetName val="TT_XKLD(Nhan)28"/>
      <sheetName val="Ong_Hong28"/>
      <sheetName val="CN_hung_yen28"/>
      <sheetName val="Dong_nai28"/>
      <sheetName val="K249_K9828"/>
      <sheetName val="K249_K98_(2)28"/>
      <sheetName val="K251_K9828"/>
      <sheetName val="K251_SBase28"/>
      <sheetName val="K251_AC28"/>
      <sheetName val="K252_K9828"/>
      <sheetName val="K252_SBase28"/>
      <sheetName val="K252_AC28"/>
      <sheetName val="K253_K9828"/>
      <sheetName val="K253_Subbase28"/>
      <sheetName val="K253_Base_28"/>
      <sheetName val="K253_SBase28"/>
      <sheetName val="K253_AC28"/>
      <sheetName val="K255_SBase28"/>
      <sheetName val="K259_K9828"/>
      <sheetName val="K259_Subbase28"/>
      <sheetName val="K259_Base_28"/>
      <sheetName val="K259_AC28"/>
      <sheetName val="K260_K9828"/>
      <sheetName val="K260_Subbase28"/>
      <sheetName val="K260_Base28"/>
      <sheetName val="K260_AC28"/>
      <sheetName val="K261_K9828"/>
      <sheetName val="K261_Base28"/>
      <sheetName val="K261_AC28"/>
      <sheetName val="KL_Tram_Cty28"/>
      <sheetName val="Gam_may_Cty28"/>
      <sheetName val="KL_tram_KH28"/>
      <sheetName val="Gam_may_KH28"/>
      <sheetName val="Cach_dien28"/>
      <sheetName val="Mang_tai28"/>
      <sheetName val="KL_DDK28"/>
      <sheetName val="Mang_tai_DDK28"/>
      <sheetName val="KL_DDK0,428"/>
      <sheetName val="TT_Ky_thuat28"/>
      <sheetName val="CT_moi28"/>
      <sheetName val="Tu_dien28"/>
      <sheetName val="May_cat28"/>
      <sheetName val="Dao_Cly28"/>
      <sheetName val="Dao_Ptai28"/>
      <sheetName val="Tu_RMU28"/>
      <sheetName val="C_set28"/>
      <sheetName val="Sco_Cap28"/>
      <sheetName val="Sco_TB28"/>
      <sheetName val="TN_tram28"/>
      <sheetName val="TN_C_set28"/>
      <sheetName val="TN_TD_DDay28"/>
      <sheetName val="Phan_chung28"/>
      <sheetName val="cong_Q228"/>
      <sheetName val="T_U_luong_Q128"/>
      <sheetName val="T_U_luong_Q228"/>
      <sheetName val="T_U_luong_Q328"/>
      <sheetName val="Quyet_toan28"/>
      <sheetName val="Thu_hoi28"/>
      <sheetName val="Lai_vay28"/>
      <sheetName val="Tien_vay28"/>
      <sheetName val="Cong_no28"/>
      <sheetName val="Cop_pha28"/>
      <sheetName val="Gia_DAN28"/>
      <sheetName val="Phu_luc_HD28"/>
      <sheetName val="Gia_du_thau28"/>
      <sheetName val="Ca_xe28"/>
      <sheetName val="Dc_Dau28"/>
      <sheetName val="_o_to_Hien_828"/>
      <sheetName val="_o_to_Hien928"/>
      <sheetName val="_o_to_Hien1028"/>
      <sheetName val="_o_to_Hien1128"/>
      <sheetName val="_o_to_Hien12)28"/>
      <sheetName val="_o_to_Hien138"/>
      <sheetName val="_o_to_Hien228"/>
      <sheetName val="_o_to_Hien328"/>
      <sheetName val="_o_to_Hien428"/>
      <sheetName val="_o_to_Hien528"/>
      <sheetName val="_o_to_Phong_828"/>
      <sheetName val="_o_to_Phong928"/>
      <sheetName val="_o_to_Phong1028"/>
      <sheetName val="_o_to_Phong1128"/>
      <sheetName val="_o_to_Phong12)28"/>
      <sheetName val="_o_to_Phong138"/>
      <sheetName val="_o_to_Phong228"/>
      <sheetName val="_o_to_Phong328"/>
      <sheetName val="_o_to_Phong428"/>
      <sheetName val="_o_to_Phong528"/>
      <sheetName val="_o_to_Dung_8_28"/>
      <sheetName val="_D_tt_dau828"/>
      <sheetName val="_o_to_Dung_928"/>
      <sheetName val="_D9_tt_dau28"/>
      <sheetName val="_D10_tt_dau28"/>
      <sheetName val="_o_to_Dung_1028"/>
      <sheetName val="_o_to_Dung_1128"/>
      <sheetName val="_o_to_Dung_12)28"/>
      <sheetName val="_o_to_Dung_138"/>
      <sheetName val="_o_to_Dung228"/>
      <sheetName val="_o_to_Dung328"/>
      <sheetName val="_o_to_Dung428"/>
      <sheetName val="_o_totrongT10-1228"/>
      <sheetName val="_o_totrongT228"/>
      <sheetName val="_o_totrungT10-1228"/>
      <sheetName val="_o_toMinhT10-12_28"/>
      <sheetName val="_o_toMinhT228"/>
      <sheetName val="_o_toTrieuT10-12__28"/>
      <sheetName val="Luong_8_SP28"/>
      <sheetName val="Luong_9_SP_28"/>
      <sheetName val="Luong_10_SP_28"/>
      <sheetName val="Luong_11_SP_28"/>
      <sheetName val="Luong_12_SP28"/>
      <sheetName val="Luong_1_SP128"/>
      <sheetName val="Luong_2_SP228"/>
      <sheetName val="Luong_3_SP328"/>
      <sheetName val="Luong_4_SP428"/>
      <sheetName val="Luong_4_SP528"/>
      <sheetName val="KL_VL28"/>
      <sheetName val="QT_9-628"/>
      <sheetName val="Thuong_luu_HB28"/>
      <sheetName val="QT_Ky_T28"/>
      <sheetName val="bc_vt_TON_BAI28"/>
      <sheetName val="QT_Duoc_(Hai)28"/>
      <sheetName val="sent_to28"/>
      <sheetName val="KLTong_hop28"/>
      <sheetName val="Lan_can28"/>
      <sheetName val="Ranh_doc_(2)28"/>
      <sheetName val="Ranh_doc28"/>
      <sheetName val="Coc_tieu28"/>
      <sheetName val="Bien_bao28"/>
      <sheetName val="Nan_tuyen28"/>
      <sheetName val="Lan_128"/>
      <sheetName val="Lan__228"/>
      <sheetName val="Lan_328"/>
      <sheetName val="Gia_tri28"/>
      <sheetName val="Lan_528"/>
      <sheetName val="Cong_hop28"/>
      <sheetName val="kldukien_(107)28"/>
      <sheetName val="qui1_(2)28"/>
      <sheetName val="cap_so_lan_228"/>
      <sheetName val="cap_so_BHXH28"/>
      <sheetName val="tru_tien28"/>
      <sheetName val="yt_q228"/>
      <sheetName val="c45_t328"/>
      <sheetName val="c45_t628"/>
      <sheetName val="BHYT_Q3_200328"/>
      <sheetName val="C45_t728"/>
      <sheetName val="C47-t07_200328"/>
      <sheetName val="C45_t828"/>
      <sheetName val="C47-t08_200328"/>
      <sheetName val="C45_t0928"/>
      <sheetName val="C47-t09_200328"/>
      <sheetName val="C47_T1228"/>
      <sheetName val="BHYT_Q4-200328"/>
      <sheetName val="C45_T1028"/>
      <sheetName val="binh_do28"/>
      <sheetName val="cot_lieu28"/>
      <sheetName val="van_khuon28"/>
      <sheetName val="CT_BT28"/>
      <sheetName val="lay_mau28"/>
      <sheetName val="mat_ngoai_goi28"/>
      <sheetName val="coc_tram-bt28"/>
      <sheetName val="cong_bien_t1027"/>
      <sheetName val="luong_t9_27"/>
      <sheetName val="bb_t927"/>
      <sheetName val="KL_XL200027"/>
      <sheetName val="Chiet_tinh27"/>
      <sheetName val="Van_chuyen27"/>
      <sheetName val="THKP_(2)27"/>
      <sheetName val="T_Bi27"/>
      <sheetName val="Thiet_ke27"/>
      <sheetName val="K_luong27"/>
      <sheetName val="TT_L227"/>
      <sheetName val="TT_L127"/>
      <sheetName val="Thue_Ngoai27"/>
      <sheetName val="Dong_Dau27"/>
      <sheetName val="Dong_Dau_(2)27"/>
      <sheetName val="Sau_dong27"/>
      <sheetName val="Ma_xa27"/>
      <sheetName val="My_dinh27"/>
      <sheetName val="Tong_cong27"/>
      <sheetName val="Chi_tiet_-_Dv_lap27"/>
      <sheetName val="TH_KHTC27"/>
      <sheetName val="Gia_VL27"/>
      <sheetName val="Bang_gia_ca_may27"/>
      <sheetName val="Bang_luong_CB27"/>
      <sheetName val="Bang_P_tich_CT27"/>
      <sheetName val="D_toan_chi_tiet27"/>
      <sheetName val="Bang_TH_Dtoan27"/>
      <sheetName val="LUAN_CHUYEN27"/>
      <sheetName val="KE_QUY27"/>
      <sheetName val="LUONGGIAN_TIEP27"/>
      <sheetName val="VAY_VON27"/>
      <sheetName val="O_THAO27"/>
      <sheetName val="Q_TRUNG27"/>
      <sheetName val="Y_THANH27"/>
      <sheetName val="Sheet2_(2)27"/>
      <sheetName val="KH_2003_(moi_max)27"/>
      <sheetName val="Interim_payment27"/>
      <sheetName val="Bid_Sum27"/>
      <sheetName val="Item_B27"/>
      <sheetName val="Dg_A27"/>
      <sheetName val="Dg_B&amp;C27"/>
      <sheetName val="Material_at_site27"/>
      <sheetName val="Bang_VL27"/>
      <sheetName val="VL(No_V-c)27"/>
      <sheetName val="He_so27"/>
      <sheetName val="PL_Vua27"/>
      <sheetName val="Chitieu-dam_cac_loai27"/>
      <sheetName val="DG_Dam27"/>
      <sheetName val="DG_chung27"/>
      <sheetName val="VL-dac_chung27"/>
      <sheetName val="CT_1md_&amp;_dau_cong27"/>
      <sheetName val="Tong_hop27"/>
      <sheetName val="CT_cong27"/>
      <sheetName val="dg_cong27"/>
      <sheetName val="CDSL_(2)27"/>
      <sheetName val="__27"/>
      <sheetName val="san_vuon27"/>
      <sheetName val="khu_phu_tro27"/>
      <sheetName val="Thuyet_minh27"/>
      <sheetName val="be_tong27"/>
      <sheetName val="Tong_hop_thep27"/>
      <sheetName val="phan_tich_DG27"/>
      <sheetName val="gia_vat_lieu27"/>
      <sheetName val="gia_xe_may27"/>
      <sheetName val="gia_nhan_cong27"/>
      <sheetName val="BCC_(2)27"/>
      <sheetName val="Bao_cao27"/>
      <sheetName val="Bao_cao_227"/>
      <sheetName val="Khoi_luong27"/>
      <sheetName val="Khoi_luong_mat27"/>
      <sheetName val="Bang_ke27"/>
      <sheetName val="T_HopKL27"/>
      <sheetName val="S_Luong27"/>
      <sheetName val="D_Dap27"/>
      <sheetName val="Q_Toan27"/>
      <sheetName val="Phan_tich_chi_phi27"/>
      <sheetName val="Chi_phi_nen_theo_BVTC27"/>
      <sheetName val="nhan_cong_phu27"/>
      <sheetName val="nhan_cong_Hung27"/>
      <sheetName val="Nhan_cong27"/>
      <sheetName val="Khoi_luong_nen_theo_BVTC27"/>
      <sheetName val="cap_cho_cac_DT27"/>
      <sheetName val="Ung_-_hoan27"/>
      <sheetName val="CP_may27"/>
      <sheetName val="Phu_luc27"/>
      <sheetName val="Gia_trÞ27"/>
      <sheetName val="DS_them_luong_qui_4-200227"/>
      <sheetName val="Phuc_loi_2-9-0227"/>
      <sheetName val="Thuong_nhan_dip_21-12-0227"/>
      <sheetName val="Thuong_dip_nhan_danh_hieu_AHL27"/>
      <sheetName val="Thang_luong_thu_13_nam_200227"/>
      <sheetName val="Luong_SX#_dip_Tet_Qui_Mui(don27"/>
      <sheetName val="CT_Duong27"/>
      <sheetName val="D_gia27"/>
      <sheetName val="T_hop27"/>
      <sheetName val="CtP_tro27"/>
      <sheetName val="Nha_moi27"/>
      <sheetName val="TT-T_Tron_So_227"/>
      <sheetName val="Ct_Dam_27"/>
      <sheetName val="Ct_Duoi27"/>
      <sheetName val="Ct_Tren27"/>
      <sheetName val="D_giaMay27"/>
      <sheetName val="26+180-400_227"/>
      <sheetName val="26+180_Sub127"/>
      <sheetName val="26+180_Sub427"/>
      <sheetName val="26+180-400_5(k95)27"/>
      <sheetName val="26+400-620_3(k95)27"/>
      <sheetName val="26+400-640_1(k95)27"/>
      <sheetName val="26+960-27+150_927"/>
      <sheetName val="26+960-27+150_1027"/>
      <sheetName val="26+960-27+150_1127"/>
      <sheetName val="26+960-27+150_1227"/>
      <sheetName val="26+960-27+150_5(k95)27"/>
      <sheetName val="26+960-27+150_4(k95)27"/>
      <sheetName val="26+960-27+150_1(k95)27"/>
      <sheetName val="27+500-700_5(k95)27"/>
      <sheetName val="27+500-700_4(k95)27"/>
      <sheetName val="27+500-700_3(k95)27"/>
      <sheetName val="27+500-700_1(k95)27"/>
      <sheetName val="27+740-920_3(k95)27"/>
      <sheetName val="27+740-920_2127"/>
      <sheetName val="27+920-28+040_6,727"/>
      <sheetName val="27+920-28+040_1027"/>
      <sheetName val="27+920-28+160_Su327"/>
      <sheetName val="28+160-28+420_5K9527"/>
      <sheetName val="28+430-657_727"/>
      <sheetName val="Km28+430-657_827"/>
      <sheetName val="28+430-657_927"/>
      <sheetName val="28+430-667_1027"/>
      <sheetName val="28+430-657_1127"/>
      <sheetName val="28+430-657_4k9527"/>
      <sheetName val="28+500-657_1827"/>
      <sheetName val="28+520-657_1927"/>
      <sheetName val="C_TIEU27"/>
      <sheetName val="T_Luong27"/>
      <sheetName val="T_HAO27"/>
      <sheetName val="DT_TUYEN27"/>
      <sheetName val="DT_GIA27"/>
      <sheetName val="KHDT_(2)27"/>
      <sheetName val="CL_27"/>
      <sheetName val="KQ_(2)27"/>
      <sheetName val="Quang_Tri27"/>
      <sheetName val="Da_Nang27"/>
      <sheetName val="Quang_Nam27"/>
      <sheetName val="Quang_Ngai27"/>
      <sheetName val="TH_DH-QN27"/>
      <sheetName val="KP_HD27"/>
      <sheetName val="DB_HD27"/>
      <sheetName val="vat_tu27"/>
      <sheetName val="Thep_27"/>
      <sheetName val="Chi_tiet_Khoi_luong27"/>
      <sheetName val="TH_khoi_luong27"/>
      <sheetName val="Chiet_tinh_vat_lieu_27"/>
      <sheetName val="TH_KL_VL27"/>
      <sheetName val="AC_PC27"/>
      <sheetName val="TAI_TRONG27"/>
      <sheetName val="NOI_LUC27"/>
      <sheetName val="TINH_DUYET_THTT_CHINH27"/>
      <sheetName val="TDUYET_THTT_PHU27"/>
      <sheetName val="TINH_DAO_DONG_VA_DO_VONG27"/>
      <sheetName val="TINH_NEO27"/>
      <sheetName val="tong_hop_thanh_toan_thue27"/>
      <sheetName val="bang_ke_nop_thue27"/>
      <sheetName val="Tonh_hop_chi_phi27"/>
      <sheetName val="BK_chi_phi27"/>
      <sheetName val="KTra_DS_va_thue_GTGT27"/>
      <sheetName val="Kiãøm_tra_DS_thue_GTGT27"/>
      <sheetName val="XUAT(gia_von)27"/>
      <sheetName val="Xuat_(gia_ban)27"/>
      <sheetName val="Dchinh_TH_N-X-T27"/>
      <sheetName val="Tong_hop_N-X-T27"/>
      <sheetName val="thue_TH27"/>
      <sheetName val="tong_hop_200127"/>
      <sheetName val="qUYET_TOAN_THUE27"/>
      <sheetName val="BU_CTPH27"/>
      <sheetName val="BU_tran3+360_2227"/>
      <sheetName val="Tran3+360_2227"/>
      <sheetName val="BU_tran2+386_427"/>
      <sheetName val="Tran2+386_427"/>
      <sheetName val="DTcong_4-527"/>
      <sheetName val="Bu_1-227"/>
      <sheetName val="Bu_12-1327"/>
      <sheetName val="DTcong_12-1327"/>
      <sheetName val="DT_cong13-13+27"/>
      <sheetName val="BU-_nhanh27"/>
      <sheetName val="dtcong_nh1-227"/>
      <sheetName val="dtcong_nh0-127"/>
      <sheetName val="BU_11-1227"/>
      <sheetName val="DTcong_11-1227"/>
      <sheetName val="Pr-_CC27"/>
      <sheetName val="MD_3-427"/>
      <sheetName val="ND_3-427"/>
      <sheetName val="MD_1-227"/>
      <sheetName val="ND_1-227"/>
      <sheetName val="MD_0-127"/>
      <sheetName val="ND_0-127"/>
      <sheetName val="KL_tong27"/>
      <sheetName val="TH_(T1-6)27"/>
      <sheetName val="_NL27"/>
      <sheetName val="_NL_(2)27"/>
      <sheetName val="CDTHCT_(3)27"/>
      <sheetName val="thkl_(2)27"/>
      <sheetName val="long_tec27"/>
      <sheetName val="cd_viaK0-T627"/>
      <sheetName val="cdvia_T6-Tc2427"/>
      <sheetName val="cdvia_Tc24-T4627"/>
      <sheetName val="cd_btnL2k0+361-T1927"/>
      <sheetName val="CT_xa27"/>
      <sheetName val="CDTHU_CHI_T127"/>
      <sheetName val="THUCHI_227"/>
      <sheetName val="THU_CHI327"/>
      <sheetName val="THU_CHI_427"/>
      <sheetName val="THU_CHI527"/>
      <sheetName val="THU_CHI_627"/>
      <sheetName val="TU_CHI_727"/>
      <sheetName val="THU_CHI927"/>
      <sheetName val="THU_CHI_827"/>
      <sheetName val="THU_CHI_1027"/>
      <sheetName val="THU_CHI_1127"/>
      <sheetName val="THU_CHI_1227"/>
      <sheetName val="Xep_hang_20127"/>
      <sheetName val="toan_Cty27"/>
      <sheetName val="Cong_ty27"/>
      <sheetName val="XN_227"/>
      <sheetName val="XN_ong_CHi27"/>
      <sheetName val="N_XDCT&amp;_XKLD27"/>
      <sheetName val="CN_HCM27"/>
      <sheetName val="TT_XKLD(Nhan)27"/>
      <sheetName val="Ong_Hong27"/>
      <sheetName val="CN_hung_yen27"/>
      <sheetName val="Dong_nai27"/>
      <sheetName val="K249_K9827"/>
      <sheetName val="K249_K98_(2)27"/>
      <sheetName val="K251_K9827"/>
      <sheetName val="K251_SBase27"/>
      <sheetName val="K251_AC27"/>
      <sheetName val="K252_K9827"/>
      <sheetName val="K252_SBase27"/>
      <sheetName val="K252_AC27"/>
      <sheetName val="K253_K9827"/>
      <sheetName val="K253_Subbase27"/>
      <sheetName val="K253_Base_27"/>
      <sheetName val="K253_SBase27"/>
      <sheetName val="K253_AC27"/>
      <sheetName val="K255_SBase27"/>
      <sheetName val="K259_K9827"/>
      <sheetName val="K259_Subbase27"/>
      <sheetName val="K259_Base_27"/>
      <sheetName val="K259_AC27"/>
      <sheetName val="K260_K9827"/>
      <sheetName val="K260_Subbase27"/>
      <sheetName val="K260_Base27"/>
      <sheetName val="K260_AC27"/>
      <sheetName val="K261_K9827"/>
      <sheetName val="K261_Base27"/>
      <sheetName val="K261_AC27"/>
      <sheetName val="KL_Tram_Cty27"/>
      <sheetName val="Gam_may_Cty27"/>
      <sheetName val="KL_tram_KH27"/>
      <sheetName val="Gam_may_KH27"/>
      <sheetName val="Cach_dien27"/>
      <sheetName val="Mang_tai27"/>
      <sheetName val="KL_DDK27"/>
      <sheetName val="Mang_tai_DDK27"/>
      <sheetName val="KL_DDK0,427"/>
      <sheetName val="TT_Ky_thuat27"/>
      <sheetName val="CT_moi27"/>
      <sheetName val="Tu_dien27"/>
      <sheetName val="May_cat27"/>
      <sheetName val="Dao_Cly27"/>
      <sheetName val="Dao_Ptai27"/>
      <sheetName val="Tu_RMU27"/>
      <sheetName val="C_set27"/>
      <sheetName val="Sco_Cap27"/>
      <sheetName val="Sco_TB27"/>
      <sheetName val="TN_tram27"/>
      <sheetName val="TN_C_set27"/>
      <sheetName val="TN_TD_DDay27"/>
      <sheetName val="Phan_chung27"/>
      <sheetName val="cong_Q227"/>
      <sheetName val="T_U_luong_Q127"/>
      <sheetName val="T_U_luong_Q227"/>
      <sheetName val="T_U_luong_Q327"/>
      <sheetName val="Quyet_toan27"/>
      <sheetName val="Thu_hoi27"/>
      <sheetName val="Lai_vay27"/>
      <sheetName val="Tien_vay27"/>
      <sheetName val="Cong_no27"/>
      <sheetName val="Cop_pha27"/>
      <sheetName val="Gia_DAN27"/>
      <sheetName val="Phu_luc_HD27"/>
      <sheetName val="Gia_du_thau27"/>
      <sheetName val="Ca_xe27"/>
      <sheetName val="Dc_Dau27"/>
      <sheetName val="_o_to_Hien_827"/>
      <sheetName val="_o_to_Hien927"/>
      <sheetName val="_o_to_Hien1027"/>
      <sheetName val="_o_to_Hien1127"/>
      <sheetName val="_o_to_Hien12)27"/>
      <sheetName val="_o_to_Hien137"/>
      <sheetName val="_o_to_Hien227"/>
      <sheetName val="_o_to_Hien327"/>
      <sheetName val="_o_to_Hien427"/>
      <sheetName val="_o_to_Hien527"/>
      <sheetName val="_o_to_Phong_827"/>
      <sheetName val="_o_to_Phong927"/>
      <sheetName val="_o_to_Phong1027"/>
      <sheetName val="_o_to_Phong1127"/>
      <sheetName val="_o_to_Phong12)27"/>
      <sheetName val="_o_to_Phong137"/>
      <sheetName val="_o_to_Phong227"/>
      <sheetName val="_o_to_Phong327"/>
      <sheetName val="_o_to_Phong427"/>
      <sheetName val="_o_to_Phong527"/>
      <sheetName val="_o_to_Dung_8_27"/>
      <sheetName val="_D_tt_dau827"/>
      <sheetName val="_o_to_Dung_927"/>
      <sheetName val="_D9_tt_dau27"/>
      <sheetName val="_D10_tt_dau27"/>
      <sheetName val="_o_to_Dung_1027"/>
      <sheetName val="_o_to_Dung_1127"/>
      <sheetName val="_o_to_Dung_12)27"/>
      <sheetName val="_o_to_Dung_137"/>
      <sheetName val="_o_to_Dung227"/>
      <sheetName val="_o_to_Dung327"/>
      <sheetName val="_o_to_Dung427"/>
      <sheetName val="_o_totrongT10-1227"/>
      <sheetName val="_o_totrongT227"/>
      <sheetName val="_o_totrungT10-1227"/>
      <sheetName val="_o_toMinhT10-12_27"/>
      <sheetName val="_o_toMinhT227"/>
      <sheetName val="_o_toTrieuT10-12__27"/>
      <sheetName val="Luong_8_SP27"/>
      <sheetName val="Luong_9_SP_27"/>
      <sheetName val="Luong_10_SP_27"/>
      <sheetName val="Luong_11_SP_27"/>
      <sheetName val="Luong_12_SP27"/>
      <sheetName val="Luong_1_SP127"/>
      <sheetName val="Luong_2_SP227"/>
      <sheetName val="Luong_3_SP327"/>
      <sheetName val="Luong_4_SP427"/>
      <sheetName val="Luong_4_SP527"/>
      <sheetName val="KL_VL27"/>
      <sheetName val="QT_9-627"/>
      <sheetName val="Thuong_luu_HB27"/>
      <sheetName val="QT_Ky_T27"/>
      <sheetName val="bc_vt_TON_BAI27"/>
      <sheetName val="QT_Duoc_(Hai)27"/>
      <sheetName val="sent_to27"/>
      <sheetName val="KLTong_hop27"/>
      <sheetName val="Lan_can27"/>
      <sheetName val="Ranh_doc_(2)27"/>
      <sheetName val="Ranh_doc27"/>
      <sheetName val="Coc_tieu27"/>
      <sheetName val="Bien_bao27"/>
      <sheetName val="Nan_tuyen27"/>
      <sheetName val="Lan_127"/>
      <sheetName val="Lan__227"/>
      <sheetName val="Lan_327"/>
      <sheetName val="Gia_tri27"/>
      <sheetName val="Lan_527"/>
      <sheetName val="Cong_hop27"/>
      <sheetName val="kldukien_(107)27"/>
      <sheetName val="qui1_(2)27"/>
      <sheetName val="cap_so_lan_227"/>
      <sheetName val="cap_so_BHXH27"/>
      <sheetName val="tru_tien27"/>
      <sheetName val="yt_q227"/>
      <sheetName val="c45_t327"/>
      <sheetName val="c45_t627"/>
      <sheetName val="BHYT_Q3_200327"/>
      <sheetName val="C45_t727"/>
      <sheetName val="C47-t07_200327"/>
      <sheetName val="C45_t827"/>
      <sheetName val="C47-t08_200327"/>
      <sheetName val="C45_t0927"/>
      <sheetName val="C47-t09_200327"/>
      <sheetName val="C47_T1227"/>
      <sheetName val="BHYT_Q4-200327"/>
      <sheetName val="C45_T1027"/>
      <sheetName val="binh_do27"/>
      <sheetName val="cot_lieu27"/>
      <sheetName val="van_khuon27"/>
      <sheetName val="CT_BT27"/>
      <sheetName val="lay_mau27"/>
      <sheetName val="mat_ngoai_goi27"/>
      <sheetName val="coc_tram-bt27"/>
      <sheetName val="cong_bien_t1023"/>
      <sheetName val="luong_t9_23"/>
      <sheetName val="bb_t923"/>
      <sheetName val="KL_XL200023"/>
      <sheetName val="Chiet_tinh23"/>
      <sheetName val="Van_chuyen23"/>
      <sheetName val="THKP_(2)23"/>
      <sheetName val="T_Bi23"/>
      <sheetName val="Thiet_ke23"/>
      <sheetName val="K_luong23"/>
      <sheetName val="TT_L223"/>
      <sheetName val="TT_L123"/>
      <sheetName val="Thue_Ngoai23"/>
      <sheetName val="Dong_Dau23"/>
      <sheetName val="Dong_Dau_(2)23"/>
      <sheetName val="Sau_dong23"/>
      <sheetName val="Ma_xa23"/>
      <sheetName val="My_dinh23"/>
      <sheetName val="Tong_cong23"/>
      <sheetName val="Chi_tiet_-_Dv_lap23"/>
      <sheetName val="TH_KHTC23"/>
      <sheetName val="Gia_VL23"/>
      <sheetName val="Bang_gia_ca_may23"/>
      <sheetName val="Bang_luong_CB23"/>
      <sheetName val="Bang_P_tich_CT23"/>
      <sheetName val="D_toan_chi_tiet23"/>
      <sheetName val="Bang_TH_Dtoan23"/>
      <sheetName val="LUAN_CHUYEN23"/>
      <sheetName val="KE_QUY23"/>
      <sheetName val="LUONGGIAN_TIEP23"/>
      <sheetName val="VAY_VON23"/>
      <sheetName val="O_THAO23"/>
      <sheetName val="Q_TRUNG23"/>
      <sheetName val="Y_THANH23"/>
      <sheetName val="Sheet2_(2)23"/>
      <sheetName val="KH_2003_(moi_max)23"/>
      <sheetName val="Interim_payment23"/>
      <sheetName val="Bid_Sum23"/>
      <sheetName val="Item_B23"/>
      <sheetName val="Dg_A23"/>
      <sheetName val="Dg_B&amp;C23"/>
      <sheetName val="Material_at_site23"/>
      <sheetName val="Bang_VL23"/>
      <sheetName val="VL(No_V-c)23"/>
      <sheetName val="He_so23"/>
      <sheetName val="PL_Vua23"/>
      <sheetName val="Chitieu-dam_cac_loai23"/>
      <sheetName val="DG_Dam23"/>
      <sheetName val="DG_chung23"/>
      <sheetName val="VL-dac_chung23"/>
      <sheetName val="CT_1md_&amp;_dau_cong23"/>
      <sheetName val="Tong_hop23"/>
      <sheetName val="CT_cong23"/>
      <sheetName val="dg_cong23"/>
      <sheetName val="CDSL_(2)23"/>
      <sheetName val="__23"/>
      <sheetName val="san_vuon23"/>
      <sheetName val="khu_phu_tro23"/>
      <sheetName val="Thuyet_minh23"/>
      <sheetName val="be_tong23"/>
      <sheetName val="Tong_hop_thep23"/>
      <sheetName val="phan_tich_DG23"/>
      <sheetName val="gia_vat_lieu23"/>
      <sheetName val="gia_xe_may23"/>
      <sheetName val="gia_nhan_cong23"/>
      <sheetName val="BCC_(2)23"/>
      <sheetName val="Bao_cao23"/>
      <sheetName val="Bao_cao_223"/>
      <sheetName val="Khoi_luong23"/>
      <sheetName val="Khoi_luong_mat23"/>
      <sheetName val="Bang_ke23"/>
      <sheetName val="T_HopKL23"/>
      <sheetName val="S_Luong23"/>
      <sheetName val="D_Dap23"/>
      <sheetName val="Q_Toan23"/>
      <sheetName val="Phan_tich_chi_phi23"/>
      <sheetName val="Chi_phi_nen_theo_BVTC23"/>
      <sheetName val="nhan_cong_phu23"/>
      <sheetName val="nhan_cong_Hung23"/>
      <sheetName val="Nhan_cong23"/>
      <sheetName val="Khoi_luong_nen_theo_BVTC23"/>
      <sheetName val="cap_cho_cac_DT23"/>
      <sheetName val="Ung_-_hoan23"/>
      <sheetName val="CP_may23"/>
      <sheetName val="Phu_luc23"/>
      <sheetName val="Gia_trÞ23"/>
      <sheetName val="DS_them_luong_qui_4-200223"/>
      <sheetName val="Phuc_loi_2-9-0223"/>
      <sheetName val="Thuong_nhan_dip_21-12-0223"/>
      <sheetName val="Thuong_dip_nhan_danh_hieu_AHL23"/>
      <sheetName val="Thang_luong_thu_13_nam_200223"/>
      <sheetName val="Luong_SX#_dip_Tet_Qui_Mui(don23"/>
      <sheetName val="CT_Duong23"/>
      <sheetName val="D_gia23"/>
      <sheetName val="T_hop23"/>
      <sheetName val="CtP_tro23"/>
      <sheetName val="Nha_moi23"/>
      <sheetName val="TT-T_Tron_So_223"/>
      <sheetName val="Ct_Dam_23"/>
      <sheetName val="Ct_Duoi23"/>
      <sheetName val="Ct_Tren23"/>
      <sheetName val="D_giaMay23"/>
      <sheetName val="26+180-400_223"/>
      <sheetName val="26+180_Sub123"/>
      <sheetName val="26+180_Sub423"/>
      <sheetName val="26+180-400_5(k95)23"/>
      <sheetName val="26+400-620_3(k95)23"/>
      <sheetName val="26+400-640_1(k95)23"/>
      <sheetName val="26+960-27+150_923"/>
      <sheetName val="26+960-27+150_1023"/>
      <sheetName val="26+960-27+150_1123"/>
      <sheetName val="26+960-27+150_1223"/>
      <sheetName val="26+960-27+150_5(k95)23"/>
      <sheetName val="26+960-27+150_4(k95)23"/>
      <sheetName val="26+960-27+150_1(k95)23"/>
      <sheetName val="27+500-700_5(k95)23"/>
      <sheetName val="27+500-700_4(k95)23"/>
      <sheetName val="27+500-700_3(k95)23"/>
      <sheetName val="27+500-700_1(k95)23"/>
      <sheetName val="27+740-920_3(k95)23"/>
      <sheetName val="27+740-920_2123"/>
      <sheetName val="27+920-28+040_6,723"/>
      <sheetName val="27+920-28+040_1023"/>
      <sheetName val="27+920-28+160_Su323"/>
      <sheetName val="28+160-28+420_5K9523"/>
      <sheetName val="28+430-657_723"/>
      <sheetName val="Km28+430-657_823"/>
      <sheetName val="28+430-657_923"/>
      <sheetName val="28+430-667_1023"/>
      <sheetName val="28+430-657_1123"/>
      <sheetName val="28+430-657_4k9523"/>
      <sheetName val="28+500-657_1823"/>
      <sheetName val="28+520-657_1923"/>
      <sheetName val="C_TIEU23"/>
      <sheetName val="T_Luong23"/>
      <sheetName val="T_HAO23"/>
      <sheetName val="DT_TUYEN23"/>
      <sheetName val="DT_GIA23"/>
      <sheetName val="KHDT_(2)23"/>
      <sheetName val="CL_23"/>
      <sheetName val="KQ_(2)23"/>
      <sheetName val="Quang_Tri23"/>
      <sheetName val="Da_Nang23"/>
      <sheetName val="Quang_Nam23"/>
      <sheetName val="Quang_Ngai23"/>
      <sheetName val="TH_DH-QN23"/>
      <sheetName val="KP_HD23"/>
      <sheetName val="DB_HD23"/>
      <sheetName val="vat_tu23"/>
      <sheetName val="Thep_23"/>
      <sheetName val="Chi_tiet_Khoi_luong23"/>
      <sheetName val="TH_khoi_luong23"/>
      <sheetName val="Chiet_tinh_vat_lieu_23"/>
      <sheetName val="TH_KL_VL23"/>
      <sheetName val="AC_PC23"/>
      <sheetName val="TAI_TRONG23"/>
      <sheetName val="NOI_LUC23"/>
      <sheetName val="TINH_DUYET_THTT_CHINH23"/>
      <sheetName val="TDUYET_THTT_PHU23"/>
      <sheetName val="TINH_DAO_DONG_VA_DO_VONG23"/>
      <sheetName val="TINH_NEO23"/>
      <sheetName val="tong_hop_thanh_toan_thue23"/>
      <sheetName val="bang_ke_nop_thue23"/>
      <sheetName val="Tonh_hop_chi_phi23"/>
      <sheetName val="BK_chi_phi23"/>
      <sheetName val="KTra_DS_va_thue_GTGT23"/>
      <sheetName val="Kiãøm_tra_DS_thue_GTGT23"/>
      <sheetName val="XUAT(gia_von)23"/>
      <sheetName val="Xuat_(gia_ban)23"/>
      <sheetName val="Dchinh_TH_N-X-T23"/>
      <sheetName val="Tong_hop_N-X-T23"/>
      <sheetName val="thue_TH23"/>
      <sheetName val="tong_hop_200123"/>
      <sheetName val="qUYET_TOAN_THUE23"/>
      <sheetName val="BU_CTPH23"/>
      <sheetName val="BU_tran3+360_2223"/>
      <sheetName val="Tran3+360_2223"/>
      <sheetName val="BU_tran2+386_423"/>
      <sheetName val="Tran2+386_423"/>
      <sheetName val="DTcong_4-523"/>
      <sheetName val="Bu_1-223"/>
      <sheetName val="Bu_12-1323"/>
      <sheetName val="DTcong_12-1323"/>
      <sheetName val="DT_cong13-13+23"/>
      <sheetName val="BU-_nhanh23"/>
      <sheetName val="dtcong_nh1-223"/>
      <sheetName val="dtcong_nh0-123"/>
      <sheetName val="BU_11-1223"/>
      <sheetName val="DTcong_11-1223"/>
      <sheetName val="Pr-_CC23"/>
      <sheetName val="MD_3-423"/>
      <sheetName val="ND_3-423"/>
      <sheetName val="MD_1-223"/>
      <sheetName val="ND_1-223"/>
      <sheetName val="MD_0-123"/>
      <sheetName val="ND_0-123"/>
      <sheetName val="KL_tong23"/>
      <sheetName val="TH_(T1-6)23"/>
      <sheetName val="_NL23"/>
      <sheetName val="_NL_(2)23"/>
      <sheetName val="CDTHCT_(3)23"/>
      <sheetName val="thkl_(2)23"/>
      <sheetName val="long_tec23"/>
      <sheetName val="cd_viaK0-T623"/>
      <sheetName val="cdvia_T6-Tc2423"/>
      <sheetName val="cdvia_Tc24-T4623"/>
      <sheetName val="cd_btnL2k0+361-T1923"/>
      <sheetName val="CT_xa23"/>
      <sheetName val="CDTHU_CHI_T123"/>
      <sheetName val="THUCHI_223"/>
      <sheetName val="THU_CHI323"/>
      <sheetName val="THU_CHI_423"/>
      <sheetName val="THU_CHI523"/>
      <sheetName val="THU_CHI_623"/>
      <sheetName val="TU_CHI_723"/>
      <sheetName val="THU_CHI923"/>
      <sheetName val="THU_CHI_823"/>
      <sheetName val="THU_CHI_1023"/>
      <sheetName val="THU_CHI_1123"/>
      <sheetName val="THU_CHI_1223"/>
      <sheetName val="Xep_hang_20123"/>
      <sheetName val="toan_Cty23"/>
      <sheetName val="Cong_ty23"/>
      <sheetName val="XN_223"/>
      <sheetName val="XN_ong_CHi23"/>
      <sheetName val="N_XDCT&amp;_XKLD23"/>
      <sheetName val="CN_HCM23"/>
      <sheetName val="TT_XKLD(Nhan)23"/>
      <sheetName val="Ong_Hong23"/>
      <sheetName val="CN_hung_yen23"/>
      <sheetName val="Dong_nai23"/>
      <sheetName val="K249_K9823"/>
      <sheetName val="K249_K98_(2)23"/>
      <sheetName val="K251_K9823"/>
      <sheetName val="K251_SBase23"/>
      <sheetName val="K251_AC23"/>
      <sheetName val="K252_K9823"/>
      <sheetName val="K252_SBase23"/>
      <sheetName val="K252_AC23"/>
      <sheetName val="K253_K9823"/>
      <sheetName val="K253_Subbase23"/>
      <sheetName val="K253_Base_23"/>
      <sheetName val="K253_SBase23"/>
      <sheetName val="K253_AC23"/>
      <sheetName val="K255_SBase23"/>
      <sheetName val="K259_K9823"/>
      <sheetName val="K259_Subbase23"/>
      <sheetName val="K259_Base_23"/>
      <sheetName val="K259_AC23"/>
      <sheetName val="K260_K9823"/>
      <sheetName val="K260_Subbase23"/>
      <sheetName val="K260_Base23"/>
      <sheetName val="K260_AC23"/>
      <sheetName val="K261_K9823"/>
      <sheetName val="K261_Base23"/>
      <sheetName val="K261_AC23"/>
      <sheetName val="KL_Tram_Cty23"/>
      <sheetName val="Gam_may_Cty23"/>
      <sheetName val="KL_tram_KH23"/>
      <sheetName val="Gam_may_KH23"/>
      <sheetName val="Cach_dien23"/>
      <sheetName val="Mang_tai23"/>
      <sheetName val="KL_DDK23"/>
      <sheetName val="Mang_tai_DDK23"/>
      <sheetName val="KL_DDK0,423"/>
      <sheetName val="TT_Ky_thuat23"/>
      <sheetName val="CT_moi23"/>
      <sheetName val="Tu_dien23"/>
      <sheetName val="May_cat23"/>
      <sheetName val="Dao_Cly23"/>
      <sheetName val="Dao_Ptai23"/>
      <sheetName val="Tu_RMU23"/>
      <sheetName val="C_set23"/>
      <sheetName val="Sco_Cap23"/>
      <sheetName val="Sco_TB23"/>
      <sheetName val="TN_tram23"/>
      <sheetName val="TN_C_set23"/>
      <sheetName val="TN_TD_DDay23"/>
      <sheetName val="Phan_chung23"/>
      <sheetName val="cong_Q223"/>
      <sheetName val="T_U_luong_Q123"/>
      <sheetName val="T_U_luong_Q223"/>
      <sheetName val="T_U_luong_Q323"/>
      <sheetName val="Quyet_toan23"/>
      <sheetName val="Thu_hoi23"/>
      <sheetName val="Lai_vay23"/>
      <sheetName val="Tien_vay23"/>
      <sheetName val="Cong_no23"/>
      <sheetName val="Cop_pha23"/>
      <sheetName val="Gia_DAN23"/>
      <sheetName val="Phu_luc_HD23"/>
      <sheetName val="Gia_du_thau23"/>
      <sheetName val="Ca_xe23"/>
      <sheetName val="Dc_Dau23"/>
      <sheetName val="_o_to_Hien_823"/>
      <sheetName val="_o_to_Hien923"/>
      <sheetName val="_o_to_Hien1023"/>
      <sheetName val="_o_to_Hien1123"/>
      <sheetName val="_o_to_Hien12)23"/>
      <sheetName val="_o_to_Hien133"/>
      <sheetName val="_o_to_Hien223"/>
      <sheetName val="_o_to_Hien323"/>
      <sheetName val="_o_to_Hien423"/>
      <sheetName val="_o_to_Hien523"/>
      <sheetName val="_o_to_Phong_823"/>
      <sheetName val="_o_to_Phong923"/>
      <sheetName val="_o_to_Phong1023"/>
      <sheetName val="_o_to_Phong1123"/>
      <sheetName val="_o_to_Phong12)23"/>
      <sheetName val="_o_to_Phong133"/>
      <sheetName val="_o_to_Phong223"/>
      <sheetName val="_o_to_Phong323"/>
      <sheetName val="_o_to_Phong423"/>
      <sheetName val="_o_to_Phong523"/>
      <sheetName val="_o_to_Dung_8_23"/>
      <sheetName val="_D_tt_dau823"/>
      <sheetName val="_o_to_Dung_923"/>
      <sheetName val="_D9_tt_dau23"/>
      <sheetName val="_D10_tt_dau23"/>
      <sheetName val="_o_to_Dung_1023"/>
      <sheetName val="_o_to_Dung_1123"/>
      <sheetName val="_o_to_Dung_12)23"/>
      <sheetName val="_o_to_Dung_133"/>
      <sheetName val="_o_to_Dung223"/>
      <sheetName val="_o_to_Dung323"/>
      <sheetName val="_o_to_Dung423"/>
      <sheetName val="_o_totrongT10-1223"/>
      <sheetName val="_o_totrongT223"/>
      <sheetName val="_o_totrungT10-1223"/>
      <sheetName val="_o_toMinhT10-12_23"/>
      <sheetName val="_o_toMinhT223"/>
      <sheetName val="_o_toTrieuT10-12__23"/>
      <sheetName val="Luong_8_SP23"/>
      <sheetName val="Luong_9_SP_23"/>
      <sheetName val="Luong_10_SP_23"/>
      <sheetName val="Luong_11_SP_23"/>
      <sheetName val="Luong_12_SP23"/>
      <sheetName val="Luong_1_SP123"/>
      <sheetName val="Luong_2_SP223"/>
      <sheetName val="Luong_3_SP323"/>
      <sheetName val="Luong_4_SP423"/>
      <sheetName val="Luong_4_SP523"/>
      <sheetName val="KL_VL23"/>
      <sheetName val="QT_9-623"/>
      <sheetName val="Thuong_luu_HB23"/>
      <sheetName val="QT_Ky_T23"/>
      <sheetName val="bc_vt_TON_BAI23"/>
      <sheetName val="QT_Duoc_(Hai)23"/>
      <sheetName val="sent_to23"/>
      <sheetName val="KLTong_hop23"/>
      <sheetName val="Lan_can23"/>
      <sheetName val="Ranh_doc_(2)23"/>
      <sheetName val="Ranh_doc23"/>
      <sheetName val="Coc_tieu23"/>
      <sheetName val="Bien_bao23"/>
      <sheetName val="Nan_tuyen23"/>
      <sheetName val="Lan_123"/>
      <sheetName val="Lan__223"/>
      <sheetName val="Lan_323"/>
      <sheetName val="Gia_tri23"/>
      <sheetName val="Lan_523"/>
      <sheetName val="Cong_hop23"/>
      <sheetName val="kldukien_(107)23"/>
      <sheetName val="qui1_(2)23"/>
      <sheetName val="cap_so_lan_223"/>
      <sheetName val="cap_so_BHXH23"/>
      <sheetName val="tru_tien23"/>
      <sheetName val="yt_q223"/>
      <sheetName val="c45_t323"/>
      <sheetName val="c45_t623"/>
      <sheetName val="BHYT_Q3_200323"/>
      <sheetName val="C45_t723"/>
      <sheetName val="C47-t07_200323"/>
      <sheetName val="C45_t823"/>
      <sheetName val="C47-t08_200323"/>
      <sheetName val="C45_t0923"/>
      <sheetName val="C47-t09_200323"/>
      <sheetName val="C47_T1223"/>
      <sheetName val="BHYT_Q4-200323"/>
      <sheetName val="C45_T1023"/>
      <sheetName val="binh_do23"/>
      <sheetName val="cot_lieu23"/>
      <sheetName val="van_khuon23"/>
      <sheetName val="CT_BT23"/>
      <sheetName val="lay_mau23"/>
      <sheetName val="mat_ngoai_goi23"/>
      <sheetName val="coc_tram-bt23"/>
      <sheetName val="cong_bien_t1026"/>
      <sheetName val="luong_t9_26"/>
      <sheetName val="bb_t926"/>
      <sheetName val="KL_XL200026"/>
      <sheetName val="Chiet_tinh26"/>
      <sheetName val="Van_chuyen26"/>
      <sheetName val="THKP_(2)26"/>
      <sheetName val="T_Bi26"/>
      <sheetName val="Thiet_ke26"/>
      <sheetName val="K_luong26"/>
      <sheetName val="TT_L226"/>
      <sheetName val="TT_L126"/>
      <sheetName val="Thue_Ngoai26"/>
      <sheetName val="Dong_Dau26"/>
      <sheetName val="Dong_Dau_(2)26"/>
      <sheetName val="Sau_dong26"/>
      <sheetName val="Ma_xa26"/>
      <sheetName val="My_dinh26"/>
      <sheetName val="Tong_cong26"/>
      <sheetName val="Chi_tiet_-_Dv_lap26"/>
      <sheetName val="TH_KHTC26"/>
      <sheetName val="Gia_VL26"/>
      <sheetName val="Bang_gia_ca_may26"/>
      <sheetName val="Bang_luong_CB26"/>
      <sheetName val="Bang_P_tich_CT26"/>
      <sheetName val="D_toan_chi_tiet26"/>
      <sheetName val="Bang_TH_Dtoan26"/>
      <sheetName val="LUAN_CHUYEN26"/>
      <sheetName val="KE_QUY26"/>
      <sheetName val="LUONGGIAN_TIEP26"/>
      <sheetName val="VAY_VON26"/>
      <sheetName val="O_THAO26"/>
      <sheetName val="Q_TRUNG26"/>
      <sheetName val="Y_THANH26"/>
      <sheetName val="Sheet2_(2)26"/>
      <sheetName val="KH_2003_(moi_max)26"/>
      <sheetName val="Interim_payment26"/>
      <sheetName val="Bid_Sum26"/>
      <sheetName val="Item_B26"/>
      <sheetName val="Dg_A26"/>
      <sheetName val="Dg_B&amp;C26"/>
      <sheetName val="Material_at_site26"/>
      <sheetName val="Bang_VL26"/>
      <sheetName val="VL(No_V-c)26"/>
      <sheetName val="He_so26"/>
      <sheetName val="PL_Vua26"/>
      <sheetName val="Chitieu-dam_cac_loai26"/>
      <sheetName val="DG_Dam26"/>
      <sheetName val="DG_chung26"/>
      <sheetName val="VL-dac_chung26"/>
      <sheetName val="CT_1md_&amp;_dau_cong26"/>
      <sheetName val="Tong_hop26"/>
      <sheetName val="CT_cong26"/>
      <sheetName val="dg_cong26"/>
      <sheetName val="CDSL_(2)26"/>
      <sheetName val="__26"/>
      <sheetName val="san_vuon26"/>
      <sheetName val="khu_phu_tro26"/>
      <sheetName val="Thuyet_minh26"/>
      <sheetName val="be_tong26"/>
      <sheetName val="Tong_hop_thep26"/>
      <sheetName val="phan_tich_DG26"/>
      <sheetName val="gia_vat_lieu26"/>
      <sheetName val="gia_xe_may26"/>
      <sheetName val="gia_nhan_cong26"/>
      <sheetName val="BCC_(2)26"/>
      <sheetName val="Bao_cao26"/>
      <sheetName val="Bao_cao_226"/>
      <sheetName val="Khoi_luong26"/>
      <sheetName val="Khoi_luong_mat26"/>
      <sheetName val="Bang_ke26"/>
      <sheetName val="T_HopKL26"/>
      <sheetName val="S_Luong26"/>
      <sheetName val="D_Dap26"/>
      <sheetName val="Q_Toan26"/>
      <sheetName val="Phan_tich_chi_phi26"/>
      <sheetName val="Chi_phi_nen_theo_BVTC26"/>
      <sheetName val="nhan_cong_phu26"/>
      <sheetName val="nhan_cong_Hung26"/>
      <sheetName val="Nhan_cong26"/>
      <sheetName val="Khoi_luong_nen_theo_BVTC26"/>
      <sheetName val="cap_cho_cac_DT26"/>
      <sheetName val="Ung_-_hoan26"/>
      <sheetName val="CP_may26"/>
      <sheetName val="Phu_luc26"/>
      <sheetName val="Gia_trÞ26"/>
      <sheetName val="DS_them_luong_qui_4-200226"/>
      <sheetName val="Phuc_loi_2-9-0226"/>
      <sheetName val="Thuong_nhan_dip_21-12-0226"/>
      <sheetName val="Thuong_dip_nhan_danh_hieu_AHL26"/>
      <sheetName val="Thang_luong_thu_13_nam_200226"/>
      <sheetName val="Luong_SX#_dip_Tet_Qui_Mui(don26"/>
      <sheetName val="CT_Duong26"/>
      <sheetName val="D_gia26"/>
      <sheetName val="T_hop26"/>
      <sheetName val="CtP_tro26"/>
      <sheetName val="Nha_moi26"/>
      <sheetName val="TT-T_Tron_So_226"/>
      <sheetName val="Ct_Dam_26"/>
      <sheetName val="Ct_Duoi26"/>
      <sheetName val="Ct_Tren26"/>
      <sheetName val="D_giaMay26"/>
      <sheetName val="26+180-400_226"/>
      <sheetName val="26+180_Sub126"/>
      <sheetName val="26+180_Sub426"/>
      <sheetName val="26+180-400_5(k95)26"/>
      <sheetName val="26+400-620_3(k95)26"/>
      <sheetName val="26+400-640_1(k95)26"/>
      <sheetName val="26+960-27+150_926"/>
      <sheetName val="26+960-27+150_1026"/>
      <sheetName val="26+960-27+150_1126"/>
      <sheetName val="26+960-27+150_1226"/>
      <sheetName val="26+960-27+150_5(k95)26"/>
      <sheetName val="26+960-27+150_4(k95)26"/>
      <sheetName val="26+960-27+150_1(k95)26"/>
      <sheetName val="27+500-700_5(k95)26"/>
      <sheetName val="27+500-700_4(k95)26"/>
      <sheetName val="27+500-700_3(k95)26"/>
      <sheetName val="27+500-700_1(k95)26"/>
      <sheetName val="27+740-920_3(k95)26"/>
      <sheetName val="27+740-920_2126"/>
      <sheetName val="27+920-28+040_6,726"/>
      <sheetName val="27+920-28+040_1026"/>
      <sheetName val="27+920-28+160_Su326"/>
      <sheetName val="28+160-28+420_5K9526"/>
      <sheetName val="28+430-657_726"/>
      <sheetName val="Km28+430-657_826"/>
      <sheetName val="28+430-657_926"/>
      <sheetName val="28+430-667_1026"/>
      <sheetName val="28+430-657_1126"/>
      <sheetName val="28+430-657_4k9526"/>
      <sheetName val="28+500-657_1826"/>
      <sheetName val="28+520-657_1926"/>
      <sheetName val="C_TIEU26"/>
      <sheetName val="T_Luong26"/>
      <sheetName val="T_HAO26"/>
      <sheetName val="DT_TUYEN26"/>
      <sheetName val="DT_GIA26"/>
      <sheetName val="KHDT_(2)26"/>
      <sheetName val="CL_26"/>
      <sheetName val="KQ_(2)26"/>
      <sheetName val="Quang_Tri26"/>
      <sheetName val="Da_Nang26"/>
      <sheetName val="Quang_Nam26"/>
      <sheetName val="Quang_Ngai26"/>
      <sheetName val="TH_DH-QN26"/>
      <sheetName val="KP_HD26"/>
      <sheetName val="DB_HD26"/>
      <sheetName val="vat_tu26"/>
      <sheetName val="Thep_26"/>
      <sheetName val="Chi_tiet_Khoi_luong26"/>
      <sheetName val="TH_khoi_luong26"/>
      <sheetName val="Chiet_tinh_vat_lieu_26"/>
      <sheetName val="TH_KL_VL26"/>
      <sheetName val="AC_PC26"/>
      <sheetName val="TAI_TRONG26"/>
      <sheetName val="NOI_LUC26"/>
      <sheetName val="TINH_DUYET_THTT_CHINH26"/>
      <sheetName val="TDUYET_THTT_PHU26"/>
      <sheetName val="TINH_DAO_DONG_VA_DO_VONG26"/>
      <sheetName val="TINH_NEO26"/>
      <sheetName val="tong_hop_thanh_toan_thue26"/>
      <sheetName val="bang_ke_nop_thue26"/>
      <sheetName val="Tonh_hop_chi_phi26"/>
      <sheetName val="BK_chi_phi26"/>
      <sheetName val="KTra_DS_va_thue_GTGT26"/>
      <sheetName val="Kiãøm_tra_DS_thue_GTGT26"/>
      <sheetName val="XUAT(gia_von)26"/>
      <sheetName val="Xuat_(gia_ban)26"/>
      <sheetName val="Dchinh_TH_N-X-T26"/>
      <sheetName val="Tong_hop_N-X-T26"/>
      <sheetName val="thue_TH26"/>
      <sheetName val="tong_hop_200126"/>
      <sheetName val="qUYET_TOAN_THUE26"/>
      <sheetName val="BU_CTPH26"/>
      <sheetName val="BU_tran3+360_2226"/>
      <sheetName val="Tran3+360_2226"/>
      <sheetName val="BU_tran2+386_426"/>
      <sheetName val="Tran2+386_426"/>
      <sheetName val="DTcong_4-526"/>
      <sheetName val="Bu_1-226"/>
      <sheetName val="Bu_12-1326"/>
      <sheetName val="DTcong_12-1326"/>
      <sheetName val="DT_cong13-13+26"/>
      <sheetName val="BU-_nhanh26"/>
      <sheetName val="dtcong_nh1-226"/>
      <sheetName val="dtcong_nh0-126"/>
      <sheetName val="BU_11-1226"/>
      <sheetName val="DTcong_11-1226"/>
      <sheetName val="Pr-_CC26"/>
      <sheetName val="MD_3-426"/>
      <sheetName val="ND_3-426"/>
      <sheetName val="MD_1-226"/>
      <sheetName val="ND_1-226"/>
      <sheetName val="MD_0-126"/>
      <sheetName val="ND_0-126"/>
      <sheetName val="KL_tong26"/>
      <sheetName val="TH_(T1-6)26"/>
      <sheetName val="_NL26"/>
      <sheetName val="_NL_(2)26"/>
      <sheetName val="CDTHCT_(3)26"/>
      <sheetName val="thkl_(2)26"/>
      <sheetName val="long_tec26"/>
      <sheetName val="cd_viaK0-T626"/>
      <sheetName val="cdvia_T6-Tc2426"/>
      <sheetName val="cdvia_Tc24-T4626"/>
      <sheetName val="cd_btnL2k0+361-T1926"/>
      <sheetName val="CT_xa26"/>
      <sheetName val="CDTHU_CHI_T126"/>
      <sheetName val="THUCHI_226"/>
      <sheetName val="THU_CHI326"/>
      <sheetName val="THU_CHI_426"/>
      <sheetName val="THU_CHI526"/>
      <sheetName val="THU_CHI_626"/>
      <sheetName val="TU_CHI_726"/>
      <sheetName val="THU_CHI926"/>
      <sheetName val="THU_CHI_826"/>
      <sheetName val="THU_CHI_1026"/>
      <sheetName val="THU_CHI_1126"/>
      <sheetName val="THU_CHI_1226"/>
      <sheetName val="Xep_hang_20126"/>
      <sheetName val="toan_Cty26"/>
      <sheetName val="Cong_ty26"/>
      <sheetName val="XN_226"/>
      <sheetName val="XN_ong_CHi26"/>
      <sheetName val="N_XDCT&amp;_XKLD26"/>
      <sheetName val="CN_HCM26"/>
      <sheetName val="TT_XKLD(Nhan)26"/>
      <sheetName val="Ong_Hong26"/>
      <sheetName val="CN_hung_yen26"/>
      <sheetName val="Dong_nai26"/>
      <sheetName val="K249_K9826"/>
      <sheetName val="K249_K98_(2)26"/>
      <sheetName val="K251_K9826"/>
      <sheetName val="K251_SBase26"/>
      <sheetName val="K251_AC26"/>
      <sheetName val="K252_K9826"/>
      <sheetName val="K252_SBase26"/>
      <sheetName val="K252_AC26"/>
      <sheetName val="K253_K9826"/>
      <sheetName val="K253_Subbase26"/>
      <sheetName val="K253_Base_26"/>
      <sheetName val="K253_SBase26"/>
      <sheetName val="K253_AC26"/>
      <sheetName val="K255_SBase26"/>
      <sheetName val="K259_K9826"/>
      <sheetName val="K259_Subbase26"/>
      <sheetName val="K259_Base_26"/>
      <sheetName val="K259_AC26"/>
      <sheetName val="K260_K9826"/>
      <sheetName val="K260_Subbase26"/>
      <sheetName val="K260_Base26"/>
      <sheetName val="K260_AC26"/>
      <sheetName val="K261_K9826"/>
      <sheetName val="K261_Base26"/>
      <sheetName val="K261_AC26"/>
      <sheetName val="KL_Tram_Cty26"/>
      <sheetName val="Gam_may_Cty26"/>
      <sheetName val="KL_tram_KH26"/>
      <sheetName val="Gam_may_KH26"/>
      <sheetName val="Cach_dien26"/>
      <sheetName val="Mang_tai26"/>
      <sheetName val="KL_DDK26"/>
      <sheetName val="Mang_tai_DDK26"/>
      <sheetName val="KL_DDK0,426"/>
      <sheetName val="TT_Ky_thuat26"/>
      <sheetName val="CT_moi26"/>
      <sheetName val="Tu_dien26"/>
      <sheetName val="May_cat26"/>
      <sheetName val="Dao_Cly26"/>
      <sheetName val="Dao_Ptai26"/>
      <sheetName val="Tu_RMU26"/>
      <sheetName val="C_set26"/>
      <sheetName val="Sco_Cap26"/>
      <sheetName val="Sco_TB26"/>
      <sheetName val="TN_tram26"/>
      <sheetName val="TN_C_set26"/>
      <sheetName val="TN_TD_DDay26"/>
      <sheetName val="Phan_chung26"/>
      <sheetName val="cong_Q226"/>
      <sheetName val="T_U_luong_Q126"/>
      <sheetName val="T_U_luong_Q226"/>
      <sheetName val="T_U_luong_Q326"/>
      <sheetName val="Quyet_toan26"/>
      <sheetName val="Thu_hoi26"/>
      <sheetName val="Lai_vay26"/>
      <sheetName val="Tien_vay26"/>
      <sheetName val="Cong_no26"/>
      <sheetName val="Cop_pha26"/>
      <sheetName val="Gia_DAN26"/>
      <sheetName val="Phu_luc_HD26"/>
      <sheetName val="Gia_du_thau26"/>
      <sheetName val="Ca_xe26"/>
      <sheetName val="Dc_Dau26"/>
      <sheetName val="_o_to_Hien_826"/>
      <sheetName val="_o_to_Hien926"/>
      <sheetName val="_o_to_Hien1026"/>
      <sheetName val="_o_to_Hien1126"/>
      <sheetName val="_o_to_Hien12)26"/>
      <sheetName val="_o_to_Hien136"/>
      <sheetName val="_o_to_Hien226"/>
      <sheetName val="_o_to_Hien326"/>
      <sheetName val="_o_to_Hien426"/>
      <sheetName val="_o_to_Hien526"/>
      <sheetName val="_o_to_Phong_826"/>
      <sheetName val="_o_to_Phong926"/>
      <sheetName val="_o_to_Phong1026"/>
      <sheetName val="_o_to_Phong1126"/>
      <sheetName val="_o_to_Phong12)26"/>
      <sheetName val="_o_to_Phong136"/>
      <sheetName val="_o_to_Phong226"/>
      <sheetName val="_o_to_Phong326"/>
      <sheetName val="_o_to_Phong426"/>
      <sheetName val="_o_to_Phong526"/>
      <sheetName val="_o_to_Dung_8_26"/>
      <sheetName val="_D_tt_dau826"/>
      <sheetName val="_o_to_Dung_926"/>
      <sheetName val="_D9_tt_dau26"/>
      <sheetName val="_D10_tt_dau26"/>
      <sheetName val="_o_to_Dung_1026"/>
      <sheetName val="_o_to_Dung_1126"/>
      <sheetName val="_o_to_Dung_12)26"/>
      <sheetName val="_o_to_Dung_136"/>
      <sheetName val="_o_to_Dung226"/>
      <sheetName val="_o_to_Dung326"/>
      <sheetName val="_o_to_Dung426"/>
      <sheetName val="_o_totrongT10-1226"/>
      <sheetName val="_o_totrongT226"/>
      <sheetName val="_o_totrungT10-1226"/>
      <sheetName val="_o_toMinhT10-12_26"/>
      <sheetName val="_o_toMinhT226"/>
      <sheetName val="_o_toTrieuT10-12__26"/>
      <sheetName val="Luong_8_SP26"/>
      <sheetName val="Luong_9_SP_26"/>
      <sheetName val="Luong_10_SP_26"/>
      <sheetName val="Luong_11_SP_26"/>
      <sheetName val="Luong_12_SP26"/>
      <sheetName val="Luong_1_SP126"/>
      <sheetName val="Luong_2_SP226"/>
      <sheetName val="Luong_3_SP326"/>
      <sheetName val="Luong_4_SP426"/>
      <sheetName val="Luong_4_SP526"/>
      <sheetName val="KL_VL26"/>
      <sheetName val="QT_9-626"/>
      <sheetName val="Thuong_luu_HB26"/>
      <sheetName val="QT_Ky_T26"/>
      <sheetName val="bc_vt_TON_BAI26"/>
      <sheetName val="QT_Duoc_(Hai)26"/>
      <sheetName val="sent_to26"/>
      <sheetName val="KLTong_hop26"/>
      <sheetName val="Lan_can26"/>
      <sheetName val="Ranh_doc_(2)26"/>
      <sheetName val="Ranh_doc26"/>
      <sheetName val="Coc_tieu26"/>
      <sheetName val="Bien_bao26"/>
      <sheetName val="Nan_tuyen26"/>
      <sheetName val="Lan_126"/>
      <sheetName val="Lan__226"/>
      <sheetName val="Lan_326"/>
      <sheetName val="Gia_tri26"/>
      <sheetName val="Lan_526"/>
      <sheetName val="Cong_hop26"/>
      <sheetName val="kldukien_(107)26"/>
      <sheetName val="qui1_(2)26"/>
      <sheetName val="cap_so_lan_226"/>
      <sheetName val="cap_so_BHXH26"/>
      <sheetName val="tru_tien26"/>
      <sheetName val="yt_q226"/>
      <sheetName val="c45_t326"/>
      <sheetName val="c45_t626"/>
      <sheetName val="BHYT_Q3_200326"/>
      <sheetName val="C45_t726"/>
      <sheetName val="C47-t07_200326"/>
      <sheetName val="C45_t826"/>
      <sheetName val="C47-t08_200326"/>
      <sheetName val="C45_t0926"/>
      <sheetName val="C47-t09_200326"/>
      <sheetName val="C47_T1226"/>
      <sheetName val="BHYT_Q4-200326"/>
      <sheetName val="C45_T1026"/>
      <sheetName val="binh_do26"/>
      <sheetName val="cot_lieu26"/>
      <sheetName val="van_khuon26"/>
      <sheetName val="CT_BT26"/>
      <sheetName val="lay_mau26"/>
      <sheetName val="mat_ngoai_goi26"/>
      <sheetName val="coc_tram-bt26"/>
      <sheetName val="cong_bien_t1025"/>
      <sheetName val="luong_t9_25"/>
      <sheetName val="bb_t925"/>
      <sheetName val="KL_XL200025"/>
      <sheetName val="Chiet_tinh25"/>
      <sheetName val="Van_chuyen25"/>
      <sheetName val="THKP_(2)25"/>
      <sheetName val="T_Bi25"/>
      <sheetName val="Thiet_ke25"/>
      <sheetName val="K_luong25"/>
      <sheetName val="TT_L225"/>
      <sheetName val="TT_L125"/>
      <sheetName val="Thue_Ngoai25"/>
      <sheetName val="Dong_Dau25"/>
      <sheetName val="Dong_Dau_(2)25"/>
      <sheetName val="Sau_dong25"/>
      <sheetName val="Ma_xa25"/>
      <sheetName val="My_dinh25"/>
      <sheetName val="Tong_cong25"/>
      <sheetName val="Chi_tiet_-_Dv_lap25"/>
      <sheetName val="TH_KHTC25"/>
      <sheetName val="Gia_VL25"/>
      <sheetName val="Bang_gia_ca_may25"/>
      <sheetName val="Bang_luong_CB25"/>
      <sheetName val="Bang_P_tich_CT25"/>
      <sheetName val="D_toan_chi_tiet25"/>
      <sheetName val="Bang_TH_Dtoan25"/>
      <sheetName val="LUAN_CHUYEN25"/>
      <sheetName val="KE_QUY25"/>
      <sheetName val="LUONGGIAN_TIEP25"/>
      <sheetName val="VAY_VON25"/>
      <sheetName val="O_THAO25"/>
      <sheetName val="Q_TRUNG25"/>
      <sheetName val="Y_THANH25"/>
      <sheetName val="Sheet2_(2)25"/>
      <sheetName val="KH_2003_(moi_max)25"/>
      <sheetName val="Interim_payment25"/>
      <sheetName val="Bid_Sum25"/>
      <sheetName val="Item_B25"/>
      <sheetName val="Dg_A25"/>
      <sheetName val="Dg_B&amp;C25"/>
      <sheetName val="Material_at_site25"/>
      <sheetName val="Bang_VL25"/>
      <sheetName val="VL(No_V-c)25"/>
      <sheetName val="He_so25"/>
      <sheetName val="PL_Vua25"/>
      <sheetName val="Chitieu-dam_cac_loai25"/>
      <sheetName val="DG_Dam25"/>
      <sheetName val="DG_chung25"/>
      <sheetName val="VL-dac_chung25"/>
      <sheetName val="CT_1md_&amp;_dau_cong25"/>
      <sheetName val="Tong_hop25"/>
      <sheetName val="CT_cong25"/>
      <sheetName val="dg_cong25"/>
      <sheetName val="CDSL_(2)25"/>
      <sheetName val="__25"/>
      <sheetName val="san_vuon25"/>
      <sheetName val="khu_phu_tro25"/>
      <sheetName val="Thuyet_minh25"/>
      <sheetName val="be_tong25"/>
      <sheetName val="Tong_hop_thep25"/>
      <sheetName val="phan_tich_DG25"/>
      <sheetName val="gia_vat_lieu25"/>
      <sheetName val="gia_xe_may25"/>
      <sheetName val="gia_nhan_cong25"/>
      <sheetName val="BCC_(2)25"/>
      <sheetName val="Bao_cao25"/>
      <sheetName val="Bao_cao_225"/>
      <sheetName val="Khoi_luong25"/>
      <sheetName val="Khoi_luong_mat25"/>
      <sheetName val="Bang_ke25"/>
      <sheetName val="T_HopKL25"/>
      <sheetName val="S_Luong25"/>
      <sheetName val="D_Dap25"/>
      <sheetName val="Q_Toan25"/>
      <sheetName val="Phan_tich_chi_phi25"/>
      <sheetName val="Chi_phi_nen_theo_BVTC25"/>
      <sheetName val="nhan_cong_phu25"/>
      <sheetName val="nhan_cong_Hung25"/>
      <sheetName val="Nhan_cong25"/>
      <sheetName val="Khoi_luong_nen_theo_BVTC25"/>
      <sheetName val="cap_cho_cac_DT25"/>
      <sheetName val="Ung_-_hoan25"/>
      <sheetName val="CP_may25"/>
      <sheetName val="Phu_luc25"/>
      <sheetName val="Gia_trÞ25"/>
      <sheetName val="DS_them_luong_qui_4-200225"/>
      <sheetName val="Phuc_loi_2-9-0225"/>
      <sheetName val="Thuong_nhan_dip_21-12-0225"/>
      <sheetName val="Thuong_dip_nhan_danh_hieu_AHL25"/>
      <sheetName val="Thang_luong_thu_13_nam_200225"/>
      <sheetName val="Luong_SX#_dip_Tet_Qui_Mui(don25"/>
      <sheetName val="CT_Duong25"/>
      <sheetName val="D_gia25"/>
      <sheetName val="T_hop25"/>
      <sheetName val="CtP_tro25"/>
      <sheetName val="Nha_moi25"/>
      <sheetName val="TT-T_Tron_So_225"/>
      <sheetName val="Ct_Dam_25"/>
      <sheetName val="Ct_Duoi25"/>
      <sheetName val="Ct_Tren25"/>
      <sheetName val="D_giaMay25"/>
      <sheetName val="26+180-400_225"/>
      <sheetName val="26+180_Sub125"/>
      <sheetName val="26+180_Sub425"/>
      <sheetName val="26+180-400_5(k95)25"/>
      <sheetName val="26+400-620_3(k95)25"/>
      <sheetName val="26+400-640_1(k95)25"/>
      <sheetName val="26+960-27+150_925"/>
      <sheetName val="26+960-27+150_1025"/>
      <sheetName val="26+960-27+150_1125"/>
      <sheetName val="26+960-27+150_1225"/>
      <sheetName val="26+960-27+150_5(k95)25"/>
      <sheetName val="26+960-27+150_4(k95)25"/>
      <sheetName val="26+960-27+150_1(k95)25"/>
      <sheetName val="27+500-700_5(k95)25"/>
      <sheetName val="27+500-700_4(k95)25"/>
      <sheetName val="27+500-700_3(k95)25"/>
      <sheetName val="27+500-700_1(k95)25"/>
      <sheetName val="27+740-920_3(k95)25"/>
      <sheetName val="27+740-920_2125"/>
      <sheetName val="27+920-28+040_6,725"/>
      <sheetName val="27+920-28+040_1025"/>
      <sheetName val="27+920-28+160_Su325"/>
      <sheetName val="28+160-28+420_5K9525"/>
      <sheetName val="28+430-657_725"/>
      <sheetName val="Km28+430-657_825"/>
      <sheetName val="28+430-657_925"/>
      <sheetName val="28+430-667_1025"/>
      <sheetName val="28+430-657_1125"/>
      <sheetName val="28+430-657_4k9525"/>
      <sheetName val="28+500-657_1825"/>
      <sheetName val="28+520-657_1925"/>
      <sheetName val="C_TIEU25"/>
      <sheetName val="T_Luong25"/>
      <sheetName val="T_HAO25"/>
      <sheetName val="DT_TUYEN25"/>
      <sheetName val="DT_GIA25"/>
      <sheetName val="KHDT_(2)25"/>
      <sheetName val="CL_25"/>
      <sheetName val="KQ_(2)25"/>
      <sheetName val="Quang_Tri25"/>
      <sheetName val="Da_Nang25"/>
      <sheetName val="Quang_Nam25"/>
      <sheetName val="Quang_Ngai25"/>
      <sheetName val="TH_DH-QN25"/>
      <sheetName val="KP_HD25"/>
      <sheetName val="DB_HD25"/>
      <sheetName val="vat_tu25"/>
      <sheetName val="Thep_25"/>
      <sheetName val="Chi_tiet_Khoi_luong25"/>
      <sheetName val="TH_khoi_luong25"/>
      <sheetName val="Chiet_tinh_vat_lieu_25"/>
      <sheetName val="TH_KL_VL25"/>
      <sheetName val="AC_PC25"/>
      <sheetName val="TAI_TRONG25"/>
      <sheetName val="NOI_LUC25"/>
      <sheetName val="TINH_DUYET_THTT_CHINH25"/>
      <sheetName val="TDUYET_THTT_PHU25"/>
      <sheetName val="TINH_DAO_DONG_VA_DO_VONG25"/>
      <sheetName val="TINH_NEO25"/>
      <sheetName val="tong_hop_thanh_toan_thue25"/>
      <sheetName val="bang_ke_nop_thue25"/>
      <sheetName val="Tonh_hop_chi_phi25"/>
      <sheetName val="BK_chi_phi25"/>
      <sheetName val="KTra_DS_va_thue_GTGT25"/>
      <sheetName val="Kiãøm_tra_DS_thue_GTGT25"/>
      <sheetName val="XUAT(gia_von)25"/>
      <sheetName val="Xuat_(gia_ban)25"/>
      <sheetName val="Dchinh_TH_N-X-T25"/>
      <sheetName val="Tong_hop_N-X-T25"/>
      <sheetName val="thue_TH25"/>
      <sheetName val="tong_hop_200125"/>
      <sheetName val="qUYET_TOAN_THUE25"/>
      <sheetName val="BU_CTPH25"/>
      <sheetName val="BU_tran3+360_2225"/>
      <sheetName val="Tran3+360_2225"/>
      <sheetName val="BU_tran2+386_425"/>
      <sheetName val="Tran2+386_425"/>
      <sheetName val="DTcong_4-525"/>
      <sheetName val="Bu_1-225"/>
      <sheetName val="Bu_12-1325"/>
      <sheetName val="DTcong_12-1325"/>
      <sheetName val="DT_cong13-13+25"/>
      <sheetName val="BU-_nhanh25"/>
      <sheetName val="dtcong_nh1-225"/>
      <sheetName val="dtcong_nh0-125"/>
      <sheetName val="BU_11-1225"/>
      <sheetName val="DTcong_11-1225"/>
      <sheetName val="Pr-_CC25"/>
      <sheetName val="MD_3-425"/>
      <sheetName val="ND_3-425"/>
      <sheetName val="MD_1-225"/>
      <sheetName val="ND_1-225"/>
      <sheetName val="MD_0-125"/>
      <sheetName val="ND_0-125"/>
      <sheetName val="KL_tong25"/>
      <sheetName val="TH_(T1-6)25"/>
      <sheetName val="_NL25"/>
      <sheetName val="_NL_(2)25"/>
      <sheetName val="CDTHCT_(3)25"/>
      <sheetName val="thkl_(2)25"/>
      <sheetName val="long_tec25"/>
      <sheetName val="cd_viaK0-T625"/>
      <sheetName val="cdvia_T6-Tc2425"/>
      <sheetName val="cdvia_Tc24-T4625"/>
      <sheetName val="cd_btnL2k0+361-T1925"/>
      <sheetName val="CT_xa25"/>
      <sheetName val="CDTHU_CHI_T125"/>
      <sheetName val="THUCHI_225"/>
      <sheetName val="THU_CHI325"/>
      <sheetName val="THU_CHI_425"/>
      <sheetName val="THU_CHI525"/>
      <sheetName val="THU_CHI_625"/>
      <sheetName val="TU_CHI_725"/>
      <sheetName val="THU_CHI925"/>
      <sheetName val="THU_CHI_825"/>
      <sheetName val="THU_CHI_1025"/>
      <sheetName val="THU_CHI_1125"/>
      <sheetName val="THU_CHI_1225"/>
      <sheetName val="Xep_hang_20125"/>
      <sheetName val="toan_Cty25"/>
      <sheetName val="Cong_ty25"/>
      <sheetName val="XN_225"/>
      <sheetName val="XN_ong_CHi25"/>
      <sheetName val="N_XDCT&amp;_XKLD25"/>
      <sheetName val="CN_HCM25"/>
      <sheetName val="TT_XKLD(Nhan)25"/>
      <sheetName val="Ong_Hong25"/>
      <sheetName val="CN_hung_yen25"/>
      <sheetName val="Dong_nai25"/>
      <sheetName val="K249_K9825"/>
      <sheetName val="K249_K98_(2)25"/>
      <sheetName val="K251_K9825"/>
      <sheetName val="K251_SBase25"/>
      <sheetName val="K251_AC25"/>
      <sheetName val="K252_K9825"/>
      <sheetName val="K252_SBase25"/>
      <sheetName val="K252_AC25"/>
      <sheetName val="K253_K9825"/>
      <sheetName val="K253_Subbase25"/>
      <sheetName val="K253_Base_25"/>
      <sheetName val="K253_SBase25"/>
      <sheetName val="K253_AC25"/>
      <sheetName val="K255_SBase25"/>
      <sheetName val="K259_K9825"/>
      <sheetName val="K259_Subbase25"/>
      <sheetName val="K259_Base_25"/>
      <sheetName val="K259_AC25"/>
      <sheetName val="K260_K9825"/>
      <sheetName val="K260_Subbase25"/>
      <sheetName val="K260_Base25"/>
      <sheetName val="K260_AC25"/>
      <sheetName val="K261_K9825"/>
      <sheetName val="K261_Base25"/>
      <sheetName val="K261_AC25"/>
      <sheetName val="KL_Tram_Cty25"/>
      <sheetName val="Gam_may_Cty25"/>
      <sheetName val="KL_tram_KH25"/>
      <sheetName val="Gam_may_KH25"/>
      <sheetName val="Cach_dien25"/>
      <sheetName val="Mang_tai25"/>
      <sheetName val="KL_DDK25"/>
      <sheetName val="Mang_tai_DDK25"/>
      <sheetName val="KL_DDK0,425"/>
      <sheetName val="TT_Ky_thuat25"/>
      <sheetName val="CT_moi25"/>
      <sheetName val="Tu_dien25"/>
      <sheetName val="May_cat25"/>
      <sheetName val="Dao_Cly25"/>
      <sheetName val="Dao_Ptai25"/>
      <sheetName val="Tu_RMU25"/>
      <sheetName val="C_set25"/>
      <sheetName val="Sco_Cap25"/>
      <sheetName val="Sco_TB25"/>
      <sheetName val="TN_tram25"/>
      <sheetName val="TN_C_set25"/>
      <sheetName val="TN_TD_DDay25"/>
      <sheetName val="Phan_chung25"/>
      <sheetName val="cong_Q225"/>
      <sheetName val="T_U_luong_Q125"/>
      <sheetName val="T_U_luong_Q225"/>
      <sheetName val="T_U_luong_Q325"/>
      <sheetName val="Quyet_toan25"/>
      <sheetName val="Thu_hoi25"/>
      <sheetName val="Lai_vay25"/>
      <sheetName val="Tien_vay25"/>
      <sheetName val="Cong_no25"/>
      <sheetName val="Cop_pha25"/>
      <sheetName val="Gia_DAN25"/>
      <sheetName val="Phu_luc_HD25"/>
      <sheetName val="Gia_du_thau25"/>
      <sheetName val="Ca_xe25"/>
      <sheetName val="Dc_Dau25"/>
      <sheetName val="_o_to_Hien_825"/>
      <sheetName val="_o_to_Hien925"/>
      <sheetName val="_o_to_Hien1025"/>
      <sheetName val="_o_to_Hien1125"/>
      <sheetName val="_o_to_Hien12)25"/>
      <sheetName val="_o_to_Hien135"/>
      <sheetName val="_o_to_Hien225"/>
      <sheetName val="_o_to_Hien325"/>
      <sheetName val="_o_to_Hien425"/>
      <sheetName val="_o_to_Hien525"/>
      <sheetName val="_o_to_Phong_825"/>
      <sheetName val="_o_to_Phong925"/>
      <sheetName val="_o_to_Phong1025"/>
      <sheetName val="_o_to_Phong1125"/>
      <sheetName val="_o_to_Phong12)25"/>
      <sheetName val="_o_to_Phong135"/>
      <sheetName val="_o_to_Phong225"/>
      <sheetName val="_o_to_Phong325"/>
      <sheetName val="_o_to_Phong425"/>
      <sheetName val="_o_to_Phong525"/>
      <sheetName val="_o_to_Dung_8_25"/>
      <sheetName val="_D_tt_dau825"/>
      <sheetName val="_o_to_Dung_925"/>
      <sheetName val="_D9_tt_dau25"/>
      <sheetName val="_D10_tt_dau25"/>
      <sheetName val="_o_to_Dung_1025"/>
      <sheetName val="_o_to_Dung_1125"/>
      <sheetName val="_o_to_Dung_12)25"/>
      <sheetName val="_o_to_Dung_135"/>
      <sheetName val="_o_to_Dung225"/>
      <sheetName val="_o_to_Dung325"/>
      <sheetName val="_o_to_Dung425"/>
      <sheetName val="_o_totrongT10-1225"/>
      <sheetName val="_o_totrongT225"/>
      <sheetName val="_o_totrungT10-1225"/>
      <sheetName val="_o_toMinhT10-12_25"/>
      <sheetName val="_o_toMinhT225"/>
      <sheetName val="_o_toTrieuT10-12__25"/>
      <sheetName val="Luong_8_SP25"/>
      <sheetName val="Luong_9_SP_25"/>
      <sheetName val="Luong_10_SP_25"/>
      <sheetName val="Luong_11_SP_25"/>
      <sheetName val="Luong_12_SP25"/>
      <sheetName val="Luong_1_SP125"/>
      <sheetName val="Luong_2_SP225"/>
      <sheetName val="Luong_3_SP325"/>
      <sheetName val="Luong_4_SP425"/>
      <sheetName val="Luong_4_SP525"/>
      <sheetName val="KL_VL25"/>
      <sheetName val="QT_9-625"/>
      <sheetName val="Thuong_luu_HB25"/>
      <sheetName val="QT_Ky_T25"/>
      <sheetName val="bc_vt_TON_BAI25"/>
      <sheetName val="QT_Duoc_(Hai)25"/>
      <sheetName val="sent_to25"/>
      <sheetName val="KLTong_hop25"/>
      <sheetName val="Lan_can25"/>
      <sheetName val="Ranh_doc_(2)25"/>
      <sheetName val="Ranh_doc25"/>
      <sheetName val="Coc_tieu25"/>
      <sheetName val="Bien_bao25"/>
      <sheetName val="Nan_tuyen25"/>
      <sheetName val="Lan_125"/>
      <sheetName val="Lan__225"/>
      <sheetName val="Lan_325"/>
      <sheetName val="Gia_tri25"/>
      <sheetName val="Lan_525"/>
      <sheetName val="Cong_hop25"/>
      <sheetName val="kldukien_(107)25"/>
      <sheetName val="qui1_(2)25"/>
      <sheetName val="cap_so_lan_225"/>
      <sheetName val="cap_so_BHXH25"/>
      <sheetName val="tru_tien25"/>
      <sheetName val="yt_q225"/>
      <sheetName val="c45_t325"/>
      <sheetName val="c45_t625"/>
      <sheetName val="BHYT_Q3_200325"/>
      <sheetName val="C45_t725"/>
      <sheetName val="C47-t07_200325"/>
      <sheetName val="C45_t825"/>
      <sheetName val="C47-t08_200325"/>
      <sheetName val="C45_t0925"/>
      <sheetName val="C47-t09_200325"/>
      <sheetName val="C47_T1225"/>
      <sheetName val="BHYT_Q4-200325"/>
      <sheetName val="C45_T1025"/>
      <sheetName val="binh_do25"/>
      <sheetName val="cot_lieu25"/>
      <sheetName val="van_khuon25"/>
      <sheetName val="CT_BT25"/>
      <sheetName val="lay_mau25"/>
      <sheetName val="mat_ngoai_goi25"/>
      <sheetName val="coc_tram-bt25"/>
      <sheetName val="cong_bien_t1024"/>
      <sheetName val="luong_t9_24"/>
      <sheetName val="bb_t924"/>
      <sheetName val="KL_XL200024"/>
      <sheetName val="Chiet_tinh24"/>
      <sheetName val="Van_chuyen24"/>
      <sheetName val="THKP_(2)24"/>
      <sheetName val="T_Bi24"/>
      <sheetName val="Thiet_ke24"/>
      <sheetName val="K_luong24"/>
      <sheetName val="TT_L224"/>
      <sheetName val="TT_L124"/>
      <sheetName val="Thue_Ngoai24"/>
      <sheetName val="Dong_Dau24"/>
      <sheetName val="Dong_Dau_(2)24"/>
      <sheetName val="Sau_dong24"/>
      <sheetName val="Ma_xa24"/>
      <sheetName val="My_dinh24"/>
      <sheetName val="Tong_cong24"/>
      <sheetName val="Chi_tiet_-_Dv_lap24"/>
      <sheetName val="TH_KHTC24"/>
      <sheetName val="Gia_VL24"/>
      <sheetName val="Bang_gia_ca_may24"/>
      <sheetName val="Bang_luong_CB24"/>
      <sheetName val="Bang_P_tich_CT24"/>
      <sheetName val="D_toan_chi_tiet24"/>
      <sheetName val="Bang_TH_Dtoan24"/>
      <sheetName val="LUAN_CHUYEN24"/>
      <sheetName val="KE_QUY24"/>
      <sheetName val="LUONGGIAN_TIEP24"/>
      <sheetName val="VAY_VON24"/>
      <sheetName val="O_THAO24"/>
      <sheetName val="Q_TRUNG24"/>
      <sheetName val="Y_THANH24"/>
      <sheetName val="Sheet2_(2)24"/>
      <sheetName val="KH_2003_(moi_max)24"/>
      <sheetName val="Interim_payment24"/>
      <sheetName val="Bid_Sum24"/>
      <sheetName val="Item_B24"/>
      <sheetName val="Dg_A24"/>
      <sheetName val="Dg_B&amp;C24"/>
      <sheetName val="Material_at_site24"/>
      <sheetName val="Bang_VL24"/>
      <sheetName val="VL(No_V-c)24"/>
      <sheetName val="He_so24"/>
      <sheetName val="PL_Vua24"/>
      <sheetName val="Chitieu-dam_cac_loai24"/>
      <sheetName val="DG_Dam24"/>
      <sheetName val="DG_chung24"/>
      <sheetName val="VL-dac_chung24"/>
      <sheetName val="CT_1md_&amp;_dau_cong24"/>
      <sheetName val="Tong_hop24"/>
      <sheetName val="CT_cong24"/>
      <sheetName val="dg_cong24"/>
      <sheetName val="CDSL_(2)24"/>
      <sheetName val="__24"/>
      <sheetName val="san_vuon24"/>
      <sheetName val="khu_phu_tro24"/>
      <sheetName val="Thuyet_minh24"/>
      <sheetName val="be_tong24"/>
      <sheetName val="Tong_hop_thep24"/>
      <sheetName val="phan_tich_DG24"/>
      <sheetName val="gia_vat_lieu24"/>
      <sheetName val="gia_xe_may24"/>
      <sheetName val="gia_nhan_cong24"/>
      <sheetName val="BCC_(2)24"/>
      <sheetName val="Bao_cao24"/>
      <sheetName val="Bao_cao_224"/>
      <sheetName val="Khoi_luong24"/>
      <sheetName val="Khoi_luong_mat24"/>
      <sheetName val="Bang_ke24"/>
      <sheetName val="T_HopKL24"/>
      <sheetName val="S_Luong24"/>
      <sheetName val="D_Dap24"/>
      <sheetName val="Q_Toan24"/>
      <sheetName val="Phan_tich_chi_phi24"/>
      <sheetName val="Chi_phi_nen_theo_BVTC24"/>
      <sheetName val="nhan_cong_phu24"/>
      <sheetName val="nhan_cong_Hung24"/>
      <sheetName val="Nhan_cong24"/>
      <sheetName val="Khoi_luong_nen_theo_BVTC24"/>
      <sheetName val="cap_cho_cac_DT24"/>
      <sheetName val="Ung_-_hoan24"/>
      <sheetName val="CP_may24"/>
      <sheetName val="Phu_luc24"/>
      <sheetName val="Gia_trÞ24"/>
      <sheetName val="DS_them_luong_qui_4-200224"/>
      <sheetName val="Phuc_loi_2-9-0224"/>
      <sheetName val="Thuong_nhan_dip_21-12-0224"/>
      <sheetName val="Thuong_dip_nhan_danh_hieu_AHL24"/>
      <sheetName val="Thang_luong_thu_13_nam_200224"/>
      <sheetName val="Luong_SX#_dip_Tet_Qui_Mui(don24"/>
      <sheetName val="CT_Duong24"/>
      <sheetName val="D_gia24"/>
      <sheetName val="T_hop24"/>
      <sheetName val="CtP_tro24"/>
      <sheetName val="Nha_moi24"/>
      <sheetName val="TT-T_Tron_So_224"/>
      <sheetName val="Ct_Dam_24"/>
      <sheetName val="Ct_Duoi24"/>
      <sheetName val="Ct_Tren24"/>
      <sheetName val="D_giaMay24"/>
      <sheetName val="26+180-400_224"/>
      <sheetName val="26+180_Sub124"/>
      <sheetName val="26+180_Sub424"/>
      <sheetName val="26+180-400_5(k95)24"/>
      <sheetName val="26+400-620_3(k95)24"/>
      <sheetName val="26+400-640_1(k95)24"/>
      <sheetName val="26+960-27+150_924"/>
      <sheetName val="26+960-27+150_1024"/>
      <sheetName val="26+960-27+150_1124"/>
      <sheetName val="26+960-27+150_1224"/>
      <sheetName val="26+960-27+150_5(k95)24"/>
      <sheetName val="26+960-27+150_4(k95)24"/>
      <sheetName val="26+960-27+150_1(k95)24"/>
      <sheetName val="27+500-700_5(k95)24"/>
      <sheetName val="27+500-700_4(k95)24"/>
      <sheetName val="27+500-700_3(k95)24"/>
      <sheetName val="27+500-700_1(k95)24"/>
      <sheetName val="27+740-920_3(k95)24"/>
      <sheetName val="27+740-920_2124"/>
      <sheetName val="27+920-28+040_6,724"/>
      <sheetName val="27+920-28+040_1024"/>
      <sheetName val="27+920-28+160_Su324"/>
      <sheetName val="28+160-28+420_5K9524"/>
      <sheetName val="28+430-657_724"/>
      <sheetName val="Km28+430-657_824"/>
      <sheetName val="28+430-657_924"/>
      <sheetName val="28+430-667_1024"/>
      <sheetName val="28+430-657_1124"/>
      <sheetName val="28+430-657_4k9524"/>
      <sheetName val="28+500-657_1824"/>
      <sheetName val="28+520-657_1924"/>
      <sheetName val="C_TIEU24"/>
      <sheetName val="T_Luong24"/>
      <sheetName val="T_HAO24"/>
      <sheetName val="DT_TUYEN24"/>
      <sheetName val="DT_GIA24"/>
      <sheetName val="KHDT_(2)24"/>
      <sheetName val="CL_24"/>
      <sheetName val="KQ_(2)24"/>
      <sheetName val="Quang_Tri24"/>
      <sheetName val="Da_Nang24"/>
      <sheetName val="Quang_Nam24"/>
      <sheetName val="Quang_Ngai24"/>
      <sheetName val="TH_DH-QN24"/>
      <sheetName val="KP_HD24"/>
      <sheetName val="DB_HD24"/>
      <sheetName val="vat_tu24"/>
      <sheetName val="Thep_24"/>
      <sheetName val="Chi_tiet_Khoi_luong24"/>
      <sheetName val="TH_khoi_luong24"/>
      <sheetName val="Chiet_tinh_vat_lieu_24"/>
      <sheetName val="TH_KL_VL24"/>
      <sheetName val="AC_PC24"/>
      <sheetName val="TAI_TRONG24"/>
      <sheetName val="NOI_LUC24"/>
      <sheetName val="TINH_DUYET_THTT_CHINH24"/>
      <sheetName val="TDUYET_THTT_PHU24"/>
      <sheetName val="TINH_DAO_DONG_VA_DO_VONG24"/>
      <sheetName val="TINH_NEO24"/>
      <sheetName val="tong_hop_thanh_toan_thue24"/>
      <sheetName val="bang_ke_nop_thue24"/>
      <sheetName val="Tonh_hop_chi_phi24"/>
      <sheetName val="BK_chi_phi24"/>
      <sheetName val="KTra_DS_va_thue_GTGT24"/>
      <sheetName val="Kiãøm_tra_DS_thue_GTGT24"/>
      <sheetName val="XUAT(gia_von)24"/>
      <sheetName val="Xuat_(gia_ban)24"/>
      <sheetName val="Dchinh_TH_N-X-T24"/>
      <sheetName val="Tong_hop_N-X-T24"/>
      <sheetName val="thue_TH24"/>
      <sheetName val="tong_hop_200124"/>
      <sheetName val="qUYET_TOAN_THUE24"/>
      <sheetName val="BU_CTPH24"/>
      <sheetName val="BU_tran3+360_2224"/>
      <sheetName val="Tran3+360_2224"/>
      <sheetName val="BU_tran2+386_424"/>
      <sheetName val="Tran2+386_424"/>
      <sheetName val="DTcong_4-524"/>
      <sheetName val="Bu_1-224"/>
      <sheetName val="Bu_12-1324"/>
      <sheetName val="DTcong_12-1324"/>
      <sheetName val="DT_cong13-13+24"/>
      <sheetName val="BU-_nhanh24"/>
      <sheetName val="dtcong_nh1-224"/>
      <sheetName val="dtcong_nh0-124"/>
      <sheetName val="BU_11-1224"/>
      <sheetName val="DTcong_11-1224"/>
      <sheetName val="Pr-_CC24"/>
      <sheetName val="MD_3-424"/>
      <sheetName val="ND_3-424"/>
      <sheetName val="MD_1-224"/>
      <sheetName val="ND_1-224"/>
      <sheetName val="MD_0-124"/>
      <sheetName val="ND_0-124"/>
      <sheetName val="KL_tong24"/>
      <sheetName val="TH_(T1-6)24"/>
      <sheetName val="_NL24"/>
      <sheetName val="_NL_(2)24"/>
      <sheetName val="CDTHCT_(3)24"/>
      <sheetName val="thkl_(2)24"/>
      <sheetName val="long_tec24"/>
      <sheetName val="cd_viaK0-T624"/>
      <sheetName val="cdvia_T6-Tc2424"/>
      <sheetName val="cdvia_Tc24-T4624"/>
      <sheetName val="cd_btnL2k0+361-T1924"/>
      <sheetName val="CT_xa24"/>
      <sheetName val="CDTHU_CHI_T124"/>
      <sheetName val="THUCHI_224"/>
      <sheetName val="THU_CHI324"/>
      <sheetName val="THU_CHI_424"/>
      <sheetName val="THU_CHI524"/>
      <sheetName val="THU_CHI_624"/>
      <sheetName val="TU_CHI_724"/>
      <sheetName val="THU_CHI924"/>
      <sheetName val="THU_CHI_824"/>
      <sheetName val="THU_CHI_1024"/>
      <sheetName val="THU_CHI_1124"/>
      <sheetName val="THU_CHI_1224"/>
      <sheetName val="Xep_hang_20124"/>
      <sheetName val="toan_Cty24"/>
      <sheetName val="Cong_ty24"/>
      <sheetName val="XN_224"/>
      <sheetName val="XN_ong_CHi24"/>
      <sheetName val="N_XDCT&amp;_XKLD24"/>
      <sheetName val="CN_HCM24"/>
      <sheetName val="TT_XKLD(Nhan)24"/>
      <sheetName val="Ong_Hong24"/>
      <sheetName val="CN_hung_yen24"/>
      <sheetName val="Dong_nai24"/>
      <sheetName val="K249_K9824"/>
      <sheetName val="K249_K98_(2)24"/>
      <sheetName val="K251_K9824"/>
      <sheetName val="K251_SBase24"/>
      <sheetName val="K251_AC24"/>
      <sheetName val="K252_K9824"/>
      <sheetName val="K252_SBase24"/>
      <sheetName val="K252_AC24"/>
      <sheetName val="K253_K9824"/>
      <sheetName val="K253_Subbase24"/>
      <sheetName val="K253_Base_24"/>
      <sheetName val="K253_SBase24"/>
      <sheetName val="K253_AC24"/>
      <sheetName val="K255_SBase24"/>
      <sheetName val="K259_K9824"/>
      <sheetName val="K259_Subbase24"/>
      <sheetName val="K259_Base_24"/>
      <sheetName val="K259_AC24"/>
      <sheetName val="K260_K9824"/>
      <sheetName val="K260_Subbase24"/>
      <sheetName val="K260_Base24"/>
      <sheetName val="K260_AC24"/>
      <sheetName val="K261_K9824"/>
      <sheetName val="K261_Base24"/>
      <sheetName val="K261_AC24"/>
      <sheetName val="KL_Tram_Cty24"/>
      <sheetName val="Gam_may_Cty24"/>
      <sheetName val="KL_tram_KH24"/>
      <sheetName val="Gam_may_KH24"/>
      <sheetName val="Cach_dien24"/>
      <sheetName val="Mang_tai24"/>
      <sheetName val="KL_DDK24"/>
      <sheetName val="Mang_tai_DDK24"/>
      <sheetName val="KL_DDK0,424"/>
      <sheetName val="TT_Ky_thuat24"/>
      <sheetName val="CT_moi24"/>
      <sheetName val="Tu_dien24"/>
      <sheetName val="May_cat24"/>
      <sheetName val="Dao_Cly24"/>
      <sheetName val="Dao_Ptai24"/>
      <sheetName val="Tu_RMU24"/>
      <sheetName val="C_set24"/>
      <sheetName val="Sco_Cap24"/>
      <sheetName val="Sco_TB24"/>
      <sheetName val="TN_tram24"/>
      <sheetName val="TN_C_set24"/>
      <sheetName val="TN_TD_DDay24"/>
      <sheetName val="Phan_chung24"/>
      <sheetName val="cong_Q224"/>
      <sheetName val="T_U_luong_Q124"/>
      <sheetName val="T_U_luong_Q224"/>
      <sheetName val="T_U_luong_Q324"/>
      <sheetName val="Quyet_toan24"/>
      <sheetName val="Thu_hoi24"/>
      <sheetName val="Lai_vay24"/>
      <sheetName val="Tien_vay24"/>
      <sheetName val="Cong_no24"/>
      <sheetName val="Cop_pha24"/>
      <sheetName val="Gia_DAN24"/>
      <sheetName val="Phu_luc_HD24"/>
      <sheetName val="Gia_du_thau24"/>
      <sheetName val="Ca_xe24"/>
      <sheetName val="Dc_Dau24"/>
      <sheetName val="_o_to_Hien_824"/>
      <sheetName val="_o_to_Hien924"/>
      <sheetName val="_o_to_Hien1024"/>
      <sheetName val="_o_to_Hien1124"/>
      <sheetName val="_o_to_Hien12)24"/>
      <sheetName val="_o_to_Hien134"/>
      <sheetName val="_o_to_Hien224"/>
      <sheetName val="_o_to_Hien324"/>
      <sheetName val="_o_to_Hien424"/>
      <sheetName val="_o_to_Hien524"/>
      <sheetName val="_o_to_Phong_824"/>
      <sheetName val="_o_to_Phong924"/>
      <sheetName val="_o_to_Phong1024"/>
      <sheetName val="_o_to_Phong1124"/>
      <sheetName val="_o_to_Phong12)24"/>
      <sheetName val="_o_to_Phong134"/>
      <sheetName val="_o_to_Phong224"/>
      <sheetName val="_o_to_Phong324"/>
      <sheetName val="_o_to_Phong424"/>
      <sheetName val="_o_to_Phong524"/>
      <sheetName val="_o_to_Dung_8_24"/>
      <sheetName val="_D_tt_dau824"/>
      <sheetName val="_o_to_Dung_924"/>
      <sheetName val="_D9_tt_dau24"/>
      <sheetName val="_D10_tt_dau24"/>
      <sheetName val="_o_to_Dung_1024"/>
      <sheetName val="_o_to_Dung_1124"/>
      <sheetName val="_o_to_Dung_12)24"/>
      <sheetName val="_o_to_Dung_134"/>
      <sheetName val="_o_to_Dung224"/>
      <sheetName val="_o_to_Dung324"/>
      <sheetName val="_o_to_Dung424"/>
      <sheetName val="_o_totrongT10-1224"/>
      <sheetName val="_o_totrongT224"/>
      <sheetName val="_o_totrungT10-1224"/>
      <sheetName val="_o_toMinhT10-12_24"/>
      <sheetName val="_o_toMinhT224"/>
      <sheetName val="_o_toTrieuT10-12__24"/>
      <sheetName val="Luong_8_SP24"/>
      <sheetName val="Luong_9_SP_24"/>
      <sheetName val="Luong_10_SP_24"/>
      <sheetName val="Luong_11_SP_24"/>
      <sheetName val="Luong_12_SP24"/>
      <sheetName val="Luong_1_SP124"/>
      <sheetName val="Luong_2_SP224"/>
      <sheetName val="Luong_3_SP324"/>
      <sheetName val="Luong_4_SP424"/>
      <sheetName val="Luong_4_SP524"/>
      <sheetName val="KL_VL24"/>
      <sheetName val="QT_9-624"/>
      <sheetName val="Thuong_luu_HB24"/>
      <sheetName val="QT_Ky_T24"/>
      <sheetName val="bc_vt_TON_BAI24"/>
      <sheetName val="QT_Duoc_(Hai)24"/>
      <sheetName val="sent_to24"/>
      <sheetName val="KLTong_hop24"/>
      <sheetName val="Lan_can24"/>
      <sheetName val="Ranh_doc_(2)24"/>
      <sheetName val="Ranh_doc24"/>
      <sheetName val="Coc_tieu24"/>
      <sheetName val="Bien_bao24"/>
      <sheetName val="Nan_tuyen24"/>
      <sheetName val="Lan_124"/>
      <sheetName val="Lan__224"/>
      <sheetName val="Lan_324"/>
      <sheetName val="Gia_tri24"/>
      <sheetName val="Lan_524"/>
      <sheetName val="Cong_hop24"/>
      <sheetName val="kldukien_(107)24"/>
      <sheetName val="qui1_(2)24"/>
      <sheetName val="cap_so_lan_224"/>
      <sheetName val="cap_so_BHXH24"/>
      <sheetName val="tru_tien24"/>
      <sheetName val="yt_q224"/>
      <sheetName val="c45_t324"/>
      <sheetName val="c45_t624"/>
      <sheetName val="BHYT_Q3_200324"/>
      <sheetName val="C45_t724"/>
      <sheetName val="C47-t07_200324"/>
      <sheetName val="C45_t824"/>
      <sheetName val="C47-t08_200324"/>
      <sheetName val="C45_t0924"/>
      <sheetName val="C47-t09_200324"/>
      <sheetName val="C47_T1224"/>
      <sheetName val="BHYT_Q4-200324"/>
      <sheetName val="C45_T1024"/>
      <sheetName val="binh_do24"/>
      <sheetName val="cot_lieu24"/>
      <sheetName val="van_khuon24"/>
      <sheetName val="CT_BT24"/>
      <sheetName val="lay_mau24"/>
      <sheetName val="mat_ngoai_goi24"/>
      <sheetName val="coc_tram-bt24"/>
      <sheetName val="Valor mensal"/>
      <sheetName val="EST013"/>
      <sheetName val="Silo with internal cone"/>
      <sheetName val="labour coeff"/>
      <sheetName val="Meas.-Hotel Part"/>
      <sheetName val="Lead"/>
      <sheetName val="6,000"/>
      <sheetName val="R2_0908"/>
      <sheetName val="BOLT"/>
      <sheetName val="하도급업체"/>
      <sheetName val="(2)"/>
      <sheetName val="COMMERCIAL OFFER"/>
      <sheetName val="CSA-Rate Build Up"/>
      <sheetName val="Phương án 1"/>
      <sheetName val="Hạng mục chung (2)"/>
      <sheetName val="369+400-54"/>
      <sheetName val="T.Tinh"/>
      <sheetName val="Dec3þ"/>
      <sheetName val="tai lieu"/>
      <sheetName val="DSHD DH"/>
      <sheetName val="CANDOI"/>
      <sheetName val="Nhap VT oto"/>
      <sheetName val="VCTC"/>
      <sheetName val="gia vaԀȀ"/>
      <sheetName val="gia vaԀ"/>
      <sheetName val="05_9DDBT"/>
      <sheetName val="begin"/>
      <sheetName val="CTM"/>
      <sheetName val="TTVanChuyen"/>
      <sheetName val="C.TIE "/>
      <sheetName val="C.TIE"/>
      <sheetName val="Luong 9 S@ "/>
      <sheetName val="TienLuong"/>
      <sheetName val="(GiaC36_M)"/>
      <sheetName val="DINH_MUC"/>
      <sheetName val="VC_BTong"/>
      <sheetName val="Sk "/>
      <sheetName val="Sk _x0008__x0005_"/>
      <sheetName val="DM 285"/>
      <sheetName val="BU9-10_x0015_[PIPE-03E.XLS]BU10-11"/>
      <sheetName val="Nnh1-2+80_x0019_[PIPE-03E.XLS]MD1"/>
      <sheetName val="Mnh0-1_x0014_[PIPE-03E.XLS]Nnh0-1"/>
      <sheetName val="KL datdaolap "/>
      <sheetName val="Chi tiet ma"/>
      <sheetName val="EDITPAGE"/>
      <sheetName val="26+180-000.2"/>
      <sheetName val="26+180.Sub0"/>
      <sheetName val="26+960-23+150.12"/>
      <sheetName val="ton T1"/>
      <sheetName val="thang 2"/>
      <sheetName val="Thang1"/>
      <sheetName val="loai cd"/>
      <sheetName val="loai khac"/>
      <sheetName val="Pr- AC"/>
      <sheetName val="THU _x0005__x0002_"/>
      <sheetName val="THU "/>
      <sheetName val="Section(All)"/>
      <sheetName val="공내역"/>
      <sheetName val="TLR"/>
      <sheetName val="VTu nam"/>
      <sheetName val="CFNlieu"/>
      <sheetName val="CFDien"/>
      <sheetName val="Nuoc"/>
      <sheetName val="SPTDoi"/>
      <sheetName val="KH SClon"/>
      <sheetName val="KH DTtapchung"/>
      <sheetName val="KLSCTX"/>
      <sheetName val="NSL"/>
      <sheetName val="Vat lieu"/>
      <sheetName val="NhapDT"/>
      <sheetName val="THU CHI"/>
      <sheetName val="san "/>
      <sheetName val="Casting"/>
      <sheetName val="L15m"/>
      <sheetName val="Ranh ࡤoc"/>
      <sheetName val="Đầu vào"/>
      <sheetName val="REMUNERASISTANDAR"/>
      <sheetName val="TABEL-DETASIR"/>
      <sheetName val="CT_033"/>
      <sheetName val="TH_033"/>
      <sheetName val="Chenh_lech3"/>
      <sheetName val="Kinh_phí3"/>
      <sheetName val="VAT_TU_NHAN_TXQN2"/>
      <sheetName val="bang_tong_ke_khoi_luong_vat_tu2"/>
      <sheetName val="hcong_tkhe2"/>
      <sheetName val="VAT_TU_NHAN_TKHE2"/>
      <sheetName val="hcong_qn2"/>
      <sheetName val="VAT_TU_NHAN_(2)2"/>
      <sheetName val="Co_quan_TCT3"/>
      <sheetName val="BOT_(PA_chon)3"/>
      <sheetName val="Yaly_&amp;_Ri_Ninh3"/>
      <sheetName val="Thuy_dien_Na_Loi3"/>
      <sheetName val="bang_so_sanh_tong_hop3"/>
      <sheetName val="bang_so_sanh_tong_hop_(ty_le)3"/>
      <sheetName val="thu_nhap_binh_quan_(2)3"/>
      <sheetName val="dang_huong3"/>
      <sheetName val="phuong_an_13"/>
      <sheetName val="phuong_an_1_(2)3"/>
      <sheetName val="phuong_an23"/>
      <sheetName val="tong_hop_BQ3"/>
      <sheetName val="tong_hop_BQ-13"/>
      <sheetName val="phuong_an_chon3"/>
      <sheetName val="bang_so_sanh_tong_hop_(_PA_cho3"/>
      <sheetName val="dang_ap_dung3"/>
      <sheetName val="bang_tong_hop_(dang_huong)3"/>
      <sheetName val="TH_du_toan_3"/>
      <sheetName val="Du_toan_3"/>
      <sheetName val="C_Tinh3"/>
      <sheetName val="Tien_ung3"/>
      <sheetName val="phi_luong33"/>
      <sheetName val="XE_DAU3"/>
      <sheetName val="XE_XANG3"/>
      <sheetName val="huy_dong_von3"/>
      <sheetName val="Lai_vayxd3"/>
      <sheetName val="Lai_vayphaitra3"/>
      <sheetName val="Lai_vay_3"/>
      <sheetName val="tra_von3"/>
      <sheetName val="KH_chi_tiet3"/>
      <sheetName val="nguyen_lieu3"/>
      <sheetName val="soi_tho_soi_det3"/>
      <sheetName val="soi_thuong3"/>
      <sheetName val="vai_det3"/>
      <sheetName val="chi_phi_1tan3"/>
      <sheetName val="von_luu_dong3"/>
      <sheetName val="thue_VAT3"/>
      <sheetName val="doanh_thu3"/>
      <sheetName val="THKL_H93"/>
      <sheetName val="THKL_H43"/>
      <sheetName val="THVT_T53"/>
      <sheetName val="XL1_t53"/>
      <sheetName val="XL2_T53"/>
      <sheetName val="XL3_T53"/>
      <sheetName val="XL5_T53"/>
      <sheetName val="CC_XL13"/>
      <sheetName val="Tong_Thu2"/>
      <sheetName val="Tong_Chi2"/>
      <sheetName val="Truong_hoc2"/>
      <sheetName val="Cty_CP2"/>
      <sheetName val="G_thau_3B2"/>
      <sheetName val="T_Hop_Thu-chi2"/>
      <sheetName val="TH_mau_moi_tu_T102"/>
      <sheetName val="Tong_hop_Quy_IV2"/>
      <sheetName val="KKTS_043"/>
      <sheetName val="nha_kct3"/>
      <sheetName val="NAM_20043"/>
      <sheetName val="CO_SO_DU_LIEU_PTVL3"/>
      <sheetName val="DG_SOC3"/>
      <sheetName val="DG_HQ3"/>
      <sheetName val="Bot_Giat_C3"/>
      <sheetName val="Bot_Giat_P_3"/>
      <sheetName val="THAY_THUNG_H3"/>
      <sheetName val="thi_nghiem3"/>
      <sheetName val="BLR_12"/>
      <sheetName val="gia_phan_mong2"/>
      <sheetName val="Cau_2(3)3"/>
      <sheetName val="Hat_13"/>
      <sheetName val="_H8_duong3"/>
      <sheetName val="Hat_7dg3"/>
      <sheetName val="TH_duong_1B3"/>
      <sheetName val="TH_cau_1B3"/>
      <sheetName val="cau_H13"/>
      <sheetName val="Son_dg3"/>
      <sheetName val="congtac_vien-uy3"/>
      <sheetName val="Nhan_luc20013"/>
      <sheetName val="KH_200³_(moi_max)3"/>
      <sheetName val="B_T_HOP2"/>
      <sheetName val="HT_HE_DUONG2"/>
      <sheetName val="DH_D1,22"/>
      <sheetName val="Tro_giup2"/>
      <sheetName val="doanh_thu_loi_nhuan3"/>
      <sheetName val="dong_tien3"/>
      <sheetName val="thu_hoi_von3"/>
      <sheetName val="MTO_REV_02"/>
      <sheetName val="Thang_123"/>
      <sheetName val="Bang_gia_NC2"/>
      <sheetName val="TH_DZ352"/>
      <sheetName val="hoan_von3"/>
      <sheetName val="dothi_npv3"/>
      <sheetName val="diem_hoa_von3"/>
      <sheetName val="nop_ngan_sach3"/>
      <sheetName val="chi_tieu3"/>
      <sheetName val="Du_toan2"/>
      <sheetName val="Phan_tich_vat_tu2"/>
      <sheetName val="Tong_hop_vat_tu2"/>
      <sheetName val="Tong_hop_gia2"/>
      <sheetName val="Thang_14"/>
      <sheetName val="Thang_12_(2)3"/>
      <sheetName val="Thang_013"/>
      <sheetName val="TK_331c12"/>
      <sheetName val="cong_bien_t1&lt;2"/>
      <sheetName val="Bang_2B2"/>
      <sheetName val="Dgia_vat_tu2"/>
      <sheetName val="Don_gia_III2"/>
      <sheetName val="Dgia_VT2"/>
      <sheetName val="TSCD_ko_dung2"/>
      <sheetName val="Tong_vat_tu2"/>
      <sheetName val="VT_luu2"/>
      <sheetName val="Vtu_u_dong2"/>
      <sheetName val="TSLD_khac2"/>
      <sheetName val="CC_da_pbo_het2"/>
      <sheetName val="Chenh_lech_vat_tu2"/>
      <sheetName val="Gia_tri_vat_tu2"/>
      <sheetName val="Chi_phi_van_chuyen2"/>
      <sheetName val="Don_gia_chi_tiet2"/>
      <sheetName val="Du_thau2"/>
      <sheetName val="Tong_hop_kinh_phi2"/>
      <sheetName val="Tu_van_Thiet_ke2"/>
      <sheetName val="Tien_do_thi_cong2"/>
      <sheetName val="Bia_du_toan2"/>
      <sheetName val="Phan_tich_don_gia_(doc)2"/>
      <sheetName val="L_D17042"/>
      <sheetName val="THV_CHI_62"/>
      <sheetName val="27+500-700_4(k85)2"/>
      <sheetName val="D_Da02"/>
      <sheetName val="26+960-27+050_92"/>
      <sheetName val="CT_3312"/>
      <sheetName val="CT_1312"/>
      <sheetName val="28+!60-28+420_5K952"/>
      <sheetName val="Thi_sinh2"/>
      <sheetName val="Cham_cong2"/>
      <sheetName val="Bang_luong2"/>
      <sheetName val="STH_1522"/>
      <sheetName val="CN_3312"/>
      <sheetName val="VC_MONG2"/>
      <sheetName val="LUONG_NC2"/>
      <sheetName val="BKE_CT_GOC2"/>
      <sheetName val="BKE_CT_GOC_(2)2"/>
      <sheetName val="CTGS10_(2)2"/>
      <sheetName val="PIPE-03E_XLS2"/>
      <sheetName val="B9_SCL_(2)2"/>
      <sheetName val="Thang_7-052"/>
      <sheetName val="Bia_dvi2"/>
      <sheetName val="B3_Tonghop_thang2"/>
      <sheetName val="Liệt_kê1"/>
      <sheetName val="BB_NT_GD_H-thanh2"/>
      <sheetName val="BB_NT_KL2"/>
      <sheetName val="CL_PP2"/>
      <sheetName val="TH_DgPP2"/>
      <sheetName val="Dg_PP2"/>
      <sheetName val="CL_DgPP2"/>
      <sheetName val="TH_DDau2"/>
      <sheetName val="TH_DVu2"/>
      <sheetName val="CL_Dvu2"/>
      <sheetName val="TH_DgDvu2"/>
      <sheetName val="Dg_DV2"/>
      <sheetName val="C_O2"/>
      <sheetName val="TH_dg_OC2"/>
      <sheetName val="CL_CatOng2"/>
      <sheetName val="Bang_qui_cach_Vtu2"/>
      <sheetName val="Div__A2"/>
      <sheetName val="luong_thang_102"/>
      <sheetName val="tong_hop_thang_102"/>
      <sheetName val="TH_112"/>
      <sheetName val="px_khai_thac_22"/>
      <sheetName val="dao_lo_so_22"/>
      <sheetName val="luong_vp_thang_102"/>
      <sheetName val="CHIET_TINH_TBA2"/>
      <sheetName val="CHIET_TINH_DZ_0,42"/>
      <sheetName val="CHIET_TINH_CCT2"/>
      <sheetName val="Cong_doan2"/>
      <sheetName val="VËt_liÖu1"/>
      <sheetName val="K_L­¬ng_1"/>
      <sheetName val="GTDT_1"/>
      <sheetName val="Bï_VL_1"/>
      <sheetName val="Tæng_Hîp1"/>
      <sheetName val="Kinh_PhÝ1"/>
      <sheetName val="T_kÕ1"/>
      <sheetName val="tÝnh_VL1"/>
      <sheetName val="KL_®Ëp1"/>
      <sheetName val="Lµng_Lµ1"/>
      <sheetName val="ND13-1+334"/>
      <sheetName val="26+960-27+150_5(k95!1"/>
      <sheetName val="TH_du_toanþ1"/>
      <sheetName val="THDN_MBA_phu_tai1"/>
      <sheetName val="TBA_CC1"/>
      <sheetName val="Purchase_Order1"/>
      <sheetName val="Customize_Your_Purchase_Order1"/>
      <sheetName val="A__Building__1"/>
      <sheetName val="Qty-(Arc_)1"/>
      <sheetName val="TH_K_II1"/>
      <sheetName val="TH_K_I1"/>
      <sheetName val="Electrical_Breakdown1"/>
      <sheetName val="CT_032"/>
      <sheetName val="TH_032"/>
      <sheetName val="Chenh_lech2"/>
      <sheetName val="Kinh_phí2"/>
      <sheetName val="VAT_TU_NHAN_TXQN1"/>
      <sheetName val="bang_tong_ke_khoi_luong_vat_tu1"/>
      <sheetName val="hcong_tkhe1"/>
      <sheetName val="VAT_TU_NHAN_TKHE1"/>
      <sheetName val="hcong_qn1"/>
      <sheetName val="VAT_TU_NHAN_(2)1"/>
      <sheetName val="Co_quan_TCT2"/>
      <sheetName val="BOT_(PA_chon)2"/>
      <sheetName val="Yaly_&amp;_Ri_Ninh2"/>
      <sheetName val="Thuy_dien_Na_Loi2"/>
      <sheetName val="bang_so_sanh_tong_hop2"/>
      <sheetName val="bang_so_sanh_tong_hop_(ty_le)2"/>
      <sheetName val="thu_nhap_binh_quan_(2)2"/>
      <sheetName val="dang_huong2"/>
      <sheetName val="phuong_an_12"/>
      <sheetName val="phuong_an_1_(2)2"/>
      <sheetName val="phuong_an22"/>
      <sheetName val="tong_hop_BQ2"/>
      <sheetName val="tong_hop_BQ-12"/>
      <sheetName val="phuong_an_chon2"/>
      <sheetName val="bang_so_sanh_tong_hop_(_PA_cho2"/>
      <sheetName val="dang_ap_dung2"/>
      <sheetName val="bang_tong_hop_(dang_huong)2"/>
      <sheetName val="TH_du_toan_2"/>
      <sheetName val="Du_toan_2"/>
      <sheetName val="C_Tinh2"/>
      <sheetName val="Tien_ung2"/>
      <sheetName val="phi_luong32"/>
      <sheetName val="XE_DAU2"/>
      <sheetName val="XE_XANG2"/>
      <sheetName val="huy_dong_von2"/>
      <sheetName val="Lai_vayxd2"/>
      <sheetName val="Lai_vayphaitra2"/>
      <sheetName val="Lai_vay_2"/>
      <sheetName val="tra_von2"/>
      <sheetName val="KH_chi_tiet2"/>
      <sheetName val="nguyen_lieu2"/>
      <sheetName val="soi_tho_soi_det2"/>
      <sheetName val="soi_thuong2"/>
      <sheetName val="vai_det2"/>
      <sheetName val="chi_phi_1tan2"/>
      <sheetName val="von_luu_dong2"/>
      <sheetName val="thue_VAT2"/>
      <sheetName val="doanh_thu2"/>
      <sheetName val="THKL_H92"/>
      <sheetName val="THKL_H42"/>
      <sheetName val="THVT_T52"/>
      <sheetName val="XL1_t52"/>
      <sheetName val="XL2_T52"/>
      <sheetName val="XL3_T52"/>
      <sheetName val="XL5_T52"/>
      <sheetName val="CC_XL12"/>
      <sheetName val="Tong_Thu1"/>
      <sheetName val="Tong_Chi1"/>
      <sheetName val="Truong_hoc1"/>
      <sheetName val="Cty_CP1"/>
      <sheetName val="G_thau_3B1"/>
      <sheetName val="T_Hop_Thu-chi1"/>
      <sheetName val="TH_mau_moi_tu_T101"/>
      <sheetName val="Tong_hop_Quy_IV1"/>
      <sheetName val="KKTS_042"/>
      <sheetName val="nha_kct2"/>
      <sheetName val="NAM_20042"/>
      <sheetName val="CO_SO_DU_LIEU_PTVL2"/>
      <sheetName val="DG_SOC2"/>
      <sheetName val="DG_HQ2"/>
      <sheetName val="Bot_Giat_C2"/>
      <sheetName val="Bot_Giat_P_2"/>
      <sheetName val="THAY_THUNG_H2"/>
      <sheetName val="thi_nghiem2"/>
      <sheetName val="BLR_11"/>
      <sheetName val="gia_phan_mong1"/>
      <sheetName val="Cau_2(3)2"/>
      <sheetName val="Hat_12"/>
      <sheetName val="_H8_duong2"/>
      <sheetName val="Hat_7dg2"/>
      <sheetName val="TH_duong_1B2"/>
      <sheetName val="TH_cau_1B2"/>
      <sheetName val="cau_H12"/>
      <sheetName val="Son_dg2"/>
      <sheetName val="congtac_vien-uy2"/>
      <sheetName val="Nhan_luc20012"/>
      <sheetName val="KH_200³_(moi_max)2"/>
      <sheetName val="B_T_HOP1"/>
      <sheetName val="HT_HE_DUONG1"/>
      <sheetName val="DH_D1,21"/>
      <sheetName val="Tro_giup1"/>
      <sheetName val="doanh_thu_loi_nhuan2"/>
      <sheetName val="dong_tien2"/>
      <sheetName val="thu_hoi_von2"/>
      <sheetName val="MTO_REV_01"/>
      <sheetName val="Thang_122"/>
      <sheetName val="Bang_gia_NC1"/>
      <sheetName val="TH_DZ351"/>
      <sheetName val="hoan_von2"/>
      <sheetName val="dothi_npv2"/>
      <sheetName val="diem_hoa_von2"/>
      <sheetName val="nop_ngan_sach2"/>
      <sheetName val="chi_tieu2"/>
      <sheetName val="Du_toan1"/>
      <sheetName val="Phan_tich_vat_tu1"/>
      <sheetName val="Tong_hop_vat_tu1"/>
      <sheetName val="Tong_hop_gia1"/>
      <sheetName val="Thang_13"/>
      <sheetName val="Thang_12_(2)2"/>
      <sheetName val="Thang_012"/>
      <sheetName val="TK_331c11"/>
      <sheetName val="cong_bien_t1&lt;1"/>
      <sheetName val="Bang_2B1"/>
      <sheetName val="Dgia_vat_tu1"/>
      <sheetName val="Don_gia_III1"/>
      <sheetName val="Dgia_VT1"/>
      <sheetName val="TSCD_ko_dung1"/>
      <sheetName val="Tong_vat_tu1"/>
      <sheetName val="VT_luu1"/>
      <sheetName val="Vtu_u_dong1"/>
      <sheetName val="TSLD_khac1"/>
      <sheetName val="CC_da_pbo_het1"/>
      <sheetName val="Chenh_lech_vat_tu1"/>
      <sheetName val="Gia_tri_vat_tu1"/>
      <sheetName val="Chi_phi_van_chuyen1"/>
      <sheetName val="Don_gia_chi_tiet1"/>
      <sheetName val="Du_thau1"/>
      <sheetName val="Tong_hop_kinh_phi1"/>
      <sheetName val="Tu_van_Thiet_ke1"/>
      <sheetName val="Tien_do_thi_cong1"/>
      <sheetName val="Bia_du_toan1"/>
      <sheetName val="Phan_tich_don_gia_(doc)1"/>
      <sheetName val="L_D17041"/>
      <sheetName val="THV_CHI_61"/>
      <sheetName val="27+500-700_4(k85)1"/>
      <sheetName val="D_Da01"/>
      <sheetName val="26+960-27+050_91"/>
      <sheetName val="CT_3311"/>
      <sheetName val="CT_1311"/>
      <sheetName val="28+!60-28+420_5K951"/>
      <sheetName val="Thi_sinh1"/>
      <sheetName val="Cham_cong1"/>
      <sheetName val="Bang_luong1"/>
      <sheetName val="STH_1521"/>
      <sheetName val="CN_3311"/>
      <sheetName val="VC_MONG1"/>
      <sheetName val="LUONG_NC1"/>
      <sheetName val="BKE_CT_GOC1"/>
      <sheetName val="BKE_CT_GOC_(2)1"/>
      <sheetName val="CTGS10_(2)1"/>
      <sheetName val="PIPE-03E_XLS1"/>
      <sheetName val="B9_SCL_(2)1"/>
      <sheetName val="Thang_7-051"/>
      <sheetName val="Bia_dvi1"/>
      <sheetName val="B3_Tonghop_thang1"/>
      <sheetName val="Liệt_kê"/>
      <sheetName val="BB_NT_GD_H-thanh1"/>
      <sheetName val="BB_NT_KL1"/>
      <sheetName val="CL_PP1"/>
      <sheetName val="TH_DgPP1"/>
      <sheetName val="Dg_PP1"/>
      <sheetName val="CL_DgPP1"/>
      <sheetName val="TH_DDau1"/>
      <sheetName val="TH_DVu1"/>
      <sheetName val="CL_Dvu1"/>
      <sheetName val="TH_DgDvu1"/>
      <sheetName val="Dg_DV1"/>
      <sheetName val="C_O1"/>
      <sheetName val="TH_dg_OC1"/>
      <sheetName val="CL_CatOng1"/>
      <sheetName val="Bang_qui_cach_Vtu1"/>
      <sheetName val="Div__A1"/>
      <sheetName val="luong_thang_101"/>
      <sheetName val="tong_hop_thang_101"/>
      <sheetName val="TH_111"/>
      <sheetName val="px_khai_thac_21"/>
      <sheetName val="dao_lo_so_21"/>
      <sheetName val="luong_vp_thang_101"/>
      <sheetName val="CHIET_TINH_TBA1"/>
      <sheetName val="CHIET_TINH_DZ_0,41"/>
      <sheetName val="CHIET_TINH_CCT1"/>
      <sheetName val="Cong_doan1"/>
      <sheetName val="VËt_liÖu"/>
      <sheetName val="K_L­¬ng_"/>
      <sheetName val="GTDT_"/>
      <sheetName val="Bï_VL_"/>
      <sheetName val="Tæng_Hîp"/>
      <sheetName val="Kinh_PhÝ"/>
      <sheetName val="T_kÕ"/>
      <sheetName val="tÝnh_VL"/>
      <sheetName val="KL_®Ëp"/>
      <sheetName val="Lµng_Lµ"/>
      <sheetName val="26+960-27+150_5(k95!"/>
      <sheetName val="TH_du_toanþ"/>
      <sheetName val="THDN_MBA_phu_tai"/>
      <sheetName val="TBA_CC"/>
      <sheetName val="Purchase_Order"/>
      <sheetName val="Customize_Your_Purchase_Order"/>
      <sheetName val="A__Building__"/>
      <sheetName val="Qty-(Arc_)"/>
      <sheetName val="TH_K_II"/>
      <sheetName val="TH_K_I"/>
      <sheetName val="Electrical_Breakdown"/>
      <sheetName val="bANG_THANH_TOAN_LUONG_SC"/>
      <sheetName val="DON_GIA_TIEN_LUONG_SXCB"/>
      <sheetName val="bang_ke_luong_sc"/>
      <sheetName val="DICH_VU"/>
      <sheetName val="BD_LE_TET"/>
      <sheetName val="BANG_THANH_TOAN_LUONG_TO_SO_CHE"/>
      <sheetName val="BANG_TONG_HOP_LUONG_SP"/>
      <sheetName val="Bang_ke_tien_luong_O_phong"/>
      <sheetName val="bang_ke_luong_SP"/>
      <sheetName val="tam_ung_luong_ky_I"/>
      <sheetName val="bao_cao_BHXH_6_thang"/>
      <sheetName val="TH_du_toan¸"/>
      <sheetName val="TH_du_toann"/>
      <sheetName val="XXXXXXX"/>
      <sheetName val="DGchitiet_"/>
      <sheetName val="DTcojg_4-5"/>
      <sheetName val="P_LIST"/>
      <sheetName val="MAKING_BILL"/>
      <sheetName val="CO_FORM_A"/>
      <sheetName val="HOI_PHIEU"/>
      <sheetName val="YEU_CAU_TT_TECH_(LC)"/>
      <sheetName val="shipping_advice"/>
      <sheetName val="May_thi_cong"/>
      <sheetName val="Chi_phi_chung"/>
      <sheetName val="20_9_05"/>
      <sheetName val="Thanh_toan"/>
      <sheetName val="B_11D_"/>
      <sheetName val="Gia_tr?"/>
      <sheetName val="Ki??m_tra_DS_thue_GTGT"/>
      <sheetName val="Thuong_dip_nhan_danh_hieu_AHL?"/>
      <sheetName val="bANG_THANH_TOAN_LUONG_SC1"/>
      <sheetName val="DON_GIA_TIEN_LUONG_SXCB1"/>
      <sheetName val="bang_ke_luong_sc1"/>
      <sheetName val="DICH_VU1"/>
      <sheetName val="BD_LE_TET1"/>
      <sheetName val="BANG_THANH_TOAN_LUONG_TO_SO_CH1"/>
      <sheetName val="BANG_TONG_HOP_LUONG_SP1"/>
      <sheetName val="Bang_ke_tien_luong_O_phong1"/>
      <sheetName val="bang_ke_luong_SP1"/>
      <sheetName val="tam_ung_luong_ky_I1"/>
      <sheetName val="bao_cao_BHXH_6_thang1"/>
      <sheetName val="TH_du_toan¸1"/>
      <sheetName val="TH_du_toann1"/>
      <sheetName val="DGchitiet_1"/>
      <sheetName val="DTcojg_4-51"/>
      <sheetName val="P_LIST1"/>
      <sheetName val="MAKING_BILL1"/>
      <sheetName val="CO_FORM_A1"/>
      <sheetName val="HOI_PHIEU1"/>
      <sheetName val="YEU_CAU_TT_TECH_(LC)1"/>
      <sheetName val="shipping_advice1"/>
      <sheetName val="May_thi_cong1"/>
      <sheetName val="Chi_phi_chung1"/>
      <sheetName val="ITB_COST1"/>
      <sheetName val="TIEN_GOI1"/>
      <sheetName val="NHAT_KY_THU_TIEN_T_GOI1"/>
      <sheetName val="LUONG_GIAN_TIEP1"/>
      <sheetName val="NHAT_KY_THU_TIEN_TM1"/>
      <sheetName val="UOC_THUC_HIEN_THUE_TNDN1"/>
      <sheetName val="QUY_TM1"/>
      <sheetName val="NKCT_-_011"/>
      <sheetName val="w't_table1"/>
      <sheetName val="LAI_-_LO1"/>
      <sheetName val="TO_KHAI_CHI_TIET1"/>
      <sheetName val="THUE_PII1"/>
      <sheetName val="THUE_PIII1"/>
      <sheetName val="QUYET_TOAN_THUE_TNDN1"/>
      <sheetName val="BANG_CAN_DOI_RUT_GON1"/>
      <sheetName val="BANG_CAN_DOI1"/>
      <sheetName val="NHAT_KY_CHI_TIEN1"/>
      <sheetName val="LAI_LO1"/>
      <sheetName val="TO_KHAI_THUE_DT_-TNDN-_CP1"/>
      <sheetName val="QUYET_TOAN_THUE-_CAC_KHOAN1"/>
      <sheetName val="GIA_THANH1"/>
      <sheetName val="BAI_DUNG_1"/>
      <sheetName val="BIA_NAM1"/>
      <sheetName val="TM_BAO_CAO1"/>
      <sheetName val="20_9_051"/>
      <sheetName val="Thanh_toan1"/>
      <sheetName val="B_11D_1"/>
      <sheetName val="Gia_tr?1"/>
      <sheetName val="Ki??m_tra_DS_thue_GTGT1"/>
      <sheetName val="Thuong_dip_nhan_danh_hieu_AHL?1"/>
      <sheetName val="CT_034"/>
      <sheetName val="TH_034"/>
      <sheetName val="Chenh_lech4"/>
      <sheetName val="Kinh_phí4"/>
      <sheetName val="VAT_TU_NHAN_TXQN3"/>
      <sheetName val="bang_tong_ke_khoi_luong_vat_tu3"/>
      <sheetName val="hcong_tkhe3"/>
      <sheetName val="VAT_TU_NHAN_TKHE3"/>
      <sheetName val="hcong_qn3"/>
      <sheetName val="VAT_TU_NHAN_(2)3"/>
      <sheetName val="Co_quan_TCT4"/>
      <sheetName val="BOT_(PA_chon)4"/>
      <sheetName val="Yaly_&amp;_Ri_Ninh4"/>
      <sheetName val="Thuy_dien_Na_Loi4"/>
      <sheetName val="bang_so_sanh_tong_hop4"/>
      <sheetName val="bang_so_sanh_tong_hop_(ty_le)4"/>
      <sheetName val="thu_nhap_binh_quan_(2)4"/>
      <sheetName val="dang_huong4"/>
      <sheetName val="phuong_an_14"/>
      <sheetName val="phuong_an_1_(2)4"/>
      <sheetName val="phuong_an24"/>
      <sheetName val="tong_hop_BQ4"/>
      <sheetName val="tong_hop_BQ-14"/>
      <sheetName val="phuong_an_chon4"/>
      <sheetName val="bang_so_sanh_tong_hop_(_PA_cho4"/>
      <sheetName val="dang_ap_dung4"/>
      <sheetName val="bang_tong_hop_(dang_huong)4"/>
      <sheetName val="TH_du_toan_4"/>
      <sheetName val="Du_toan_4"/>
      <sheetName val="C_Tinh4"/>
      <sheetName val="Tien_ung4"/>
      <sheetName val="phi_luong34"/>
      <sheetName val="XE_DAU4"/>
      <sheetName val="XE_XANG4"/>
      <sheetName val="huy_dong_von4"/>
      <sheetName val="Lai_vayxd4"/>
      <sheetName val="Lai_vayphaitra4"/>
      <sheetName val="Lai_vay_4"/>
      <sheetName val="tra_von4"/>
      <sheetName val="KH_chi_tiet4"/>
      <sheetName val="nguyen_lieu4"/>
      <sheetName val="soi_tho_soi_det4"/>
      <sheetName val="soi_thuong4"/>
      <sheetName val="vai_det4"/>
      <sheetName val="chi_phi_1tan4"/>
      <sheetName val="von_luu_dong4"/>
      <sheetName val="thue_VAT4"/>
      <sheetName val="doanh_thu4"/>
      <sheetName val="THKL_H94"/>
      <sheetName val="THKL_H44"/>
      <sheetName val="THVT_T54"/>
      <sheetName val="XL1_t54"/>
      <sheetName val="XL2_T54"/>
      <sheetName val="XL3_T54"/>
      <sheetName val="XL5_T54"/>
      <sheetName val="CC_XL14"/>
      <sheetName val="Tong_Thu3"/>
      <sheetName val="Tong_Chi3"/>
      <sheetName val="Truong_hoc3"/>
      <sheetName val="Cty_CP3"/>
      <sheetName val="G_thau_3B3"/>
      <sheetName val="T_Hop_Thu-chi3"/>
      <sheetName val="TH_mau_moi_tu_T103"/>
      <sheetName val="Tong_hop_Quy_IV3"/>
      <sheetName val="KKTS_044"/>
      <sheetName val="nha_kct4"/>
      <sheetName val="NAM_20044"/>
      <sheetName val="CO_SO_DU_LIEU_PTVL4"/>
      <sheetName val="DG_SOC4"/>
      <sheetName val="DG_HQ4"/>
      <sheetName val="Bot_Giat_C4"/>
      <sheetName val="Bot_Giat_P_4"/>
      <sheetName val="THAY_THUNG_H4"/>
      <sheetName val="thi_nghiem4"/>
      <sheetName val="BLR_13"/>
      <sheetName val="gia_phan_mong3"/>
      <sheetName val="Cau_2(3)4"/>
      <sheetName val="Hat_14"/>
      <sheetName val="_H8_duong4"/>
      <sheetName val="Hat_7dg4"/>
      <sheetName val="TH_duong_1B4"/>
      <sheetName val="TH_cau_1B4"/>
      <sheetName val="cau_H14"/>
      <sheetName val="Son_dg4"/>
      <sheetName val="congtac_vien-uy4"/>
      <sheetName val="Nhan_luc20014"/>
      <sheetName val="KH_200³_(moi_max)4"/>
      <sheetName val="B_T_HOP3"/>
      <sheetName val="HT_HE_DUONG3"/>
      <sheetName val="DH_D1,23"/>
      <sheetName val="Tro_giup3"/>
      <sheetName val="doanh_thu_loi_nhuan4"/>
      <sheetName val="dong_tien4"/>
      <sheetName val="thu_hoi_von4"/>
      <sheetName val="MTO_REV_03"/>
      <sheetName val="Thang_124"/>
      <sheetName val="Bang_gia_NC3"/>
      <sheetName val="TH_DZ353"/>
      <sheetName val="hoan_von4"/>
      <sheetName val="dothi_npv4"/>
      <sheetName val="diem_hoa_von4"/>
      <sheetName val="nop_ngan_sach4"/>
      <sheetName val="chi_tieu4"/>
      <sheetName val="Du_toan3"/>
      <sheetName val="Phan_tich_vat_tu3"/>
      <sheetName val="Tong_hop_vat_tu3"/>
      <sheetName val="Tong_hop_gia3"/>
      <sheetName val="Thang_15"/>
      <sheetName val="Thang_12_(2)4"/>
      <sheetName val="Thang_014"/>
      <sheetName val="TK_331c13"/>
      <sheetName val="cong_bien_t1&lt;3"/>
      <sheetName val="Bang_2B3"/>
      <sheetName val="Dgia_vat_tu3"/>
      <sheetName val="Don_gia_III3"/>
      <sheetName val="Dgia_VT3"/>
      <sheetName val="TSCD_ko_dung3"/>
      <sheetName val="Tong_vat_tu3"/>
      <sheetName val="VT_luu3"/>
      <sheetName val="Vtu_u_dong3"/>
      <sheetName val="TSLD_khac3"/>
      <sheetName val="CC_da_pbo_het3"/>
      <sheetName val="Chenh_lech_vat_tu3"/>
      <sheetName val="Gia_tri_vat_tu3"/>
      <sheetName val="Chi_phi_van_chuyen3"/>
      <sheetName val="Don_gia_chi_tiet3"/>
      <sheetName val="Du_thau3"/>
      <sheetName val="Tong_hop_kinh_phi3"/>
      <sheetName val="Tu_van_Thiet_ke3"/>
      <sheetName val="Tien_do_thi_cong3"/>
      <sheetName val="Bia_du_toan3"/>
      <sheetName val="Phan_tich_don_gia_(doc)3"/>
      <sheetName val="L_D17043"/>
      <sheetName val="THV_CHI_63"/>
      <sheetName val="27+500-700_4(k85)3"/>
      <sheetName val="D_Da03"/>
      <sheetName val="26+960-27+050_93"/>
      <sheetName val="CT_3313"/>
      <sheetName val="CT_1313"/>
      <sheetName val="28+!60-28+420_5K953"/>
      <sheetName val="Thi_sinh3"/>
      <sheetName val="Cham_cong3"/>
      <sheetName val="Bang_luong3"/>
      <sheetName val="STH_1523"/>
      <sheetName val="CN_3313"/>
      <sheetName val="VC_MONG3"/>
      <sheetName val="LUONG_NC3"/>
      <sheetName val="BKE_CT_GOC3"/>
      <sheetName val="BKE_CT_GOC_(2)3"/>
      <sheetName val="CTGS10_(2)3"/>
      <sheetName val="PIPE-03E_XLS3"/>
      <sheetName val="B9_SCL_(2)3"/>
      <sheetName val="Thang_7-053"/>
      <sheetName val="Bia_dvi3"/>
      <sheetName val="B3_Tonghop_thang3"/>
      <sheetName val="Liệt_kê2"/>
      <sheetName val="BB_NT_GD_H-thanh3"/>
      <sheetName val="BB_NT_KL3"/>
      <sheetName val="CL_PP3"/>
      <sheetName val="TH_DgPP3"/>
      <sheetName val="Dg_PP3"/>
      <sheetName val="CL_DgPP3"/>
      <sheetName val="TH_DDau3"/>
      <sheetName val="TH_DVu3"/>
      <sheetName val="CL_Dvu3"/>
      <sheetName val="TH_DgDvu3"/>
      <sheetName val="Dg_DV3"/>
      <sheetName val="C_O3"/>
      <sheetName val="TH_dg_OC3"/>
      <sheetName val="CL_CatOng3"/>
      <sheetName val="Bang_qui_cach_Vtu3"/>
      <sheetName val="Div__A3"/>
      <sheetName val="luong_thang_103"/>
      <sheetName val="tong_hop_thang_103"/>
      <sheetName val="TH_113"/>
      <sheetName val="px_khai_thac_23"/>
      <sheetName val="dao_lo_so_23"/>
      <sheetName val="luong_vp_thang_103"/>
      <sheetName val="CHIET_TINH_TBA3"/>
      <sheetName val="CHIET_TINH_DZ_0,43"/>
      <sheetName val="CHIET_TINH_CCT3"/>
      <sheetName val="Cong_doan3"/>
      <sheetName val="VËt_liÖu2"/>
      <sheetName val="K_L­¬ng_2"/>
      <sheetName val="GTDT_2"/>
      <sheetName val="Bï_VL_2"/>
      <sheetName val="Tæng_Hîp2"/>
      <sheetName val="Kinh_PhÝ2"/>
      <sheetName val="T_kÕ2"/>
      <sheetName val="tÝnh_VL2"/>
      <sheetName val="KL_®Ëp2"/>
      <sheetName val="Lµng_Lµ2"/>
      <sheetName val="26+960-27+150_5(k95!2"/>
      <sheetName val="TH_du_toanþ2"/>
      <sheetName val="THDN_MBA_phu_tai2"/>
      <sheetName val="TBA_CC2"/>
      <sheetName val="Purchase_Order2"/>
      <sheetName val="Customize_Your_Purchase_Order2"/>
      <sheetName val="A__Building__2"/>
      <sheetName val="Qty-(Arc_)2"/>
      <sheetName val="TH_K_II2"/>
      <sheetName val="TH_K_I2"/>
      <sheetName val="Electrical_Breakdown2"/>
      <sheetName val="bANG_THANH_TOAN_LUONG_SC2"/>
      <sheetName val="DON_GIA_TIEN_LUONG_SXCB2"/>
      <sheetName val="bang_ke_luong_sc2"/>
      <sheetName val="DICH_VU2"/>
      <sheetName val="BD_LE_TET2"/>
      <sheetName val="BANG_THANH_TOAN_LUONG_TO_SO_CH2"/>
      <sheetName val="BANG_TONG_HOP_LUONG_SP2"/>
      <sheetName val="Bang_ke_tien_luong_O_phong2"/>
      <sheetName val="bang_ke_luong_SP2"/>
      <sheetName val="tam_ung_luong_ky_I2"/>
      <sheetName val="bao_cao_BHXH_6_thang2"/>
      <sheetName val="TH_du_toan¸2"/>
      <sheetName val="TH_du_toann2"/>
      <sheetName val="DGchitiet_2"/>
      <sheetName val="DTcojg_4-52"/>
      <sheetName val="P_LIST2"/>
      <sheetName val="MAKING_BILL2"/>
      <sheetName val="CO_FORM_A2"/>
      <sheetName val="HOI_PHIEU2"/>
      <sheetName val="YEU_CAU_TT_TECH_(LC)2"/>
      <sheetName val="shipping_advice2"/>
      <sheetName val="May_thi_cong2"/>
      <sheetName val="Chi_phi_chung2"/>
      <sheetName val="ITB_COST2"/>
      <sheetName val="TIEN_GOI2"/>
      <sheetName val="NHAT_KY_THU_TIEN_T_GOI2"/>
      <sheetName val="LUONG_GIAN_TIEP2"/>
      <sheetName val="NHAT_KY_THU_TIEN_TM2"/>
      <sheetName val="UOC_THUC_HIEN_THUE_TNDN2"/>
      <sheetName val="QUY_TM2"/>
      <sheetName val="NKCT_-_012"/>
      <sheetName val="w't_table2"/>
      <sheetName val="LAI_-_LO2"/>
      <sheetName val="TO_KHAI_CHI_TIET2"/>
      <sheetName val="THUE_PII2"/>
      <sheetName val="THUE_PIII2"/>
      <sheetName val="QUYET_TOAN_THUE_TNDN2"/>
      <sheetName val="BANG_CAN_DOI_RUT_GON2"/>
      <sheetName val="BANG_CAN_DOI2"/>
      <sheetName val="NHAT_KY_CHI_TIEN2"/>
      <sheetName val="LAI_LO2"/>
      <sheetName val="TO_KHAI_THUE_DT_-TNDN-_CP2"/>
      <sheetName val="QUYET_TOAN_THUE-_CAC_KHOAN2"/>
      <sheetName val="GIA_THANH2"/>
      <sheetName val="BAI_DUNG_2"/>
      <sheetName val="BIA_NAM2"/>
      <sheetName val="TM_BAO_CAO2"/>
      <sheetName val="20_9_052"/>
      <sheetName val="Thanh_toan2"/>
      <sheetName val="B_11D_2"/>
      <sheetName val="Gia_tr?2"/>
      <sheetName val="Ki??m_tra_DS_thue_GTGT2"/>
      <sheetName val="Thuong_dip_nhan_danh_hieu_AHL?2"/>
      <sheetName val="뜃맟뭁돽띿ᘀ᨜԰"/>
      <sheetName val="_ｹ-ﾌﾞﾙ1"/>
      <sheetName val="General_Data1"/>
      <sheetName val="내역서_1"/>
      <sheetName val="Form_A_1_III1"/>
      <sheetName val="Form_A_11"/>
      <sheetName val="Form_A_1_11"/>
      <sheetName val="BOM_Indirect1"/>
      <sheetName val="Form_A_1_II_11"/>
      <sheetName val="Form_A_1_II_21"/>
      <sheetName val="Rekap-Base_Price1"/>
      <sheetName val="D_&amp;_B_Summary1"/>
      <sheetName val="Summary_Sheets1"/>
      <sheetName val="Data_-_Codes1"/>
      <sheetName val="CAL_1"/>
      <sheetName val="Architecture_Work1"/>
      <sheetName val="Cable_Data_CP52"/>
      <sheetName val="sc0314_Index"/>
      <sheetName val="4_주별물량Table1"/>
      <sheetName val="2_2_띠장의_설계1"/>
      <sheetName val="Cover_Sheet"/>
      <sheetName val="BREAK_DOWN"/>
      <sheetName val="THDG"/>
      <sheetName val="CBL_Termination"/>
      <sheetName val="Uhde_Equip_List"/>
      <sheetName val="Pengalaman_Per"/>
      <sheetName val="Engineering_Forecast"/>
      <sheetName val="GM_000"/>
      <sheetName val="Code_02"/>
      <sheetName val="Code_03"/>
      <sheetName val="Code_04"/>
      <sheetName val="Code_05"/>
      <sheetName val="Code_06"/>
      <sheetName val="Code_07"/>
      <sheetName val="Code_09"/>
      <sheetName val="PO_Contabilizado_31-12-041"/>
      <sheetName val="HRSG_PRINT1"/>
      <sheetName val="&lt;&lt;380V&gt;&gt;_1"/>
      <sheetName val="_Est_1"/>
      <sheetName val="tank_list"/>
      <sheetName val="공사비_내역_(가)1"/>
      <sheetName val="Resumen_Prestamos1"/>
      <sheetName val="Price_Sheet1"/>
      <sheetName val="REF_ONLY"/>
      <sheetName val="BQ_List"/>
      <sheetName val="Block#1-DVU_CDU"/>
      <sheetName val="Append__4_1__Cash_Flow_Input"/>
      <sheetName val="Append_5_1__Costing_Sheet"/>
      <sheetName val="Append_5_5__Labour_Cost_"/>
      <sheetName val="Append_5_1__Unit_Rates"/>
      <sheetName val="Append_5_4__Site_Staff_"/>
      <sheetName val="Append__5_3__SiteEstablishment"/>
      <sheetName val="Append_3__Investments"/>
      <sheetName val="Append_5_2__Material_Summary_"/>
      <sheetName val="CAU_1"/>
      <sheetName val="CAU5_A_Thu"/>
      <sheetName val="yen_lenh"/>
      <sheetName val="CAU5_(1+2)"/>
      <sheetName val="co-no_2"/>
      <sheetName val="CAL(1)_"/>
      <sheetName val="Articoli_da_prezziario"/>
      <sheetName val="Gravel_in_pond"/>
      <sheetName val="PRECAST_lightconc-II"/>
      <sheetName val="ﾄﾞﾊﾞｲFUEL_GAS追見"/>
      <sheetName val="BASE_MET"/>
      <sheetName val="PO_List"/>
      <sheetName val="Subcon_Status_-_Sum_New_Format"/>
      <sheetName val="Subcontract_Status_-_Sum_all_$"/>
      <sheetName val="SD_(1)"/>
      <sheetName val="COST_SUMM"/>
      <sheetName val="CC_Down_load_0716"/>
      <sheetName val="전차선로_물량표"/>
      <sheetName val="DESIGN_CRITERIA"/>
      <sheetName val="Repo_Date"/>
      <sheetName val="HELP項目"/>
      <sheetName val="Para"/>
      <sheetName val="C253"/>
      <sheetName val="AC_equipment"/>
      <sheetName val="Chung_tu"/>
      <sheetName val="So_cai"/>
      <sheetName val="Can_doi"/>
      <sheetName val="Phat_sinh"/>
      <sheetName val="[PIPE-03E_XLSÝ26+960-27+150_4(k"/>
      <sheetName val="DMVT1_(2)"/>
      <sheetName val="Chiet_tinh_6at_lieu_"/>
      <sheetName val="gia_vat_,ieu"/>
      <sheetName val="Ki泺m_tra_DS_thue_GTGT"/>
      <sheetName val="27+740-820_3(k95)"/>
      <sheetName val="Bang_luong_"/>
      <sheetName val="Tojg_hop_thep"/>
      <sheetName val="tph_AAHSTOT27"/>
      <sheetName val="Van_chtyen"/>
      <sheetName val="DS_dang_ky_thi_dua_2005"/>
      <sheetName val="DS_khen_thuong2004"/>
      <sheetName val="quy_bao_lu_05"/>
      <sheetName val="VT_co_phuong"/>
      <sheetName val="Da_hai"/>
      <sheetName val="VT_A_ma"/>
      <sheetName val="VT_van_ho"/>
      <sheetName val="Son_A_Ma"/>
      <sheetName val="Son_Co_Ph"/>
      <sheetName val="Mau_giao"/>
      <sheetName val="TT_TH"/>
      <sheetName val="vat_lieu_tan_hoat"/>
      <sheetName val="KL_tonࡧ"/>
      <sheetName val="QUY_TM_2004_(3)"/>
      <sheetName val="QUY_TM_2004_(2)"/>
      <sheetName val="SO_CAI_2004_TK_111_(2)"/>
      <sheetName val="CTGS_N111_(2)"/>
      <sheetName val="Can_doi_TK_(2)"/>
      <sheetName val="CTGS_Co_111"/>
      <sheetName val="Bang_"/>
      <sheetName val="So_TGNH__(2)"/>
      <sheetName val="N_111"/>
      <sheetName val="Sheet1_(3)"/>
      <sheetName val="C_111"/>
      <sheetName val="KD_Theo_YTo"/>
      <sheetName val="Tang_giam_TSCD"/>
      <sheetName val="TK_Ngoai_bang"/>
      <sheetName val="TMinh_BC_TC"/>
      <sheetName val="Can_doi_TK"/>
      <sheetName val="BCD_KToan"/>
      <sheetName val="So_TGNH_"/>
      <sheetName val="SO_CAI_TK_112"/>
      <sheetName val="SO_CAI_2004_TK_111"/>
      <sheetName val="Tien_Vay_311"/>
      <sheetName val="DT_BH"/>
      <sheetName val="So_QTM_2005"/>
      <sheetName val="QUY_TM_2004"/>
      <sheetName val="Ca_D"/>
      <sheetName val="bang_ke_nop`thue"/>
      <sheetName val="TK_911"/>
      <sheetName val="H_long"/>
      <sheetName val="C_Mong"/>
      <sheetName val="M_Phu"/>
      <sheetName val="T_Son"/>
      <sheetName val="V_Don"/>
      <sheetName val="Y_Kien"/>
      <sheetName val="V_Quang"/>
      <sheetName val="Q_Lam"/>
      <sheetName val="P_Thu"/>
      <sheetName val="T_Coc"/>
      <sheetName val="D_Nghia"/>
      <sheetName val="TT_DH"/>
      <sheetName val="P_Phu"/>
      <sheetName val="P_Lai"/>
      <sheetName val="N_Xuyen"/>
      <sheetName val="H_quan"/>
      <sheetName val="S_Dang"/>
      <sheetName val="N_Quan"/>
      <sheetName val="C_Dam"/>
      <sheetName val="B_luan"/>
      <sheetName val="M_Luong"/>
      <sheetName val="B_Doan"/>
      <sheetName val="H_Do"/>
      <sheetName val="D_Khe"/>
      <sheetName val="P_Trung"/>
      <sheetName val="V_du"/>
      <sheetName val="TK_711"/>
      <sheetName val="TK_632"/>
      <sheetName val="Chi_tiet_511"/>
      <sheetName val="TK_511"/>
      <sheetName val="TK_342_(_thue_T_C_)"/>
      <sheetName val="Phat_sinh_2005"/>
      <sheetName val="TK_341vay_dai_han_"/>
      <sheetName val="TK_214"/>
      <sheetName val="TK_212"/>
      <sheetName val="Chi_tiet_TK_211"/>
      <sheetName val="TK_211"/>
      <sheetName val="TK_154"/>
      <sheetName val="Chi_tiet_TK_152"/>
      <sheetName val="TK_152"/>
      <sheetName val="Chung_tu_ghi_so_"/>
      <sheetName val="TK_142"/>
      <sheetName val="TK_141"/>
      <sheetName val="TK_133"/>
      <sheetName val="Chi_tiet_TK131"/>
      <sheetName val="TK_131"/>
      <sheetName val="TK_112"/>
      <sheetName val="TK_111"/>
      <sheetName val="Phieu_thu"/>
      <sheetName val="Phieu_chi_"/>
      <sheetName val="Phieu_nhap_VTu_"/>
      <sheetName val="Phieu_xuat_VTu"/>
      <sheetName val="Can_doi_vat_tu_nhap_xuat_"/>
      <sheetName val="Vat_tu_nhapxuat_nam_2005"/>
      <sheetName val="Ca_may_can_dung_nam_2005"/>
      <sheetName val="Vat_Tu_can_cho_CT_nam_2005"/>
      <sheetName val="HD_thu_mua_hang_NLS_"/>
      <sheetName val="HD_thu_mua_cat_soi_"/>
      <sheetName val="TLy_HD_mua_ban_"/>
      <sheetName val="CAU_7_(O_Hien)"/>
      <sheetName val="CAU_7"/>
      <sheetName val="TCCG_(_NH)"/>
      <sheetName val="Cau_9"/>
      <sheetName val="Cau_11"/>
      <sheetName val="Chi_tieu_KT-KT"/>
      <sheetName val="BGDO_Sdong"/>
      <sheetName val="BBtrang_SD"/>
      <sheetName val="Vuong_do_l2_sd_17"/>
      <sheetName val="Vuong_do_SD17"/>
      <sheetName val="BG_T_SD17"/>
      <sheetName val="SD_17"/>
      <sheetName val="dn_x"/>
      <sheetName val="dn_xay"/>
      <sheetName val="TONG_HOP_VL-NC"/>
      <sheetName val="DM_67"/>
      <sheetName val="gia_vt,nc,may"/>
      <sheetName val="To_declare"/>
      <sheetName val="MAIN_GATE_HOUSE"/>
      <sheetName val="CT_Thang_Mo"/>
      <sheetName val="CT__PL"/>
      <sheetName val="Summary_(1)"/>
      <sheetName val="List_of_Houses"/>
      <sheetName val="B2_SITE_WORKS"/>
      <sheetName val="B3_CONCRETE_WORKS"/>
      <sheetName val="B4_MASONRY_WORKS"/>
      <sheetName val="B5_METAL_WORKS"/>
      <sheetName val="B6_THERMAL&amp;MOITURE"/>
      <sheetName val="B7_ALU_GLASS_D&amp;W"/>
      <sheetName val="B8_FINISHING_WORKS"/>
      <sheetName val="B12_EXTERNAL_WORKS"/>
      <sheetName val="DMVT_-_2"/>
      <sheetName val="B__Additional_items"/>
      <sheetName val="C__VE_items_Add1"/>
      <sheetName val="F__VE_items_Updated_Add1"/>
      <sheetName val="G__Duplicated_items"/>
      <sheetName val="AC_equipment1"/>
      <sheetName val="Chung_tu1"/>
      <sheetName val="So_cai1"/>
      <sheetName val="Can_doi1"/>
      <sheetName val="Phat_sinh1"/>
      <sheetName val="[PIPE-03E_XLSÝ26+960-27+150_4(1"/>
      <sheetName val="DMVT1_(2)1"/>
      <sheetName val="Chiet_tinh_6at_lieu_1"/>
      <sheetName val="gia_vat_,ieu1"/>
      <sheetName val="Ki泺m_tra_DS_thue_GTGT1"/>
      <sheetName val="27+740-820_3(k95)1"/>
      <sheetName val="Tojg_hop_thep1"/>
      <sheetName val="tph_AAHSTOT271"/>
      <sheetName val="Van_chtyen1"/>
      <sheetName val="DS_dang_ky_thi_dua_20051"/>
      <sheetName val="DS_khen_thuong20041"/>
      <sheetName val="quy_bao_lu_051"/>
      <sheetName val="VT_co_phuong1"/>
      <sheetName val="Da_hai1"/>
      <sheetName val="VT_A_ma1"/>
      <sheetName val="VT_van_ho1"/>
      <sheetName val="Son_A_Ma1"/>
      <sheetName val="Son_Co_Ph1"/>
      <sheetName val="Mau_giao1"/>
      <sheetName val="TT_TH1"/>
      <sheetName val="vat_lieu_tan_hoat1"/>
      <sheetName val="KL_tonࡧ1"/>
      <sheetName val="QUY_TM_2004_(3)1"/>
      <sheetName val="QUY_TM_2004_(2)1"/>
      <sheetName val="SO_CAI_2004_TK_111_(2)1"/>
      <sheetName val="CTGS_N111_(2)1"/>
      <sheetName val="Can_doi_TK_(2)1"/>
      <sheetName val="CTGS_Co_1111"/>
      <sheetName val="Bang_1"/>
      <sheetName val="So_TGNH__(2)1"/>
      <sheetName val="N_1111"/>
      <sheetName val="Sheet1_(3)1"/>
      <sheetName val="C_1111"/>
      <sheetName val="KD_Theo_YTo1"/>
      <sheetName val="Tang_giam_TSCD1"/>
      <sheetName val="TK_Ngoai_bang1"/>
      <sheetName val="TMinh_BC_TC1"/>
      <sheetName val="Can_doi_TK1"/>
      <sheetName val="BCD_KToan1"/>
      <sheetName val="So_TGNH_1"/>
      <sheetName val="SO_CAI_TK_1121"/>
      <sheetName val="SO_CAI_2004_TK_1111"/>
      <sheetName val="Tien_Vay_3111"/>
      <sheetName val="DT_BH1"/>
      <sheetName val="So_QTM_20051"/>
      <sheetName val="QUY_TM_20041"/>
      <sheetName val="Ca_D1"/>
      <sheetName val="bang_ke_nop`thue1"/>
      <sheetName val="TK_9111"/>
      <sheetName val="H_long1"/>
      <sheetName val="C_Mong1"/>
      <sheetName val="M_Phu1"/>
      <sheetName val="T_Son1"/>
      <sheetName val="V_Don1"/>
      <sheetName val="Y_Kien1"/>
      <sheetName val="V_Quang1"/>
      <sheetName val="Q_Lam1"/>
      <sheetName val="P_Thu1"/>
      <sheetName val="T_Coc1"/>
      <sheetName val="D_Nghia1"/>
      <sheetName val="TT_DH1"/>
      <sheetName val="P_Phu1"/>
      <sheetName val="P_Lai1"/>
      <sheetName val="N_Xuyen1"/>
      <sheetName val="H_quan1"/>
      <sheetName val="S_Dang1"/>
      <sheetName val="N_Quan1"/>
      <sheetName val="C_Dam1"/>
      <sheetName val="B_luan1"/>
      <sheetName val="M_Luong1"/>
      <sheetName val="B_Doan1"/>
      <sheetName val="H_Do1"/>
      <sheetName val="D_Khe1"/>
      <sheetName val="P_Trung1"/>
      <sheetName val="V_du1"/>
      <sheetName val="TK_7111"/>
      <sheetName val="TK_6321"/>
      <sheetName val="Chi_tiet_5111"/>
      <sheetName val="TK_5111"/>
      <sheetName val="TK_342_(_thue_T_C_)1"/>
      <sheetName val="Phat_sinh_20051"/>
      <sheetName val="TK_341vay_dai_han_1"/>
      <sheetName val="TK_2141"/>
      <sheetName val="TK_2121"/>
      <sheetName val="Chi_tiet_TK_2111"/>
      <sheetName val="TK_2111"/>
      <sheetName val="TK_1541"/>
      <sheetName val="Chi_tiet_TK_1521"/>
      <sheetName val="TK_1521"/>
      <sheetName val="Chung_tu_ghi_so_1"/>
      <sheetName val="TK_1421"/>
      <sheetName val="TK_1411"/>
      <sheetName val="TK_1331"/>
      <sheetName val="Chi_tiet_TK1311"/>
      <sheetName val="TK_1311"/>
      <sheetName val="TK_1121"/>
      <sheetName val="TK_1111"/>
      <sheetName val="Phieu_thu1"/>
      <sheetName val="Phieu_chi_1"/>
      <sheetName val="Phieu_nhap_VTu_1"/>
      <sheetName val="Phieu_xuat_VTu1"/>
      <sheetName val="Can_doi_vat_tu_nhap_xuat_1"/>
      <sheetName val="Vat_tu_nhapxuat_nam_20051"/>
      <sheetName val="Ca_may_can_dung_nam_20051"/>
      <sheetName val="Vat_Tu_can_cho_CT_nam_20051"/>
      <sheetName val="HD_thu_mua_hang_NLS_1"/>
      <sheetName val="HD_thu_mua_cat_soi_1"/>
      <sheetName val="TLy_HD_mua_ban_1"/>
      <sheetName val="CAU5_A_Thu1"/>
      <sheetName val="yen_lenh1"/>
      <sheetName val="CAU5_(1+2)1"/>
      <sheetName val="CAU_7_(O_Hien)1"/>
      <sheetName val="CAU_71"/>
      <sheetName val="TCCG_(_NH)1"/>
      <sheetName val="Cau_91"/>
      <sheetName val="Cau_111"/>
      <sheetName val="Chi_tieu_KT-KT1"/>
      <sheetName val="BGDO_Sdong1"/>
      <sheetName val="BBtrang_SD1"/>
      <sheetName val="Vuong_do_l2_sd_171"/>
      <sheetName val="Vuong_do_SD171"/>
      <sheetName val="BG_T_SD171"/>
      <sheetName val="SD_171"/>
      <sheetName val="dn_x1"/>
      <sheetName val="dn_xay1"/>
      <sheetName val="TONG_HOP_VL-NC1"/>
      <sheetName val="DM_671"/>
      <sheetName val="gia_vt,nc,may1"/>
      <sheetName val="To_declare1"/>
      <sheetName val="MAIN_GATE_HOUSE1"/>
      <sheetName val="CT_Thang_Mo1"/>
      <sheetName val="CT__PL1"/>
      <sheetName val="Summary_(1)1"/>
      <sheetName val="List_of_Houses1"/>
      <sheetName val="B2_SITE_WORKS1"/>
      <sheetName val="B3_CONCRETE_WORKS1"/>
      <sheetName val="B4_MASONRY_WORKS1"/>
      <sheetName val="B5_METAL_WORKS1"/>
      <sheetName val="B6_THERMAL&amp;MOITURE1"/>
      <sheetName val="B7_ALU_GLASS_D&amp;W1"/>
      <sheetName val="B8_FINISHING_WORKS1"/>
      <sheetName val="B12_EXTERNAL_WORKS1"/>
      <sheetName val="DMVT_-_21"/>
      <sheetName val="B__Additional_items1"/>
      <sheetName val="C__VE_items_Add11"/>
      <sheetName val="F__VE_items_Updated_Add11"/>
      <sheetName val="G__Duplicated_items1"/>
      <sheetName val="Corewall Rb-Mezz"/>
      <sheetName val="집계표"/>
      <sheetName val="실행철강하도"/>
      <sheetName val="149-2"/>
      <sheetName val="dongia (2)"/>
      <sheetName val="Temp&amp;Site"/>
      <sheetName val="FitOutConfCentre"/>
      <sheetName val="B3A - TOWER A"/>
      <sheetName val="Budget E"/>
      <sheetName val="연령현황"/>
      <sheetName val="총무"/>
      <sheetName val="고객별 담당자"/>
      <sheetName val="chitimc"/>
      <sheetName val="BX T7"/>
      <sheetName val="Giai trinh"/>
      <sheetName val="Đon gia"/>
      <sheetName val="Rates"/>
      <sheetName val="NKC6"/>
      <sheetName val="01. KHO A-&gt;E"/>
      <sheetName val="RAB AR&amp;STR"/>
      <sheetName val="SITE-E"/>
      <sheetName val="날개벽(시점좌측)"/>
      <sheetName val="설계조건"/>
      <sheetName val="안정계산"/>
      <sheetName val="단면검토"/>
      <sheetName val="마산방향철근집계"/>
      <sheetName val="진주방향"/>
      <sheetName val="마산방향"/>
      <sheetName val="ABUT수량-A1"/>
      <sheetName val="GAEYO"/>
      <sheetName val="sub struc-Omission"/>
      <sheetName val="BQ-E20-02(Rp)"/>
      <sheetName val="alpha1"/>
      <sheetName val="Gia_GC_Satthep"/>
      <sheetName val="一発シート"/>
      <sheetName val="LB020A(月)"/>
      <sheetName val="完成工事"/>
      <sheetName val="未成工事"/>
      <sheetName val="外気負荷"/>
      <sheetName val="FI"/>
      <sheetName val="工事名、社内ﾚｰﾄ"/>
      <sheetName val="電気設備表"/>
      <sheetName val="AG原単位"/>
      <sheetName val="社内ﾚｰﾄ"/>
      <sheetName val="当初予算"/>
      <sheetName val="4月分"/>
      <sheetName val="6月分"/>
      <sheetName val="8月分"/>
      <sheetName val="#REF!"/>
      <sheetName val="設備Pe"/>
      <sheetName val="p1016-p1069(Aｻｲﾄ内訳) "/>
      <sheetName val="MOTO"/>
      <sheetName val="AUTOMATIC SELECT"/>
      <sheetName val="Page 3"/>
      <sheetName val="K260 BßGe"/>
      <sheetName val="見積原稿99831"/>
      <sheetName val="Packing type 2"/>
      <sheetName val="CNKH"/>
      <sheetName val="Data.T8"/>
      <sheetName val="Transaction"/>
      <sheetName val="HTTK"/>
      <sheetName val="THCP198"/>
      <sheetName val="DataSheet"/>
      <sheetName val="Income Statement1"/>
      <sheetName val="Original"/>
      <sheetName val="TB Grouping"/>
      <sheetName val="OAR-FS"/>
      <sheetName val="Summary ( No use) "/>
      <sheetName val="Income Statement 1"/>
      <sheetName val="CT_LCGT"/>
      <sheetName val="CT_LCTT"/>
      <sheetName val="TM_ChenhLechCT"/>
      <sheetName val="Dieu_chinh"/>
      <sheetName val="Danh_muc"/>
      <sheetName val="Phan_bo"/>
      <sheetName val="Thong_tin"/>
      <sheetName val="bcth.Hoang"/>
      <sheetName val="bcth.Nhung"/>
      <sheetName val="bcth.Ngoc"/>
      <sheetName val="bcth.Vu"/>
      <sheetName val="CDQDT"/>
      <sheetName val=" 10 ngày"/>
      <sheetName val="20ngay"/>
      <sheetName val="31 ngày"/>
      <sheetName val="bcthang"/>
      <sheetName val="báo cáo thang11 mới"/>
      <sheetName val="AC_DATA"/>
      <sheetName val="qhlk"/>
      <sheetName val="Trang mở đầu"/>
      <sheetName val="TransIn"/>
      <sheetName val="RAB"/>
      <sheetName val="WT-LIST"/>
      <sheetName val="Dbase"/>
      <sheetName val="custom check"/>
      <sheetName val="atap"/>
      <sheetName val="harga"/>
      <sheetName val="Sensitivitas"/>
      <sheetName val="Mau nha DD"/>
      <sheetName val="경비2내역"/>
      <sheetName val="tifico"/>
      <sheetName val="C.S.A"/>
      <sheetName val="CONSOIDATE 4"/>
      <sheetName val="CONSOIDATE 2"/>
      <sheetName val="1CT-CAUTHANG-TT-T13(TRIU)&lt;16&gt;16"/>
      <sheetName val="3,CT-CAUTHANG-T23-24&gt;50"/>
      <sheetName val="ATS Report"/>
      <sheetName val="Doc Count"/>
      <sheetName val="Electrical"/>
      <sheetName val="Instrument"/>
      <sheetName val="Structural"/>
      <sheetName val="Mechanical"/>
      <sheetName val="Process"/>
      <sheetName val="Safety"/>
      <sheetName val="Telecoms"/>
      <sheetName val="Pipeline"/>
      <sheetName val="DATA ENTRY"/>
      <sheetName val="PEDESB"/>
      <sheetName val="Cham cong T8 "/>
      <sheetName val="K5-1"/>
      <sheetName val="기안"/>
      <sheetName val="BechLab"/>
      <sheetName val="個案9411"/>
      <sheetName val="IBASE"/>
      <sheetName val="van_phong_Quy_1"/>
      <sheetName val="Cong_ty_Quy_1"/>
      <sheetName val="Buy_vs__Lease_Car"/>
      <sheetName val="CP_Khac_cuoc_VC"/>
      <sheetName val="T_KE_CP1"/>
      <sheetName val="Phieu_NX"/>
      <sheetName val="THEKHO"/>
      <sheetName val="SCOPE OF WORK"/>
      <sheetName val="Ref"/>
      <sheetName val="THONG KE CAU KIEN"/>
      <sheetName val="PRE (E)"/>
      <sheetName val="6PILE  (돌출)"/>
      <sheetName val="공사개요-C"/>
      <sheetName val="Div26 - Elect"/>
      <sheetName val="총원가계산서(요율)"/>
      <sheetName val="Thoat nuoc"/>
      <sheetName val="FD"/>
      <sheetName val="GI"/>
      <sheetName val="EE (3)"/>
      <sheetName val="PAVEMENT"/>
      <sheetName val="TRAFFIC"/>
      <sheetName val="Planning"/>
      <sheetName val="대비"/>
      <sheetName val="hinhhoc"/>
      <sheetName val="공사개요"/>
      <sheetName val="매부"/>
      <sheetName val="현관"/>
      <sheetName val="breakdown"/>
      <sheetName val="Duc_bk"/>
      <sheetName val="B15"/>
      <sheetName val="B16"/>
      <sheetName val="B17"/>
      <sheetName val="B4-D3"/>
      <sheetName val="B8"/>
      <sheetName val="THU _x0005_"/>
      <sheetName val="Ts"/>
      <sheetName val="Quotation AREA"/>
      <sheetName val="Tra Cứu"/>
      <sheetName val="Tai khoan"/>
      <sheetName val="NC"/>
      <sheetName val="TB"/>
      <sheetName val="nphꗃ〒_x0005_"/>
      <sheetName val="Diem mia"/>
      <sheetName val="sent tN"/>
      <sheetName val="TN trap"/>
      <sheetName val="nphuock0e"/>
      <sheetName val="KH-200"/>
      <sheetName val="transfer"/>
      <sheetName val="Details"/>
      <sheetName val="SLCB"/>
      <sheetName val="STRU-4"/>
      <sheetName val="Balance Sheet"/>
      <sheetName val="Request"/>
      <sheetName val="Caod"/>
      <sheetName val="CaodÈ"/>
      <sheetName val="DaÈ"/>
      <sheetName val="Daþ"/>
      <sheetName val="CTTra"/>
      <sheetName val="dg285"/>
      <sheetName val="datdao"/>
      <sheetName val="bt2"/>
      <sheetName val="DMXL"/>
      <sheetName val="giaVLXD"/>
      <sheetName val="giaVTTB"/>
      <sheetName val=" o tk Dung 1"/>
      <sheetName val="CUOCVC-4185"/>
      <sheetName val="LUONGMAY"/>
      <sheetName val="CUOCQN"/>
      <sheetName val="Duong tranh"/>
      <sheetName val="THKL_Cong_hop"/>
      <sheetName val="Elec LG"/>
      <sheetName val="beam"/>
      <sheetName val="GENERAL REQUIREMENTS"/>
      <sheetName val="P&amp;L"/>
      <sheetName val="Truot_nen"/>
      <sheetName val="cov-estimate"/>
      <sheetName val="BM "/>
      <sheetName val="DWG LIST"/>
      <sheetName val="Cover Shee"/>
      <sheetName val="見積材"/>
      <sheetName val="Assetdb"/>
      <sheetName val="PersList"/>
      <sheetName val="AssetPar"/>
      <sheetName val="Sales Parameter"/>
      <sheetName val="ﾄﾞﾊﾞｲFUEL_GAS追見1"/>
      <sheetName val="Code_021"/>
      <sheetName val="Code_031"/>
      <sheetName val="Code_041"/>
      <sheetName val="Code_051"/>
      <sheetName val="Code_061"/>
      <sheetName val="Code_071"/>
      <sheetName val="Code_091"/>
      <sheetName val="sc0314_Index1"/>
      <sheetName val="Cover_Sheet1"/>
      <sheetName val="BREAK_DOWN1"/>
      <sheetName val="CBL_Termination1"/>
      <sheetName val="Uhde_Equip_List1"/>
      <sheetName val="Pengalaman_Per1"/>
      <sheetName val="Engineering_Forecast1"/>
      <sheetName val="GM_0001"/>
      <sheetName val="등급변환"/>
      <sheetName val="예산M2"/>
      <sheetName val="예산M5A"/>
      <sheetName val="SG"/>
      <sheetName val="예산M12A"/>
      <sheetName val="각종양식"/>
      <sheetName val="八幡"/>
      <sheetName val="노원열병합  건축공사기성내역서"/>
      <sheetName val="PANEL가격"/>
      <sheetName val="FIVE YR STORM"/>
      <sheetName val="진도자료"/>
      <sheetName val="품셈"/>
      <sheetName val="중간재 재공"/>
      <sheetName val="요인분석"/>
      <sheetName val="POLY 1"/>
      <sheetName val="EQUIPMENT LIST(TANK)"/>
      <sheetName val="불합리 시트"/>
      <sheetName val="Sheet1 (2)"/>
      <sheetName val="REBAR"/>
      <sheetName val="단가산출1"/>
      <sheetName val="견적 집계"/>
      <sheetName val="Conversions"/>
      <sheetName val="Setup"/>
      <sheetName val="Check Sheet"/>
      <sheetName val="合成単価作成表-BLD窤"/>
      <sheetName val="THDGÆ"/>
      <sheetName val="THDGH"/>
      <sheetName val="THDGX"/>
      <sheetName val="THDG"/>
      <sheetName val="THDG_x0018_"/>
      <sheetName val="THDG_x0008_"/>
      <sheetName val="THDG¨"/>
      <sheetName val="THDG("/>
      <sheetName val="THDGÈ"/>
      <sheetName val="THDG"/>
      <sheetName val="THDG8"/>
      <sheetName val="THDG°"/>
      <sheetName val="Level 1- A"/>
      <sheetName val="ￒaￒg_TH_Dtoan1"/>
      <sheetName val="_ｹ-ﾌﾞﾙ2"/>
      <sheetName val="General_Data2"/>
      <sheetName val="내역서_2"/>
      <sheetName val="Form_A_1_III2"/>
      <sheetName val="Form_A_12"/>
      <sheetName val="Form_A_1_12"/>
      <sheetName val="BOM_Indirect2"/>
      <sheetName val="Form_A_1_II_12"/>
      <sheetName val="Form_A_1_II_22"/>
      <sheetName val="Rekap-Base_Price2"/>
      <sheetName val="Architecture_Work2"/>
      <sheetName val="D_&amp;_B_Summary2"/>
      <sheetName val="Summary_Sheets2"/>
      <sheetName val="Data_-_Codes2"/>
      <sheetName val="Cable_Data_CP53"/>
      <sheetName val="CAL_2"/>
      <sheetName val="4_주별물량Table2"/>
      <sheetName val="2_2_띠장의_설계2"/>
      <sheetName val="PO_Contabilizado_31-12-042"/>
      <sheetName val="HRSG_PRINT2"/>
      <sheetName val="&lt;&lt;380V&gt;&gt;_2"/>
      <sheetName val="_Est_2"/>
      <sheetName val="tank_list1"/>
      <sheetName val="공사비_내역_(가)2"/>
      <sheetName val="Price_Sheet2"/>
      <sheetName val="Resumen_Prestamos2"/>
      <sheetName val="Articoli_da_prezziario1"/>
      <sheetName val="CAL(1)_1"/>
      <sheetName val="Gravel_in_pond1"/>
      <sheetName val="PRECAST_lightconc-II1"/>
      <sheetName val="BASE_MET1"/>
      <sheetName val="REF_ONLY1"/>
      <sheetName val="BQ_List1"/>
      <sheetName val="Block#1-DVU_CDU1"/>
      <sheetName val="Append__4_1__Cash_Flow_Input1"/>
      <sheetName val="Append_5_1__Costing_Sheet1"/>
      <sheetName val="Append_5_5__Labour_Cost_1"/>
      <sheetName val="Append_5_1__Unit_Rates1"/>
      <sheetName val="Append_5_4__Site_Staff_1"/>
      <sheetName val="Append__5_3__SiteEstablishment1"/>
      <sheetName val="Append_3__Investments1"/>
      <sheetName val="Append_5_2__Material_Summary_1"/>
      <sheetName val="co-no_21"/>
      <sheetName val="PO_List1"/>
      <sheetName val="Subcon_Status_-_Sum_New_Format1"/>
      <sheetName val="Subcontract_Status_-_Sum_all_$1"/>
      <sheetName val="SD_(1)1"/>
      <sheetName val="COST_SUMM1"/>
      <sheetName val="CC_Down_load_07161"/>
      <sheetName val="전차선로_물량표1"/>
      <sheetName val="DESIGN_CRITERIA1"/>
      <sheetName val="Repo_Date1"/>
      <sheetName val="견적대비_견적서"/>
      <sheetName val="1_우편집중내역서"/>
      <sheetName val="BSD_(2)"/>
      <sheetName val="간접인원_급료산출"/>
      <sheetName val="30개월기준대비표_아랍택)"/>
      <sheetName val="총괄표_(2)"/>
      <sheetName val="project_management"/>
      <sheetName val="clv"/>
      <sheetName val="PGV-Th_(2)"/>
      <sheetName val="Q5434_EQ_LIST"/>
      <sheetName val="motor_power"/>
      <sheetName val="NONS__60"/>
      <sheetName val="VALVE_LIST"/>
      <sheetName val="Build_Up"/>
      <sheetName val="1_설계조건"/>
      <sheetName val="Valor_mensal"/>
      <sheetName val="A1_Thru_A11-_LUMP_SUM_CONSTR"/>
      <sheetName val="Process_Piping"/>
      <sheetName val="OCT_FDN"/>
      <sheetName val="33628-Rev__A"/>
      <sheetName val="studbolt_no_"/>
      <sheetName val="studbolt_size"/>
      <sheetName val="item_sort_no"/>
      <sheetName val="Silo_with_internal_cone"/>
      <sheetName val="labour_coeff"/>
      <sheetName val="Meas_-Hotel_Part"/>
      <sheetName val="TIEN_GOI3"/>
      <sheetName val="NHAT_KY_THU_TIEN_T_GOI3"/>
      <sheetName val="LUONG_GIAN_TIEP3"/>
      <sheetName val="NHAT_KY_THU_TIEN_TM3"/>
      <sheetName val="UOC_THUC_HIEN_THUE_TNDN3"/>
      <sheetName val="QUY_TM3"/>
      <sheetName val="NKCT_-_013"/>
      <sheetName val="_ｹ-ﾌﾞﾙ3"/>
      <sheetName val="General_Data3"/>
      <sheetName val="내역서_3"/>
      <sheetName val="ITB_COST3"/>
      <sheetName val="Form_A_1_III3"/>
      <sheetName val="Form_A_13"/>
      <sheetName val="Form_A_1_13"/>
      <sheetName val="BOM_Indirect3"/>
      <sheetName val="Form_A_1_II_13"/>
      <sheetName val="Form_A_1_II_23"/>
      <sheetName val="Rekap-Base_Price3"/>
      <sheetName val="LAI_-_LO3"/>
      <sheetName val="TO_KHAI_CHI_TIET3"/>
      <sheetName val="THUE_PII3"/>
      <sheetName val="THUE_PIII3"/>
      <sheetName val="Architecture_Work3"/>
      <sheetName val="w't_table3"/>
      <sheetName val="QUYET_TOAN_THUE_TNDN3"/>
      <sheetName val="BANG_CAN_DOI_RUT_GON3"/>
      <sheetName val="BANG_CAN_DOI3"/>
      <sheetName val="NHAT_KY_CHI_TIEN3"/>
      <sheetName val="LAI_LO3"/>
      <sheetName val="TO_KHAI_THUE_DT_-TNDN-_CP3"/>
      <sheetName val="QUYET_TOAN_THUE-_CAC_KHOAN3"/>
      <sheetName val="GIA_THANH3"/>
      <sheetName val="BAI_DUNG_3"/>
      <sheetName val="BIA_NAM3"/>
      <sheetName val="TM_BAO_CAO3"/>
      <sheetName val="D_&amp;_B_Summary3"/>
      <sheetName val="Summary_Sheets3"/>
      <sheetName val="Data_-_Codes3"/>
      <sheetName val="Cable_Data_CP54"/>
      <sheetName val="CAL_3"/>
      <sheetName val="sc0314_Index2"/>
      <sheetName val="4_주별물량Table3"/>
      <sheetName val="2_2_띠장의_설계3"/>
      <sheetName val="Cover_Sheet2"/>
      <sheetName val="BREAK_DOWN2"/>
      <sheetName val="CBL_Termination2"/>
      <sheetName val="Uhde_Equip_List2"/>
      <sheetName val="Pengalaman_Per2"/>
      <sheetName val="Engineering_Forecast2"/>
      <sheetName val="GM_0002"/>
      <sheetName val="Code_022"/>
      <sheetName val="Code_032"/>
      <sheetName val="Code_042"/>
      <sheetName val="Code_052"/>
      <sheetName val="Code_062"/>
      <sheetName val="Code_072"/>
      <sheetName val="Code_092"/>
      <sheetName val="PO_Contabilizado_31-12-043"/>
      <sheetName val="HRSG_PRINT3"/>
      <sheetName val="&lt;&lt;380V&gt;&gt;_3"/>
      <sheetName val="_Est_3"/>
      <sheetName val="tank_list2"/>
      <sheetName val="공사비_내역_(가)3"/>
      <sheetName val="Price_Sheet3"/>
      <sheetName val="Resumen_Prestamos3"/>
      <sheetName val="Articoli_da_prezziario2"/>
      <sheetName val="CAL(1)_2"/>
      <sheetName val="Gravel_in_pond2"/>
      <sheetName val="PRECAST_lightconc-II2"/>
      <sheetName val="ﾄﾞﾊﾞｲFUEL_GAS追見2"/>
      <sheetName val="BASE_MET2"/>
      <sheetName val="REF_ONLY2"/>
      <sheetName val="BQ_List2"/>
      <sheetName val="Block#1-DVU_CDU2"/>
      <sheetName val="Append__4_1__Cash_Flow_Input2"/>
      <sheetName val="Append_5_1__Costing_Sheet2"/>
      <sheetName val="Append_5_5__Labour_Cost_2"/>
      <sheetName val="Append_5_1__Unit_Rates2"/>
      <sheetName val="Append_5_4__Site_Staff_2"/>
      <sheetName val="Append__5_3__SiteEstablishment2"/>
      <sheetName val="Append_3__Investments2"/>
      <sheetName val="Append_5_2__Material_Summary_2"/>
      <sheetName val="CAU_12"/>
      <sheetName val="CAU5_A_Thu2"/>
      <sheetName val="yen_lenh2"/>
      <sheetName val="CAU5_(1+2)2"/>
      <sheetName val="co-no_22"/>
      <sheetName val="PO_List2"/>
      <sheetName val="Subcon_Status_-_Sum_New_Format2"/>
      <sheetName val="Subcontract_Status_-_Sum_all_$2"/>
      <sheetName val="SD_(1)2"/>
      <sheetName val="COST_SUMM2"/>
      <sheetName val="CC_Down_load_07162"/>
      <sheetName val="전차선로_물량표2"/>
      <sheetName val="DESIGN_CRITERIA2"/>
      <sheetName val="Repo_Date2"/>
      <sheetName val="견적대비_견적서1"/>
      <sheetName val="1_우편집중내역서1"/>
      <sheetName val="BSD_(2)1"/>
      <sheetName val="간접인원_급료산출1"/>
      <sheetName val="30개월기준대비표_아랍택)1"/>
      <sheetName val="총괄표_(2)1"/>
      <sheetName val="project_management1"/>
      <sheetName val="PGV-Th_(2)1"/>
      <sheetName val="Q5434_EQ_LIST1"/>
      <sheetName val="motor_power1"/>
      <sheetName val="NONS__601"/>
      <sheetName val="VALVE_LIST1"/>
      <sheetName val="Build_Up1"/>
      <sheetName val="1_설계조건1"/>
      <sheetName val="Valor_mensal1"/>
      <sheetName val="A1_Thru_A11-_LUMP_SUM_CONSTR1"/>
      <sheetName val="Process_Piping1"/>
      <sheetName val="OCT_FDN1"/>
      <sheetName val="33628-Rev__A1"/>
      <sheetName val="studbolt_no_1"/>
      <sheetName val="studbolt_size1"/>
      <sheetName val="item_sort_no1"/>
      <sheetName val="Silo_with_internal_cone1"/>
      <sheetName val="labour_coeff1"/>
      <sheetName val="Meas_-Hotel_Part1"/>
      <sheetName val="TIEN_GOI4"/>
      <sheetName val="BLR_14"/>
      <sheetName val="Tong_Thu4"/>
      <sheetName val="Tong_Chi4"/>
      <sheetName val="Truong_hoc4"/>
      <sheetName val="Cty_CP4"/>
      <sheetName val="G_thau_3B4"/>
      <sheetName val="T_Hop_Thu-chi4"/>
      <sheetName val="TH_mau_moi_tu_T104"/>
      <sheetName val="Tong_hop_Quy_IV4"/>
      <sheetName val="gia_phan_mong4"/>
      <sheetName val="VAT_TU_NHAN_TXQN4"/>
      <sheetName val="bang_tong_ke_khoi_luong_vat_tu4"/>
      <sheetName val="hcong_tkhe4"/>
      <sheetName val="VAT_TU_NHAN_TKHE4"/>
      <sheetName val="hcong_qn4"/>
      <sheetName val="VAT_TU_NHAN_(2)4"/>
      <sheetName val="huy_dong_von5"/>
      <sheetName val="Lai_vayxd5"/>
      <sheetName val="Lai_vayphaitra5"/>
      <sheetName val="Lai_vay_5"/>
      <sheetName val="tra_von5"/>
      <sheetName val="KH_chi_tiet5"/>
      <sheetName val="nguyen_lieu5"/>
      <sheetName val="soi_tho_soi_det5"/>
      <sheetName val="soi_thuong5"/>
      <sheetName val="vai_det5"/>
      <sheetName val="chi_phi_1tan5"/>
      <sheetName val="von_luu_dong5"/>
      <sheetName val="thue_VAT5"/>
      <sheetName val="doanh_thu5"/>
      <sheetName val="B_T_HOP4"/>
      <sheetName val="HT_HE_DUONG4"/>
      <sheetName val="DH_D1,24"/>
      <sheetName val="Tro_giup4"/>
      <sheetName val="내역서_4"/>
      <sheetName val="NHAT_KY_THU_TIEN_T_GOI4"/>
      <sheetName val="LUONG_GIAN_TIEP4"/>
      <sheetName val="NHAT_KY_THU_TIEN_TM4"/>
      <sheetName val="UOC_THUC_HIEN_THUE_TNDN4"/>
      <sheetName val="QUY_TM4"/>
      <sheetName val="NKCT_-_014"/>
      <sheetName val="doanh_thu_loi_nhuan5"/>
      <sheetName val="dong_tien5"/>
      <sheetName val="thu_hoi_von5"/>
      <sheetName val="hoan_von5"/>
      <sheetName val="dothi_npv5"/>
      <sheetName val="diem_hoa_von5"/>
      <sheetName val="nop_ngan_sach5"/>
      <sheetName val="chi_tieu5"/>
      <sheetName val="_ｹ-ﾌﾞﾙ4"/>
      <sheetName val="General_Data4"/>
      <sheetName val="ITB_COST4"/>
      <sheetName val="Form_A_1_III4"/>
      <sheetName val="Form_A_14"/>
      <sheetName val="Form_A_1_14"/>
      <sheetName val="BOM_Indirect4"/>
      <sheetName val="Form_A_1_II_14"/>
      <sheetName val="Form_A_1_II_24"/>
      <sheetName val="Rekap-Base_Price4"/>
      <sheetName val="LAI_-_LO4"/>
      <sheetName val="TO_KHAI_CHI_TIET4"/>
      <sheetName val="THUE_PII4"/>
      <sheetName val="THUE_PIII4"/>
      <sheetName val="Architecture_Work4"/>
      <sheetName val="w't_table4"/>
      <sheetName val="QUYET_TOAN_THUE_TNDN4"/>
      <sheetName val="BANG_CAN_DOI_RUT_GON4"/>
      <sheetName val="BANG_CAN_DOI4"/>
      <sheetName val="NHAT_KY_CHI_TIEN4"/>
      <sheetName val="LAI_LO4"/>
      <sheetName val="TO_KHAI_THUE_DT_-TNDN-_CP4"/>
      <sheetName val="QUYET_TOAN_THUE-_CAC_KHOAN4"/>
      <sheetName val="GIA_THANH4"/>
      <sheetName val="BAI_DUNG_4"/>
      <sheetName val="BIA_NAM4"/>
      <sheetName val="TM_BAO_CAO4"/>
      <sheetName val="D_&amp;_B_Summary4"/>
      <sheetName val="Summary_Sheets4"/>
      <sheetName val="Data_-_Codes4"/>
      <sheetName val="Cable_Data_CP55"/>
      <sheetName val="CAL_4"/>
      <sheetName val="PO_Contabilizado_31-12-044"/>
      <sheetName val="2_2_띠장의_설계4"/>
      <sheetName val="tank_list3"/>
      <sheetName val="sc0314_Index3"/>
      <sheetName val="4_주별물량Table4"/>
      <sheetName val="Cover_Sheet3"/>
      <sheetName val="BREAK_DOWN3"/>
      <sheetName val="CBL_Termination3"/>
      <sheetName val="Uhde_Equip_List3"/>
      <sheetName val="Pengalaman_Per3"/>
      <sheetName val="Engineering_Forecast3"/>
      <sheetName val="GM_0003"/>
      <sheetName val="Code_023"/>
      <sheetName val="Code_033"/>
      <sheetName val="Code_043"/>
      <sheetName val="Code_053"/>
      <sheetName val="Code_063"/>
      <sheetName val="Code_073"/>
      <sheetName val="Code_093"/>
      <sheetName val="Du_thau4"/>
      <sheetName val="Phan_tich_don_gia_(doc)4"/>
      <sheetName val="HRSG_PRINT4"/>
      <sheetName val="luong_thang_104"/>
      <sheetName val="tong_hop_thang_104"/>
      <sheetName val="TH_114"/>
      <sheetName val="px_khai_thac_24"/>
      <sheetName val="dao_lo_so_24"/>
      <sheetName val="luong_vp_thang_104"/>
      <sheetName val="&lt;&lt;380V&gt;&gt;_4"/>
      <sheetName val="_Est_4"/>
      <sheetName val="공사비_내역_(가)4"/>
      <sheetName val="Price_Sheet4"/>
      <sheetName val="Resumen_Prestamos4"/>
      <sheetName val="Articoli_da_prezziario3"/>
      <sheetName val="CAL(1)_3"/>
      <sheetName val="Gravel_in_pond3"/>
      <sheetName val="PRECAST_lightconc-II3"/>
      <sheetName val="ﾄﾞﾊﾞｲFUEL_GAS追見3"/>
      <sheetName val="BASE_MET3"/>
      <sheetName val="Liệt_kê3"/>
      <sheetName val="PO_List3"/>
      <sheetName val="Subcon_Status_-_Sum_New_Format3"/>
      <sheetName val="Subcontract_Status_-_Sum_all_$3"/>
      <sheetName val="SD_(1)3"/>
      <sheetName val="COST_SUMM3"/>
      <sheetName val="CC_Down_load_07163"/>
      <sheetName val="전차선로_물량표3"/>
      <sheetName val="bANG_THANH_TOAN_LUONG_SC3"/>
      <sheetName val="DON_GIA_TIEN_LUONG_SXCB3"/>
      <sheetName val="bang_ke_luong_sc3"/>
      <sheetName val="DICH_VU3"/>
      <sheetName val="BD_LE_TET3"/>
      <sheetName val="BANG_THANH_TOAN_LUONG_TO_SO_CH3"/>
      <sheetName val="BANG_TONG_HOP_LUONG_SP3"/>
      <sheetName val="Bang_ke_tien_luong_O_phong3"/>
      <sheetName val="bang_ke_luong_SP3"/>
      <sheetName val="tam_ung_luong_ky_I3"/>
      <sheetName val="bao_cao_BHXH_6_thang3"/>
      <sheetName val="CAU_13"/>
      <sheetName val="CAU5_A_Thu3"/>
      <sheetName val="yen_lenh3"/>
      <sheetName val="CAU5_(1+2)3"/>
      <sheetName val="co-no_23"/>
      <sheetName val="REF_ONLY3"/>
      <sheetName val="BQ_List3"/>
      <sheetName val="Block#1-DVU_CDU3"/>
      <sheetName val="Append__4_1__Cash_Flow_Input3"/>
      <sheetName val="Append_5_1__Costing_Sheet3"/>
      <sheetName val="Append_5_5__Labour_Cost_3"/>
      <sheetName val="Append_5_1__Unit_Rates3"/>
      <sheetName val="Append_5_4__Site_Staff_3"/>
      <sheetName val="Append__5_3__SiteEstablishment3"/>
      <sheetName val="Append_3__Investments3"/>
      <sheetName val="Append_5_2__Material_Summary_3"/>
      <sheetName val="DESIGN_CRITERIA3"/>
      <sheetName val="Repo_Date3"/>
      <sheetName val="견적대비_견적서2"/>
      <sheetName val="1_우편집중내역서2"/>
      <sheetName val="BSD_(2)2"/>
      <sheetName val="간접인원_급료산출2"/>
      <sheetName val="30개월기준대비표_아랍택)2"/>
      <sheetName val="총괄표_(2)2"/>
      <sheetName val="project_management2"/>
      <sheetName val="PGV-Th_(2)2"/>
      <sheetName val="Q5434_EQ_LIST2"/>
      <sheetName val="motor_power2"/>
      <sheetName val="NONS__602"/>
      <sheetName val="VALVE_LIST2"/>
      <sheetName val="Build_Up2"/>
      <sheetName val="1_설계조건2"/>
      <sheetName val="Valor_mensal2"/>
      <sheetName val="A1_Thru_A11-_LUMP_SUM_CONSTR2"/>
      <sheetName val="Process_Piping2"/>
      <sheetName val="OCT_FDN2"/>
      <sheetName val="33628-Rev__A2"/>
      <sheetName val="studbolt_no_2"/>
      <sheetName val="studbolt_size2"/>
      <sheetName val="item_sort_no2"/>
      <sheetName val="Silo_with_internal_cone2"/>
      <sheetName val="labour_coeff2"/>
      <sheetName val="Meas_-Hotel_Part2"/>
      <sheetName val="data_dci"/>
      <sheetName val="data_mci"/>
      <sheetName val="behind"/>
      <sheetName val="BUI"/>
      <sheetName val="発注"/>
      <sheetName val="BUIԀ"/>
      <sheetName val="huy_dong_von6"/>
      <sheetName val="Lai_vayxd6"/>
      <sheetName val="Lai_vayphaitra6"/>
      <sheetName val="Lai_vay_6"/>
      <sheetName val="tra_von6"/>
      <sheetName val="KH_chi_tiet6"/>
      <sheetName val="nguyen_lieu6"/>
      <sheetName val="soi_tho_soi_det6"/>
      <sheetName val="soi_thuong6"/>
      <sheetName val="vai_det6"/>
      <sheetName val="chi_phi_1tan6"/>
      <sheetName val="von_luu_dong6"/>
      <sheetName val="thue_VAT6"/>
      <sheetName val="doanh_thu6"/>
      <sheetName val="doanh_thu_loi_nhuan6"/>
      <sheetName val="dong_tien6"/>
      <sheetName val="thu_hoi_von6"/>
      <sheetName val="hoan_von6"/>
      <sheetName val="dothi_npv6"/>
      <sheetName val="diem_hoa_von6"/>
      <sheetName val="nop_ngan_sach6"/>
      <sheetName val="chi_tieu6"/>
      <sheetName val="TIEN_GOI5"/>
      <sheetName val="Chenh_lech5"/>
      <sheetName val="Kinh_phí5"/>
      <sheetName val="NHAT_KY_THU_TIEN_T_GOI5"/>
      <sheetName val="LUONG_GIAN_TIEP5"/>
      <sheetName val="NHAT_KY_THU_TIEN_TM5"/>
      <sheetName val="UOC_THUC_HIEN_THUE_TNDN5"/>
      <sheetName val="QUY_TM5"/>
      <sheetName val="NKCT_-_015"/>
      <sheetName val="_ｹ-ﾌﾞﾙ5"/>
      <sheetName val="General_Data5"/>
      <sheetName val="XE_DAU5"/>
      <sheetName val="XE_XANG5"/>
      <sheetName val="Tien_ung5"/>
      <sheetName val="phi_luong35"/>
      <sheetName val="THVT_T55"/>
      <sheetName val="XL1_t55"/>
      <sheetName val="XL2_T55"/>
      <sheetName val="XL3_T55"/>
      <sheetName val="XL5_T55"/>
      <sheetName val="CC_XL15"/>
      <sheetName val="BLR_15"/>
      <sheetName val="Tong_Thu5"/>
      <sheetName val="Tong_Chi5"/>
      <sheetName val="Truong_hoc5"/>
      <sheetName val="Cty_CP5"/>
      <sheetName val="G_thau_3B5"/>
      <sheetName val="T_Hop_Thu-chi5"/>
      <sheetName val="TH_mau_moi_tu_T105"/>
      <sheetName val="Tong_hop_Quy_IV5"/>
      <sheetName val="KKTS_045"/>
      <sheetName val="nha_kct5"/>
      <sheetName val="THKL_H95"/>
      <sheetName val="THKL_H45"/>
      <sheetName val="NAM_20045"/>
      <sheetName val="CO_SO_DU_LIEU_PTVL5"/>
      <sheetName val="DG_SOC5"/>
      <sheetName val="DG_HQ5"/>
      <sheetName val="Bot_Giat_C5"/>
      <sheetName val="Bot_Giat_P_5"/>
      <sheetName val="THAY_THUNG_H5"/>
      <sheetName val="thi_nghiem5"/>
      <sheetName val="gia_phan_mong5"/>
      <sheetName val="VAT_TU_NHAN_TXQN5"/>
      <sheetName val="bang_tong_ke_khoi_luong_vat_tu5"/>
      <sheetName val="hcong_tkhe5"/>
      <sheetName val="VAT_TU_NHAN_TKHE5"/>
      <sheetName val="hcong_qn5"/>
      <sheetName val="VAT_TU_NHAN_(2)5"/>
      <sheetName val="Cau_2(3)5"/>
      <sheetName val="Hat_15"/>
      <sheetName val="_H8_duong5"/>
      <sheetName val="Hat_7dg5"/>
      <sheetName val="TH_duong_1B5"/>
      <sheetName val="TH_cau_1B5"/>
      <sheetName val="cau_H15"/>
      <sheetName val="Son_dg5"/>
      <sheetName val="congtac_vien-uy5"/>
      <sheetName val="Nhan_luc20015"/>
      <sheetName val="Co_quan_TCT5"/>
      <sheetName val="BOT_(PA_chon)5"/>
      <sheetName val="Yaly_&amp;_Ri_Ninh5"/>
      <sheetName val="Thuy_dien_Na_Loi5"/>
      <sheetName val="bang_so_sanh_tong_hop5"/>
      <sheetName val="bang_so_sanh_tong_hop_(ty_le)5"/>
      <sheetName val="thu_nhap_binh_quan_(2)5"/>
      <sheetName val="dang_huong5"/>
      <sheetName val="phuong_an_15"/>
      <sheetName val="phuong_an_1_(2)5"/>
      <sheetName val="phuong_an25"/>
      <sheetName val="tong_hop_BQ5"/>
      <sheetName val="tong_hop_BQ-15"/>
      <sheetName val="phuong_an_chon5"/>
      <sheetName val="bang_so_sanh_tong_hop_(_PA_cho5"/>
      <sheetName val="dang_ap_dung5"/>
      <sheetName val="bang_tong_hop_(dang_huong)5"/>
      <sheetName val="KH_200³_(moi_max)5"/>
      <sheetName val="TH_du_toan_5"/>
      <sheetName val="Du_toan_5"/>
      <sheetName val="C_Tinh5"/>
      <sheetName val="B_T_HOP5"/>
      <sheetName val="HT_HE_DUONG5"/>
      <sheetName val="DH_D1,25"/>
      <sheetName val="Tro_giup5"/>
      <sheetName val="내역서_5"/>
      <sheetName val="ITB_COST5"/>
      <sheetName val="Form_A_1_III5"/>
      <sheetName val="Form_A_15"/>
      <sheetName val="Form_A_1_15"/>
      <sheetName val="BOM_Indirect5"/>
      <sheetName val="Form_A_1_II_15"/>
      <sheetName val="Form_A_1_II_25"/>
      <sheetName val="Rekap-Base_Price5"/>
      <sheetName val="LAI_-_LO5"/>
      <sheetName val="TO_KHAI_CHI_TIET5"/>
      <sheetName val="THUE_PII5"/>
      <sheetName val="THUE_PIII5"/>
      <sheetName val="Architecture_Work5"/>
      <sheetName val="w't_table5"/>
      <sheetName val="QUYET_TOAN_THUE_TNDN5"/>
      <sheetName val="BANG_CAN_DOI_RUT_GON5"/>
      <sheetName val="BANG_CAN_DOI5"/>
      <sheetName val="NHAT_KY_CHI_TIEN5"/>
      <sheetName val="LAI_LO5"/>
      <sheetName val="TO_KHAI_THUE_DT_-TNDN-_CP5"/>
      <sheetName val="QUYET_TOAN_THUE-_CAC_KHOAN5"/>
      <sheetName val="GIA_THANH5"/>
      <sheetName val="BAI_DUNG_5"/>
      <sheetName val="BIA_NAM5"/>
      <sheetName val="TM_BAO_CAO5"/>
      <sheetName val="D_&amp;_B_Summary5"/>
      <sheetName val="Summary_Sheets5"/>
      <sheetName val="Data_-_Codes5"/>
      <sheetName val="Cable_Data_CP56"/>
      <sheetName val="CAL_5"/>
      <sheetName val="sc0314_Index4"/>
      <sheetName val="4_주별물량Table5"/>
      <sheetName val="2_2_띠장의_설계5"/>
      <sheetName val="Cover_Sheet4"/>
      <sheetName val="BREAK_DOWN4"/>
      <sheetName val="CBL_Termination4"/>
      <sheetName val="Uhde_Equip_List4"/>
      <sheetName val="Pengalaman_Per4"/>
      <sheetName val="Engineering_Forecast4"/>
      <sheetName val="GM_0004"/>
      <sheetName val="Code_024"/>
      <sheetName val="Code_034"/>
      <sheetName val="Code_044"/>
      <sheetName val="Code_054"/>
      <sheetName val="Code_064"/>
      <sheetName val="Code_074"/>
      <sheetName val="Code_094"/>
      <sheetName val="PO_Contabilizado_31-12-045"/>
      <sheetName val="Du_thau5"/>
      <sheetName val="Phan_tich_don_gia_(doc)5"/>
      <sheetName val="HRSG_PRINT5"/>
      <sheetName val="luong_thang_105"/>
      <sheetName val="tong_hop_thang_105"/>
      <sheetName val="TH_115"/>
      <sheetName val="px_khai_thac_25"/>
      <sheetName val="dao_lo_so_25"/>
      <sheetName val="luong_vp_thang_105"/>
      <sheetName val="&lt;&lt;380V&gt;&gt;_5"/>
      <sheetName val="_Est_5"/>
      <sheetName val="tank_list4"/>
      <sheetName val="공사비_내역_(가)5"/>
      <sheetName val="Price_Sheet5"/>
      <sheetName val="Resumen_Prestamos5"/>
      <sheetName val="Articoli_da_prezziario4"/>
      <sheetName val="CAL(1)_4"/>
      <sheetName val="Gravel_in_pond4"/>
      <sheetName val="PRECAST_lightconc-II4"/>
      <sheetName val="PIPE-03E_XLS4"/>
      <sheetName val="ﾄﾞﾊﾞｲFUEL_GAS追見4"/>
      <sheetName val="BASE_MET4"/>
      <sheetName val="REF_ONLY4"/>
      <sheetName val="BQ_List4"/>
      <sheetName val="Block#1-DVU_CDU4"/>
      <sheetName val="Append__4_1__Cash_Flow_Input4"/>
      <sheetName val="Append_5_1__Costing_Sheet4"/>
      <sheetName val="Append_5_5__Labour_Cost_4"/>
      <sheetName val="Append_5_1__Unit_Rates4"/>
      <sheetName val="Append_5_4__Site_Staff_4"/>
      <sheetName val="Append__5_3__SiteEstablishment4"/>
      <sheetName val="Append_3__Investments4"/>
      <sheetName val="Append_5_2__Material_Summary_4"/>
      <sheetName val="Liệt_kê4"/>
      <sheetName val="MTO_REV_04"/>
      <sheetName val="Bang_gia_NC4"/>
      <sheetName val="TH_DZ354"/>
      <sheetName val="bANG_THANH_TOAN_LUONG_SC4"/>
      <sheetName val="DON_GIA_TIEN_LUONG_SXCB4"/>
      <sheetName val="bang_ke_luong_sc4"/>
      <sheetName val="DICH_VU4"/>
      <sheetName val="BD_LE_TET4"/>
      <sheetName val="BANG_THANH_TOAN_LUONG_TO_SO_CH4"/>
      <sheetName val="BANG_TONG_HOP_LUONG_SP4"/>
      <sheetName val="Bang_ke_tien_luong_O_phong4"/>
      <sheetName val="bang_ke_luong_SP4"/>
      <sheetName val="tam_ung_luong_ky_I4"/>
      <sheetName val="bao_cao_BHXH_6_thang4"/>
      <sheetName val="CAU_14"/>
      <sheetName val="CAU5_A_Thu4"/>
      <sheetName val="yen_lenh4"/>
      <sheetName val="CAU5_(1+2)4"/>
      <sheetName val="co-no_24"/>
      <sheetName val="PO_List4"/>
      <sheetName val="Subcon_Status_-_Sum_New_Format4"/>
      <sheetName val="Subcontract_Status_-_Sum_all_$4"/>
      <sheetName val="SD_(1)4"/>
      <sheetName val="COST_SUMM4"/>
      <sheetName val="CC_Down_load_07164"/>
      <sheetName val="전차선로_물량표4"/>
      <sheetName val="DESIGN_CRITERIA4"/>
      <sheetName val="Repo_Date4"/>
      <sheetName val="견적대비_견적서3"/>
      <sheetName val="VËt_liÖu3"/>
      <sheetName val="K_L­¬ng_3"/>
      <sheetName val="GTDT_3"/>
      <sheetName val="Bï_VL_3"/>
      <sheetName val="Tæng_Hîp3"/>
      <sheetName val="Kinh_PhÝ3"/>
      <sheetName val="T_kÕ3"/>
      <sheetName val="tÝnh_VL3"/>
      <sheetName val="KL_®Ëp3"/>
      <sheetName val="Lµng_Lµ3"/>
      <sheetName val="1_우편집중내역서3"/>
      <sheetName val="BSD_(2)3"/>
      <sheetName val="간접인원_급료산출3"/>
      <sheetName val="30개월기준대비표_아랍택)3"/>
      <sheetName val="총괄표_(2)3"/>
      <sheetName val="project_management3"/>
      <sheetName val="PGV-Th_(2)3"/>
      <sheetName val="Q5434_EQ_LIST3"/>
      <sheetName val="motor_power3"/>
      <sheetName val="NONS__603"/>
      <sheetName val="VALVE_LIST3"/>
      <sheetName val="Build_Up3"/>
      <sheetName val="1_설계조건3"/>
      <sheetName val="Valor_mensal3"/>
      <sheetName val="A1_Thru_A11-_LUMP_SUM_CONSTR3"/>
      <sheetName val="Process_Piping3"/>
      <sheetName val="OCT_FDN3"/>
      <sheetName val="33628-Rev__A3"/>
      <sheetName val="studbolt_no_3"/>
      <sheetName val="studbolt_size3"/>
      <sheetName val="item_sort_no3"/>
      <sheetName val="Silo_with_internal_cone3"/>
      <sheetName val="labour_coeff3"/>
      <sheetName val="Meas_-Hotel_Part3"/>
      <sheetName val="huy_dong_von7"/>
      <sheetName val="Lai_vayxd7"/>
      <sheetName val="Lai_vayphaitra7"/>
      <sheetName val="Lai_vay_7"/>
      <sheetName val="tra_von7"/>
      <sheetName val="KH_chi_tiet7"/>
      <sheetName val="nguyen_lieu7"/>
      <sheetName val="soi_tho_soi_det7"/>
      <sheetName val="soi_thuong7"/>
      <sheetName val="vai_det7"/>
      <sheetName val="chi_phi_1tan7"/>
      <sheetName val="von_luu_dong7"/>
      <sheetName val="thue_VAT7"/>
      <sheetName val="doanh_thu7"/>
      <sheetName val="doanh_thu_loi_nhuan7"/>
      <sheetName val="dong_tien7"/>
      <sheetName val="thu_hoi_von7"/>
      <sheetName val="hoan_von7"/>
      <sheetName val="dothi_npv7"/>
      <sheetName val="diem_hoa_von7"/>
      <sheetName val="nop_ngan_sach7"/>
      <sheetName val="chi_tieu7"/>
      <sheetName val="TIEN_GOI6"/>
      <sheetName val="Chenh_lech6"/>
      <sheetName val="Kinh_phí6"/>
      <sheetName val="NHAT_KY_THU_TIEN_T_GOI6"/>
      <sheetName val="LUONG_GIAN_TIEP6"/>
      <sheetName val="NHAT_KY_THU_TIEN_TM6"/>
      <sheetName val="UOC_THUC_HIEN_THUE_TNDN6"/>
      <sheetName val="QUY_TM6"/>
      <sheetName val="NKCT_-_016"/>
      <sheetName val="_ｹ-ﾌﾞﾙ6"/>
      <sheetName val="General_Data6"/>
      <sheetName val="XE_DAU6"/>
      <sheetName val="XE_XANG6"/>
      <sheetName val="Tien_ung6"/>
      <sheetName val="phi_luong36"/>
      <sheetName val="THVT_T56"/>
      <sheetName val="XL1_t56"/>
      <sheetName val="XL2_T56"/>
      <sheetName val="XL3_T56"/>
      <sheetName val="XL5_T56"/>
      <sheetName val="CC_XL16"/>
      <sheetName val="BLR_16"/>
      <sheetName val="Tong_Thu6"/>
      <sheetName val="Tong_Chi6"/>
      <sheetName val="Truong_hoc6"/>
      <sheetName val="Cty_CP6"/>
      <sheetName val="G_thau_3B6"/>
      <sheetName val="T_Hop_Thu-chi6"/>
      <sheetName val="TH_mau_moi_tu_T106"/>
      <sheetName val="Tong_hop_Quy_IV6"/>
      <sheetName val="KKTS_046"/>
      <sheetName val="nha_kct6"/>
      <sheetName val="THKL_H96"/>
      <sheetName val="THKL_H46"/>
      <sheetName val="NAM_20046"/>
      <sheetName val="CO_SO_DU_LIEU_PTVL6"/>
      <sheetName val="DG_SOC6"/>
      <sheetName val="DG_HQ6"/>
      <sheetName val="Bot_Giat_C6"/>
      <sheetName val="Bot_Giat_P_6"/>
      <sheetName val="THAY_THUNG_H6"/>
      <sheetName val="thi_nghiem6"/>
      <sheetName val="gia_phan_mong6"/>
      <sheetName val="VAT_TU_NHAN_TXQN6"/>
      <sheetName val="bang_tong_ke_khoi_luong_vat_tu6"/>
      <sheetName val="hcong_tkhe6"/>
      <sheetName val="VAT_TU_NHAN_TKHE6"/>
      <sheetName val="hcong_qn6"/>
      <sheetName val="VAT_TU_NHAN_(2)6"/>
      <sheetName val="Cau_2(3)6"/>
      <sheetName val="Hat_16"/>
      <sheetName val="_H8_duong6"/>
      <sheetName val="Hat_7dg6"/>
      <sheetName val="TH_duong_1B6"/>
      <sheetName val="TH_cau_1B6"/>
      <sheetName val="cau_H16"/>
      <sheetName val="Son_dg6"/>
      <sheetName val="congtac_vien-uy6"/>
      <sheetName val="Nhan_luc20016"/>
      <sheetName val="Co_quan_TCT6"/>
      <sheetName val="BOT_(PA_chon)6"/>
      <sheetName val="Yaly_&amp;_Ri_Ninh6"/>
      <sheetName val="Thuy_dien_Na_Loi6"/>
      <sheetName val="bang_so_sanh_tong_hop6"/>
      <sheetName val="bang_so_sanh_tong_hop_(ty_le)6"/>
      <sheetName val="thu_nhap_binh_quan_(2)6"/>
      <sheetName val="dang_huong6"/>
      <sheetName val="phuong_an_16"/>
      <sheetName val="phuong_an_1_(2)6"/>
      <sheetName val="phuong_an26"/>
      <sheetName val="tong_hop_BQ6"/>
      <sheetName val="tong_hop_BQ-16"/>
      <sheetName val="phuong_an_chon6"/>
      <sheetName val="bang_so_sanh_tong_hop_(_PA_cho6"/>
      <sheetName val="dang_ap_dung6"/>
      <sheetName val="bang_tong_hop_(dang_huong)6"/>
      <sheetName val="KH_200³_(moi_max)6"/>
      <sheetName val="TH_du_toan_6"/>
      <sheetName val="Du_toan_6"/>
      <sheetName val="C_Tinh6"/>
      <sheetName val="B_T_HOP6"/>
      <sheetName val="HT_HE_DUONG6"/>
      <sheetName val="DH_D1,26"/>
      <sheetName val="Tro_giup6"/>
      <sheetName val="내역서_6"/>
      <sheetName val="ITB_COST6"/>
      <sheetName val="Form_A_1_III6"/>
      <sheetName val="Form_A_16"/>
      <sheetName val="Form_A_1_16"/>
      <sheetName val="BOM_Indirect6"/>
      <sheetName val="Form_A_1_II_16"/>
      <sheetName val="Form_A_1_II_26"/>
      <sheetName val="Rekap-Base_Price6"/>
      <sheetName val="LAI_-_LO6"/>
      <sheetName val="TO_KHAI_CHI_TIET6"/>
      <sheetName val="THUE_PII6"/>
      <sheetName val="THUE_PIII6"/>
      <sheetName val="Architecture_Work6"/>
      <sheetName val="w't_table6"/>
      <sheetName val="QUYET_TOAN_THUE_TNDN6"/>
      <sheetName val="BANG_CAN_DOI_RUT_GON6"/>
      <sheetName val="BANG_CAN_DOI6"/>
      <sheetName val="NHAT_KY_CHI_TIEN6"/>
      <sheetName val="LAI_LO6"/>
      <sheetName val="TO_KHAI_THUE_DT_-TNDN-_CP6"/>
      <sheetName val="QUYET_TOAN_THUE-_CAC_KHOAN6"/>
      <sheetName val="GIA_THANH6"/>
      <sheetName val="BAI_DUNG_6"/>
      <sheetName val="BIA_NAM6"/>
      <sheetName val="TM_BAO_CAO6"/>
      <sheetName val="D_&amp;_B_Summary6"/>
      <sheetName val="Summary_Sheets6"/>
      <sheetName val="Data_-_Codes6"/>
      <sheetName val="Cable_Data_CP57"/>
      <sheetName val="CAL_6"/>
      <sheetName val="sc0314_Index5"/>
      <sheetName val="4_주별물량Table6"/>
      <sheetName val="2_2_띠장의_설계6"/>
      <sheetName val="Cover_Sheet5"/>
      <sheetName val="BREAK_DOWN5"/>
      <sheetName val="CBL_Termination5"/>
      <sheetName val="Uhde_Equip_List5"/>
      <sheetName val="Pengalaman_Per5"/>
      <sheetName val="Engineering_Forecast5"/>
      <sheetName val="GM_0005"/>
      <sheetName val="Thang_125"/>
      <sheetName val="Thang_16"/>
      <sheetName val="Thang_12_(2)5"/>
      <sheetName val="Thang_015"/>
      <sheetName val="Code_025"/>
      <sheetName val="Code_035"/>
      <sheetName val="Code_045"/>
      <sheetName val="Code_055"/>
      <sheetName val="Code_065"/>
      <sheetName val="Code_075"/>
      <sheetName val="Code_095"/>
      <sheetName val="PO_Contabilizado_31-12-046"/>
      <sheetName val="Du_thau6"/>
      <sheetName val="Phan_tich_don_gia_(doc)6"/>
      <sheetName val="HRSG_PRINT6"/>
      <sheetName val="luong_thang_106"/>
      <sheetName val="tong_hop_thang_106"/>
      <sheetName val="TH_116"/>
      <sheetName val="px_khai_thac_26"/>
      <sheetName val="dao_lo_so_26"/>
      <sheetName val="luong_vp_thang_106"/>
      <sheetName val="&lt;&lt;380V&gt;&gt;_6"/>
      <sheetName val="_Est_6"/>
      <sheetName val="tank_list5"/>
      <sheetName val="공사비_내역_(가)6"/>
      <sheetName val="Price_Sheet6"/>
      <sheetName val="Resumen_Prestamos6"/>
      <sheetName val="Articoli_da_prezziario5"/>
      <sheetName val="CAL(1)_5"/>
      <sheetName val="Gravel_in_pond5"/>
      <sheetName val="PRECAST_lightconc-II5"/>
      <sheetName val="PIPE-03E_XLS5"/>
      <sheetName val="ﾄﾞﾊﾞｲFUEL_GAS追見5"/>
      <sheetName val="BASE_MET5"/>
      <sheetName val="REF_ONLY5"/>
      <sheetName val="BQ_List5"/>
      <sheetName val="Block#1-DVU_CDU5"/>
      <sheetName val="Append__4_1__Cash_Flow_Input5"/>
      <sheetName val="Append_5_1__Costing_Sheet5"/>
      <sheetName val="Append_5_5__Labour_Cost_5"/>
      <sheetName val="Append_5_1__Unit_Rates5"/>
      <sheetName val="Append_5_4__Site_Staff_5"/>
      <sheetName val="Append__5_3__SiteEstablishment5"/>
      <sheetName val="Append_3__Investments5"/>
      <sheetName val="Append_5_2__Material_Summary_5"/>
      <sheetName val="Liệt_kê5"/>
      <sheetName val="CT_035"/>
      <sheetName val="TH_035"/>
      <sheetName val="MTO_REV_05"/>
      <sheetName val="Bang_gia_NC5"/>
      <sheetName val="TH_DZ355"/>
      <sheetName val="bANG_THANH_TOAN_LUONG_SC5"/>
      <sheetName val="DON_GIA_TIEN_LUONG_SXCB5"/>
      <sheetName val="bang_ke_luong_sc5"/>
      <sheetName val="DICH_VU5"/>
      <sheetName val="BD_LE_TET5"/>
      <sheetName val="BANG_THANH_TOAN_LUONG_TO_SO_CH5"/>
      <sheetName val="BANG_TONG_HOP_LUONG_SP5"/>
      <sheetName val="Bang_ke_tien_luong_O_phong5"/>
      <sheetName val="bang_ke_luong_SP5"/>
      <sheetName val="tam_ung_luong_ky_I5"/>
      <sheetName val="bao_cao_BHXH_6_thang5"/>
      <sheetName val="CAU_15"/>
      <sheetName val="CAU5_A_Thu5"/>
      <sheetName val="yen_lenh5"/>
      <sheetName val="CAU5_(1+2)5"/>
      <sheetName val="co-no_25"/>
      <sheetName val="PO_List5"/>
      <sheetName val="Subcon_Status_-_Sum_New_Format5"/>
      <sheetName val="Subcontract_Status_-_Sum_all_$5"/>
      <sheetName val="SD_(1)5"/>
      <sheetName val="COST_SUMM5"/>
      <sheetName val="CC_Down_load_07165"/>
      <sheetName val="전차선로_물량표5"/>
      <sheetName val="DESIGN_CRITERIA5"/>
      <sheetName val="Repo_Date5"/>
      <sheetName val="TSCD_ko_dung4"/>
      <sheetName val="Tong_vat_tu4"/>
      <sheetName val="VT_luu4"/>
      <sheetName val="Vtu_u_dong4"/>
      <sheetName val="TSLD_khac4"/>
      <sheetName val="CC_da_pbo_het4"/>
      <sheetName val="견적대비_견적서4"/>
      <sheetName val="VËt_liÖu4"/>
      <sheetName val="K_L­¬ng_4"/>
      <sheetName val="GTDT_4"/>
      <sheetName val="Bï_VL_4"/>
      <sheetName val="Tæng_Hîp4"/>
      <sheetName val="Kinh_PhÝ4"/>
      <sheetName val="T_kÕ4"/>
      <sheetName val="tÝnh_VL4"/>
      <sheetName val="KL_®Ëp4"/>
      <sheetName val="Lµng_Lµ4"/>
      <sheetName val="1_우편집중내역서4"/>
      <sheetName val="BSD_(2)4"/>
      <sheetName val="간접인원_급료산출4"/>
      <sheetName val="30개월기준대비표_아랍택)4"/>
      <sheetName val="총괄표_(2)4"/>
      <sheetName val="project_management4"/>
      <sheetName val="Du_toan4"/>
      <sheetName val="Phan_tich_vat_tu4"/>
      <sheetName val="Tong_hop_vat_tu4"/>
      <sheetName val="Gia_tri_vat_tu4"/>
      <sheetName val="Chenh_lech_vat_tu4"/>
      <sheetName val="Chi_phi_van_chuyen4"/>
      <sheetName val="Don_gia_chi_tiet4"/>
      <sheetName val="Tong_hop_kinh_phi4"/>
      <sheetName val="Tu_van_Thiet_ke4"/>
      <sheetName val="Tien_do_thi_cong4"/>
      <sheetName val="Bia_du_toan4"/>
      <sheetName val="28+!60-28+420_5K954"/>
      <sheetName val="PGV-Th_(2)4"/>
      <sheetName val="Q5434_EQ_LIST4"/>
      <sheetName val="motor_power4"/>
      <sheetName val="NONS__604"/>
      <sheetName val="VALVE_LIST4"/>
      <sheetName val="Build_Up4"/>
      <sheetName val="1_설계조건4"/>
      <sheetName val="Valor_mensal4"/>
      <sheetName val="A1_Thru_A11-_LUMP_SUM_CONSTR4"/>
      <sheetName val="Process_Piping4"/>
      <sheetName val="OCT_FDN4"/>
      <sheetName val="33628-Rev__A4"/>
      <sheetName val="studbolt_no_4"/>
      <sheetName val="studbolt_size4"/>
      <sheetName val="item_sort_no4"/>
      <sheetName val="Silo_with_internal_cone4"/>
      <sheetName val="labour_coeff4"/>
      <sheetName val="Meas_-Hotel_Part4"/>
      <sheetName val="EC600"/>
      <sheetName val="cuoc vc"/>
      <sheetName val="_x0005__x0004_é_x0001_"/>
      <sheetName val="Curve(Commissioning)"/>
      <sheetName val="Plan Raw Data"/>
      <sheetName val="Diễn giải"/>
      <sheetName val="HSXL"/>
      <sheetName val="cuoc13"/>
      <sheetName val="Đơn giá kết cấu"/>
      <sheetName val="73-38-71"/>
      <sheetName val="Record CR"/>
      <sheetName val="Ty trong phan A"/>
      <sheetName val="前期_BS"/>
      <sheetName val="DG_SOC7"/>
      <sheetName val="DG_HQ7"/>
      <sheetName val="Bot_Giat_C7"/>
      <sheetName val="Bot_Giat_P_7"/>
      <sheetName val="THAY_THUNG_H7"/>
      <sheetName val="thi_nghiem7"/>
      <sheetName val="Tong_Thu7"/>
      <sheetName val="Tong_Chi7"/>
      <sheetName val="Truong_hoc7"/>
      <sheetName val="Cty_CP7"/>
      <sheetName val="G_thau_3B7"/>
      <sheetName val="T_Hop_Thu-chi7"/>
      <sheetName val="Thang_126"/>
      <sheetName val="Thang_17"/>
      <sheetName val="Thang_12_(2)6"/>
      <sheetName val="Thang_016"/>
      <sheetName val="DG_SOC8"/>
      <sheetName val="DG_HQ8"/>
      <sheetName val="Bot_Giat_C8"/>
      <sheetName val="Bot_Giat_P_8"/>
      <sheetName val="THAY_THUNG_H8"/>
      <sheetName val="thi_nghiem8"/>
      <sheetName val="Tong_Thu8"/>
      <sheetName val="Tong_Chi8"/>
      <sheetName val="Truong_hoc8"/>
      <sheetName val="Cty_CP8"/>
      <sheetName val="G_thau_3B8"/>
      <sheetName val="T_Hop_Thu-chi8"/>
      <sheetName val="Tien_ung7"/>
      <sheetName val="phi_luong37"/>
      <sheetName val="THVT_T57"/>
      <sheetName val="XL1_t57"/>
      <sheetName val="XL2_T57"/>
      <sheetName val="XL3_T57"/>
      <sheetName val="XL5_T57"/>
      <sheetName val="CC_XL17"/>
      <sheetName val="KKTS_047"/>
      <sheetName val="nha_kct7"/>
      <sheetName val="TH_du_toan_7"/>
      <sheetName val="Du_toan_7"/>
      <sheetName val="C_Tinh7"/>
      <sheetName val="congtac_vien-uy7"/>
      <sheetName val="Nhan_luc20017"/>
      <sheetName val="XE_DAU7"/>
      <sheetName val="XE_XANG7"/>
      <sheetName val="Hat_17"/>
      <sheetName val="_H8_duong7"/>
      <sheetName val="Hat_7dg7"/>
      <sheetName val="TH_duong_1B7"/>
      <sheetName val="TH_cau_1B7"/>
      <sheetName val="cau_H17"/>
      <sheetName val="Son_dg7"/>
      <sheetName val="THKL_H97"/>
      <sheetName val="VAT_TU_NHAN_TXQN7"/>
      <sheetName val="bang_tong_ke_khoi_luong_vat_tu7"/>
      <sheetName val="hcong_tkhe7"/>
      <sheetName val="VAT_TU_NHAN_TKHE7"/>
      <sheetName val="hcong_qn7"/>
      <sheetName val="VAT_TU_NHAN_(2)7"/>
      <sheetName val="CO_SO_DU_LIEU_PTVL7"/>
      <sheetName val="Thang_127"/>
      <sheetName val="Thang_18"/>
      <sheetName val="Thang_12_(2)7"/>
      <sheetName val="Thang_017"/>
      <sheetName val="TH_mau_moi_tu_T107"/>
      <sheetName val="Tong_hop_Quy_IV7"/>
      <sheetName val="DG_SOC9"/>
      <sheetName val="DG_HQ9"/>
      <sheetName val="Bot_Giat_C9"/>
      <sheetName val="Bot_Giat_P_9"/>
      <sheetName val="THAY_THUNG_H9"/>
      <sheetName val="thi_nghiem9"/>
      <sheetName val="Tong_Thu9"/>
      <sheetName val="Tong_Chi9"/>
      <sheetName val="Truong_hoc9"/>
      <sheetName val="Cty_CP9"/>
      <sheetName val="G_thau_3B9"/>
      <sheetName val="T_Hop_Thu-chi9"/>
      <sheetName val="DG_SOC11"/>
      <sheetName val="DG_HQ11"/>
      <sheetName val="Bot_Giat_C11"/>
      <sheetName val="Bot_Giat_P_11"/>
      <sheetName val="THAY_THUNG_H11"/>
      <sheetName val="thi_nghiem11"/>
      <sheetName val="Tong_Thu11"/>
      <sheetName val="Tong_Chi11"/>
      <sheetName val="Truong_hoc11"/>
      <sheetName val="Cty_CP11"/>
      <sheetName val="G_thau_3B11"/>
      <sheetName val="T_Hop_Thu-chi11"/>
      <sheetName val="Tien_ung9"/>
      <sheetName val="phi_luong39"/>
      <sheetName val="THVT_T59"/>
      <sheetName val="XL1_t59"/>
      <sheetName val="XL2_T59"/>
      <sheetName val="XL3_T59"/>
      <sheetName val="XL5_T59"/>
      <sheetName val="CC_XL19"/>
      <sheetName val="KKTS_049"/>
      <sheetName val="nha_kct9"/>
      <sheetName val="TH_du_toan_9"/>
      <sheetName val="Du_toan_9"/>
      <sheetName val="C_Tinh9"/>
      <sheetName val="congtac_vien-uy9"/>
      <sheetName val="Nhan_luc20019"/>
      <sheetName val="huy_dong_von9"/>
      <sheetName val="Lai_vayxd9"/>
      <sheetName val="Lai_vayphaitra9"/>
      <sheetName val="Lai_vay_9"/>
      <sheetName val="tra_von9"/>
      <sheetName val="KH_chi_tiet9"/>
      <sheetName val="XE_DAU9"/>
      <sheetName val="XE_XANG9"/>
      <sheetName val="Hat_19"/>
      <sheetName val="_H8_duong9"/>
      <sheetName val="Hat_7dg9"/>
      <sheetName val="TH_duong_1B9"/>
      <sheetName val="TH_cau_1B9"/>
      <sheetName val="cau_H19"/>
      <sheetName val="Son_dg9"/>
      <sheetName val="THKL_H99"/>
      <sheetName val="VAT_TU_NHAN_TXQN9"/>
      <sheetName val="bang_tong_ke_khoi_luong_vat_tu9"/>
      <sheetName val="hcong_tkhe9"/>
      <sheetName val="VAT_TU_NHAN_TKHE9"/>
      <sheetName val="hcong_qn9"/>
      <sheetName val="VAT_TU_NHAN_(2)9"/>
      <sheetName val="CO_SO_DU_LIEU_PTVL9"/>
      <sheetName val="Thang_129"/>
      <sheetName val="Thang_110"/>
      <sheetName val="Thang_12_(2)9"/>
      <sheetName val="Thang_019"/>
      <sheetName val="TH_mau_moi_tu_T109"/>
      <sheetName val="Tong_hop_Quy_IV9"/>
      <sheetName val="DG_SOC10"/>
      <sheetName val="DG_HQ10"/>
      <sheetName val="Bot_Giat_C10"/>
      <sheetName val="Bot_Giat_P_10"/>
      <sheetName val="THAY_THUNG_H10"/>
      <sheetName val="thi_nghiem10"/>
      <sheetName val="Tong_Thu10"/>
      <sheetName val="Tong_Chi10"/>
      <sheetName val="Truong_hoc10"/>
      <sheetName val="Cty_CP10"/>
      <sheetName val="G_thau_3B10"/>
      <sheetName val="T_Hop_Thu-chi10"/>
      <sheetName val="Tien_ung8"/>
      <sheetName val="phi_luong38"/>
      <sheetName val="THVT_T58"/>
      <sheetName val="XL1_t58"/>
      <sheetName val="XL2_T58"/>
      <sheetName val="XL3_T58"/>
      <sheetName val="XL5_T58"/>
      <sheetName val="CC_XL18"/>
      <sheetName val="KKTS_048"/>
      <sheetName val="nha_kct8"/>
      <sheetName val="TH_du_toan_8"/>
      <sheetName val="Du_toan_8"/>
      <sheetName val="C_Tinh8"/>
      <sheetName val="congtac_vien-uy8"/>
      <sheetName val="Nhan_luc20018"/>
      <sheetName val="huy_dong_von8"/>
      <sheetName val="Lai_vayxd8"/>
      <sheetName val="Lai_vayphaitra8"/>
      <sheetName val="Lai_vay_8"/>
      <sheetName val="tra_von8"/>
      <sheetName val="KH_chi_tiet8"/>
      <sheetName val="XE_DAU8"/>
      <sheetName val="XE_XANG8"/>
      <sheetName val="Hat_18"/>
      <sheetName val="_H8_duong8"/>
      <sheetName val="Hat_7dg8"/>
      <sheetName val="TH_duong_1B8"/>
      <sheetName val="TH_cau_1B8"/>
      <sheetName val="cau_H18"/>
      <sheetName val="Son_dg8"/>
      <sheetName val="THKL_H98"/>
      <sheetName val="VAT_TU_NHAN_TXQN8"/>
      <sheetName val="bang_tong_ke_khoi_luong_vat_tu8"/>
      <sheetName val="hcong_tkhe8"/>
      <sheetName val="VAT_TU_NHAN_TKHE8"/>
      <sheetName val="hcong_qn8"/>
      <sheetName val="VAT_TU_NHAN_(2)8"/>
      <sheetName val="CO_SO_DU_LIEU_PTVL8"/>
      <sheetName val="Thang_128"/>
      <sheetName val="Thang_19"/>
      <sheetName val="Thang_12_(2)8"/>
      <sheetName val="Thang_018"/>
      <sheetName val="TH_mau_moi_tu_T108"/>
      <sheetName val="Tong_hop_Quy_IV8"/>
      <sheetName val="DG_SOC12"/>
      <sheetName val="DG_HQ12"/>
      <sheetName val="Bot_Giat_C12"/>
      <sheetName val="Bot_Giat_P_12"/>
      <sheetName val="THAY_THUNG_H12"/>
      <sheetName val="thi_nghiem12"/>
      <sheetName val="Tong_Thu12"/>
      <sheetName val="Tong_Chi12"/>
      <sheetName val="Truong_hoc12"/>
      <sheetName val="Cty_CP12"/>
      <sheetName val="G_thau_3B12"/>
      <sheetName val="T_Hop_Thu-chi12"/>
      <sheetName val="Tien_ung10"/>
      <sheetName val="phi_luong310"/>
      <sheetName val="THVT_T510"/>
      <sheetName val="XL1_t510"/>
      <sheetName val="XL2_T510"/>
      <sheetName val="XL3_T510"/>
      <sheetName val="XL5_T510"/>
      <sheetName val="CC_XL110"/>
      <sheetName val="KKTS_0410"/>
      <sheetName val="nha_kct10"/>
      <sheetName val="TH_du_toan_10"/>
      <sheetName val="Du_toan_10"/>
      <sheetName val="C_Tinh10"/>
      <sheetName val="congtac_vien-uy10"/>
      <sheetName val="Nhan_luc200110"/>
      <sheetName val="huy_dong_von10"/>
      <sheetName val="Lai_vayxd10"/>
      <sheetName val="Lai_vayphaitra10"/>
      <sheetName val="Lai_vay_10"/>
      <sheetName val="tra_von10"/>
      <sheetName val="KH_chi_tiet10"/>
      <sheetName val="XE_DAU10"/>
      <sheetName val="XE_XANG10"/>
      <sheetName val="Hat_110"/>
      <sheetName val="_H8_duong10"/>
      <sheetName val="Hat_7dg10"/>
      <sheetName val="TH_duong_1B10"/>
      <sheetName val="TH_cau_1B10"/>
      <sheetName val="cau_H110"/>
      <sheetName val="Son_dg10"/>
      <sheetName val="THKL_H910"/>
      <sheetName val="VAT_TU_NHAN_TXQN10"/>
      <sheetName val="bang_tong_ke_khoi_luong_vat_t10"/>
      <sheetName val="hcong_tkhe10"/>
      <sheetName val="VAT_TU_NHAN_TKHE10"/>
      <sheetName val="hcong_qn10"/>
      <sheetName val="VAT_TU_NHAN_(2)10"/>
      <sheetName val="CO_SO_DU_LIEU_PTVL10"/>
      <sheetName val="Thang_1210"/>
      <sheetName val="Thang_111"/>
      <sheetName val="Thang_12_(2)10"/>
      <sheetName val="Thang_0110"/>
      <sheetName val="TH_mau_moi_tu_T1010"/>
      <sheetName val="Tong_hop_Quy_IV10"/>
      <sheetName val="DG_SOC13"/>
      <sheetName val="DG_HQ13"/>
      <sheetName val="Bot_Giat_C13"/>
      <sheetName val="Bot_Giat_P_13"/>
      <sheetName val="THAY_THUNG_H13"/>
      <sheetName val="thi_nghiem13"/>
      <sheetName val="Tong_Thu13"/>
      <sheetName val="Tong_Chi13"/>
      <sheetName val="Truong_hoc13"/>
      <sheetName val="Cty_CP13"/>
      <sheetName val="G_thau_3B13"/>
      <sheetName val="T_Hop_Thu-chi13"/>
      <sheetName val="Tien_ung11"/>
      <sheetName val="phi_luong311"/>
      <sheetName val="THVT_T511"/>
      <sheetName val="XL1_t511"/>
      <sheetName val="XL2_T511"/>
      <sheetName val="XL3_T511"/>
      <sheetName val="XL5_T511"/>
      <sheetName val="CC_XL111"/>
      <sheetName val="KKTS_0411"/>
      <sheetName val="nha_kct11"/>
      <sheetName val="TH_du_toan_11"/>
      <sheetName val="Du_toan_11"/>
      <sheetName val="C_Tinh11"/>
      <sheetName val="congtac_vien-uy11"/>
      <sheetName val="Nhan_luc200111"/>
      <sheetName val="huy_dong_von11"/>
      <sheetName val="Lai_vayxd11"/>
      <sheetName val="Lai_vayphaitra11"/>
      <sheetName val="Lai_vay_11"/>
      <sheetName val="tra_von11"/>
      <sheetName val="KH_chi_tiet11"/>
      <sheetName val="XE_DAU11"/>
      <sheetName val="XE_XANG11"/>
      <sheetName val="Hat_111"/>
      <sheetName val="_H8_duong11"/>
      <sheetName val="Hat_7dg11"/>
      <sheetName val="TH_duong_1B11"/>
      <sheetName val="TH_cau_1B11"/>
      <sheetName val="cau_H111"/>
      <sheetName val="Son_dg11"/>
      <sheetName val="THKL_H911"/>
      <sheetName val="VAT_TU_NHAN_TXQN11"/>
      <sheetName val="bang_tong_ke_khoi_luong_vat_t11"/>
      <sheetName val="hcong_tkhe11"/>
      <sheetName val="VAT_TU_NHAN_TKHE11"/>
      <sheetName val="hcong_qn11"/>
      <sheetName val="VAT_TU_NHAN_(2)11"/>
      <sheetName val="CO_SO_DU_LIEU_PTVL11"/>
      <sheetName val="Thang_1211"/>
      <sheetName val="Thang_112"/>
      <sheetName val="Thang_12_(2)11"/>
      <sheetName val="Thang_0111"/>
      <sheetName val="TH_mau_moi_tu_T1011"/>
      <sheetName val="Tong_hop_Quy_IV11"/>
      <sheetName val="DG_SOC14"/>
      <sheetName val="DG_HQ14"/>
      <sheetName val="Bot_Giat_C14"/>
      <sheetName val="Bot_Giat_P_14"/>
      <sheetName val="THAY_THUNG_H14"/>
      <sheetName val="thi_nghiem14"/>
      <sheetName val="Tong_Thu14"/>
      <sheetName val="Tong_Chi14"/>
      <sheetName val="Truong_hoc14"/>
      <sheetName val="Cty_CP14"/>
      <sheetName val="G_thau_3B14"/>
      <sheetName val="T_Hop_Thu-chi14"/>
      <sheetName val="Tien_ung12"/>
      <sheetName val="phi_luong312"/>
      <sheetName val="THVT_T512"/>
      <sheetName val="XL1_t512"/>
      <sheetName val="XL2_T512"/>
      <sheetName val="XL3_T512"/>
      <sheetName val="XL5_T512"/>
      <sheetName val="CC_XL112"/>
      <sheetName val="KKTS_0412"/>
      <sheetName val="nha_kct12"/>
      <sheetName val="TH_du_toan_12"/>
      <sheetName val="Du_toan_12"/>
      <sheetName val="C_Tinh12"/>
      <sheetName val="congtac_vien-uy12"/>
      <sheetName val="Nhan_luc200112"/>
      <sheetName val="huy_dong_von12"/>
      <sheetName val="Lai_vayxd12"/>
      <sheetName val="Lai_vayphaitra12"/>
      <sheetName val="Lai_vay_12"/>
      <sheetName val="tra_von12"/>
      <sheetName val="KH_chi_tiet12"/>
      <sheetName val="XE_DAU12"/>
      <sheetName val="XE_XANG12"/>
      <sheetName val="Hat_112"/>
      <sheetName val="_H8_duong12"/>
      <sheetName val="Hat_7dg12"/>
      <sheetName val="TH_duong_1B12"/>
      <sheetName val="TH_cau_1B12"/>
      <sheetName val="cau_H112"/>
      <sheetName val="Son_dg12"/>
      <sheetName val="THKL_H912"/>
      <sheetName val="VAT_TU_NHAN_TXQN12"/>
      <sheetName val="bang_tong_ke_khoi_luong_vat_t12"/>
      <sheetName val="hcong_tkhe12"/>
      <sheetName val="VAT_TU_NHAN_TKHE12"/>
      <sheetName val="hcong_qn12"/>
      <sheetName val="VAT_TU_NHAN_(2)12"/>
      <sheetName val="CO_SO_DU_LIEU_PTVL12"/>
      <sheetName val="Thang_1212"/>
      <sheetName val="Thang_113"/>
      <sheetName val="Thang_12_(2)12"/>
      <sheetName val="Thang_0112"/>
      <sheetName val="TH_mau_moi_tu_T1012"/>
      <sheetName val="Tong_hop_Quy_IV12"/>
      <sheetName val="DG_SOC15"/>
      <sheetName val="DG_HQ15"/>
      <sheetName val="Bot_Giat_C15"/>
      <sheetName val="Bot_Giat_P_15"/>
      <sheetName val="THAY_THUNG_H15"/>
      <sheetName val="thi_nghiem15"/>
      <sheetName val="Tong_Thu15"/>
      <sheetName val="Tong_Chi15"/>
      <sheetName val="Truong_hoc15"/>
      <sheetName val="Cty_CP15"/>
      <sheetName val="G_thau_3B15"/>
      <sheetName val="T_Hop_Thu-chi15"/>
      <sheetName val="Tien_ung13"/>
      <sheetName val="phi_luong313"/>
      <sheetName val="THVT_T513"/>
      <sheetName val="XL1_t513"/>
      <sheetName val="XL2_T513"/>
      <sheetName val="XL3_T513"/>
      <sheetName val="XL5_T513"/>
      <sheetName val="CC_XL113"/>
      <sheetName val="KKTS_0413"/>
      <sheetName val="nha_kct13"/>
      <sheetName val="TH_du_toan_13"/>
      <sheetName val="Du_toan_13"/>
      <sheetName val="C_Tinh13"/>
      <sheetName val="congtac_vien-uy13"/>
      <sheetName val="Nhan_luc200113"/>
      <sheetName val="huy_dong_von13"/>
      <sheetName val="Lai_vayxd13"/>
      <sheetName val="Lai_vayphaitra13"/>
      <sheetName val="Lai_vay_13"/>
      <sheetName val="tra_von13"/>
      <sheetName val="KH_chi_tiet13"/>
      <sheetName val="XE_DAU13"/>
      <sheetName val="XE_XANG13"/>
      <sheetName val="Hat_113"/>
      <sheetName val="_H8_duong13"/>
      <sheetName val="Hat_7dg13"/>
      <sheetName val="TH_duong_1B13"/>
      <sheetName val="TH_cau_1B13"/>
      <sheetName val="cau_H113"/>
      <sheetName val="Son_dg13"/>
      <sheetName val="THKL_H913"/>
      <sheetName val="VAT_TU_NHAN_TXQN13"/>
      <sheetName val="bang_tong_ke_khoi_luong_vat_t13"/>
      <sheetName val="hcong_tkhe13"/>
      <sheetName val="VAT_TU_NHAN_TKHE13"/>
      <sheetName val="hcong_qn13"/>
      <sheetName val="VAT_TU_NHAN_(2)13"/>
      <sheetName val="CO_SO_DU_LIEU_PTVL13"/>
      <sheetName val="Thang_1213"/>
      <sheetName val="Thang_114"/>
      <sheetName val="Thang_12_(2)13"/>
      <sheetName val="Thang_0113"/>
      <sheetName val="TH_mau_moi_tu_T1013"/>
      <sheetName val="Tong_hop_Quy_IV13"/>
      <sheetName val="DG_SOC16"/>
      <sheetName val="DG_HQ16"/>
      <sheetName val="Bot_Giat_C16"/>
      <sheetName val="Bot_Giat_P_16"/>
      <sheetName val="THAY_THUNG_H16"/>
      <sheetName val="thi_nghiem16"/>
      <sheetName val="Tong_Thu16"/>
      <sheetName val="Tong_Chi16"/>
      <sheetName val="Truong_hoc16"/>
      <sheetName val="Cty_CP16"/>
      <sheetName val="G_thau_3B16"/>
      <sheetName val="T_Hop_Thu-chi16"/>
      <sheetName val="Tien_ung14"/>
      <sheetName val="phi_luong314"/>
      <sheetName val="THVT_T514"/>
      <sheetName val="XL1_t514"/>
      <sheetName val="XL2_T514"/>
      <sheetName val="XL3_T514"/>
      <sheetName val="XL5_T514"/>
      <sheetName val="CC_XL114"/>
      <sheetName val="KKTS_0414"/>
      <sheetName val="nha_kct14"/>
      <sheetName val="TH_du_toan_14"/>
      <sheetName val="Du_toan_14"/>
      <sheetName val="C_Tinh14"/>
      <sheetName val="congtac_vien-uy14"/>
      <sheetName val="Nhan_luc200114"/>
      <sheetName val="huy_dong_von14"/>
      <sheetName val="Lai_vayxd14"/>
      <sheetName val="Lai_vayphaitra14"/>
      <sheetName val="Lai_vay_14"/>
      <sheetName val="tra_von14"/>
      <sheetName val="KH_chi_tiet14"/>
      <sheetName val="XE_DAU14"/>
      <sheetName val="XE_XANG14"/>
      <sheetName val="Hat_114"/>
      <sheetName val="_H8_duong14"/>
      <sheetName val="Hat_7dg14"/>
      <sheetName val="TH_duong_1B14"/>
      <sheetName val="TH_cau_1B14"/>
      <sheetName val="cau_H114"/>
      <sheetName val="Son_dg14"/>
      <sheetName val="THKL_H914"/>
      <sheetName val="VAT_TU_NHAN_TXQN14"/>
      <sheetName val="bang_tong_ke_khoi_luong_vat_t14"/>
      <sheetName val="hcong_tkhe14"/>
      <sheetName val="VAT_TU_NHAN_TKHE14"/>
      <sheetName val="hcong_qn14"/>
      <sheetName val="VAT_TU_NHAN_(2)14"/>
      <sheetName val="CO_SO_DU_LIEU_PTVL14"/>
      <sheetName val="Thang_1214"/>
      <sheetName val="Thang_115"/>
      <sheetName val="Thang_12_(2)14"/>
      <sheetName val="Thang_0114"/>
      <sheetName val="TH_mau_moi_tu_T1014"/>
      <sheetName val="Tong_hop_Quy_IV14"/>
      <sheetName val="data07fib"/>
      <sheetName val="data08fib"/>
      <sheetName val="data09fib"/>
      <sheetName val="Package1"/>
      <sheetName val="Dept code"/>
      <sheetName val="docket"/>
      <sheetName val="Line code"/>
      <sheetName val="PSB.TB"/>
      <sheetName val="Weekly"/>
      <sheetName val="X"/>
      <sheetName val="è"/>
      <sheetName val="2012"/>
      <sheetName val="DS_10"/>
      <sheetName val="TK11_x0018_"/>
      <sheetName val="Sprachelemente"/>
      <sheetName val="theo doi sach T11"/>
      <sheetName val="U102-U104 Detail"/>
      <sheetName val="TB_220"/>
      <sheetName val="ctdz10"/>
      <sheetName val="Phuc loi׮"/>
      <sheetName val="Phuc loiԼ"/>
      <sheetName val="Phuc loiעᎶ最"/>
      <sheetName val="DATA10"/>
      <sheetName val="DATA1"/>
      <sheetName val="t_x0005_"/>
      <sheetName val="t&lt;"/>
      <sheetName val="t_x001c_"/>
      <sheetName val="CPLT"/>
      <sheetName val="BAL42"/>
      <sheetName val="Breakeven Analysis"/>
      <sheetName val="CST1198"/>
      <sheetName val="Daily Record"/>
      <sheetName val="gene0402AMT&gt;0"/>
      <sheetName val="대구"/>
      <sheetName val="GTGT2004"/>
      <sheetName val="TNDN2004"/>
      <sheetName val="ChitietTNDN"/>
      <sheetName val="Dukien2005"/>
      <sheetName val="Dangkyluong05"/>
      <sheetName val="99원가원판"/>
      <sheetName val="Allocation-out"/>
      <sheetName val="kh(r)"/>
      <sheetName val="Справочник статей ОРЕХ"/>
      <sheetName val="Справочник МВЗ-ЦФО "/>
      <sheetName val="справочники разные"/>
      <sheetName val="справоч САРЕХ 2 уровень"/>
      <sheetName val="справочн САРЕХ 1 уровень"/>
      <sheetName val="Блоки"/>
      <sheetName val="Справочник ОРЕХ I и II уровни"/>
      <sheetName val="Справочник Блоки"/>
      <sheetName val="Справочник структ. предп.ЦФО"/>
      <sheetName val="vs"/>
      <sheetName val="HD"/>
      <sheetName val="VB"/>
      <sheetName val="DGTH_CT"/>
      <sheetName val="1-TH"/>
      <sheetName val="KHAI THAC"/>
      <sheetName val="XN XAY LAP"/>
      <sheetName val="CO DIEN"/>
      <sheetName val="Y TE"/>
      <sheetName val="T.T"/>
      <sheetName val="XN KHOAN"/>
      <sheetName val="NI PI"/>
      <sheetName val="CONG TAC"/>
      <sheetName val="THBCOM 12-03"/>
      <sheetName val="BEST FOODS"/>
      <sheetName val="6.0 DGCT"/>
      <sheetName val="Parameters"/>
      <sheetName val="Rev domes 17"/>
      <sheetName val="Control"/>
      <sheetName val="5%"/>
      <sheetName val="Project Data"/>
      <sheetName val="bo ma"/>
      <sheetName val="TH06"/>
      <sheetName val="SLTB PT T06"/>
      <sheetName val="VT Nhap - Xuat T06"/>
      <sheetName val="Hướng dẫn"/>
      <sheetName val="Nhap_VT_oto1"/>
      <sheetName val="Don_gia1"/>
      <sheetName val="Project_Data1"/>
      <sheetName val="Check_C1"/>
      <sheetName val="bo_ma1"/>
      <sheetName val="SLTB_PT_T061"/>
      <sheetName val="VT_Nhap_-_Xuat_T061"/>
      <sheetName val="Hướng_dẫn1"/>
      <sheetName val="Nhap_VT_oto"/>
      <sheetName val="Don_gia"/>
      <sheetName val="Project_Data"/>
      <sheetName val="Check_C"/>
      <sheetName val="bo_ma"/>
      <sheetName val="SLTB_PT_T06"/>
      <sheetName val="VT_Nhap_-_Xuat_T06"/>
      <sheetName val="Hướng_dẫn"/>
      <sheetName val="PTMQT"/>
      <sheetName val="Q1-0"/>
      <sheetName val="ESTI."/>
      <sheetName val="Gr"/>
      <sheetName val="P7_HO Termination 07"/>
      <sheetName val="Aging"/>
      <sheetName val="Credit"/>
      <sheetName val="CustList"/>
      <sheetName val="Info"/>
      <sheetName val="Tool"/>
      <sheetName val="ton"/>
      <sheetName val="Thông tin"/>
      <sheetName val="IBs"/>
      <sheetName val="BJ1"/>
      <sheetName val="BJ0"/>
      <sheetName val="BJc"/>
      <sheetName val="Bang CDTK"/>
      <sheetName val="FF-2"/>
      <sheetName val="LUþ"/>
      <sheetName val="NKY"/>
      <sheetName val="dongiaTH "/>
      <sheetName val="dongiaTH_"/>
      <sheetName val="CompanyValTable"/>
      <sheetName val="CTNX"/>
      <sheetName val="Data2013"/>
      <sheetName val="CDKT01"/>
      <sheetName val="TC01"/>
      <sheetName val="TC nguon"/>
      <sheetName val="NV01"/>
      <sheetName val="CNo"/>
      <sheetName val="BC Tai san"/>
      <sheetName val="Xac nhan kho bac"/>
      <sheetName val="SOE - USD"/>
      <sheetName val="SOE-EUR"/>
      <sheetName val="BC TKTU-ADB"/>
      <sheetName val="BC TKTU-AFD"/>
      <sheetName val="Bao cao GT KL XDCB thuc hien"/>
      <sheetName val="BangkeNX"/>
      <sheetName val="SoTHVT"/>
      <sheetName val="設備仕様一覧"/>
      <sheetName val="新ｶﾞｽ設計"/>
      <sheetName val="Quotation(Ref)byPOLYCO"/>
      <sheetName val="CDV"/>
      <sheetName val="Doi so"/>
      <sheetName val="BMS"/>
      <sheetName val="20110731수금"/>
      <sheetName val="상세"/>
      <sheetName val="외상매출금시산"/>
      <sheetName val="Reference"/>
      <sheetName val="table"/>
      <sheetName val="Dec3"/>
      <sheetName val="T진도"/>
      <sheetName val="Report_WH"/>
      <sheetName val="JANTB"/>
      <sheetName val="Report KPI "/>
      <sheetName val="Sau do~g"/>
      <sheetName val="detial TSA"/>
      <sheetName val="K242 K98"/>
      <sheetName val="Chh tiet - Dv lap"/>
      <sheetName val="Phuc loiע"/>
      <sheetName val="Data-creditor"/>
      <sheetName val="GS"/>
      <sheetName val="FF-50"/>
      <sheetName val="PL"/>
      <sheetName val="Lban"/>
      <sheetName val="Parameter"/>
      <sheetName val="conbs"/>
      <sheetName val="Tinh KH"/>
      <sheetName val="수입"/>
      <sheetName val="DM Dân tộc"/>
      <sheetName val="DM Tỉnh thành"/>
      <sheetName val="DM Tôn giáo"/>
      <sheetName val="DS NHAN VIEN NMHM"/>
      <sheetName val="M201"/>
      <sheetName val="Deferred Sales Aug04"/>
      <sheetName val="Deferred Sales Dec04"/>
      <sheetName val="[PIPE-03E.XLS]__Kaefer_delhi__2"/>
      <sheetName val="ctBT"/>
      <sheetName val="ntua_x0005_"/>
      <sheetName val="Quy4"/>
      <sheetName val="Danh_sach_hang"/>
      <sheetName val="KHO_X_N"/>
      <sheetName val="Open"/>
      <sheetName val="Function"/>
      <sheetName val="Noisuy-LLL"/>
      <sheetName val="DataBar"/>
      <sheetName val="Chucdanh don vi"/>
      <sheetName val="TD"/>
      <sheetName val="DG "/>
      <sheetName val="Công trình-BB-ĐKT"/>
      <sheetName val="Los Angeles"/>
      <sheetName val="Mo M1"/>
      <sheetName val="DGVLNC"/>
      <sheetName val="DLNS"/>
      <sheetName val="27_920-28+160.Su3"/>
      <sheetName val="__Kaefer-delhi_general$_MGT-DRT"/>
      <sheetName val="_PIPE-03E.XLS__MGT_DRT_MGT_IM_2"/>
      <sheetName val="_PIPE-03E.XLS__N_MGT_DRT_MGT__2"/>
      <sheetName val="_PIPE-03E.XLS塅䕃⹌塅E hop thep"/>
      <sheetName val="BU9-10_x0015__PIPE-03E.XLS_BU10-11"/>
      <sheetName val="Nnh1-2+80_x0019__PIPE-03E.XLS_MD1"/>
      <sheetName val="Mnh0-1_x0014__PIPE-03E.XLS_Nnh0-1"/>
      <sheetName val="Gia_tr_"/>
      <sheetName val="Ki__m_tra_DS_thue_GTGT"/>
      <sheetName val="Thuong_dip_nhan_danh_hieu_AHL_"/>
      <sheetName val="Gia_tr_1"/>
      <sheetName val="Ki__m_tra_DS_thue_GTGT1"/>
      <sheetName val="Thuong_dip_nhan_danh_hieu_AHL_1"/>
      <sheetName val="Gia_tr_2"/>
      <sheetName val="Ki__m_tra_DS_thue_GTGT2"/>
      <sheetName val="Thuong_dip_nhan_danh_hieu_AHL_2"/>
      <sheetName val="_PIPE-03E_XLSÝ26+960-27+150_4(k"/>
      <sheetName val="_PIPE-03E_XLSÝ26+960-27+150_4(1"/>
      <sheetName val="_PIPE-03E.XLS___Kaefer_delhi__2"/>
      <sheetName val="C.TIE-"/>
      <sheetName val="K"/>
      <sheetName val="II.5.B"/>
      <sheetName val="N_x0000_13-13+374_x0000__x0000__x0000__x0000__x0000__x0000__x0004__x0000__x0000__x0000__x0000__x0000_軈ş@_x0004__x0000__x0000__x0000__x0000_"/>
      <sheetName val="T1(T1)0_x0000_"/>
      <sheetName val="기계_x0005__x0000_"/>
      <sheetName val="C45A-B_x0000_"/>
      <sheetName val="Kiã丵⿇_x0005__x0000_"/>
      <sheetName val="T_x0003__x0000_ong dip nhan dan"/>
      <sheetName val="Chi tiet_x0000__x0000__x0000__x0000__x0000__x0000__x0000__x0000__x0000_"/>
      <sheetName val="nphꗃ〒_x0005__x0000_"/>
      <sheetName val="gia vaԀ_x0000__x0000__x0000__x0000__x0000_"/>
      <sheetName val="CTM_x0000_"/>
      <sheetName val="Sk _x0000__x0008__x0005_"/>
      <sheetName val="BU9-10_x0000__x0000__x0000__x0015_[PIPE-03E.XLS]BU10-11"/>
      <sheetName val="Nnh1-2+80_x0000__x0000__x0000__x0000__x0019_[PIPE-03E.XLS]MD1"/>
      <sheetName val="Mnh0-1_x0000__x0000__x0000__x0014_[PIPE-03E.XLS]Nnh0-1_x0000_"/>
      <sheetName val="THU _x0005__x0000__x0000__x0000__x0002_"/>
      <sheetName val="Cong n"/>
      <sheetName val="TD"/>
      <sheetName val="Caod"/>
      <sheetName val="_x0000_"/>
      <sheetName val="T_x0003_ong dip nhan danh hieu AHL§"/>
      <sheetName val="_x0005_"/>
      <sheetName val="BU13-_x0003_+"/>
      <sheetName val="Q1-0_x0000_"/>
      <sheetName val="Dec3_x0000_"/>
      <sheetName val="ntua_x0005__x0000_"/>
    </sheetNames>
    <definedNames>
      <definedName name="DataFilter"/>
      <definedName name="DataSort"/>
      <definedName name="GoBack" sheetId="1"/>
    </definedNames>
    <sheetDataSet>
      <sheetData sheetId="0"/>
      <sheetData sheetId="1" refreshError="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refreshError="1"/>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refreshError="1"/>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refreshError="1"/>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sheetData sheetId="757"/>
      <sheetData sheetId="758"/>
      <sheetData sheetId="759"/>
      <sheetData sheetId="760"/>
      <sheetData sheetId="761"/>
      <sheetData sheetId="762"/>
      <sheetData sheetId="763"/>
      <sheetData sheetId="764"/>
      <sheetData sheetId="765"/>
      <sheetData sheetId="766"/>
      <sheetData sheetId="767"/>
      <sheetData sheetId="768"/>
      <sheetData sheetId="769"/>
      <sheetData sheetId="770"/>
      <sheetData sheetId="771"/>
      <sheetData sheetId="772"/>
      <sheetData sheetId="773"/>
      <sheetData sheetId="774"/>
      <sheetData sheetId="775"/>
      <sheetData sheetId="776"/>
      <sheetData sheetId="777"/>
      <sheetData sheetId="778"/>
      <sheetData sheetId="779"/>
      <sheetData sheetId="780"/>
      <sheetData sheetId="781"/>
      <sheetData sheetId="782"/>
      <sheetData sheetId="783"/>
      <sheetData sheetId="784"/>
      <sheetData sheetId="785"/>
      <sheetData sheetId="786"/>
      <sheetData sheetId="787"/>
      <sheetData sheetId="788"/>
      <sheetData sheetId="789"/>
      <sheetData sheetId="790"/>
      <sheetData sheetId="791"/>
      <sheetData sheetId="792"/>
      <sheetData sheetId="793"/>
      <sheetData sheetId="794"/>
      <sheetData sheetId="795"/>
      <sheetData sheetId="796"/>
      <sheetData sheetId="797"/>
      <sheetData sheetId="798"/>
      <sheetData sheetId="799"/>
      <sheetData sheetId="800"/>
      <sheetData sheetId="801"/>
      <sheetData sheetId="802"/>
      <sheetData sheetId="803"/>
      <sheetData sheetId="804"/>
      <sheetData sheetId="805"/>
      <sheetData sheetId="806"/>
      <sheetData sheetId="807"/>
      <sheetData sheetId="808"/>
      <sheetData sheetId="809"/>
      <sheetData sheetId="810"/>
      <sheetData sheetId="811"/>
      <sheetData sheetId="812"/>
      <sheetData sheetId="813"/>
      <sheetData sheetId="814"/>
      <sheetData sheetId="815"/>
      <sheetData sheetId="816"/>
      <sheetData sheetId="817"/>
      <sheetData sheetId="818"/>
      <sheetData sheetId="819"/>
      <sheetData sheetId="820" refreshError="1"/>
      <sheetData sheetId="821"/>
      <sheetData sheetId="822"/>
      <sheetData sheetId="823" refreshError="1"/>
      <sheetData sheetId="824" refreshError="1"/>
      <sheetData sheetId="825" refreshError="1"/>
      <sheetData sheetId="826" refreshError="1"/>
      <sheetData sheetId="827" refreshError="1"/>
      <sheetData sheetId="828" refreshError="1"/>
      <sheetData sheetId="829"/>
      <sheetData sheetId="830"/>
      <sheetData sheetId="831" refreshError="1"/>
      <sheetData sheetId="832" refreshError="1"/>
      <sheetData sheetId="833" refreshError="1"/>
      <sheetData sheetId="834" refreshError="1"/>
      <sheetData sheetId="835"/>
      <sheetData sheetId="836"/>
      <sheetData sheetId="837"/>
      <sheetData sheetId="838"/>
      <sheetData sheetId="839"/>
      <sheetData sheetId="840"/>
      <sheetData sheetId="841"/>
      <sheetData sheetId="842"/>
      <sheetData sheetId="843"/>
      <sheetData sheetId="844"/>
      <sheetData sheetId="845"/>
      <sheetData sheetId="846"/>
      <sheetData sheetId="847"/>
      <sheetData sheetId="848"/>
      <sheetData sheetId="849"/>
      <sheetData sheetId="850"/>
      <sheetData sheetId="851"/>
      <sheetData sheetId="852"/>
      <sheetData sheetId="853"/>
      <sheetData sheetId="854"/>
      <sheetData sheetId="855"/>
      <sheetData sheetId="856"/>
      <sheetData sheetId="857"/>
      <sheetData sheetId="858"/>
      <sheetData sheetId="859"/>
      <sheetData sheetId="860"/>
      <sheetData sheetId="861"/>
      <sheetData sheetId="862"/>
      <sheetData sheetId="863"/>
      <sheetData sheetId="864"/>
      <sheetData sheetId="865"/>
      <sheetData sheetId="866"/>
      <sheetData sheetId="867"/>
      <sheetData sheetId="868"/>
      <sheetData sheetId="869"/>
      <sheetData sheetId="870"/>
      <sheetData sheetId="871"/>
      <sheetData sheetId="872"/>
      <sheetData sheetId="873"/>
      <sheetData sheetId="874"/>
      <sheetData sheetId="875"/>
      <sheetData sheetId="876" refreshError="1"/>
      <sheetData sheetId="877" refreshError="1"/>
      <sheetData sheetId="878" refreshError="1"/>
      <sheetData sheetId="879" refreshError="1"/>
      <sheetData sheetId="880"/>
      <sheetData sheetId="881"/>
      <sheetData sheetId="882"/>
      <sheetData sheetId="883"/>
      <sheetData sheetId="884"/>
      <sheetData sheetId="885"/>
      <sheetData sheetId="886"/>
      <sheetData sheetId="887"/>
      <sheetData sheetId="888"/>
      <sheetData sheetId="889"/>
      <sheetData sheetId="890"/>
      <sheetData sheetId="891"/>
      <sheetData sheetId="892"/>
      <sheetData sheetId="893"/>
      <sheetData sheetId="894"/>
      <sheetData sheetId="895"/>
      <sheetData sheetId="896"/>
      <sheetData sheetId="897"/>
      <sheetData sheetId="898"/>
      <sheetData sheetId="899"/>
      <sheetData sheetId="900"/>
      <sheetData sheetId="901"/>
      <sheetData sheetId="902"/>
      <sheetData sheetId="903"/>
      <sheetData sheetId="904"/>
      <sheetData sheetId="905"/>
      <sheetData sheetId="906"/>
      <sheetData sheetId="907"/>
      <sheetData sheetId="908"/>
      <sheetData sheetId="909"/>
      <sheetData sheetId="910"/>
      <sheetData sheetId="911"/>
      <sheetData sheetId="912"/>
      <sheetData sheetId="913"/>
      <sheetData sheetId="914"/>
      <sheetData sheetId="915"/>
      <sheetData sheetId="916"/>
      <sheetData sheetId="917"/>
      <sheetData sheetId="918"/>
      <sheetData sheetId="919"/>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sheetData sheetId="943"/>
      <sheetData sheetId="944"/>
      <sheetData sheetId="945"/>
      <sheetData sheetId="946"/>
      <sheetData sheetId="947"/>
      <sheetData sheetId="948"/>
      <sheetData sheetId="949"/>
      <sheetData sheetId="950"/>
      <sheetData sheetId="951"/>
      <sheetData sheetId="952"/>
      <sheetData sheetId="953"/>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sheetData sheetId="987"/>
      <sheetData sheetId="988"/>
      <sheetData sheetId="989"/>
      <sheetData sheetId="990"/>
      <sheetData sheetId="991"/>
      <sheetData sheetId="992"/>
      <sheetData sheetId="993"/>
      <sheetData sheetId="994"/>
      <sheetData sheetId="995"/>
      <sheetData sheetId="996"/>
      <sheetData sheetId="997" refreshError="1"/>
      <sheetData sheetId="998"/>
      <sheetData sheetId="999"/>
      <sheetData sheetId="1000"/>
      <sheetData sheetId="1001"/>
      <sheetData sheetId="1002"/>
      <sheetData sheetId="1003"/>
      <sheetData sheetId="1004"/>
      <sheetData sheetId="1005"/>
      <sheetData sheetId="1006"/>
      <sheetData sheetId="1007"/>
      <sheetData sheetId="1008"/>
      <sheetData sheetId="1009"/>
      <sheetData sheetId="1010"/>
      <sheetData sheetId="1011"/>
      <sheetData sheetId="1012"/>
      <sheetData sheetId="1013"/>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sheetData sheetId="1038"/>
      <sheetData sheetId="1039"/>
      <sheetData sheetId="1040" refreshError="1"/>
      <sheetData sheetId="1041" refreshError="1"/>
      <sheetData sheetId="1042" refreshError="1"/>
      <sheetData sheetId="1043" refreshError="1"/>
      <sheetData sheetId="1044" refreshError="1"/>
      <sheetData sheetId="1045"/>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sheetData sheetId="1070"/>
      <sheetData sheetId="1071"/>
      <sheetData sheetId="1072"/>
      <sheetData sheetId="1073"/>
      <sheetData sheetId="1074"/>
      <sheetData sheetId="1075"/>
      <sheetData sheetId="1076"/>
      <sheetData sheetId="1077"/>
      <sheetData sheetId="1078"/>
      <sheetData sheetId="1079"/>
      <sheetData sheetId="1080"/>
      <sheetData sheetId="108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refreshError="1"/>
      <sheetData sheetId="1108" refreshError="1"/>
      <sheetData sheetId="1109" refreshError="1"/>
      <sheetData sheetId="1110" refreshError="1"/>
      <sheetData sheetId="1111" refreshError="1"/>
      <sheetData sheetId="1112" refreshError="1"/>
      <sheetData sheetId="1113" refreshError="1"/>
      <sheetData sheetId="1114"/>
      <sheetData sheetId="1115"/>
      <sheetData sheetId="1116"/>
      <sheetData sheetId="1117"/>
      <sheetData sheetId="1118"/>
      <sheetData sheetId="1119"/>
      <sheetData sheetId="1120"/>
      <sheetData sheetId="1121"/>
      <sheetData sheetId="1122"/>
      <sheetData sheetId="1123"/>
      <sheetData sheetId="1124"/>
      <sheetData sheetId="1125"/>
      <sheetData sheetId="1126"/>
      <sheetData sheetId="1127"/>
      <sheetData sheetId="1128"/>
      <sheetData sheetId="1129"/>
      <sheetData sheetId="1130"/>
      <sheetData sheetId="1131"/>
      <sheetData sheetId="1132"/>
      <sheetData sheetId="1133"/>
      <sheetData sheetId="1134"/>
      <sheetData sheetId="1135"/>
      <sheetData sheetId="1136"/>
      <sheetData sheetId="1137"/>
      <sheetData sheetId="1138"/>
      <sheetData sheetId="1139"/>
      <sheetData sheetId="1140"/>
      <sheetData sheetId="1141"/>
      <sheetData sheetId="1142"/>
      <sheetData sheetId="1143"/>
      <sheetData sheetId="1144"/>
      <sheetData sheetId="1145"/>
      <sheetData sheetId="1146" refreshError="1"/>
      <sheetData sheetId="1147" refreshError="1"/>
      <sheetData sheetId="1148" refreshError="1"/>
      <sheetData sheetId="1149" refreshError="1"/>
      <sheetData sheetId="1150" refreshError="1"/>
      <sheetData sheetId="1151" refreshError="1"/>
      <sheetData sheetId="1152" refreshError="1"/>
      <sheetData sheetId="1153"/>
      <sheetData sheetId="1154" refreshError="1"/>
      <sheetData sheetId="1155" refreshError="1"/>
      <sheetData sheetId="1156"/>
      <sheetData sheetId="1157"/>
      <sheetData sheetId="1158" refreshError="1"/>
      <sheetData sheetId="1159"/>
      <sheetData sheetId="1160"/>
      <sheetData sheetId="1161"/>
      <sheetData sheetId="1162"/>
      <sheetData sheetId="1163"/>
      <sheetData sheetId="1164"/>
      <sheetData sheetId="1165"/>
      <sheetData sheetId="1166"/>
      <sheetData sheetId="1167"/>
      <sheetData sheetId="1168"/>
      <sheetData sheetId="1169"/>
      <sheetData sheetId="1170"/>
      <sheetData sheetId="1171"/>
      <sheetData sheetId="1172"/>
      <sheetData sheetId="1173"/>
      <sheetData sheetId="1174"/>
      <sheetData sheetId="1175"/>
      <sheetData sheetId="1176"/>
      <sheetData sheetId="1177"/>
      <sheetData sheetId="1178"/>
      <sheetData sheetId="1179"/>
      <sheetData sheetId="1180"/>
      <sheetData sheetId="1181"/>
      <sheetData sheetId="1182"/>
      <sheetData sheetId="1183"/>
      <sheetData sheetId="1184"/>
      <sheetData sheetId="1185"/>
      <sheetData sheetId="1186"/>
      <sheetData sheetId="1187"/>
      <sheetData sheetId="1188"/>
      <sheetData sheetId="1189"/>
      <sheetData sheetId="1190"/>
      <sheetData sheetId="1191"/>
      <sheetData sheetId="1192"/>
      <sheetData sheetId="1193"/>
      <sheetData sheetId="1194"/>
      <sheetData sheetId="1195"/>
      <sheetData sheetId="1196"/>
      <sheetData sheetId="1197"/>
      <sheetData sheetId="1198"/>
      <sheetData sheetId="1199"/>
      <sheetData sheetId="1200"/>
      <sheetData sheetId="1201"/>
      <sheetData sheetId="1202"/>
      <sheetData sheetId="1203"/>
      <sheetData sheetId="1204"/>
      <sheetData sheetId="1205"/>
      <sheetData sheetId="1206"/>
      <sheetData sheetId="1207"/>
      <sheetData sheetId="1208"/>
      <sheetData sheetId="1209"/>
      <sheetData sheetId="1210"/>
      <sheetData sheetId="1211"/>
      <sheetData sheetId="1212"/>
      <sheetData sheetId="1213"/>
      <sheetData sheetId="1214"/>
      <sheetData sheetId="1215"/>
      <sheetData sheetId="1216"/>
      <sheetData sheetId="1217"/>
      <sheetData sheetId="1218"/>
      <sheetData sheetId="1219"/>
      <sheetData sheetId="1220"/>
      <sheetData sheetId="1221"/>
      <sheetData sheetId="1222"/>
      <sheetData sheetId="1223"/>
      <sheetData sheetId="1224"/>
      <sheetData sheetId="1225"/>
      <sheetData sheetId="1226"/>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sheetData sheetId="1242"/>
      <sheetData sheetId="1243"/>
      <sheetData sheetId="1244"/>
      <sheetData sheetId="1245"/>
      <sheetData sheetId="1246"/>
      <sheetData sheetId="1247"/>
      <sheetData sheetId="1248"/>
      <sheetData sheetId="1249"/>
      <sheetData sheetId="1250"/>
      <sheetData sheetId="1251"/>
      <sheetData sheetId="1252"/>
      <sheetData sheetId="1253"/>
      <sheetData sheetId="1254" refreshError="1"/>
      <sheetData sheetId="1255" refreshError="1"/>
      <sheetData sheetId="1256" refreshError="1"/>
      <sheetData sheetId="1257"/>
      <sheetData sheetId="1258"/>
      <sheetData sheetId="1259"/>
      <sheetData sheetId="1260"/>
      <sheetData sheetId="1261"/>
      <sheetData sheetId="1262"/>
      <sheetData sheetId="1263"/>
      <sheetData sheetId="1264"/>
      <sheetData sheetId="1265"/>
      <sheetData sheetId="1266"/>
      <sheetData sheetId="1267"/>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sheetData sheetId="1277"/>
      <sheetData sheetId="1278"/>
      <sheetData sheetId="1279"/>
      <sheetData sheetId="1280"/>
      <sheetData sheetId="1281"/>
      <sheetData sheetId="1282"/>
      <sheetData sheetId="1283"/>
      <sheetData sheetId="1284"/>
      <sheetData sheetId="1285"/>
      <sheetData sheetId="1286"/>
      <sheetData sheetId="1287"/>
      <sheetData sheetId="1288"/>
      <sheetData sheetId="1289"/>
      <sheetData sheetId="1290"/>
      <sheetData sheetId="1291"/>
      <sheetData sheetId="1292"/>
      <sheetData sheetId="1293"/>
      <sheetData sheetId="1294"/>
      <sheetData sheetId="1295"/>
      <sheetData sheetId="1296"/>
      <sheetData sheetId="1297"/>
      <sheetData sheetId="1298"/>
      <sheetData sheetId="1299"/>
      <sheetData sheetId="1300"/>
      <sheetData sheetId="1301"/>
      <sheetData sheetId="1302"/>
      <sheetData sheetId="1303"/>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sheetData sheetId="1333"/>
      <sheetData sheetId="1334"/>
      <sheetData sheetId="1335"/>
      <sheetData sheetId="1336"/>
      <sheetData sheetId="1337"/>
      <sheetData sheetId="1338"/>
      <sheetData sheetId="1339"/>
      <sheetData sheetId="1340"/>
      <sheetData sheetId="1341"/>
      <sheetData sheetId="1342"/>
      <sheetData sheetId="1343"/>
      <sheetData sheetId="1344"/>
      <sheetData sheetId="1345"/>
      <sheetData sheetId="1346"/>
      <sheetData sheetId="1347"/>
      <sheetData sheetId="1348"/>
      <sheetData sheetId="1349"/>
      <sheetData sheetId="1350"/>
      <sheetData sheetId="1351"/>
      <sheetData sheetId="1352"/>
      <sheetData sheetId="1353"/>
      <sheetData sheetId="1354"/>
      <sheetData sheetId="1355"/>
      <sheetData sheetId="1356"/>
      <sheetData sheetId="1357"/>
      <sheetData sheetId="1358"/>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sheetData sheetId="1379" refreshError="1"/>
      <sheetData sheetId="1380" refreshError="1"/>
      <sheetData sheetId="1381"/>
      <sheetData sheetId="1382"/>
      <sheetData sheetId="1383"/>
      <sheetData sheetId="1384"/>
      <sheetData sheetId="1385"/>
      <sheetData sheetId="1386"/>
      <sheetData sheetId="1387"/>
      <sheetData sheetId="1388"/>
      <sheetData sheetId="1389"/>
      <sheetData sheetId="1390"/>
      <sheetData sheetId="1391" refreshError="1"/>
      <sheetData sheetId="1392"/>
      <sheetData sheetId="1393"/>
      <sheetData sheetId="1394"/>
      <sheetData sheetId="1395"/>
      <sheetData sheetId="1396"/>
      <sheetData sheetId="1397"/>
      <sheetData sheetId="1398"/>
      <sheetData sheetId="1399"/>
      <sheetData sheetId="1400"/>
      <sheetData sheetId="1401"/>
      <sheetData sheetId="1402" refreshError="1"/>
      <sheetData sheetId="1403"/>
      <sheetData sheetId="1404" refreshError="1"/>
      <sheetData sheetId="1405" refreshError="1"/>
      <sheetData sheetId="1406"/>
      <sheetData sheetId="1407" refreshError="1"/>
      <sheetData sheetId="1408" refreshError="1"/>
      <sheetData sheetId="1409" refreshError="1"/>
      <sheetData sheetId="1410" refreshError="1"/>
      <sheetData sheetId="1411" refreshError="1"/>
      <sheetData sheetId="1412" refreshError="1"/>
      <sheetData sheetId="1413"/>
      <sheetData sheetId="1414"/>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sheetData sheetId="1427"/>
      <sheetData sheetId="1428"/>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refreshError="1"/>
      <sheetData sheetId="1534" refreshError="1"/>
      <sheetData sheetId="1535" refreshError="1"/>
      <sheetData sheetId="1536" refreshError="1"/>
      <sheetData sheetId="1537" refreshError="1"/>
      <sheetData sheetId="1538"/>
      <sheetData sheetId="1539" refreshError="1"/>
      <sheetData sheetId="1540" refreshError="1"/>
      <sheetData sheetId="1541" refreshError="1"/>
      <sheetData sheetId="1542" refreshError="1"/>
      <sheetData sheetId="1543" refreshError="1"/>
      <sheetData sheetId="1544" refreshError="1"/>
      <sheetData sheetId="1545" refreshError="1"/>
      <sheetData sheetId="1546"/>
      <sheetData sheetId="1547" refreshError="1"/>
      <sheetData sheetId="1548" refreshError="1"/>
      <sheetData sheetId="1549" refreshError="1"/>
      <sheetData sheetId="1550"/>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sheetData sheetId="1604"/>
      <sheetData sheetId="1605"/>
      <sheetData sheetId="1606"/>
      <sheetData sheetId="1607"/>
      <sheetData sheetId="1608"/>
      <sheetData sheetId="1609"/>
      <sheetData sheetId="1610"/>
      <sheetData sheetId="1611"/>
      <sheetData sheetId="1612"/>
      <sheetData sheetId="1613"/>
      <sheetData sheetId="1614"/>
      <sheetData sheetId="1615"/>
      <sheetData sheetId="1616"/>
      <sheetData sheetId="1617"/>
      <sheetData sheetId="1618"/>
      <sheetData sheetId="1619"/>
      <sheetData sheetId="1620" refreshError="1"/>
      <sheetData sheetId="1621" refreshError="1"/>
      <sheetData sheetId="1622" refreshError="1"/>
      <sheetData sheetId="1623" refreshError="1"/>
      <sheetData sheetId="1624" refreshError="1"/>
      <sheetData sheetId="1625" refreshError="1"/>
      <sheetData sheetId="1626" refreshError="1"/>
      <sheetData sheetId="1627"/>
      <sheetData sheetId="1628"/>
      <sheetData sheetId="1629"/>
      <sheetData sheetId="1630"/>
      <sheetData sheetId="1631"/>
      <sheetData sheetId="1632" refreshError="1"/>
      <sheetData sheetId="1633" refreshError="1"/>
      <sheetData sheetId="1634"/>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sheetData sheetId="1647"/>
      <sheetData sheetId="1648"/>
      <sheetData sheetId="1649"/>
      <sheetData sheetId="1650"/>
      <sheetData sheetId="1651"/>
      <sheetData sheetId="1652"/>
      <sheetData sheetId="1653"/>
      <sheetData sheetId="1654"/>
      <sheetData sheetId="1655"/>
      <sheetData sheetId="1656"/>
      <sheetData sheetId="1657"/>
      <sheetData sheetId="1658"/>
      <sheetData sheetId="1659"/>
      <sheetData sheetId="1660"/>
      <sheetData sheetId="1661"/>
      <sheetData sheetId="1662" refreshError="1"/>
      <sheetData sheetId="1663" refreshError="1"/>
      <sheetData sheetId="1664"/>
      <sheetData sheetId="1665"/>
      <sheetData sheetId="1666"/>
      <sheetData sheetId="1667"/>
      <sheetData sheetId="1668"/>
      <sheetData sheetId="1669"/>
      <sheetData sheetId="1670"/>
      <sheetData sheetId="1671"/>
      <sheetData sheetId="1672"/>
      <sheetData sheetId="1673"/>
      <sheetData sheetId="1674"/>
      <sheetData sheetId="1675"/>
      <sheetData sheetId="1676"/>
      <sheetData sheetId="1677"/>
      <sheetData sheetId="1678"/>
      <sheetData sheetId="1679"/>
      <sheetData sheetId="1680"/>
      <sheetData sheetId="1681"/>
      <sheetData sheetId="1682"/>
      <sheetData sheetId="1683"/>
      <sheetData sheetId="1684"/>
      <sheetData sheetId="1685" refreshError="1"/>
      <sheetData sheetId="1686" refreshError="1"/>
      <sheetData sheetId="1687" refreshError="1"/>
      <sheetData sheetId="1688" refreshError="1"/>
      <sheetData sheetId="1689"/>
      <sheetData sheetId="1690"/>
      <sheetData sheetId="1691"/>
      <sheetData sheetId="1692" refreshError="1"/>
      <sheetData sheetId="1693" refreshError="1"/>
      <sheetData sheetId="1694" refreshError="1"/>
      <sheetData sheetId="1695" refreshError="1"/>
      <sheetData sheetId="1696" refreshError="1"/>
      <sheetData sheetId="1697" refreshError="1"/>
      <sheetData sheetId="1698" refreshError="1"/>
      <sheetData sheetId="1699" refreshError="1"/>
      <sheetData sheetId="1700" refreshError="1"/>
      <sheetData sheetId="1701" refreshError="1"/>
      <sheetData sheetId="1702" refreshError="1"/>
      <sheetData sheetId="1703" refreshError="1"/>
      <sheetData sheetId="1704" refreshError="1"/>
      <sheetData sheetId="1705" refreshError="1"/>
      <sheetData sheetId="1706" refreshError="1"/>
      <sheetData sheetId="1707"/>
      <sheetData sheetId="1708"/>
      <sheetData sheetId="1709"/>
      <sheetData sheetId="1710"/>
      <sheetData sheetId="1711"/>
      <sheetData sheetId="1712"/>
      <sheetData sheetId="1713" refreshError="1"/>
      <sheetData sheetId="1714" refreshError="1"/>
      <sheetData sheetId="1715" refreshError="1"/>
      <sheetData sheetId="1716" refreshError="1"/>
      <sheetData sheetId="1717" refreshError="1"/>
      <sheetData sheetId="1718" refreshError="1"/>
      <sheetData sheetId="1719"/>
      <sheetData sheetId="1720"/>
      <sheetData sheetId="1721"/>
      <sheetData sheetId="1722" refreshError="1"/>
      <sheetData sheetId="1723" refreshError="1"/>
      <sheetData sheetId="1724" refreshError="1"/>
      <sheetData sheetId="1725" refreshError="1"/>
      <sheetData sheetId="1726" refreshError="1"/>
      <sheetData sheetId="1727" refreshError="1"/>
      <sheetData sheetId="1728" refreshError="1"/>
      <sheetData sheetId="1729" refreshError="1"/>
      <sheetData sheetId="1730"/>
      <sheetData sheetId="1731"/>
      <sheetData sheetId="1732"/>
      <sheetData sheetId="1733"/>
      <sheetData sheetId="1734"/>
      <sheetData sheetId="1735"/>
      <sheetData sheetId="1736"/>
      <sheetData sheetId="1737"/>
      <sheetData sheetId="1738"/>
      <sheetData sheetId="1739"/>
      <sheetData sheetId="1740"/>
      <sheetData sheetId="1741"/>
      <sheetData sheetId="1742"/>
      <sheetData sheetId="1743"/>
      <sheetData sheetId="1744"/>
      <sheetData sheetId="1745"/>
      <sheetData sheetId="1746"/>
      <sheetData sheetId="1747"/>
      <sheetData sheetId="1748"/>
      <sheetData sheetId="1749"/>
      <sheetData sheetId="1750"/>
      <sheetData sheetId="1751"/>
      <sheetData sheetId="1752"/>
      <sheetData sheetId="1753"/>
      <sheetData sheetId="1754"/>
      <sheetData sheetId="1755"/>
      <sheetData sheetId="1756"/>
      <sheetData sheetId="1757"/>
      <sheetData sheetId="1758"/>
      <sheetData sheetId="1759"/>
      <sheetData sheetId="1760"/>
      <sheetData sheetId="1761"/>
      <sheetData sheetId="1762"/>
      <sheetData sheetId="1763"/>
      <sheetData sheetId="1764"/>
      <sheetData sheetId="1765"/>
      <sheetData sheetId="1766"/>
      <sheetData sheetId="1767"/>
      <sheetData sheetId="1768"/>
      <sheetData sheetId="1769"/>
      <sheetData sheetId="1770"/>
      <sheetData sheetId="1771"/>
      <sheetData sheetId="1772"/>
      <sheetData sheetId="1773"/>
      <sheetData sheetId="1774"/>
      <sheetData sheetId="1775"/>
      <sheetData sheetId="1776"/>
      <sheetData sheetId="1777"/>
      <sheetData sheetId="1778"/>
      <sheetData sheetId="1779"/>
      <sheetData sheetId="1780"/>
      <sheetData sheetId="1781"/>
      <sheetData sheetId="1782"/>
      <sheetData sheetId="1783"/>
      <sheetData sheetId="1784"/>
      <sheetData sheetId="1785"/>
      <sheetData sheetId="1786"/>
      <sheetData sheetId="1787"/>
      <sheetData sheetId="1788"/>
      <sheetData sheetId="1789"/>
      <sheetData sheetId="1790"/>
      <sheetData sheetId="1791"/>
      <sheetData sheetId="1792"/>
      <sheetData sheetId="1793"/>
      <sheetData sheetId="1794"/>
      <sheetData sheetId="1795"/>
      <sheetData sheetId="1796"/>
      <sheetData sheetId="1797"/>
      <sheetData sheetId="1798"/>
      <sheetData sheetId="1799"/>
      <sheetData sheetId="1800"/>
      <sheetData sheetId="1801"/>
      <sheetData sheetId="1802"/>
      <sheetData sheetId="1803"/>
      <sheetData sheetId="1804"/>
      <sheetData sheetId="1805"/>
      <sheetData sheetId="1806"/>
      <sheetData sheetId="1807"/>
      <sheetData sheetId="1808"/>
      <sheetData sheetId="1809"/>
      <sheetData sheetId="1810"/>
      <sheetData sheetId="1811"/>
      <sheetData sheetId="1812"/>
      <sheetData sheetId="1813"/>
      <sheetData sheetId="1814"/>
      <sheetData sheetId="1815"/>
      <sheetData sheetId="1816"/>
      <sheetData sheetId="1817"/>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refreshError="1"/>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efreshError="1"/>
      <sheetData sheetId="1852" refreshError="1"/>
      <sheetData sheetId="1853" refreshError="1"/>
      <sheetData sheetId="1854" refreshError="1"/>
      <sheetData sheetId="1855" refreshError="1"/>
      <sheetData sheetId="1856" refreshError="1"/>
      <sheetData sheetId="1857" refreshError="1"/>
      <sheetData sheetId="1858" refreshError="1"/>
      <sheetData sheetId="1859" refreshError="1"/>
      <sheetData sheetId="1860" refreshError="1"/>
      <sheetData sheetId="1861" refreshError="1"/>
      <sheetData sheetId="1862" refreshError="1"/>
      <sheetData sheetId="1863" refreshError="1"/>
      <sheetData sheetId="1864" refreshError="1"/>
      <sheetData sheetId="1865" refreshError="1"/>
      <sheetData sheetId="1866" refreshError="1"/>
      <sheetData sheetId="1867" refreshError="1"/>
      <sheetData sheetId="1868" refreshError="1"/>
      <sheetData sheetId="1869" refreshError="1"/>
      <sheetData sheetId="1870" refreshError="1"/>
      <sheetData sheetId="1871" refreshError="1"/>
      <sheetData sheetId="1872" refreshError="1"/>
      <sheetData sheetId="1873" refreshError="1"/>
      <sheetData sheetId="1874" refreshError="1"/>
      <sheetData sheetId="1875" refreshError="1"/>
      <sheetData sheetId="1876" refreshError="1"/>
      <sheetData sheetId="1877" refreshError="1"/>
      <sheetData sheetId="1878" refreshError="1"/>
      <sheetData sheetId="1879" refreshError="1"/>
      <sheetData sheetId="1880" refreshError="1"/>
      <sheetData sheetId="1881" refreshError="1"/>
      <sheetData sheetId="1882" refreshError="1"/>
      <sheetData sheetId="1883" refreshError="1"/>
      <sheetData sheetId="1884" refreshError="1"/>
      <sheetData sheetId="1885" refreshError="1"/>
      <sheetData sheetId="1886" refreshError="1"/>
      <sheetData sheetId="1887" refreshError="1"/>
      <sheetData sheetId="1888" refreshError="1"/>
      <sheetData sheetId="1889" refreshError="1"/>
      <sheetData sheetId="1890" refreshError="1"/>
      <sheetData sheetId="1891" refreshError="1"/>
      <sheetData sheetId="1892" refreshError="1"/>
      <sheetData sheetId="1893" refreshError="1"/>
      <sheetData sheetId="1894" refreshError="1"/>
      <sheetData sheetId="1895" refreshError="1"/>
      <sheetData sheetId="1896" refreshError="1"/>
      <sheetData sheetId="1897" refreshError="1"/>
      <sheetData sheetId="1898" refreshError="1"/>
      <sheetData sheetId="1899" refreshError="1"/>
      <sheetData sheetId="1900" refreshError="1"/>
      <sheetData sheetId="1901" refreshError="1"/>
      <sheetData sheetId="1902" refreshError="1"/>
      <sheetData sheetId="1903" refreshError="1"/>
      <sheetData sheetId="1904" refreshError="1"/>
      <sheetData sheetId="1905" refreshError="1"/>
      <sheetData sheetId="1906" refreshError="1"/>
      <sheetData sheetId="1907" refreshError="1"/>
      <sheetData sheetId="1908" refreshError="1"/>
      <sheetData sheetId="1909" refreshError="1"/>
      <sheetData sheetId="1910" refreshError="1"/>
      <sheetData sheetId="1911" refreshError="1"/>
      <sheetData sheetId="1912" refreshError="1"/>
      <sheetData sheetId="1913" refreshError="1"/>
      <sheetData sheetId="1914" refreshError="1"/>
      <sheetData sheetId="1915" refreshError="1"/>
      <sheetData sheetId="1916" refreshError="1"/>
      <sheetData sheetId="1917" refreshError="1"/>
      <sheetData sheetId="1918" refreshError="1"/>
      <sheetData sheetId="1919" refreshError="1"/>
      <sheetData sheetId="1920" refreshError="1"/>
      <sheetData sheetId="1921" refreshError="1"/>
      <sheetData sheetId="1922" refreshError="1"/>
      <sheetData sheetId="1923" refreshError="1"/>
      <sheetData sheetId="1924" refreshError="1"/>
      <sheetData sheetId="1925" refreshError="1"/>
      <sheetData sheetId="1926"/>
      <sheetData sheetId="1927"/>
      <sheetData sheetId="1928"/>
      <sheetData sheetId="1929" refreshError="1"/>
      <sheetData sheetId="1930"/>
      <sheetData sheetId="1931" refreshError="1"/>
      <sheetData sheetId="1932" refreshError="1"/>
      <sheetData sheetId="1933"/>
      <sheetData sheetId="1934" refreshError="1"/>
      <sheetData sheetId="1935" refreshError="1"/>
      <sheetData sheetId="1936" refreshError="1"/>
      <sheetData sheetId="1937" refreshError="1"/>
      <sheetData sheetId="1938" refreshError="1"/>
      <sheetData sheetId="1939" refreshError="1"/>
      <sheetData sheetId="1940"/>
      <sheetData sheetId="1941"/>
      <sheetData sheetId="1942"/>
      <sheetData sheetId="1943"/>
      <sheetData sheetId="1944"/>
      <sheetData sheetId="1945"/>
      <sheetData sheetId="1946"/>
      <sheetData sheetId="1947"/>
      <sheetData sheetId="1948" refreshError="1"/>
      <sheetData sheetId="1949" refreshError="1"/>
      <sheetData sheetId="1950" refreshError="1"/>
      <sheetData sheetId="1951" refreshError="1"/>
      <sheetData sheetId="1952"/>
      <sheetData sheetId="1953"/>
      <sheetData sheetId="1954"/>
      <sheetData sheetId="1955"/>
      <sheetData sheetId="1956"/>
      <sheetData sheetId="1957"/>
      <sheetData sheetId="1958"/>
      <sheetData sheetId="1959"/>
      <sheetData sheetId="1960"/>
      <sheetData sheetId="1961"/>
      <sheetData sheetId="1962"/>
      <sheetData sheetId="1963"/>
      <sheetData sheetId="1964"/>
      <sheetData sheetId="1965"/>
      <sheetData sheetId="1966"/>
      <sheetData sheetId="1967"/>
      <sheetData sheetId="1968"/>
      <sheetData sheetId="1969"/>
      <sheetData sheetId="1970"/>
      <sheetData sheetId="1971"/>
      <sheetData sheetId="1972"/>
      <sheetData sheetId="1973"/>
      <sheetData sheetId="1974"/>
      <sheetData sheetId="1975"/>
      <sheetData sheetId="1976"/>
      <sheetData sheetId="1977"/>
      <sheetData sheetId="1978"/>
      <sheetData sheetId="1979"/>
      <sheetData sheetId="1980"/>
      <sheetData sheetId="1981"/>
      <sheetData sheetId="1982"/>
      <sheetData sheetId="1983"/>
      <sheetData sheetId="1984"/>
      <sheetData sheetId="1985"/>
      <sheetData sheetId="1986"/>
      <sheetData sheetId="1987"/>
      <sheetData sheetId="1988"/>
      <sheetData sheetId="1989"/>
      <sheetData sheetId="1990"/>
      <sheetData sheetId="1991"/>
      <sheetData sheetId="1992"/>
      <sheetData sheetId="1993"/>
      <sheetData sheetId="1994"/>
      <sheetData sheetId="1995"/>
      <sheetData sheetId="1996"/>
      <sheetData sheetId="1997"/>
      <sheetData sheetId="1998"/>
      <sheetData sheetId="1999"/>
      <sheetData sheetId="2000"/>
      <sheetData sheetId="2001"/>
      <sheetData sheetId="2002"/>
      <sheetData sheetId="2003"/>
      <sheetData sheetId="2004"/>
      <sheetData sheetId="2005"/>
      <sheetData sheetId="2006"/>
      <sheetData sheetId="2007"/>
      <sheetData sheetId="2008"/>
      <sheetData sheetId="2009"/>
      <sheetData sheetId="2010"/>
      <sheetData sheetId="2011"/>
      <sheetData sheetId="2012"/>
      <sheetData sheetId="2013"/>
      <sheetData sheetId="2014"/>
      <sheetData sheetId="2015"/>
      <sheetData sheetId="2016"/>
      <sheetData sheetId="2017"/>
      <sheetData sheetId="2018"/>
      <sheetData sheetId="2019"/>
      <sheetData sheetId="2020"/>
      <sheetData sheetId="2021"/>
      <sheetData sheetId="2022"/>
      <sheetData sheetId="2023"/>
      <sheetData sheetId="2024"/>
      <sheetData sheetId="2025"/>
      <sheetData sheetId="2026"/>
      <sheetData sheetId="2027"/>
      <sheetData sheetId="2028"/>
      <sheetData sheetId="2029"/>
      <sheetData sheetId="2030"/>
      <sheetData sheetId="2031"/>
      <sheetData sheetId="2032"/>
      <sheetData sheetId="2033"/>
      <sheetData sheetId="2034"/>
      <sheetData sheetId="2035"/>
      <sheetData sheetId="2036"/>
      <sheetData sheetId="2037"/>
      <sheetData sheetId="2038"/>
      <sheetData sheetId="2039"/>
      <sheetData sheetId="2040"/>
      <sheetData sheetId="2041"/>
      <sheetData sheetId="2042"/>
      <sheetData sheetId="2043"/>
      <sheetData sheetId="2044"/>
      <sheetData sheetId="2045"/>
      <sheetData sheetId="2046"/>
      <sheetData sheetId="2047"/>
      <sheetData sheetId="2048"/>
      <sheetData sheetId="2049"/>
      <sheetData sheetId="2050"/>
      <sheetData sheetId="2051"/>
      <sheetData sheetId="2052"/>
      <sheetData sheetId="2053"/>
      <sheetData sheetId="2054"/>
      <sheetData sheetId="2055"/>
      <sheetData sheetId="2056"/>
      <sheetData sheetId="2057"/>
      <sheetData sheetId="2058"/>
      <sheetData sheetId="2059"/>
      <sheetData sheetId="2060"/>
      <sheetData sheetId="2061"/>
      <sheetData sheetId="2062"/>
      <sheetData sheetId="2063"/>
      <sheetData sheetId="2064"/>
      <sheetData sheetId="2065"/>
      <sheetData sheetId="2066"/>
      <sheetData sheetId="2067"/>
      <sheetData sheetId="2068"/>
      <sheetData sheetId="2069"/>
      <sheetData sheetId="2070"/>
      <sheetData sheetId="2071"/>
      <sheetData sheetId="2072"/>
      <sheetData sheetId="2073"/>
      <sheetData sheetId="2074"/>
      <sheetData sheetId="2075"/>
      <sheetData sheetId="2076"/>
      <sheetData sheetId="2077"/>
      <sheetData sheetId="2078"/>
      <sheetData sheetId="2079"/>
      <sheetData sheetId="2080"/>
      <sheetData sheetId="2081"/>
      <sheetData sheetId="2082"/>
      <sheetData sheetId="2083"/>
      <sheetData sheetId="2084"/>
      <sheetData sheetId="2085"/>
      <sheetData sheetId="2086"/>
      <sheetData sheetId="2087"/>
      <sheetData sheetId="2088"/>
      <sheetData sheetId="2089"/>
      <sheetData sheetId="2090"/>
      <sheetData sheetId="2091"/>
      <sheetData sheetId="2092"/>
      <sheetData sheetId="2093"/>
      <sheetData sheetId="2094"/>
      <sheetData sheetId="2095"/>
      <sheetData sheetId="2096"/>
      <sheetData sheetId="2097"/>
      <sheetData sheetId="2098"/>
      <sheetData sheetId="2099"/>
      <sheetData sheetId="2100"/>
      <sheetData sheetId="2101"/>
      <sheetData sheetId="2102"/>
      <sheetData sheetId="2103"/>
      <sheetData sheetId="2104"/>
      <sheetData sheetId="2105"/>
      <sheetData sheetId="2106"/>
      <sheetData sheetId="2107"/>
      <sheetData sheetId="2108"/>
      <sheetData sheetId="2109"/>
      <sheetData sheetId="2110"/>
      <sheetData sheetId="2111"/>
      <sheetData sheetId="2112"/>
      <sheetData sheetId="2113"/>
      <sheetData sheetId="2114"/>
      <sheetData sheetId="2115"/>
      <sheetData sheetId="2116"/>
      <sheetData sheetId="2117"/>
      <sheetData sheetId="2118"/>
      <sheetData sheetId="2119"/>
      <sheetData sheetId="2120"/>
      <sheetData sheetId="2121"/>
      <sheetData sheetId="2122"/>
      <sheetData sheetId="2123"/>
      <sheetData sheetId="2124"/>
      <sheetData sheetId="2125"/>
      <sheetData sheetId="2126"/>
      <sheetData sheetId="2127"/>
      <sheetData sheetId="2128"/>
      <sheetData sheetId="2129"/>
      <sheetData sheetId="2130"/>
      <sheetData sheetId="2131"/>
      <sheetData sheetId="2132"/>
      <sheetData sheetId="2133"/>
      <sheetData sheetId="2134"/>
      <sheetData sheetId="2135"/>
      <sheetData sheetId="2136"/>
      <sheetData sheetId="2137"/>
      <sheetData sheetId="2138"/>
      <sheetData sheetId="2139"/>
      <sheetData sheetId="2140"/>
      <sheetData sheetId="2141"/>
      <sheetData sheetId="2142"/>
      <sheetData sheetId="2143"/>
      <sheetData sheetId="2144"/>
      <sheetData sheetId="2145"/>
      <sheetData sheetId="2146"/>
      <sheetData sheetId="2147"/>
      <sheetData sheetId="2148"/>
      <sheetData sheetId="2149"/>
      <sheetData sheetId="2150"/>
      <sheetData sheetId="2151"/>
      <sheetData sheetId="2152"/>
      <sheetData sheetId="2153"/>
      <sheetData sheetId="2154"/>
      <sheetData sheetId="2155"/>
      <sheetData sheetId="2156"/>
      <sheetData sheetId="2157"/>
      <sheetData sheetId="2158"/>
      <sheetData sheetId="2159"/>
      <sheetData sheetId="2160"/>
      <sheetData sheetId="2161"/>
      <sheetData sheetId="2162"/>
      <sheetData sheetId="2163"/>
      <sheetData sheetId="2164"/>
      <sheetData sheetId="2165"/>
      <sheetData sheetId="2166"/>
      <sheetData sheetId="2167"/>
      <sheetData sheetId="2168"/>
      <sheetData sheetId="2169"/>
      <sheetData sheetId="2170"/>
      <sheetData sheetId="2171"/>
      <sheetData sheetId="2172"/>
      <sheetData sheetId="2173"/>
      <sheetData sheetId="2174"/>
      <sheetData sheetId="2175"/>
      <sheetData sheetId="2176"/>
      <sheetData sheetId="2177"/>
      <sheetData sheetId="2178"/>
      <sheetData sheetId="2179"/>
      <sheetData sheetId="2180"/>
      <sheetData sheetId="2181"/>
      <sheetData sheetId="2182"/>
      <sheetData sheetId="2183"/>
      <sheetData sheetId="2184"/>
      <sheetData sheetId="2185"/>
      <sheetData sheetId="2186"/>
      <sheetData sheetId="2187"/>
      <sheetData sheetId="2188"/>
      <sheetData sheetId="2189"/>
      <sheetData sheetId="2190"/>
      <sheetData sheetId="2191"/>
      <sheetData sheetId="2192"/>
      <sheetData sheetId="2193"/>
      <sheetData sheetId="2194"/>
      <sheetData sheetId="2195"/>
      <sheetData sheetId="2196"/>
      <sheetData sheetId="2197"/>
      <sheetData sheetId="2198"/>
      <sheetData sheetId="2199"/>
      <sheetData sheetId="2200"/>
      <sheetData sheetId="2201"/>
      <sheetData sheetId="2202"/>
      <sheetData sheetId="2203"/>
      <sheetData sheetId="2204"/>
      <sheetData sheetId="2205"/>
      <sheetData sheetId="2206"/>
      <sheetData sheetId="2207"/>
      <sheetData sheetId="2208"/>
      <sheetData sheetId="2209"/>
      <sheetData sheetId="2210"/>
      <sheetData sheetId="2211"/>
      <sheetData sheetId="2212"/>
      <sheetData sheetId="2213"/>
      <sheetData sheetId="2214"/>
      <sheetData sheetId="2215"/>
      <sheetData sheetId="2216"/>
      <sheetData sheetId="2217"/>
      <sheetData sheetId="2218"/>
      <sheetData sheetId="2219"/>
      <sheetData sheetId="2220"/>
      <sheetData sheetId="2221"/>
      <sheetData sheetId="2222"/>
      <sheetData sheetId="2223"/>
      <sheetData sheetId="2224"/>
      <sheetData sheetId="2225"/>
      <sheetData sheetId="2226"/>
      <sheetData sheetId="2227"/>
      <sheetData sheetId="2228"/>
      <sheetData sheetId="2229"/>
      <sheetData sheetId="2230"/>
      <sheetData sheetId="2231"/>
      <sheetData sheetId="2232"/>
      <sheetData sheetId="2233"/>
      <sheetData sheetId="2234"/>
      <sheetData sheetId="2235"/>
      <sheetData sheetId="2236"/>
      <sheetData sheetId="2237"/>
      <sheetData sheetId="2238"/>
      <sheetData sheetId="2239"/>
      <sheetData sheetId="2240"/>
      <sheetData sheetId="2241"/>
      <sheetData sheetId="2242"/>
      <sheetData sheetId="2243"/>
      <sheetData sheetId="2244"/>
      <sheetData sheetId="2245"/>
      <sheetData sheetId="2246"/>
      <sheetData sheetId="2247"/>
      <sheetData sheetId="2248"/>
      <sheetData sheetId="2249"/>
      <sheetData sheetId="2250"/>
      <sheetData sheetId="2251"/>
      <sheetData sheetId="2252"/>
      <sheetData sheetId="2253"/>
      <sheetData sheetId="2254"/>
      <sheetData sheetId="2255" refreshError="1"/>
      <sheetData sheetId="2256" refreshError="1"/>
      <sheetData sheetId="2257"/>
      <sheetData sheetId="2258"/>
      <sheetData sheetId="2259"/>
      <sheetData sheetId="2260"/>
      <sheetData sheetId="2261"/>
      <sheetData sheetId="2262"/>
      <sheetData sheetId="2263"/>
      <sheetData sheetId="2264"/>
      <sheetData sheetId="2265"/>
      <sheetData sheetId="2266"/>
      <sheetData sheetId="2267"/>
      <sheetData sheetId="2268"/>
      <sheetData sheetId="2269"/>
      <sheetData sheetId="2270"/>
      <sheetData sheetId="2271"/>
      <sheetData sheetId="2272"/>
      <sheetData sheetId="2273"/>
      <sheetData sheetId="2274"/>
      <sheetData sheetId="2275"/>
      <sheetData sheetId="2276"/>
      <sheetData sheetId="2277"/>
      <sheetData sheetId="2278"/>
      <sheetData sheetId="2279"/>
      <sheetData sheetId="2280"/>
      <sheetData sheetId="2281"/>
      <sheetData sheetId="2282"/>
      <sheetData sheetId="2283"/>
      <sheetData sheetId="2284"/>
      <sheetData sheetId="2285"/>
      <sheetData sheetId="2286"/>
      <sheetData sheetId="2287"/>
      <sheetData sheetId="2288"/>
      <sheetData sheetId="2289"/>
      <sheetData sheetId="2290"/>
      <sheetData sheetId="2291"/>
      <sheetData sheetId="2292"/>
      <sheetData sheetId="2293"/>
      <sheetData sheetId="2294"/>
      <sheetData sheetId="2295"/>
      <sheetData sheetId="2296"/>
      <sheetData sheetId="2297"/>
      <sheetData sheetId="2298"/>
      <sheetData sheetId="2299"/>
      <sheetData sheetId="2300"/>
      <sheetData sheetId="2301"/>
      <sheetData sheetId="2302"/>
      <sheetData sheetId="2303"/>
      <sheetData sheetId="2304"/>
      <sheetData sheetId="2305"/>
      <sheetData sheetId="2306"/>
      <sheetData sheetId="2307"/>
      <sheetData sheetId="2308"/>
      <sheetData sheetId="2309"/>
      <sheetData sheetId="2310"/>
      <sheetData sheetId="2311"/>
      <sheetData sheetId="2312"/>
      <sheetData sheetId="2313"/>
      <sheetData sheetId="2314"/>
      <sheetData sheetId="2315"/>
      <sheetData sheetId="2316"/>
      <sheetData sheetId="2317"/>
      <sheetData sheetId="2318"/>
      <sheetData sheetId="2319"/>
      <sheetData sheetId="2320"/>
      <sheetData sheetId="2321"/>
      <sheetData sheetId="2322"/>
      <sheetData sheetId="2323"/>
      <sheetData sheetId="2324"/>
      <sheetData sheetId="2325"/>
      <sheetData sheetId="2326"/>
      <sheetData sheetId="2327"/>
      <sheetData sheetId="2328"/>
      <sheetData sheetId="2329"/>
      <sheetData sheetId="2330"/>
      <sheetData sheetId="2331"/>
      <sheetData sheetId="2332"/>
      <sheetData sheetId="2333"/>
      <sheetData sheetId="2334"/>
      <sheetData sheetId="2335"/>
      <sheetData sheetId="2336"/>
      <sheetData sheetId="2337"/>
      <sheetData sheetId="2338"/>
      <sheetData sheetId="2339"/>
      <sheetData sheetId="2340"/>
      <sheetData sheetId="2341"/>
      <sheetData sheetId="2342"/>
      <sheetData sheetId="2343"/>
      <sheetData sheetId="2344"/>
      <sheetData sheetId="2345"/>
      <sheetData sheetId="2346"/>
      <sheetData sheetId="2347"/>
      <sheetData sheetId="2348"/>
      <sheetData sheetId="2349"/>
      <sheetData sheetId="2350"/>
      <sheetData sheetId="2351"/>
      <sheetData sheetId="2352"/>
      <sheetData sheetId="2353"/>
      <sheetData sheetId="2354"/>
      <sheetData sheetId="2355"/>
      <sheetData sheetId="2356"/>
      <sheetData sheetId="2357"/>
      <sheetData sheetId="2358"/>
      <sheetData sheetId="2359"/>
      <sheetData sheetId="2360"/>
      <sheetData sheetId="2361"/>
      <sheetData sheetId="2362"/>
      <sheetData sheetId="2363"/>
      <sheetData sheetId="2364"/>
      <sheetData sheetId="2365"/>
      <sheetData sheetId="2366"/>
      <sheetData sheetId="2367"/>
      <sheetData sheetId="2368"/>
      <sheetData sheetId="2369"/>
      <sheetData sheetId="2370"/>
      <sheetData sheetId="2371"/>
      <sheetData sheetId="2372"/>
      <sheetData sheetId="2373"/>
      <sheetData sheetId="2374"/>
      <sheetData sheetId="2375"/>
      <sheetData sheetId="2376"/>
      <sheetData sheetId="2377"/>
      <sheetData sheetId="2378"/>
      <sheetData sheetId="2379"/>
      <sheetData sheetId="2380"/>
      <sheetData sheetId="2381"/>
      <sheetData sheetId="2382"/>
      <sheetData sheetId="2383"/>
      <sheetData sheetId="2384"/>
      <sheetData sheetId="2385"/>
      <sheetData sheetId="2386"/>
      <sheetData sheetId="2387"/>
      <sheetData sheetId="2388"/>
      <sheetData sheetId="2389"/>
      <sheetData sheetId="2390"/>
      <sheetData sheetId="2391"/>
      <sheetData sheetId="2392"/>
      <sheetData sheetId="2393"/>
      <sheetData sheetId="2394"/>
      <sheetData sheetId="2395"/>
      <sheetData sheetId="2396"/>
      <sheetData sheetId="2397"/>
      <sheetData sheetId="2398"/>
      <sheetData sheetId="2399"/>
      <sheetData sheetId="2400"/>
      <sheetData sheetId="2401"/>
      <sheetData sheetId="2402"/>
      <sheetData sheetId="2403"/>
      <sheetData sheetId="2404"/>
      <sheetData sheetId="2405"/>
      <sheetData sheetId="2406"/>
      <sheetData sheetId="2407"/>
      <sheetData sheetId="2408"/>
      <sheetData sheetId="2409"/>
      <sheetData sheetId="2410"/>
      <sheetData sheetId="2411"/>
      <sheetData sheetId="2412"/>
      <sheetData sheetId="2413"/>
      <sheetData sheetId="2414"/>
      <sheetData sheetId="2415"/>
      <sheetData sheetId="2416"/>
      <sheetData sheetId="2417"/>
      <sheetData sheetId="2418"/>
      <sheetData sheetId="2419"/>
      <sheetData sheetId="2420"/>
      <sheetData sheetId="2421"/>
      <sheetData sheetId="2422"/>
      <sheetData sheetId="2423"/>
      <sheetData sheetId="2424"/>
      <sheetData sheetId="2425"/>
      <sheetData sheetId="2426"/>
      <sheetData sheetId="2427"/>
      <sheetData sheetId="2428"/>
      <sheetData sheetId="2429"/>
      <sheetData sheetId="2430"/>
      <sheetData sheetId="2431"/>
      <sheetData sheetId="2432"/>
      <sheetData sheetId="2433"/>
      <sheetData sheetId="2434"/>
      <sheetData sheetId="2435"/>
      <sheetData sheetId="2436"/>
      <sheetData sheetId="2437"/>
      <sheetData sheetId="2438"/>
      <sheetData sheetId="2439"/>
      <sheetData sheetId="2440"/>
      <sheetData sheetId="2441"/>
      <sheetData sheetId="2442"/>
      <sheetData sheetId="2443"/>
      <sheetData sheetId="2444"/>
      <sheetData sheetId="2445"/>
      <sheetData sheetId="2446"/>
      <sheetData sheetId="2447"/>
      <sheetData sheetId="2448"/>
      <sheetData sheetId="2449"/>
      <sheetData sheetId="2450"/>
      <sheetData sheetId="2451"/>
      <sheetData sheetId="2452"/>
      <sheetData sheetId="2453"/>
      <sheetData sheetId="2454"/>
      <sheetData sheetId="2455"/>
      <sheetData sheetId="2456"/>
      <sheetData sheetId="2457"/>
      <sheetData sheetId="2458"/>
      <sheetData sheetId="2459"/>
      <sheetData sheetId="2460"/>
      <sheetData sheetId="2461"/>
      <sheetData sheetId="2462"/>
      <sheetData sheetId="2463"/>
      <sheetData sheetId="2464"/>
      <sheetData sheetId="2465"/>
      <sheetData sheetId="2466"/>
      <sheetData sheetId="2467"/>
      <sheetData sheetId="2468"/>
      <sheetData sheetId="2469"/>
      <sheetData sheetId="2470"/>
      <sheetData sheetId="2471"/>
      <sheetData sheetId="2472"/>
      <sheetData sheetId="2473"/>
      <sheetData sheetId="2474"/>
      <sheetData sheetId="2475"/>
      <sheetData sheetId="2476"/>
      <sheetData sheetId="2477"/>
      <sheetData sheetId="2478"/>
      <sheetData sheetId="2479"/>
      <sheetData sheetId="2480"/>
      <sheetData sheetId="2481"/>
      <sheetData sheetId="2482"/>
      <sheetData sheetId="2483"/>
      <sheetData sheetId="2484"/>
      <sheetData sheetId="2485"/>
      <sheetData sheetId="2486"/>
      <sheetData sheetId="2487"/>
      <sheetData sheetId="2488"/>
      <sheetData sheetId="2489"/>
      <sheetData sheetId="2490"/>
      <sheetData sheetId="2491"/>
      <sheetData sheetId="2492"/>
      <sheetData sheetId="2493"/>
      <sheetData sheetId="2494"/>
      <sheetData sheetId="2495"/>
      <sheetData sheetId="2496"/>
      <sheetData sheetId="2497"/>
      <sheetData sheetId="2498"/>
      <sheetData sheetId="2499"/>
      <sheetData sheetId="2500"/>
      <sheetData sheetId="2501"/>
      <sheetData sheetId="2502"/>
      <sheetData sheetId="2503"/>
      <sheetData sheetId="2504"/>
      <sheetData sheetId="2505"/>
      <sheetData sheetId="2506"/>
      <sheetData sheetId="2507"/>
      <sheetData sheetId="2508"/>
      <sheetData sheetId="2509"/>
      <sheetData sheetId="2510"/>
      <sheetData sheetId="2511"/>
      <sheetData sheetId="2512"/>
      <sheetData sheetId="2513"/>
      <sheetData sheetId="2514"/>
      <sheetData sheetId="2515"/>
      <sheetData sheetId="2516"/>
      <sheetData sheetId="2517"/>
      <sheetData sheetId="2518"/>
      <sheetData sheetId="2519"/>
      <sheetData sheetId="2520"/>
      <sheetData sheetId="2521" refreshError="1"/>
      <sheetData sheetId="2522" refreshError="1"/>
      <sheetData sheetId="2523"/>
      <sheetData sheetId="2524"/>
      <sheetData sheetId="2525"/>
      <sheetData sheetId="2526"/>
      <sheetData sheetId="2527" refreshError="1"/>
      <sheetData sheetId="2528" refreshError="1"/>
      <sheetData sheetId="2529"/>
      <sheetData sheetId="2530" refreshError="1"/>
      <sheetData sheetId="2531" refreshError="1"/>
      <sheetData sheetId="2532" refreshError="1"/>
      <sheetData sheetId="2533" refreshError="1"/>
      <sheetData sheetId="2534" refreshError="1"/>
      <sheetData sheetId="2535" refreshError="1"/>
      <sheetData sheetId="2536" refreshError="1"/>
      <sheetData sheetId="2537"/>
      <sheetData sheetId="2538"/>
      <sheetData sheetId="2539"/>
      <sheetData sheetId="2540"/>
      <sheetData sheetId="2541"/>
      <sheetData sheetId="2542" refreshError="1"/>
      <sheetData sheetId="2543" refreshError="1"/>
      <sheetData sheetId="2544" refreshError="1"/>
      <sheetData sheetId="2545" refreshError="1"/>
      <sheetData sheetId="2546" refreshError="1"/>
      <sheetData sheetId="2547" refreshError="1"/>
      <sheetData sheetId="2548" refreshError="1"/>
      <sheetData sheetId="2549" refreshError="1"/>
      <sheetData sheetId="2550" refreshError="1"/>
      <sheetData sheetId="2551" refreshError="1"/>
      <sheetData sheetId="2552" refreshError="1"/>
      <sheetData sheetId="2553" refreshError="1"/>
      <sheetData sheetId="2554" refreshError="1"/>
      <sheetData sheetId="2555" refreshError="1"/>
      <sheetData sheetId="2556" refreshError="1"/>
      <sheetData sheetId="2557" refreshError="1"/>
      <sheetData sheetId="2558" refreshError="1"/>
      <sheetData sheetId="2559" refreshError="1"/>
      <sheetData sheetId="2560" refreshError="1"/>
      <sheetData sheetId="2561" refreshError="1"/>
      <sheetData sheetId="2562" refreshError="1"/>
      <sheetData sheetId="2563"/>
      <sheetData sheetId="2564"/>
      <sheetData sheetId="2565" refreshError="1"/>
      <sheetData sheetId="2566" refreshError="1"/>
      <sheetData sheetId="2567" refreshError="1"/>
      <sheetData sheetId="2568" refreshError="1"/>
      <sheetData sheetId="2569" refreshError="1"/>
      <sheetData sheetId="2570"/>
      <sheetData sheetId="2571"/>
      <sheetData sheetId="2572"/>
      <sheetData sheetId="2573"/>
      <sheetData sheetId="2574"/>
      <sheetData sheetId="2575"/>
      <sheetData sheetId="2576"/>
      <sheetData sheetId="2577"/>
      <sheetData sheetId="2578"/>
      <sheetData sheetId="2579"/>
      <sheetData sheetId="2580"/>
      <sheetData sheetId="2581"/>
      <sheetData sheetId="2582"/>
      <sheetData sheetId="2583"/>
      <sheetData sheetId="2584"/>
      <sheetData sheetId="2585"/>
      <sheetData sheetId="2586"/>
      <sheetData sheetId="2587"/>
      <sheetData sheetId="2588"/>
      <sheetData sheetId="2589"/>
      <sheetData sheetId="2590"/>
      <sheetData sheetId="2591"/>
      <sheetData sheetId="2592"/>
      <sheetData sheetId="2593"/>
      <sheetData sheetId="2594"/>
      <sheetData sheetId="2595"/>
      <sheetData sheetId="2596"/>
      <sheetData sheetId="2597"/>
      <sheetData sheetId="2598"/>
      <sheetData sheetId="2599"/>
      <sheetData sheetId="2600"/>
      <sheetData sheetId="2601"/>
      <sheetData sheetId="2602"/>
      <sheetData sheetId="2603"/>
      <sheetData sheetId="2604" refreshError="1"/>
      <sheetData sheetId="2605"/>
      <sheetData sheetId="2606"/>
      <sheetData sheetId="2607"/>
      <sheetData sheetId="2608"/>
      <sheetData sheetId="2609"/>
      <sheetData sheetId="2610"/>
      <sheetData sheetId="2611" refreshError="1"/>
      <sheetData sheetId="2612" refreshError="1"/>
      <sheetData sheetId="2613" refreshError="1"/>
      <sheetData sheetId="2614" refreshError="1"/>
      <sheetData sheetId="2615" refreshError="1"/>
      <sheetData sheetId="2616" refreshError="1"/>
      <sheetData sheetId="2617"/>
      <sheetData sheetId="2618"/>
      <sheetData sheetId="2619"/>
      <sheetData sheetId="2620"/>
      <sheetData sheetId="2621" refreshError="1"/>
      <sheetData sheetId="2622" refreshError="1"/>
      <sheetData sheetId="2623"/>
      <sheetData sheetId="2624"/>
      <sheetData sheetId="2625"/>
      <sheetData sheetId="2626"/>
      <sheetData sheetId="2627"/>
      <sheetData sheetId="2628"/>
      <sheetData sheetId="2629"/>
      <sheetData sheetId="2630"/>
      <sheetData sheetId="2631"/>
      <sheetData sheetId="2632"/>
      <sheetData sheetId="2633"/>
      <sheetData sheetId="2634"/>
      <sheetData sheetId="2635"/>
      <sheetData sheetId="2636"/>
      <sheetData sheetId="2637"/>
      <sheetData sheetId="2638"/>
      <sheetData sheetId="2639"/>
      <sheetData sheetId="2640"/>
      <sheetData sheetId="2641"/>
      <sheetData sheetId="2642"/>
      <sheetData sheetId="2643"/>
      <sheetData sheetId="2644"/>
      <sheetData sheetId="2645"/>
      <sheetData sheetId="2646"/>
      <sheetData sheetId="2647"/>
      <sheetData sheetId="2648"/>
      <sheetData sheetId="2649"/>
      <sheetData sheetId="2650" refreshError="1"/>
      <sheetData sheetId="2651" refreshError="1"/>
      <sheetData sheetId="2652" refreshError="1"/>
      <sheetData sheetId="2653" refreshError="1"/>
      <sheetData sheetId="2654"/>
      <sheetData sheetId="2655" refreshError="1"/>
      <sheetData sheetId="2656" refreshError="1"/>
      <sheetData sheetId="2657" refreshError="1"/>
      <sheetData sheetId="2658" refreshError="1"/>
      <sheetData sheetId="2659" refreshError="1"/>
      <sheetData sheetId="2660" refreshError="1"/>
      <sheetData sheetId="2661" refreshError="1"/>
      <sheetData sheetId="2662" refreshError="1"/>
      <sheetData sheetId="2663" refreshError="1"/>
      <sheetData sheetId="2664" refreshError="1"/>
      <sheetData sheetId="2665" refreshError="1"/>
      <sheetData sheetId="2666"/>
      <sheetData sheetId="2667" refreshError="1"/>
      <sheetData sheetId="2668" refreshError="1"/>
      <sheetData sheetId="2669" refreshError="1"/>
      <sheetData sheetId="2670"/>
      <sheetData sheetId="2671"/>
      <sheetData sheetId="2672"/>
      <sheetData sheetId="2673"/>
      <sheetData sheetId="2674"/>
      <sheetData sheetId="2675"/>
      <sheetData sheetId="2676"/>
      <sheetData sheetId="2677"/>
      <sheetData sheetId="2678"/>
      <sheetData sheetId="2679"/>
      <sheetData sheetId="2680"/>
      <sheetData sheetId="2681"/>
      <sheetData sheetId="2682"/>
      <sheetData sheetId="2683"/>
      <sheetData sheetId="2684"/>
      <sheetData sheetId="2685"/>
      <sheetData sheetId="2686"/>
      <sheetData sheetId="2687"/>
      <sheetData sheetId="2688"/>
      <sheetData sheetId="2689"/>
      <sheetData sheetId="2690"/>
      <sheetData sheetId="2691"/>
      <sheetData sheetId="2692"/>
      <sheetData sheetId="2693"/>
      <sheetData sheetId="2694" refreshError="1"/>
      <sheetData sheetId="2695" refreshError="1"/>
      <sheetData sheetId="2696" refreshError="1"/>
      <sheetData sheetId="2697"/>
      <sheetData sheetId="2698"/>
      <sheetData sheetId="2699"/>
      <sheetData sheetId="2700"/>
      <sheetData sheetId="2701"/>
      <sheetData sheetId="2702"/>
      <sheetData sheetId="2703"/>
      <sheetData sheetId="2704" refreshError="1"/>
      <sheetData sheetId="2705"/>
      <sheetData sheetId="2706"/>
      <sheetData sheetId="2707"/>
      <sheetData sheetId="2708"/>
      <sheetData sheetId="2709"/>
      <sheetData sheetId="2710" refreshError="1"/>
      <sheetData sheetId="2711"/>
      <sheetData sheetId="2712"/>
      <sheetData sheetId="2713"/>
      <sheetData sheetId="2714"/>
      <sheetData sheetId="2715"/>
      <sheetData sheetId="2716" refreshError="1"/>
      <sheetData sheetId="2717" refreshError="1"/>
      <sheetData sheetId="2718" refreshError="1"/>
      <sheetData sheetId="2719" refreshError="1"/>
      <sheetData sheetId="2720" refreshError="1"/>
      <sheetData sheetId="2721" refreshError="1"/>
      <sheetData sheetId="2722"/>
      <sheetData sheetId="2723"/>
      <sheetData sheetId="2724"/>
      <sheetData sheetId="2725"/>
      <sheetData sheetId="2726"/>
      <sheetData sheetId="2727"/>
      <sheetData sheetId="2728"/>
      <sheetData sheetId="2729"/>
      <sheetData sheetId="2730"/>
      <sheetData sheetId="2731"/>
      <sheetData sheetId="2732"/>
      <sheetData sheetId="2733"/>
      <sheetData sheetId="2734"/>
      <sheetData sheetId="2735"/>
      <sheetData sheetId="2736"/>
      <sheetData sheetId="2737"/>
      <sheetData sheetId="2738"/>
      <sheetData sheetId="2739"/>
      <sheetData sheetId="2740"/>
      <sheetData sheetId="2741"/>
      <sheetData sheetId="2742"/>
      <sheetData sheetId="2743" refreshError="1"/>
      <sheetData sheetId="2744" refreshError="1"/>
      <sheetData sheetId="2745" refreshError="1"/>
      <sheetData sheetId="2746" refreshError="1"/>
      <sheetData sheetId="2747" refreshError="1"/>
      <sheetData sheetId="2748" refreshError="1"/>
      <sheetData sheetId="2749" refreshError="1"/>
      <sheetData sheetId="2750" refreshError="1"/>
      <sheetData sheetId="2751" refreshError="1"/>
      <sheetData sheetId="2752" refreshError="1"/>
      <sheetData sheetId="2753" refreshError="1"/>
      <sheetData sheetId="2754" refreshError="1"/>
      <sheetData sheetId="2755" refreshError="1"/>
      <sheetData sheetId="2756" refreshError="1"/>
      <sheetData sheetId="2757" refreshError="1"/>
      <sheetData sheetId="2758" refreshError="1"/>
      <sheetData sheetId="2759" refreshError="1"/>
      <sheetData sheetId="2760" refreshError="1"/>
      <sheetData sheetId="2761" refreshError="1"/>
      <sheetData sheetId="2762" refreshError="1"/>
      <sheetData sheetId="2763" refreshError="1"/>
      <sheetData sheetId="2764" refreshError="1"/>
      <sheetData sheetId="2765" refreshError="1"/>
      <sheetData sheetId="2766" refreshError="1"/>
      <sheetData sheetId="2767" refreshError="1"/>
      <sheetData sheetId="2768" refreshError="1"/>
      <sheetData sheetId="2769" refreshError="1"/>
      <sheetData sheetId="2770" refreshError="1"/>
      <sheetData sheetId="2771" refreshError="1"/>
      <sheetData sheetId="2772" refreshError="1"/>
      <sheetData sheetId="2773" refreshError="1"/>
      <sheetData sheetId="2774" refreshError="1"/>
      <sheetData sheetId="2775" refreshError="1"/>
      <sheetData sheetId="2776" refreshError="1"/>
      <sheetData sheetId="2777" refreshError="1"/>
      <sheetData sheetId="2778" refreshError="1"/>
      <sheetData sheetId="2779" refreshError="1"/>
      <sheetData sheetId="2780" refreshError="1"/>
      <sheetData sheetId="2781" refreshError="1"/>
      <sheetData sheetId="2782" refreshError="1"/>
      <sheetData sheetId="2783" refreshError="1"/>
      <sheetData sheetId="2784" refreshError="1"/>
      <sheetData sheetId="2785" refreshError="1"/>
      <sheetData sheetId="2786" refreshError="1"/>
      <sheetData sheetId="2787" refreshError="1"/>
      <sheetData sheetId="2788" refreshError="1"/>
      <sheetData sheetId="2789" refreshError="1"/>
      <sheetData sheetId="2790" refreshError="1"/>
      <sheetData sheetId="2791" refreshError="1"/>
      <sheetData sheetId="2792" refreshError="1"/>
      <sheetData sheetId="2793" refreshError="1"/>
      <sheetData sheetId="2794" refreshError="1"/>
      <sheetData sheetId="2795" refreshError="1"/>
      <sheetData sheetId="2796" refreshError="1"/>
      <sheetData sheetId="2797" refreshError="1"/>
      <sheetData sheetId="2798" refreshError="1"/>
      <sheetData sheetId="2799" refreshError="1"/>
      <sheetData sheetId="2800" refreshError="1"/>
      <sheetData sheetId="2801" refreshError="1"/>
      <sheetData sheetId="2802" refreshError="1"/>
      <sheetData sheetId="2803" refreshError="1"/>
      <sheetData sheetId="2804" refreshError="1"/>
      <sheetData sheetId="2805" refreshError="1"/>
      <sheetData sheetId="2806" refreshError="1"/>
      <sheetData sheetId="2807" refreshError="1"/>
      <sheetData sheetId="2808" refreshError="1"/>
      <sheetData sheetId="2809" refreshError="1"/>
      <sheetData sheetId="2810" refreshError="1"/>
      <sheetData sheetId="2811" refreshError="1"/>
      <sheetData sheetId="2812" refreshError="1"/>
      <sheetData sheetId="2813" refreshError="1"/>
      <sheetData sheetId="2814" refreshError="1"/>
      <sheetData sheetId="2815" refreshError="1"/>
      <sheetData sheetId="2816" refreshError="1"/>
      <sheetData sheetId="2817" refreshError="1"/>
      <sheetData sheetId="2818"/>
      <sheetData sheetId="2819" refreshError="1"/>
      <sheetData sheetId="2820" refreshError="1"/>
      <sheetData sheetId="2821" refreshError="1"/>
      <sheetData sheetId="2822" refreshError="1"/>
      <sheetData sheetId="2823" refreshError="1"/>
      <sheetData sheetId="2824" refreshError="1"/>
      <sheetData sheetId="2825" refreshError="1"/>
      <sheetData sheetId="2826" refreshError="1"/>
      <sheetData sheetId="2827" refreshError="1"/>
      <sheetData sheetId="2828" refreshError="1"/>
      <sheetData sheetId="2829"/>
      <sheetData sheetId="2830" refreshError="1"/>
      <sheetData sheetId="2831" refreshError="1"/>
      <sheetData sheetId="2832" refreshError="1"/>
      <sheetData sheetId="2833" refreshError="1"/>
      <sheetData sheetId="2834" refreshError="1"/>
      <sheetData sheetId="2835"/>
      <sheetData sheetId="2836" refreshError="1"/>
      <sheetData sheetId="2837" refreshError="1"/>
      <sheetData sheetId="2838" refreshError="1"/>
      <sheetData sheetId="2839" refreshError="1"/>
      <sheetData sheetId="2840" refreshError="1"/>
      <sheetData sheetId="2841" refreshError="1"/>
      <sheetData sheetId="2842" refreshError="1"/>
      <sheetData sheetId="2843" refreshError="1"/>
      <sheetData sheetId="2844" refreshError="1"/>
      <sheetData sheetId="2845" refreshError="1"/>
      <sheetData sheetId="2846" refreshError="1"/>
      <sheetData sheetId="2847" refreshError="1"/>
      <sheetData sheetId="2848" refreshError="1"/>
      <sheetData sheetId="2849" refreshError="1"/>
      <sheetData sheetId="2850" refreshError="1"/>
      <sheetData sheetId="2851" refreshError="1"/>
      <sheetData sheetId="2852" refreshError="1"/>
      <sheetData sheetId="2853" refreshError="1"/>
      <sheetData sheetId="2854" refreshError="1"/>
      <sheetData sheetId="2855" refreshError="1"/>
      <sheetData sheetId="2856" refreshError="1"/>
      <sheetData sheetId="2857" refreshError="1"/>
      <sheetData sheetId="2858" refreshError="1"/>
      <sheetData sheetId="2859" refreshError="1"/>
      <sheetData sheetId="2860" refreshError="1"/>
      <sheetData sheetId="2861" refreshError="1"/>
      <sheetData sheetId="2862" refreshError="1"/>
      <sheetData sheetId="2863"/>
      <sheetData sheetId="2864"/>
      <sheetData sheetId="2865"/>
      <sheetData sheetId="2866"/>
      <sheetData sheetId="2867"/>
      <sheetData sheetId="2868"/>
      <sheetData sheetId="2869"/>
      <sheetData sheetId="2870"/>
      <sheetData sheetId="2871"/>
      <sheetData sheetId="2872"/>
      <sheetData sheetId="2873"/>
      <sheetData sheetId="2874"/>
      <sheetData sheetId="2875"/>
      <sheetData sheetId="2876"/>
      <sheetData sheetId="2877"/>
      <sheetData sheetId="2878"/>
      <sheetData sheetId="2879"/>
      <sheetData sheetId="2880"/>
      <sheetData sheetId="2881"/>
      <sheetData sheetId="2882"/>
      <sheetData sheetId="2883"/>
      <sheetData sheetId="2884" refreshError="1"/>
      <sheetData sheetId="2885"/>
      <sheetData sheetId="2886"/>
      <sheetData sheetId="2887"/>
      <sheetData sheetId="2888" refreshError="1"/>
      <sheetData sheetId="2889" refreshError="1"/>
      <sheetData sheetId="2890"/>
      <sheetData sheetId="2891"/>
      <sheetData sheetId="2892"/>
      <sheetData sheetId="2893"/>
      <sheetData sheetId="2894"/>
      <sheetData sheetId="2895"/>
      <sheetData sheetId="2896"/>
      <sheetData sheetId="2897" refreshError="1"/>
      <sheetData sheetId="2898" refreshError="1"/>
      <sheetData sheetId="2899" refreshError="1"/>
      <sheetData sheetId="2900" refreshError="1"/>
      <sheetData sheetId="2901" refreshError="1"/>
      <sheetData sheetId="2902" refreshError="1"/>
      <sheetData sheetId="2903" refreshError="1"/>
      <sheetData sheetId="2904" refreshError="1"/>
      <sheetData sheetId="2905" refreshError="1"/>
      <sheetData sheetId="2906" refreshError="1"/>
      <sheetData sheetId="2907" refreshError="1"/>
      <sheetData sheetId="2908" refreshError="1"/>
      <sheetData sheetId="2909" refreshError="1"/>
      <sheetData sheetId="2910"/>
      <sheetData sheetId="2911" refreshError="1"/>
      <sheetData sheetId="2912" refreshError="1"/>
      <sheetData sheetId="2913" refreshError="1"/>
      <sheetData sheetId="2914" refreshError="1"/>
      <sheetData sheetId="2915"/>
      <sheetData sheetId="2916" refreshError="1"/>
      <sheetData sheetId="2917"/>
      <sheetData sheetId="2918"/>
      <sheetData sheetId="2919"/>
      <sheetData sheetId="2920"/>
      <sheetData sheetId="2921"/>
      <sheetData sheetId="2922"/>
      <sheetData sheetId="2923" refreshError="1"/>
      <sheetData sheetId="2924" refreshError="1"/>
      <sheetData sheetId="2925" refreshError="1"/>
      <sheetData sheetId="2926"/>
      <sheetData sheetId="2927" refreshError="1"/>
      <sheetData sheetId="2928" refreshError="1"/>
      <sheetData sheetId="2929" refreshError="1"/>
      <sheetData sheetId="2930" refreshError="1"/>
      <sheetData sheetId="2931"/>
      <sheetData sheetId="2932"/>
      <sheetData sheetId="2933" refreshError="1"/>
      <sheetData sheetId="2934" refreshError="1"/>
      <sheetData sheetId="2935" refreshError="1"/>
      <sheetData sheetId="2936" refreshError="1"/>
      <sheetData sheetId="2937"/>
      <sheetData sheetId="2938" refreshError="1"/>
      <sheetData sheetId="2939" refreshError="1"/>
      <sheetData sheetId="2940" refreshError="1"/>
      <sheetData sheetId="2941" refreshError="1"/>
      <sheetData sheetId="2942" refreshError="1"/>
      <sheetData sheetId="2943" refreshError="1"/>
      <sheetData sheetId="2944" refreshError="1"/>
      <sheetData sheetId="2945" refreshError="1"/>
      <sheetData sheetId="2946" refreshError="1"/>
      <sheetData sheetId="2947" refreshError="1"/>
      <sheetData sheetId="2948" refreshError="1"/>
      <sheetData sheetId="2949" refreshError="1"/>
      <sheetData sheetId="2950" refreshError="1"/>
      <sheetData sheetId="2951" refreshError="1"/>
      <sheetData sheetId="2952" refreshError="1"/>
      <sheetData sheetId="2953"/>
      <sheetData sheetId="2954" refreshError="1"/>
      <sheetData sheetId="2955" refreshError="1"/>
      <sheetData sheetId="2956" refreshError="1"/>
      <sheetData sheetId="2957" refreshError="1"/>
      <sheetData sheetId="2958" refreshError="1"/>
      <sheetData sheetId="2959" refreshError="1"/>
      <sheetData sheetId="2960" refreshError="1"/>
      <sheetData sheetId="2961" refreshError="1"/>
      <sheetData sheetId="2962" refreshError="1"/>
      <sheetData sheetId="2963" refreshError="1"/>
      <sheetData sheetId="2964" refreshError="1"/>
      <sheetData sheetId="2965" refreshError="1"/>
      <sheetData sheetId="2966" refreshError="1"/>
      <sheetData sheetId="2967" refreshError="1"/>
      <sheetData sheetId="2968" refreshError="1"/>
      <sheetData sheetId="2969" refreshError="1"/>
      <sheetData sheetId="2970" refreshError="1"/>
      <sheetData sheetId="2971" refreshError="1"/>
      <sheetData sheetId="2972" refreshError="1"/>
      <sheetData sheetId="2973" refreshError="1"/>
      <sheetData sheetId="2974" refreshError="1"/>
      <sheetData sheetId="2975" refreshError="1"/>
      <sheetData sheetId="2976" refreshError="1"/>
      <sheetData sheetId="2977" refreshError="1"/>
      <sheetData sheetId="2978" refreshError="1"/>
      <sheetData sheetId="2979"/>
      <sheetData sheetId="2980"/>
      <sheetData sheetId="2981"/>
      <sheetData sheetId="2982"/>
      <sheetData sheetId="2983"/>
      <sheetData sheetId="2984"/>
      <sheetData sheetId="2985"/>
      <sheetData sheetId="2986"/>
      <sheetData sheetId="2987"/>
      <sheetData sheetId="2988"/>
      <sheetData sheetId="2989"/>
      <sheetData sheetId="2990"/>
      <sheetData sheetId="2991"/>
      <sheetData sheetId="2992" refreshError="1"/>
      <sheetData sheetId="2993" refreshError="1"/>
      <sheetData sheetId="2994" refreshError="1"/>
      <sheetData sheetId="2995" refreshError="1"/>
      <sheetData sheetId="2996" refreshError="1"/>
      <sheetData sheetId="2997" refreshError="1"/>
      <sheetData sheetId="2998" refreshError="1"/>
      <sheetData sheetId="2999" refreshError="1"/>
      <sheetData sheetId="3000" refreshError="1"/>
      <sheetData sheetId="3001" refreshError="1"/>
      <sheetData sheetId="3002" refreshError="1"/>
      <sheetData sheetId="3003" refreshError="1"/>
      <sheetData sheetId="3004" refreshError="1"/>
      <sheetData sheetId="3005" refreshError="1"/>
      <sheetData sheetId="3006" refreshError="1"/>
      <sheetData sheetId="3007" refreshError="1"/>
      <sheetData sheetId="3008" refreshError="1"/>
      <sheetData sheetId="3009" refreshError="1"/>
      <sheetData sheetId="3010" refreshError="1"/>
      <sheetData sheetId="3011" refreshError="1"/>
      <sheetData sheetId="3012" refreshError="1"/>
      <sheetData sheetId="3013" refreshError="1"/>
      <sheetData sheetId="3014" refreshError="1"/>
      <sheetData sheetId="3015"/>
      <sheetData sheetId="3016"/>
      <sheetData sheetId="3017"/>
      <sheetData sheetId="3018"/>
      <sheetData sheetId="3019" refreshError="1"/>
      <sheetData sheetId="3020"/>
      <sheetData sheetId="3021"/>
      <sheetData sheetId="3022"/>
      <sheetData sheetId="3023" refreshError="1"/>
      <sheetData sheetId="3024" refreshError="1"/>
      <sheetData sheetId="3025" refreshError="1"/>
      <sheetData sheetId="3026" refreshError="1"/>
      <sheetData sheetId="3027" refreshError="1"/>
      <sheetData sheetId="3028" refreshError="1"/>
      <sheetData sheetId="3029" refreshError="1"/>
      <sheetData sheetId="3030" refreshError="1"/>
      <sheetData sheetId="3031" refreshError="1"/>
      <sheetData sheetId="3032" refreshError="1"/>
      <sheetData sheetId="3033" refreshError="1"/>
      <sheetData sheetId="3034"/>
      <sheetData sheetId="3035" refreshError="1"/>
      <sheetData sheetId="3036" refreshError="1"/>
      <sheetData sheetId="3037" refreshError="1"/>
      <sheetData sheetId="3038" refreshError="1"/>
      <sheetData sheetId="3039" refreshError="1"/>
      <sheetData sheetId="3040" refreshError="1"/>
      <sheetData sheetId="3041" refreshError="1"/>
      <sheetData sheetId="3042" refreshError="1"/>
      <sheetData sheetId="3043" refreshError="1"/>
      <sheetData sheetId="3044" refreshError="1"/>
      <sheetData sheetId="3045"/>
      <sheetData sheetId="3046" refreshError="1"/>
      <sheetData sheetId="3047" refreshError="1"/>
      <sheetData sheetId="3048" refreshError="1"/>
      <sheetData sheetId="3049" refreshError="1"/>
      <sheetData sheetId="3050" refreshError="1"/>
      <sheetData sheetId="3051" refreshError="1"/>
      <sheetData sheetId="3052" refreshError="1"/>
      <sheetData sheetId="3053" refreshError="1"/>
      <sheetData sheetId="3054" refreshError="1"/>
      <sheetData sheetId="3055" refreshError="1"/>
      <sheetData sheetId="3056" refreshError="1"/>
      <sheetData sheetId="3057" refreshError="1"/>
      <sheetData sheetId="3058" refreshError="1"/>
      <sheetData sheetId="3059" refreshError="1"/>
      <sheetData sheetId="3060" refreshError="1"/>
      <sheetData sheetId="3061" refreshError="1"/>
      <sheetData sheetId="3062" refreshError="1"/>
      <sheetData sheetId="3063" refreshError="1"/>
      <sheetData sheetId="3064" refreshError="1"/>
      <sheetData sheetId="3065" refreshError="1"/>
      <sheetData sheetId="3066" refreshError="1"/>
      <sheetData sheetId="3067" refreshError="1"/>
      <sheetData sheetId="3068" refreshError="1"/>
      <sheetData sheetId="3069" refreshError="1"/>
      <sheetData sheetId="3070" refreshError="1"/>
      <sheetData sheetId="3071" refreshError="1"/>
      <sheetData sheetId="3072" refreshError="1"/>
      <sheetData sheetId="3073" refreshError="1"/>
      <sheetData sheetId="3074" refreshError="1"/>
      <sheetData sheetId="3075" refreshError="1"/>
      <sheetData sheetId="3076" refreshError="1"/>
      <sheetData sheetId="3077" refreshError="1"/>
      <sheetData sheetId="3078" refreshError="1"/>
      <sheetData sheetId="3079" refreshError="1"/>
      <sheetData sheetId="3080" refreshError="1"/>
      <sheetData sheetId="3081" refreshError="1"/>
      <sheetData sheetId="3082" refreshError="1"/>
      <sheetData sheetId="3083" refreshError="1"/>
      <sheetData sheetId="3084" refreshError="1"/>
      <sheetData sheetId="3085" refreshError="1"/>
      <sheetData sheetId="3086" refreshError="1"/>
      <sheetData sheetId="3087" refreshError="1"/>
      <sheetData sheetId="3088" refreshError="1"/>
      <sheetData sheetId="3089" refreshError="1"/>
      <sheetData sheetId="3090" refreshError="1"/>
      <sheetData sheetId="3091" refreshError="1"/>
      <sheetData sheetId="3092" refreshError="1"/>
      <sheetData sheetId="3093" refreshError="1"/>
      <sheetData sheetId="3094" refreshError="1"/>
      <sheetData sheetId="3095" refreshError="1"/>
      <sheetData sheetId="3096" refreshError="1"/>
      <sheetData sheetId="3097" refreshError="1"/>
      <sheetData sheetId="3098" refreshError="1"/>
      <sheetData sheetId="3099" refreshError="1"/>
      <sheetData sheetId="3100" refreshError="1"/>
      <sheetData sheetId="3101" refreshError="1"/>
      <sheetData sheetId="3102" refreshError="1"/>
      <sheetData sheetId="3103" refreshError="1"/>
      <sheetData sheetId="3104" refreshError="1"/>
      <sheetData sheetId="3105" refreshError="1"/>
      <sheetData sheetId="3106" refreshError="1"/>
      <sheetData sheetId="3107" refreshError="1"/>
      <sheetData sheetId="3108" refreshError="1"/>
      <sheetData sheetId="3109" refreshError="1"/>
      <sheetData sheetId="3110" refreshError="1"/>
      <sheetData sheetId="3111" refreshError="1"/>
      <sheetData sheetId="3112" refreshError="1"/>
      <sheetData sheetId="3113"/>
      <sheetData sheetId="3114" refreshError="1"/>
      <sheetData sheetId="3115" refreshError="1"/>
      <sheetData sheetId="3116" refreshError="1"/>
      <sheetData sheetId="3117" refreshError="1"/>
      <sheetData sheetId="3118" refreshError="1"/>
      <sheetData sheetId="3119" refreshError="1"/>
      <sheetData sheetId="3120" refreshError="1"/>
      <sheetData sheetId="3121" refreshError="1"/>
      <sheetData sheetId="3122" refreshError="1"/>
      <sheetData sheetId="3123" refreshError="1"/>
      <sheetData sheetId="3124" refreshError="1"/>
      <sheetData sheetId="3125" refreshError="1"/>
      <sheetData sheetId="3126" refreshError="1"/>
      <sheetData sheetId="3127" refreshError="1"/>
      <sheetData sheetId="3128" refreshError="1"/>
      <sheetData sheetId="3129" refreshError="1"/>
      <sheetData sheetId="3130" refreshError="1"/>
      <sheetData sheetId="3131" refreshError="1"/>
      <sheetData sheetId="3132" refreshError="1"/>
      <sheetData sheetId="3133" refreshError="1"/>
      <sheetData sheetId="3134" refreshError="1"/>
      <sheetData sheetId="3135" refreshError="1"/>
      <sheetData sheetId="3136" refreshError="1"/>
      <sheetData sheetId="3137" refreshError="1"/>
      <sheetData sheetId="3138" refreshError="1"/>
      <sheetData sheetId="3139" refreshError="1"/>
      <sheetData sheetId="3140" refreshError="1"/>
      <sheetData sheetId="3141" refreshError="1"/>
      <sheetData sheetId="3142" refreshError="1"/>
      <sheetData sheetId="3143"/>
      <sheetData sheetId="3144" refreshError="1"/>
      <sheetData sheetId="3145" refreshError="1"/>
      <sheetData sheetId="3146" refreshError="1"/>
      <sheetData sheetId="3147" refreshError="1"/>
      <sheetData sheetId="3148" refreshError="1"/>
      <sheetData sheetId="3149" refreshError="1"/>
      <sheetData sheetId="3150" refreshError="1"/>
      <sheetData sheetId="3151" refreshError="1"/>
      <sheetData sheetId="3152" refreshError="1"/>
      <sheetData sheetId="3153" refreshError="1"/>
      <sheetData sheetId="3154" refreshError="1"/>
      <sheetData sheetId="3155" refreshError="1"/>
      <sheetData sheetId="3156" refreshError="1"/>
      <sheetData sheetId="3157" refreshError="1"/>
      <sheetData sheetId="3158" refreshError="1"/>
      <sheetData sheetId="3159" refreshError="1"/>
      <sheetData sheetId="3160" refreshError="1"/>
      <sheetData sheetId="3161" refreshError="1"/>
      <sheetData sheetId="3162" refreshError="1"/>
      <sheetData sheetId="3163" refreshError="1"/>
      <sheetData sheetId="3164" refreshError="1"/>
      <sheetData sheetId="3165" refreshError="1"/>
      <sheetData sheetId="3166" refreshError="1"/>
      <sheetData sheetId="3167" refreshError="1"/>
      <sheetData sheetId="3168" refreshError="1"/>
      <sheetData sheetId="3169" refreshError="1"/>
      <sheetData sheetId="3170" refreshError="1"/>
      <sheetData sheetId="3171" refreshError="1"/>
      <sheetData sheetId="3172" refreshError="1"/>
      <sheetData sheetId="3173" refreshError="1"/>
      <sheetData sheetId="3174" refreshError="1"/>
      <sheetData sheetId="3175"/>
      <sheetData sheetId="3176" refreshError="1"/>
      <sheetData sheetId="3177" refreshError="1"/>
      <sheetData sheetId="3178" refreshError="1"/>
      <sheetData sheetId="3179" refreshError="1"/>
      <sheetData sheetId="3180" refreshError="1"/>
      <sheetData sheetId="3181" refreshError="1"/>
      <sheetData sheetId="3182" refreshError="1"/>
      <sheetData sheetId="3183" refreshError="1"/>
      <sheetData sheetId="3184" refreshError="1"/>
      <sheetData sheetId="3185" refreshError="1"/>
      <sheetData sheetId="3186"/>
      <sheetData sheetId="3187"/>
      <sheetData sheetId="3188"/>
      <sheetData sheetId="3189"/>
      <sheetData sheetId="3190"/>
      <sheetData sheetId="3191"/>
      <sheetData sheetId="3192"/>
      <sheetData sheetId="3193"/>
      <sheetData sheetId="3194"/>
      <sheetData sheetId="3195"/>
      <sheetData sheetId="3196"/>
      <sheetData sheetId="3197"/>
      <sheetData sheetId="3198"/>
      <sheetData sheetId="3199" refreshError="1"/>
      <sheetData sheetId="3200" refreshError="1"/>
      <sheetData sheetId="3201" refreshError="1"/>
      <sheetData sheetId="3202" refreshError="1"/>
      <sheetData sheetId="3203" refreshError="1"/>
      <sheetData sheetId="3204" refreshError="1"/>
      <sheetData sheetId="3205" refreshError="1"/>
      <sheetData sheetId="3206" refreshError="1"/>
      <sheetData sheetId="3207" refreshError="1"/>
      <sheetData sheetId="3208" refreshError="1"/>
      <sheetData sheetId="3209" refreshError="1"/>
      <sheetData sheetId="3210" refreshError="1"/>
      <sheetData sheetId="3211" refreshError="1"/>
      <sheetData sheetId="3212" refreshError="1"/>
      <sheetData sheetId="3213"/>
      <sheetData sheetId="3214"/>
      <sheetData sheetId="3215"/>
      <sheetData sheetId="3216"/>
      <sheetData sheetId="3217" refreshError="1"/>
      <sheetData sheetId="3218" refreshError="1"/>
      <sheetData sheetId="3219" refreshError="1"/>
      <sheetData sheetId="3220" refreshError="1"/>
      <sheetData sheetId="3221" refreshError="1"/>
      <sheetData sheetId="3222" refreshError="1"/>
      <sheetData sheetId="3223" refreshError="1"/>
      <sheetData sheetId="3224" refreshError="1"/>
      <sheetData sheetId="3225" refreshError="1"/>
      <sheetData sheetId="3226" refreshError="1"/>
      <sheetData sheetId="3227" refreshError="1"/>
      <sheetData sheetId="3228" refreshError="1"/>
      <sheetData sheetId="3229" refreshError="1"/>
      <sheetData sheetId="3230" refreshError="1"/>
      <sheetData sheetId="3231"/>
      <sheetData sheetId="3232"/>
      <sheetData sheetId="3233"/>
      <sheetData sheetId="3234"/>
      <sheetData sheetId="3235"/>
      <sheetData sheetId="3236"/>
      <sheetData sheetId="3237"/>
      <sheetData sheetId="3238"/>
      <sheetData sheetId="3239"/>
      <sheetData sheetId="3240"/>
      <sheetData sheetId="3241"/>
      <sheetData sheetId="3242"/>
      <sheetData sheetId="3243"/>
      <sheetData sheetId="3244" refreshError="1"/>
      <sheetData sheetId="3245" refreshError="1"/>
      <sheetData sheetId="3246" refreshError="1"/>
      <sheetData sheetId="3247" refreshError="1"/>
      <sheetData sheetId="3248"/>
      <sheetData sheetId="3249"/>
      <sheetData sheetId="3250"/>
      <sheetData sheetId="3251"/>
      <sheetData sheetId="3252"/>
      <sheetData sheetId="3253"/>
      <sheetData sheetId="3254"/>
      <sheetData sheetId="3255"/>
      <sheetData sheetId="3256"/>
      <sheetData sheetId="3257"/>
      <sheetData sheetId="3258"/>
      <sheetData sheetId="3259" refreshError="1"/>
      <sheetData sheetId="3260"/>
      <sheetData sheetId="3261"/>
      <sheetData sheetId="3262"/>
      <sheetData sheetId="3263" refreshError="1"/>
      <sheetData sheetId="3264" refreshError="1"/>
      <sheetData sheetId="3265" refreshError="1"/>
      <sheetData sheetId="3266" refreshError="1"/>
      <sheetData sheetId="3267" refreshError="1"/>
      <sheetData sheetId="3268" refreshError="1"/>
      <sheetData sheetId="3269" refreshError="1"/>
      <sheetData sheetId="3270" refreshError="1"/>
      <sheetData sheetId="3271" refreshError="1"/>
      <sheetData sheetId="3272" refreshError="1"/>
      <sheetData sheetId="3273" refreshError="1"/>
      <sheetData sheetId="3274" refreshError="1"/>
      <sheetData sheetId="3275" refreshError="1"/>
      <sheetData sheetId="3276" refreshError="1"/>
      <sheetData sheetId="3277" refreshError="1"/>
      <sheetData sheetId="3278" refreshError="1"/>
      <sheetData sheetId="3279" refreshError="1"/>
      <sheetData sheetId="3280" refreshError="1"/>
      <sheetData sheetId="3281" refreshError="1"/>
      <sheetData sheetId="3282" refreshError="1"/>
      <sheetData sheetId="3283" refreshError="1"/>
      <sheetData sheetId="3284" refreshError="1"/>
      <sheetData sheetId="3285" refreshError="1"/>
      <sheetData sheetId="3286" refreshError="1"/>
      <sheetData sheetId="3287" refreshError="1"/>
      <sheetData sheetId="3288" refreshError="1"/>
      <sheetData sheetId="3289" refreshError="1"/>
      <sheetData sheetId="3290" refreshError="1"/>
      <sheetData sheetId="3291" refreshError="1"/>
      <sheetData sheetId="3292" refreshError="1"/>
      <sheetData sheetId="3293" refreshError="1"/>
      <sheetData sheetId="3294" refreshError="1"/>
      <sheetData sheetId="3295" refreshError="1"/>
      <sheetData sheetId="3296" refreshError="1"/>
      <sheetData sheetId="3297" refreshError="1"/>
      <sheetData sheetId="3298" refreshError="1"/>
      <sheetData sheetId="3299" refreshError="1"/>
      <sheetData sheetId="3300" refreshError="1"/>
      <sheetData sheetId="3301" refreshError="1"/>
      <sheetData sheetId="3302" refreshError="1"/>
      <sheetData sheetId="3303" refreshError="1"/>
      <sheetData sheetId="3304" refreshError="1"/>
      <sheetData sheetId="3305" refreshError="1"/>
      <sheetData sheetId="3306" refreshError="1"/>
      <sheetData sheetId="3307" refreshError="1"/>
      <sheetData sheetId="3308" refreshError="1"/>
      <sheetData sheetId="3309" refreshError="1"/>
      <sheetData sheetId="3310" refreshError="1"/>
      <sheetData sheetId="3311" refreshError="1"/>
      <sheetData sheetId="3312" refreshError="1"/>
      <sheetData sheetId="3313" refreshError="1"/>
      <sheetData sheetId="3314" refreshError="1"/>
      <sheetData sheetId="3315" refreshError="1"/>
      <sheetData sheetId="3316" refreshError="1"/>
      <sheetData sheetId="3317" refreshError="1"/>
      <sheetData sheetId="3318" refreshError="1"/>
      <sheetData sheetId="3319" refreshError="1"/>
      <sheetData sheetId="3320" refreshError="1"/>
      <sheetData sheetId="3321" refreshError="1"/>
      <sheetData sheetId="3322" refreshError="1"/>
      <sheetData sheetId="3323" refreshError="1"/>
      <sheetData sheetId="3324" refreshError="1"/>
      <sheetData sheetId="3325" refreshError="1"/>
      <sheetData sheetId="3326" refreshError="1"/>
      <sheetData sheetId="3327" refreshError="1"/>
      <sheetData sheetId="3328" refreshError="1"/>
      <sheetData sheetId="3329" refreshError="1"/>
      <sheetData sheetId="3330" refreshError="1"/>
      <sheetData sheetId="3331" refreshError="1"/>
      <sheetData sheetId="3332" refreshError="1"/>
      <sheetData sheetId="3333" refreshError="1"/>
      <sheetData sheetId="3334" refreshError="1"/>
      <sheetData sheetId="3335" refreshError="1"/>
      <sheetData sheetId="3336" refreshError="1"/>
      <sheetData sheetId="3337" refreshError="1"/>
      <sheetData sheetId="3338" refreshError="1"/>
      <sheetData sheetId="3339" refreshError="1"/>
      <sheetData sheetId="3340" refreshError="1"/>
      <sheetData sheetId="3341" refreshError="1"/>
      <sheetData sheetId="3342" refreshError="1"/>
      <sheetData sheetId="3343" refreshError="1"/>
      <sheetData sheetId="3344" refreshError="1"/>
      <sheetData sheetId="3345" refreshError="1"/>
      <sheetData sheetId="3346" refreshError="1"/>
      <sheetData sheetId="3347" refreshError="1"/>
      <sheetData sheetId="3348" refreshError="1"/>
      <sheetData sheetId="3349" refreshError="1"/>
      <sheetData sheetId="3350" refreshError="1"/>
      <sheetData sheetId="3351" refreshError="1"/>
      <sheetData sheetId="3352" refreshError="1"/>
      <sheetData sheetId="3353" refreshError="1"/>
      <sheetData sheetId="3354" refreshError="1"/>
      <sheetData sheetId="3355" refreshError="1"/>
      <sheetData sheetId="3356" refreshError="1"/>
      <sheetData sheetId="3357" refreshError="1"/>
      <sheetData sheetId="3358" refreshError="1"/>
      <sheetData sheetId="3359" refreshError="1"/>
      <sheetData sheetId="3360" refreshError="1"/>
      <sheetData sheetId="3361" refreshError="1"/>
      <sheetData sheetId="3362" refreshError="1"/>
      <sheetData sheetId="3363" refreshError="1"/>
      <sheetData sheetId="3364" refreshError="1"/>
      <sheetData sheetId="3365" refreshError="1"/>
      <sheetData sheetId="3366" refreshError="1"/>
      <sheetData sheetId="3367" refreshError="1"/>
      <sheetData sheetId="3368" refreshError="1"/>
      <sheetData sheetId="3369" refreshError="1"/>
      <sheetData sheetId="3370" refreshError="1"/>
      <sheetData sheetId="3371" refreshError="1"/>
      <sheetData sheetId="3372" refreshError="1"/>
      <sheetData sheetId="3373" refreshError="1"/>
      <sheetData sheetId="3374" refreshError="1"/>
      <sheetData sheetId="3375" refreshError="1"/>
      <sheetData sheetId="3376" refreshError="1"/>
      <sheetData sheetId="3377" refreshError="1"/>
      <sheetData sheetId="3378" refreshError="1"/>
      <sheetData sheetId="3379" refreshError="1"/>
      <sheetData sheetId="3380" refreshError="1"/>
      <sheetData sheetId="3381" refreshError="1"/>
      <sheetData sheetId="3382" refreshError="1"/>
      <sheetData sheetId="3383" refreshError="1"/>
      <sheetData sheetId="3384" refreshError="1"/>
      <sheetData sheetId="3385" refreshError="1"/>
      <sheetData sheetId="3386" refreshError="1"/>
      <sheetData sheetId="3387" refreshError="1"/>
      <sheetData sheetId="3388" refreshError="1"/>
      <sheetData sheetId="3389" refreshError="1"/>
      <sheetData sheetId="3390" refreshError="1"/>
      <sheetData sheetId="3391" refreshError="1"/>
      <sheetData sheetId="3392" refreshError="1"/>
      <sheetData sheetId="3393" refreshError="1"/>
      <sheetData sheetId="3394" refreshError="1"/>
      <sheetData sheetId="3395" refreshError="1"/>
      <sheetData sheetId="3396" refreshError="1"/>
      <sheetData sheetId="3397" refreshError="1"/>
      <sheetData sheetId="3398" refreshError="1"/>
      <sheetData sheetId="3399" refreshError="1"/>
      <sheetData sheetId="3400" refreshError="1"/>
      <sheetData sheetId="3401" refreshError="1"/>
      <sheetData sheetId="3402" refreshError="1"/>
      <sheetData sheetId="3403" refreshError="1"/>
      <sheetData sheetId="3404" refreshError="1"/>
      <sheetData sheetId="3405" refreshError="1"/>
      <sheetData sheetId="3406" refreshError="1"/>
      <sheetData sheetId="3407" refreshError="1"/>
      <sheetData sheetId="3408" refreshError="1"/>
      <sheetData sheetId="3409" refreshError="1"/>
      <sheetData sheetId="3410" refreshError="1"/>
      <sheetData sheetId="3411" refreshError="1"/>
      <sheetData sheetId="3412" refreshError="1"/>
      <sheetData sheetId="3413" refreshError="1"/>
      <sheetData sheetId="3414" refreshError="1"/>
      <sheetData sheetId="3415" refreshError="1"/>
      <sheetData sheetId="3416" refreshError="1"/>
      <sheetData sheetId="3417" refreshError="1"/>
      <sheetData sheetId="3418" refreshError="1"/>
      <sheetData sheetId="3419" refreshError="1"/>
      <sheetData sheetId="3420" refreshError="1"/>
      <sheetData sheetId="3421" refreshError="1"/>
      <sheetData sheetId="3422" refreshError="1"/>
      <sheetData sheetId="3423" refreshError="1"/>
      <sheetData sheetId="3424" refreshError="1"/>
      <sheetData sheetId="3425" refreshError="1"/>
      <sheetData sheetId="3426" refreshError="1"/>
      <sheetData sheetId="3427" refreshError="1"/>
      <sheetData sheetId="3428" refreshError="1"/>
      <sheetData sheetId="3429" refreshError="1"/>
      <sheetData sheetId="3430" refreshError="1"/>
      <sheetData sheetId="3431" refreshError="1"/>
      <sheetData sheetId="3432" refreshError="1"/>
      <sheetData sheetId="3433" refreshError="1"/>
      <sheetData sheetId="3434" refreshError="1"/>
      <sheetData sheetId="3435"/>
      <sheetData sheetId="3436" refreshError="1"/>
      <sheetData sheetId="3437" refreshError="1"/>
      <sheetData sheetId="3438" refreshError="1"/>
      <sheetData sheetId="3439"/>
      <sheetData sheetId="3440"/>
      <sheetData sheetId="3441"/>
      <sheetData sheetId="3442" refreshError="1"/>
      <sheetData sheetId="3443" refreshError="1"/>
      <sheetData sheetId="3444" refreshError="1"/>
      <sheetData sheetId="3445" refreshError="1"/>
      <sheetData sheetId="3446" refreshError="1"/>
      <sheetData sheetId="3447" refreshError="1"/>
      <sheetData sheetId="3448" refreshError="1"/>
      <sheetData sheetId="3449" refreshError="1"/>
      <sheetData sheetId="3450" refreshError="1"/>
      <sheetData sheetId="3451" refreshError="1"/>
      <sheetData sheetId="3452" refreshError="1"/>
      <sheetData sheetId="3453" refreshError="1"/>
      <sheetData sheetId="3454" refreshError="1"/>
      <sheetData sheetId="3455" refreshError="1"/>
      <sheetData sheetId="3456" refreshError="1"/>
      <sheetData sheetId="3457" refreshError="1"/>
      <sheetData sheetId="3458" refreshError="1"/>
      <sheetData sheetId="3459" refreshError="1"/>
      <sheetData sheetId="3460" refreshError="1"/>
      <sheetData sheetId="3461" refreshError="1"/>
      <sheetData sheetId="3462" refreshError="1"/>
      <sheetData sheetId="3463" refreshError="1"/>
      <sheetData sheetId="3464" refreshError="1"/>
      <sheetData sheetId="3465" refreshError="1"/>
      <sheetData sheetId="3466" refreshError="1"/>
      <sheetData sheetId="3467" refreshError="1"/>
      <sheetData sheetId="3468" refreshError="1"/>
      <sheetData sheetId="3469" refreshError="1"/>
      <sheetData sheetId="3470" refreshError="1"/>
      <sheetData sheetId="3471" refreshError="1"/>
      <sheetData sheetId="3472" refreshError="1"/>
      <sheetData sheetId="3473" refreshError="1"/>
      <sheetData sheetId="3474" refreshError="1"/>
      <sheetData sheetId="3475" refreshError="1"/>
      <sheetData sheetId="3476" refreshError="1"/>
      <sheetData sheetId="3477" refreshError="1"/>
      <sheetData sheetId="3478" refreshError="1"/>
      <sheetData sheetId="3479" refreshError="1"/>
      <sheetData sheetId="3480" refreshError="1"/>
      <sheetData sheetId="3481" refreshError="1"/>
      <sheetData sheetId="3482" refreshError="1"/>
      <sheetData sheetId="3483" refreshError="1"/>
      <sheetData sheetId="3484" refreshError="1"/>
      <sheetData sheetId="3485" refreshError="1"/>
      <sheetData sheetId="3486" refreshError="1"/>
      <sheetData sheetId="3487" refreshError="1"/>
      <sheetData sheetId="3488" refreshError="1"/>
      <sheetData sheetId="3489" refreshError="1"/>
      <sheetData sheetId="3490" refreshError="1"/>
      <sheetData sheetId="3491" refreshError="1"/>
      <sheetData sheetId="3492" refreshError="1"/>
      <sheetData sheetId="3493" refreshError="1"/>
      <sheetData sheetId="3494" refreshError="1"/>
      <sheetData sheetId="3495" refreshError="1"/>
      <sheetData sheetId="3496" refreshError="1"/>
      <sheetData sheetId="3497" refreshError="1"/>
      <sheetData sheetId="3498" refreshError="1"/>
      <sheetData sheetId="3499" refreshError="1"/>
      <sheetData sheetId="3500"/>
      <sheetData sheetId="3501"/>
      <sheetData sheetId="3502"/>
      <sheetData sheetId="3503"/>
      <sheetData sheetId="3504"/>
      <sheetData sheetId="3505"/>
      <sheetData sheetId="3506"/>
      <sheetData sheetId="3507"/>
      <sheetData sheetId="3508"/>
      <sheetData sheetId="3509"/>
      <sheetData sheetId="3510" refreshError="1"/>
      <sheetData sheetId="3511" refreshError="1"/>
      <sheetData sheetId="3512" refreshError="1"/>
      <sheetData sheetId="3513" refreshError="1"/>
      <sheetData sheetId="3514" refreshError="1"/>
      <sheetData sheetId="3515" refreshError="1"/>
      <sheetData sheetId="3516" refreshError="1"/>
      <sheetData sheetId="3517" refreshError="1"/>
      <sheetData sheetId="3518" refreshError="1"/>
      <sheetData sheetId="3519" refreshError="1"/>
      <sheetData sheetId="3520" refreshError="1"/>
      <sheetData sheetId="3521" refreshError="1"/>
      <sheetData sheetId="3522" refreshError="1"/>
      <sheetData sheetId="3523" refreshError="1"/>
      <sheetData sheetId="3524" refreshError="1"/>
      <sheetData sheetId="3525" refreshError="1"/>
      <sheetData sheetId="3526" refreshError="1"/>
      <sheetData sheetId="3527" refreshError="1"/>
      <sheetData sheetId="3528" refreshError="1"/>
      <sheetData sheetId="3529" refreshError="1"/>
      <sheetData sheetId="3530" refreshError="1"/>
      <sheetData sheetId="3531" refreshError="1"/>
      <sheetData sheetId="3532"/>
      <sheetData sheetId="3533"/>
      <sheetData sheetId="3534"/>
      <sheetData sheetId="3535"/>
      <sheetData sheetId="3536"/>
      <sheetData sheetId="3537"/>
      <sheetData sheetId="3538"/>
      <sheetData sheetId="3539"/>
      <sheetData sheetId="3540"/>
      <sheetData sheetId="3541"/>
      <sheetData sheetId="3542"/>
      <sheetData sheetId="3543"/>
      <sheetData sheetId="3544"/>
      <sheetData sheetId="3545"/>
      <sheetData sheetId="3546"/>
      <sheetData sheetId="3547"/>
      <sheetData sheetId="3548"/>
      <sheetData sheetId="3549"/>
      <sheetData sheetId="3550"/>
      <sheetData sheetId="3551"/>
      <sheetData sheetId="3552"/>
      <sheetData sheetId="3553" refreshError="1"/>
      <sheetData sheetId="3554" refreshError="1"/>
      <sheetData sheetId="3555" refreshError="1"/>
      <sheetData sheetId="3556" refreshError="1"/>
      <sheetData sheetId="3557" refreshError="1"/>
      <sheetData sheetId="3558" refreshError="1"/>
      <sheetData sheetId="3559" refreshError="1"/>
      <sheetData sheetId="3560" refreshError="1"/>
      <sheetData sheetId="3561" refreshError="1"/>
      <sheetData sheetId="3562" refreshError="1"/>
      <sheetData sheetId="3563" refreshError="1"/>
      <sheetData sheetId="3564" refreshError="1"/>
      <sheetData sheetId="3565" refreshError="1"/>
      <sheetData sheetId="3566" refreshError="1"/>
      <sheetData sheetId="3567"/>
      <sheetData sheetId="3568" refreshError="1"/>
      <sheetData sheetId="3569" refreshError="1"/>
      <sheetData sheetId="3570" refreshError="1"/>
      <sheetData sheetId="3571" refreshError="1"/>
      <sheetData sheetId="3572" refreshError="1"/>
      <sheetData sheetId="3573" refreshError="1"/>
      <sheetData sheetId="3574" refreshError="1"/>
      <sheetData sheetId="3575" refreshError="1"/>
      <sheetData sheetId="3576" refreshError="1"/>
      <sheetData sheetId="3577" refreshError="1"/>
      <sheetData sheetId="3578" refreshError="1"/>
      <sheetData sheetId="3579"/>
      <sheetData sheetId="3580"/>
      <sheetData sheetId="3581" refreshError="1"/>
      <sheetData sheetId="3582" refreshError="1"/>
      <sheetData sheetId="3583" refreshError="1"/>
      <sheetData sheetId="3584" refreshError="1"/>
      <sheetData sheetId="3585" refreshError="1"/>
      <sheetData sheetId="3586" refreshError="1"/>
      <sheetData sheetId="3587" refreshError="1"/>
      <sheetData sheetId="3588" refreshError="1"/>
      <sheetData sheetId="3589" refreshError="1"/>
      <sheetData sheetId="3590" refreshError="1"/>
      <sheetData sheetId="3591" refreshError="1"/>
      <sheetData sheetId="3592" refreshError="1"/>
      <sheetData sheetId="3593" refreshError="1"/>
      <sheetData sheetId="3594" refreshError="1"/>
      <sheetData sheetId="3595" refreshError="1"/>
      <sheetData sheetId="3596" refreshError="1"/>
      <sheetData sheetId="3597" refreshError="1"/>
      <sheetData sheetId="3598" refreshError="1"/>
      <sheetData sheetId="3599" refreshError="1"/>
      <sheetData sheetId="3600" refreshError="1"/>
      <sheetData sheetId="3601" refreshError="1"/>
      <sheetData sheetId="3602" refreshError="1"/>
      <sheetData sheetId="3603"/>
      <sheetData sheetId="3604" refreshError="1"/>
      <sheetData sheetId="3605" refreshError="1"/>
      <sheetData sheetId="3606" refreshError="1"/>
      <sheetData sheetId="3607" refreshError="1"/>
      <sheetData sheetId="3608" refreshError="1"/>
      <sheetData sheetId="3609" refreshError="1"/>
      <sheetData sheetId="3610" refreshError="1"/>
      <sheetData sheetId="3611" refreshError="1"/>
      <sheetData sheetId="3612" refreshError="1"/>
      <sheetData sheetId="3613" refreshError="1"/>
      <sheetData sheetId="3614" refreshError="1"/>
      <sheetData sheetId="3615" refreshError="1"/>
      <sheetData sheetId="3616" refreshError="1"/>
      <sheetData sheetId="3617" refreshError="1"/>
      <sheetData sheetId="3618" refreshError="1"/>
      <sheetData sheetId="3619" refreshError="1"/>
      <sheetData sheetId="3620" refreshError="1"/>
      <sheetData sheetId="3621" refreshError="1"/>
      <sheetData sheetId="3622" refreshError="1"/>
      <sheetData sheetId="3623" refreshError="1"/>
      <sheetData sheetId="3624" refreshError="1"/>
      <sheetData sheetId="3625" refreshError="1"/>
      <sheetData sheetId="3626" refreshError="1"/>
      <sheetData sheetId="3627" refreshError="1"/>
      <sheetData sheetId="3628" refreshError="1"/>
      <sheetData sheetId="3629" refreshError="1"/>
      <sheetData sheetId="3630" refreshError="1"/>
      <sheetData sheetId="3631" refreshError="1"/>
      <sheetData sheetId="3632"/>
      <sheetData sheetId="3633"/>
      <sheetData sheetId="3634" refreshError="1"/>
      <sheetData sheetId="3635" refreshError="1"/>
      <sheetData sheetId="3636" refreshError="1"/>
      <sheetData sheetId="3637" refreshError="1"/>
      <sheetData sheetId="3638" refreshError="1"/>
      <sheetData sheetId="3639" refreshError="1"/>
      <sheetData sheetId="3640" refreshError="1"/>
      <sheetData sheetId="3641"/>
      <sheetData sheetId="3642"/>
      <sheetData sheetId="3643" refreshError="1"/>
      <sheetData sheetId="3644" refreshError="1"/>
      <sheetData sheetId="3645" refreshError="1"/>
      <sheetData sheetId="3646" refreshError="1"/>
      <sheetData sheetId="3647"/>
      <sheetData sheetId="3648" refreshError="1"/>
      <sheetData sheetId="3649" refreshError="1"/>
      <sheetData sheetId="3650" refreshError="1"/>
      <sheetData sheetId="3651" refreshError="1"/>
      <sheetData sheetId="3652" refreshError="1"/>
      <sheetData sheetId="3653" refreshError="1"/>
      <sheetData sheetId="3654" refreshError="1"/>
      <sheetData sheetId="3655" refreshError="1"/>
      <sheetData sheetId="3656" refreshError="1"/>
      <sheetData sheetId="3657" refreshError="1"/>
      <sheetData sheetId="3658" refreshError="1"/>
      <sheetData sheetId="3659" refreshError="1"/>
      <sheetData sheetId="3660" refreshError="1"/>
      <sheetData sheetId="3661" refreshError="1"/>
      <sheetData sheetId="3662" refreshError="1"/>
      <sheetData sheetId="3663" refreshError="1"/>
      <sheetData sheetId="3664" refreshError="1"/>
      <sheetData sheetId="3665" refreshError="1"/>
      <sheetData sheetId="3666" refreshError="1"/>
      <sheetData sheetId="3667" refreshError="1"/>
      <sheetData sheetId="3668" refreshError="1"/>
      <sheetData sheetId="3669"/>
      <sheetData sheetId="3670" refreshError="1"/>
      <sheetData sheetId="3671" refreshError="1"/>
      <sheetData sheetId="3672" refreshError="1"/>
      <sheetData sheetId="3673" refreshError="1"/>
      <sheetData sheetId="3674" refreshError="1"/>
      <sheetData sheetId="3675" refreshError="1"/>
      <sheetData sheetId="3676" refreshError="1"/>
      <sheetData sheetId="3677" refreshError="1"/>
      <sheetData sheetId="3678" refreshError="1"/>
      <sheetData sheetId="3679" refreshError="1"/>
      <sheetData sheetId="3680" refreshError="1"/>
      <sheetData sheetId="3681" refreshError="1"/>
      <sheetData sheetId="3682" refreshError="1"/>
      <sheetData sheetId="3683" refreshError="1"/>
      <sheetData sheetId="3684" refreshError="1"/>
      <sheetData sheetId="3685" refreshError="1"/>
      <sheetData sheetId="3686" refreshError="1"/>
      <sheetData sheetId="3687" refreshError="1"/>
      <sheetData sheetId="3688" refreshError="1"/>
      <sheetData sheetId="3689" refreshError="1"/>
      <sheetData sheetId="3690"/>
      <sheetData sheetId="3691" refreshError="1"/>
      <sheetData sheetId="3692" refreshError="1"/>
      <sheetData sheetId="3693" refreshError="1"/>
      <sheetData sheetId="3694" refreshError="1"/>
      <sheetData sheetId="3695" refreshError="1"/>
      <sheetData sheetId="3696" refreshError="1"/>
      <sheetData sheetId="3697" refreshError="1"/>
      <sheetData sheetId="3698" refreshError="1"/>
      <sheetData sheetId="3699" refreshError="1"/>
      <sheetData sheetId="3700" refreshError="1"/>
      <sheetData sheetId="3701" refreshError="1"/>
      <sheetData sheetId="3702" refreshError="1"/>
      <sheetData sheetId="3703" refreshError="1"/>
      <sheetData sheetId="3704" refreshError="1"/>
      <sheetData sheetId="3705" refreshError="1"/>
      <sheetData sheetId="3706" refreshError="1"/>
      <sheetData sheetId="3707" refreshError="1"/>
      <sheetData sheetId="3708" refreshError="1"/>
      <sheetData sheetId="3709" refreshError="1"/>
      <sheetData sheetId="3710" refreshError="1"/>
      <sheetData sheetId="3711" refreshError="1"/>
      <sheetData sheetId="3712" refreshError="1"/>
      <sheetData sheetId="3713" refreshError="1"/>
      <sheetData sheetId="3714" refreshError="1"/>
      <sheetData sheetId="3715" refreshError="1"/>
      <sheetData sheetId="3716" refreshError="1"/>
      <sheetData sheetId="3717" refreshError="1"/>
      <sheetData sheetId="3718" refreshError="1"/>
      <sheetData sheetId="3719" refreshError="1"/>
      <sheetData sheetId="3720" refreshError="1"/>
      <sheetData sheetId="3721" refreshError="1"/>
      <sheetData sheetId="3722"/>
      <sheetData sheetId="3723" refreshError="1"/>
      <sheetData sheetId="3724" refreshError="1"/>
      <sheetData sheetId="3725" refreshError="1"/>
      <sheetData sheetId="3726" refreshError="1"/>
      <sheetData sheetId="3727" refreshError="1"/>
      <sheetData sheetId="3728" refreshError="1"/>
      <sheetData sheetId="3729" refreshError="1"/>
      <sheetData sheetId="3730" refreshError="1"/>
      <sheetData sheetId="3731" refreshError="1"/>
      <sheetData sheetId="3732" refreshError="1"/>
      <sheetData sheetId="3733" refreshError="1"/>
      <sheetData sheetId="3734" refreshError="1"/>
      <sheetData sheetId="3735" refreshError="1"/>
      <sheetData sheetId="3736" refreshError="1"/>
      <sheetData sheetId="3737" refreshError="1"/>
      <sheetData sheetId="3738" refreshError="1"/>
      <sheetData sheetId="3739" refreshError="1"/>
      <sheetData sheetId="3740" refreshError="1"/>
      <sheetData sheetId="3741" refreshError="1"/>
      <sheetData sheetId="3742" refreshError="1"/>
      <sheetData sheetId="3743" refreshError="1"/>
      <sheetData sheetId="3744" refreshError="1"/>
      <sheetData sheetId="3745" refreshError="1"/>
      <sheetData sheetId="3746" refreshError="1"/>
      <sheetData sheetId="3747" refreshError="1"/>
      <sheetData sheetId="3748" refreshError="1"/>
      <sheetData sheetId="3749" refreshError="1"/>
      <sheetData sheetId="3750" refreshError="1"/>
      <sheetData sheetId="3751" refreshError="1"/>
      <sheetData sheetId="3752" refreshError="1"/>
      <sheetData sheetId="3753" refreshError="1"/>
      <sheetData sheetId="3754" refreshError="1"/>
      <sheetData sheetId="3755" refreshError="1"/>
      <sheetData sheetId="3756" refreshError="1"/>
      <sheetData sheetId="3757" refreshError="1"/>
      <sheetData sheetId="3758" refreshError="1"/>
      <sheetData sheetId="3759" refreshError="1"/>
      <sheetData sheetId="3760" refreshError="1"/>
      <sheetData sheetId="3761" refreshError="1"/>
      <sheetData sheetId="3762" refreshError="1"/>
      <sheetData sheetId="3763" refreshError="1"/>
      <sheetData sheetId="3764" refreshError="1"/>
      <sheetData sheetId="3765" refreshError="1"/>
      <sheetData sheetId="3766" refreshError="1"/>
      <sheetData sheetId="3767" refreshError="1"/>
      <sheetData sheetId="3768" refreshError="1"/>
      <sheetData sheetId="3769" refreshError="1"/>
      <sheetData sheetId="3770" refreshError="1"/>
      <sheetData sheetId="3771" refreshError="1"/>
      <sheetData sheetId="3772" refreshError="1"/>
      <sheetData sheetId="3773" refreshError="1"/>
      <sheetData sheetId="3774" refreshError="1"/>
      <sheetData sheetId="3775" refreshError="1"/>
      <sheetData sheetId="3776" refreshError="1"/>
      <sheetData sheetId="3777" refreshError="1"/>
      <sheetData sheetId="3778" refreshError="1"/>
      <sheetData sheetId="3779" refreshError="1"/>
      <sheetData sheetId="3780" refreshError="1"/>
      <sheetData sheetId="3781" refreshError="1"/>
      <sheetData sheetId="3782" refreshError="1"/>
      <sheetData sheetId="3783" refreshError="1"/>
      <sheetData sheetId="3784" refreshError="1"/>
      <sheetData sheetId="3785" refreshError="1"/>
      <sheetData sheetId="3786" refreshError="1"/>
      <sheetData sheetId="3787" refreshError="1"/>
      <sheetData sheetId="3788" refreshError="1"/>
      <sheetData sheetId="3789" refreshError="1"/>
      <sheetData sheetId="3790" refreshError="1"/>
      <sheetData sheetId="3791" refreshError="1"/>
      <sheetData sheetId="3792" refreshError="1"/>
      <sheetData sheetId="3793" refreshError="1"/>
      <sheetData sheetId="3794"/>
      <sheetData sheetId="3795"/>
      <sheetData sheetId="3796"/>
      <sheetData sheetId="3797"/>
      <sheetData sheetId="3798"/>
      <sheetData sheetId="3799"/>
      <sheetData sheetId="3800"/>
      <sheetData sheetId="3801"/>
      <sheetData sheetId="3802"/>
      <sheetData sheetId="3803"/>
      <sheetData sheetId="3804"/>
      <sheetData sheetId="3805"/>
      <sheetData sheetId="3806"/>
      <sheetData sheetId="3807"/>
      <sheetData sheetId="3808"/>
      <sheetData sheetId="3809"/>
      <sheetData sheetId="3810"/>
      <sheetData sheetId="3811"/>
      <sheetData sheetId="3812"/>
      <sheetData sheetId="3813"/>
      <sheetData sheetId="3814"/>
      <sheetData sheetId="3815"/>
      <sheetData sheetId="3816"/>
      <sheetData sheetId="3817"/>
      <sheetData sheetId="3818"/>
      <sheetData sheetId="3819"/>
      <sheetData sheetId="3820"/>
      <sheetData sheetId="3821"/>
      <sheetData sheetId="3822"/>
      <sheetData sheetId="3823"/>
      <sheetData sheetId="3824"/>
      <sheetData sheetId="3825"/>
      <sheetData sheetId="3826"/>
      <sheetData sheetId="3827"/>
      <sheetData sheetId="3828"/>
      <sheetData sheetId="3829"/>
      <sheetData sheetId="3830"/>
      <sheetData sheetId="3831"/>
      <sheetData sheetId="3832"/>
      <sheetData sheetId="3833"/>
      <sheetData sheetId="3834"/>
      <sheetData sheetId="3835"/>
      <sheetData sheetId="3836"/>
      <sheetData sheetId="3837"/>
      <sheetData sheetId="3838"/>
      <sheetData sheetId="3839"/>
      <sheetData sheetId="3840"/>
      <sheetData sheetId="3841"/>
      <sheetData sheetId="3842"/>
      <sheetData sheetId="3843"/>
      <sheetData sheetId="3844"/>
      <sheetData sheetId="3845"/>
      <sheetData sheetId="3846"/>
      <sheetData sheetId="3847"/>
      <sheetData sheetId="3848"/>
      <sheetData sheetId="3849"/>
      <sheetData sheetId="3850"/>
      <sheetData sheetId="3851"/>
      <sheetData sheetId="3852"/>
      <sheetData sheetId="3853"/>
      <sheetData sheetId="3854"/>
      <sheetData sheetId="3855"/>
      <sheetData sheetId="3856"/>
      <sheetData sheetId="3857"/>
      <sheetData sheetId="3858"/>
      <sheetData sheetId="3859"/>
      <sheetData sheetId="3860"/>
      <sheetData sheetId="3861"/>
      <sheetData sheetId="3862"/>
      <sheetData sheetId="3863"/>
      <sheetData sheetId="3864"/>
      <sheetData sheetId="3865"/>
      <sheetData sheetId="3866"/>
      <sheetData sheetId="3867"/>
      <sheetData sheetId="3868"/>
      <sheetData sheetId="3869"/>
      <sheetData sheetId="3870"/>
      <sheetData sheetId="3871"/>
      <sheetData sheetId="3872"/>
      <sheetData sheetId="3873"/>
      <sheetData sheetId="3874"/>
      <sheetData sheetId="3875"/>
      <sheetData sheetId="3876"/>
      <sheetData sheetId="3877"/>
      <sheetData sheetId="3878"/>
      <sheetData sheetId="3879"/>
      <sheetData sheetId="3880"/>
      <sheetData sheetId="3881"/>
      <sheetData sheetId="3882"/>
      <sheetData sheetId="3883"/>
      <sheetData sheetId="3884"/>
      <sheetData sheetId="3885"/>
      <sheetData sheetId="3886"/>
      <sheetData sheetId="3887"/>
      <sheetData sheetId="3888"/>
      <sheetData sheetId="3889"/>
      <sheetData sheetId="3890"/>
      <sheetData sheetId="3891"/>
      <sheetData sheetId="3892"/>
      <sheetData sheetId="3893"/>
      <sheetData sheetId="3894"/>
      <sheetData sheetId="3895"/>
      <sheetData sheetId="3896"/>
      <sheetData sheetId="3897"/>
      <sheetData sheetId="3898"/>
      <sheetData sheetId="3899"/>
      <sheetData sheetId="3900"/>
      <sheetData sheetId="3901"/>
      <sheetData sheetId="3902"/>
      <sheetData sheetId="3903"/>
      <sheetData sheetId="3904"/>
      <sheetData sheetId="3905"/>
      <sheetData sheetId="3906"/>
      <sheetData sheetId="3907"/>
      <sheetData sheetId="3908"/>
      <sheetData sheetId="3909"/>
      <sheetData sheetId="3910"/>
      <sheetData sheetId="3911"/>
      <sheetData sheetId="3912"/>
      <sheetData sheetId="3913"/>
      <sheetData sheetId="3914"/>
      <sheetData sheetId="3915"/>
      <sheetData sheetId="3916"/>
      <sheetData sheetId="3917"/>
      <sheetData sheetId="3918"/>
      <sheetData sheetId="3919"/>
      <sheetData sheetId="3920"/>
      <sheetData sheetId="3921"/>
      <sheetData sheetId="3922"/>
      <sheetData sheetId="3923"/>
      <sheetData sheetId="3924"/>
      <sheetData sheetId="3925"/>
      <sheetData sheetId="3926"/>
      <sheetData sheetId="3927"/>
      <sheetData sheetId="3928"/>
      <sheetData sheetId="3929"/>
      <sheetData sheetId="3930"/>
      <sheetData sheetId="3931"/>
      <sheetData sheetId="3932"/>
      <sheetData sheetId="3933"/>
      <sheetData sheetId="3934"/>
      <sheetData sheetId="3935"/>
      <sheetData sheetId="3936"/>
      <sheetData sheetId="3937"/>
      <sheetData sheetId="3938"/>
      <sheetData sheetId="3939"/>
      <sheetData sheetId="3940"/>
      <sheetData sheetId="3941"/>
      <sheetData sheetId="3942"/>
      <sheetData sheetId="3943"/>
      <sheetData sheetId="3944">
        <row r="3">
          <cell r="A3" t="str">
            <v>Ban hành kèm theo Quyết định số: 237/QĐ-VNPT Net-KHĐT ngày 10/02/2020</v>
          </cell>
        </row>
      </sheetData>
      <sheetData sheetId="3945"/>
      <sheetData sheetId="3946">
        <row r="3">
          <cell r="A3" t="str">
            <v>Ban hành kèm theo Quyết định số: 237/QĐ-VNPT Net-KHĐT ngày 10/02/2020</v>
          </cell>
        </row>
      </sheetData>
      <sheetData sheetId="3947"/>
      <sheetData sheetId="3948"/>
      <sheetData sheetId="3949">
        <row r="3">
          <cell r="A3" t="str">
            <v>Ban hành kèm theo Quyết định số: 237/QĐ-VNPT Net-KHĐT ngày 10/02/2020</v>
          </cell>
        </row>
      </sheetData>
      <sheetData sheetId="3950">
        <row r="3">
          <cell r="A3" t="str">
            <v>Ban hành kèm theo Quyết định số: 237/QĐ-VNPT Net-KHĐT ngày 10/02/2020</v>
          </cell>
        </row>
      </sheetData>
      <sheetData sheetId="3951">
        <row r="3">
          <cell r="A3" t="str">
            <v>Ban hành kèm theo Quyết định số: 237/QĐ-VNPT Net-KHĐT ngày 10/02/2020</v>
          </cell>
        </row>
      </sheetData>
      <sheetData sheetId="3952">
        <row r="3">
          <cell r="A3" t="str">
            <v>Ban hành kèm theo Quyết định số: 237/QĐ-VNPT Net-KHĐT ngày 10/02/2020</v>
          </cell>
        </row>
      </sheetData>
      <sheetData sheetId="3953">
        <row r="3">
          <cell r="A3" t="str">
            <v>Ban hành kèm theo Quyết định số: 237/QĐ-VNPT Net-KHĐT ngày 10/02/2020</v>
          </cell>
        </row>
      </sheetData>
      <sheetData sheetId="3954"/>
      <sheetData sheetId="3955">
        <row r="3">
          <cell r="A3" t="str">
            <v>Ban hành kèm theo Quyết định số: 237/QĐ-VNPT Net-KHĐT ngày 10/02/2020</v>
          </cell>
        </row>
      </sheetData>
      <sheetData sheetId="3956">
        <row r="3">
          <cell r="A3" t="str">
            <v>Ban hành kèm theo Quyết định số: 237/QĐ-VNPT Net-KHĐT ngày 10/02/2020</v>
          </cell>
        </row>
      </sheetData>
      <sheetData sheetId="3957">
        <row r="3">
          <cell r="A3" t="str">
            <v>Ban hành kèm theo Quyết định số: 237/QĐ-VNPT Net-KHĐT ngày 10/02/2020</v>
          </cell>
        </row>
      </sheetData>
      <sheetData sheetId="3958">
        <row r="3">
          <cell r="A3" t="str">
            <v>Ban hành kèm theo Quyết định số: 237/QĐ-VNPT Net-KHĐT ngày 10/02/2020</v>
          </cell>
        </row>
      </sheetData>
      <sheetData sheetId="3959">
        <row r="3">
          <cell r="A3" t="str">
            <v>Ban hành kèm theo Quyết định số: 237/QĐ-VNPT Net-KHĐT ngày 10/02/2020</v>
          </cell>
        </row>
      </sheetData>
      <sheetData sheetId="3960">
        <row r="3">
          <cell r="A3" t="str">
            <v>Ban hành kèm theo Quyết định số: 237/QĐ-VNPT Net-KHĐT ngày 10/02/2020</v>
          </cell>
        </row>
      </sheetData>
      <sheetData sheetId="3961">
        <row r="3">
          <cell r="A3" t="str">
            <v>Ban hành kèm theo Quyết định số: 237/QĐ-VNPT Net-KHĐT ngày 10/02/2020</v>
          </cell>
        </row>
      </sheetData>
      <sheetData sheetId="3962">
        <row r="3">
          <cell r="A3" t="str">
            <v>Ban hành kèm theo Quyết định số: 237/QĐ-VNPT Net-KHĐT ngày 10/02/2020</v>
          </cell>
        </row>
      </sheetData>
      <sheetData sheetId="3963">
        <row r="3">
          <cell r="A3" t="str">
            <v>Ban hành kèm theo Quyết định số: 237/QĐ-VNPT Net-KHĐT ngày 10/02/2020</v>
          </cell>
        </row>
      </sheetData>
      <sheetData sheetId="3964">
        <row r="3">
          <cell r="A3" t="str">
            <v>Ban hành kèm theo Quyết định số: 237/QĐ-VNPT Net-KHĐT ngày 10/02/2020</v>
          </cell>
        </row>
      </sheetData>
      <sheetData sheetId="3965">
        <row r="3">
          <cell r="A3" t="str">
            <v>Ban hành kèm theo Quyết định số: 237/QĐ-VNPT Net-KHĐT ngày 10/02/2020</v>
          </cell>
        </row>
      </sheetData>
      <sheetData sheetId="3966">
        <row r="3">
          <cell r="A3" t="str">
            <v>Ban hành kèm theo Quyết định số: 237/QĐ-VNPT Net-KHĐT ngày 10/02/2020</v>
          </cell>
        </row>
      </sheetData>
      <sheetData sheetId="3967">
        <row r="3">
          <cell r="A3" t="str">
            <v>Ban hành kèm theo Quyết định số: 237/QĐ-VNPT Net-KHĐT ngày 10/02/2020</v>
          </cell>
        </row>
      </sheetData>
      <sheetData sheetId="3968">
        <row r="3">
          <cell r="A3" t="str">
            <v>Ban hành kèm theo Quyết định số: 237/QĐ-VNPT Net-KHĐT ngày 10/02/2020</v>
          </cell>
        </row>
      </sheetData>
      <sheetData sheetId="3969">
        <row r="3">
          <cell r="A3" t="str">
            <v>Ban hành kèm theo Quyết định số: 237/QĐ-VNPT Net-KHĐT ngày 10/02/2020</v>
          </cell>
        </row>
      </sheetData>
      <sheetData sheetId="3970">
        <row r="3">
          <cell r="A3" t="str">
            <v>Ban hành kèm theo Quyết định số: 237/QĐ-VNPT Net-KHĐT ngày 10/02/2020</v>
          </cell>
        </row>
      </sheetData>
      <sheetData sheetId="3971">
        <row r="3">
          <cell r="A3" t="str">
            <v>Ban hành kèm theo Quyết định số: 237/QĐ-VNPT Net-KHĐT ngày 10/02/2020</v>
          </cell>
        </row>
      </sheetData>
      <sheetData sheetId="3972">
        <row r="3">
          <cell r="A3" t="str">
            <v>Ban hành kèm theo Quyết định số: 237/QĐ-VNPT Net-KHĐT ngày 10/02/2020</v>
          </cell>
        </row>
      </sheetData>
      <sheetData sheetId="3973">
        <row r="3">
          <cell r="A3" t="str">
            <v>Ban hành kèm theo Quyết định số: 237/QĐ-VNPT Net-KHĐT ngày 10/02/2020</v>
          </cell>
        </row>
      </sheetData>
      <sheetData sheetId="3974">
        <row r="3">
          <cell r="A3" t="str">
            <v>Ban hành kèm theo Quyết định số: 237/QĐ-VNPT Net-KHĐT ngày 10/02/2020</v>
          </cell>
        </row>
      </sheetData>
      <sheetData sheetId="3975">
        <row r="3">
          <cell r="A3" t="str">
            <v>Ban hành kèm theo Quyết định số: 237/QĐ-VNPT Net-KHĐT ngày 10/02/2020</v>
          </cell>
        </row>
      </sheetData>
      <sheetData sheetId="3976">
        <row r="3">
          <cell r="A3" t="str">
            <v>Ban hành kèm theo Quyết định số: 237/QĐ-VNPT Net-KHĐT ngày 10/02/2020</v>
          </cell>
        </row>
      </sheetData>
      <sheetData sheetId="3977">
        <row r="3">
          <cell r="A3" t="str">
            <v>Ban hành kèm theo Quyết định số: 237/QĐ-VNPT Net-KHĐT ngày 10/02/2020</v>
          </cell>
        </row>
      </sheetData>
      <sheetData sheetId="3978">
        <row r="3">
          <cell r="A3" t="str">
            <v>Ban hành kèm theo Quyết định số: 237/QĐ-VNPT Net-KHĐT ngày 10/02/2020</v>
          </cell>
        </row>
      </sheetData>
      <sheetData sheetId="3979">
        <row r="3">
          <cell r="A3" t="str">
            <v>Ban hành kèm theo Quyết định số: 237/QĐ-VNPT Net-KHĐT ngày 10/02/2020</v>
          </cell>
        </row>
      </sheetData>
      <sheetData sheetId="3980">
        <row r="3">
          <cell r="A3" t="str">
            <v>Ban hành kèm theo Quyết định số: 237/QĐ-VNPT Net-KHĐT ngày 10/02/2020</v>
          </cell>
        </row>
      </sheetData>
      <sheetData sheetId="3981">
        <row r="3">
          <cell r="A3" t="str">
            <v>Ban hành kèm theo Quyết định số: 237/QĐ-VNPT Net-KHĐT ngày 10/02/2020</v>
          </cell>
        </row>
      </sheetData>
      <sheetData sheetId="3982">
        <row r="3">
          <cell r="A3" t="str">
            <v>Ban hành kèm theo Quyết định số: 237/QĐ-VNPT Net-KHĐT ngày 10/02/2020</v>
          </cell>
        </row>
      </sheetData>
      <sheetData sheetId="3983">
        <row r="3">
          <cell r="A3" t="str">
            <v>Ban hành kèm theo Quyết định số: 237/QĐ-VNPT Net-KHĐT ngày 10/02/2020</v>
          </cell>
        </row>
      </sheetData>
      <sheetData sheetId="3984">
        <row r="3">
          <cell r="A3" t="str">
            <v>Ban hành kèm theo Quyết định số: 237/QĐ-VNPT Net-KHĐT ngày 10/02/2020</v>
          </cell>
        </row>
      </sheetData>
      <sheetData sheetId="3985">
        <row r="3">
          <cell r="A3" t="str">
            <v>Ban hành kèm theo Quyết định số: 237/QĐ-VNPT Net-KHĐT ngày 10/02/2020</v>
          </cell>
        </row>
      </sheetData>
      <sheetData sheetId="3986">
        <row r="3">
          <cell r="A3" t="str">
            <v>Ban hành kèm theo Quyết định số: 237/QĐ-VNPT Net-KHĐT ngày 10/02/2020</v>
          </cell>
        </row>
      </sheetData>
      <sheetData sheetId="3987">
        <row r="3">
          <cell r="A3" t="str">
            <v>Ban hành kèm theo Quyết định số: 237/QĐ-VNPT Net-KHĐT ngày 10/02/2020</v>
          </cell>
        </row>
      </sheetData>
      <sheetData sheetId="3988">
        <row r="3">
          <cell r="A3" t="str">
            <v>Ban hành kèm theo Quyết định số: 237/QĐ-VNPT Net-KHĐT ngày 10/02/2020</v>
          </cell>
        </row>
      </sheetData>
      <sheetData sheetId="3989">
        <row r="3">
          <cell r="A3" t="str">
            <v>Ban hành kèm theo Quyết định số: 237/QĐ-VNPT Net-KHĐT ngày 10/02/2020</v>
          </cell>
        </row>
      </sheetData>
      <sheetData sheetId="3990">
        <row r="3">
          <cell r="A3" t="str">
            <v>Ban hành kèm theo Quyết định số: 237/QĐ-VNPT Net-KHĐT ngày 10/02/2020</v>
          </cell>
        </row>
      </sheetData>
      <sheetData sheetId="3991">
        <row r="3">
          <cell r="A3" t="str">
            <v>Ban hành kèm theo Quyết định số: 237/QĐ-VNPT Net-KHĐT ngày 10/02/2020</v>
          </cell>
        </row>
      </sheetData>
      <sheetData sheetId="3992">
        <row r="3">
          <cell r="A3" t="str">
            <v>Ban hành kèm theo Quyết định số: 237/QĐ-VNPT Net-KHĐT ngày 10/02/2020</v>
          </cell>
        </row>
      </sheetData>
      <sheetData sheetId="3993">
        <row r="3">
          <cell r="A3" t="str">
            <v>Ban hành kèm theo Quyết định số: 237/QĐ-VNPT Net-KHĐT ngày 10/02/2020</v>
          </cell>
        </row>
      </sheetData>
      <sheetData sheetId="3994">
        <row r="3">
          <cell r="A3" t="str">
            <v>Ban hành kèm theo Quyết định số: 237/QĐ-VNPT Net-KHĐT ngày 10/02/2020</v>
          </cell>
        </row>
      </sheetData>
      <sheetData sheetId="3995">
        <row r="3">
          <cell r="A3" t="str">
            <v>Ban hành kèm theo Quyết định số: 237/QĐ-VNPT Net-KHĐT ngày 10/02/2020</v>
          </cell>
        </row>
      </sheetData>
      <sheetData sheetId="3996">
        <row r="3">
          <cell r="A3" t="str">
            <v>Ban hành kèm theo Quyết định số: 237/QĐ-VNPT Net-KHĐT ngày 10/02/2020</v>
          </cell>
        </row>
      </sheetData>
      <sheetData sheetId="3997">
        <row r="3">
          <cell r="A3" t="str">
            <v>Ban hành kèm theo Quyết định số: 237/QĐ-VNPT Net-KHĐT ngày 10/02/2020</v>
          </cell>
        </row>
      </sheetData>
      <sheetData sheetId="3998">
        <row r="3">
          <cell r="A3" t="str">
            <v>Ban hành kèm theo Quyết định số: 237/QĐ-VNPT Net-KHĐT ngày 10/02/2020</v>
          </cell>
        </row>
      </sheetData>
      <sheetData sheetId="3999">
        <row r="3">
          <cell r="A3" t="str">
            <v>Ban hành kèm theo Quyết định số: 237/QĐ-VNPT Net-KHĐT ngày 10/02/2020</v>
          </cell>
        </row>
      </sheetData>
      <sheetData sheetId="4000">
        <row r="3">
          <cell r="A3" t="str">
            <v>Ban hành kèm theo Quyết định số: 237/QĐ-VNPT Net-KHĐT ngày 10/02/2020</v>
          </cell>
        </row>
      </sheetData>
      <sheetData sheetId="4001">
        <row r="3">
          <cell r="A3" t="str">
            <v>Ban hành kèm theo Quyết định số: 237/QĐ-VNPT Net-KHĐT ngày 10/02/2020</v>
          </cell>
        </row>
      </sheetData>
      <sheetData sheetId="4002">
        <row r="3">
          <cell r="A3" t="str">
            <v>Ban hành kèm theo Quyết định số: 237/QĐ-VNPT Net-KHĐT ngày 10/02/2020</v>
          </cell>
        </row>
      </sheetData>
      <sheetData sheetId="4003">
        <row r="3">
          <cell r="A3" t="str">
            <v>Ban hành kèm theo Quyết định số: 237/QĐ-VNPT Net-KHĐT ngày 10/02/2020</v>
          </cell>
        </row>
      </sheetData>
      <sheetData sheetId="4004">
        <row r="3">
          <cell r="A3" t="str">
            <v>Ban hành kèm theo Quyết định số: 237/QĐ-VNPT Net-KHĐT ngày 10/02/2020</v>
          </cell>
        </row>
      </sheetData>
      <sheetData sheetId="4005">
        <row r="3">
          <cell r="A3" t="str">
            <v>Ban hành kèm theo Quyết định số: 237/QĐ-VNPT Net-KHĐT ngày 10/02/2020</v>
          </cell>
        </row>
      </sheetData>
      <sheetData sheetId="4006">
        <row r="3">
          <cell r="A3" t="str">
            <v>Ban hành kèm theo Quyết định số: 237/QĐ-VNPT Net-KHĐT ngày 10/02/2020</v>
          </cell>
        </row>
      </sheetData>
      <sheetData sheetId="4007">
        <row r="3">
          <cell r="A3" t="str">
            <v>Ban hành kèm theo Quyết định số: 237/QĐ-VNPT Net-KHĐT ngày 10/02/2020</v>
          </cell>
        </row>
      </sheetData>
      <sheetData sheetId="4008">
        <row r="3">
          <cell r="A3" t="str">
            <v>Ban hành kèm theo Quyết định số: 237/QĐ-VNPT Net-KHĐT ngày 10/02/2020</v>
          </cell>
        </row>
      </sheetData>
      <sheetData sheetId="4009">
        <row r="3">
          <cell r="A3" t="str">
            <v>Ban hành kèm theo Quyết định số: 237/QĐ-VNPT Net-KHĐT ngày 10/02/2020</v>
          </cell>
        </row>
      </sheetData>
      <sheetData sheetId="4010">
        <row r="3">
          <cell r="A3" t="str">
            <v>Ban hành kèm theo Quyết định số: 237/QĐ-VNPT Net-KHĐT ngày 10/02/2020</v>
          </cell>
        </row>
      </sheetData>
      <sheetData sheetId="4011">
        <row r="3">
          <cell r="A3" t="str">
            <v>Ban hành kèm theo Quyết định số: 237/QĐ-VNPT Net-KHĐT ngày 10/02/2020</v>
          </cell>
        </row>
      </sheetData>
      <sheetData sheetId="4012">
        <row r="3">
          <cell r="A3" t="str">
            <v>Ban hành kèm theo Quyết định số: 237/QĐ-VNPT Net-KHĐT ngày 10/02/2020</v>
          </cell>
        </row>
      </sheetData>
      <sheetData sheetId="4013">
        <row r="3">
          <cell r="A3" t="str">
            <v>Ban hành kèm theo Quyết định số: 237/QĐ-VNPT Net-KHĐT ngày 10/02/2020</v>
          </cell>
        </row>
      </sheetData>
      <sheetData sheetId="4014">
        <row r="3">
          <cell r="A3" t="str">
            <v>Ban hành kèm theo Quyết định số: 237/QĐ-VNPT Net-KHĐT ngày 10/02/2020</v>
          </cell>
        </row>
      </sheetData>
      <sheetData sheetId="4015">
        <row r="3">
          <cell r="A3" t="str">
            <v>Ban hành kèm theo Quyết định số: 237/QĐ-VNPT Net-KHĐT ngày 10/02/2020</v>
          </cell>
        </row>
      </sheetData>
      <sheetData sheetId="4016">
        <row r="3">
          <cell r="A3" t="str">
            <v>Ban hành kèm theo Quyết định số: 237/QĐ-VNPT Net-KHĐT ngày 10/02/2020</v>
          </cell>
        </row>
      </sheetData>
      <sheetData sheetId="4017">
        <row r="3">
          <cell r="A3" t="str">
            <v>Ban hành kèm theo Quyết định số: 237/QĐ-VNPT Net-KHĐT ngày 10/02/2020</v>
          </cell>
        </row>
      </sheetData>
      <sheetData sheetId="4018">
        <row r="3">
          <cell r="A3" t="str">
            <v>Ban hành kèm theo Quyết định số: 237/QĐ-VNPT Net-KHĐT ngày 10/02/2020</v>
          </cell>
        </row>
      </sheetData>
      <sheetData sheetId="4019">
        <row r="3">
          <cell r="A3" t="str">
            <v>Ban hành kèm theo Quyết định số: 237/QĐ-VNPT Net-KHĐT ngày 10/02/2020</v>
          </cell>
        </row>
      </sheetData>
      <sheetData sheetId="4020">
        <row r="3">
          <cell r="A3" t="str">
            <v>Ban hành kèm theo Quyết định số: 237/QĐ-VNPT Net-KHĐT ngày 10/02/2020</v>
          </cell>
        </row>
      </sheetData>
      <sheetData sheetId="4021">
        <row r="3">
          <cell r="A3" t="str">
            <v>Ban hành kèm theo Quyết định số: 237/QĐ-VNPT Net-KHĐT ngày 10/02/2020</v>
          </cell>
        </row>
      </sheetData>
      <sheetData sheetId="4022">
        <row r="3">
          <cell r="A3" t="str">
            <v>Ban hành kèm theo Quyết định số: 237/QĐ-VNPT Net-KHĐT ngày 10/02/2020</v>
          </cell>
        </row>
      </sheetData>
      <sheetData sheetId="4023">
        <row r="3">
          <cell r="A3" t="str">
            <v>Ban hành kèm theo Quyết định số: 237/QĐ-VNPT Net-KHĐT ngày 10/02/2020</v>
          </cell>
        </row>
      </sheetData>
      <sheetData sheetId="4024">
        <row r="3">
          <cell r="A3" t="str">
            <v>Ban hành kèm theo Quyết định số: 237/QĐ-VNPT Net-KHĐT ngày 10/02/2020</v>
          </cell>
        </row>
      </sheetData>
      <sheetData sheetId="4025">
        <row r="3">
          <cell r="A3" t="str">
            <v>Ban hành kèm theo Quyết định số: 237/QĐ-VNPT Net-KHĐT ngày 10/02/2020</v>
          </cell>
        </row>
      </sheetData>
      <sheetData sheetId="4026">
        <row r="3">
          <cell r="A3" t="str">
            <v>Ban hành kèm theo Quyết định số: 237/QĐ-VNPT Net-KHĐT ngày 10/02/2020</v>
          </cell>
        </row>
      </sheetData>
      <sheetData sheetId="4027">
        <row r="3">
          <cell r="A3" t="str">
            <v>Ban hành kèm theo Quyết định số: 237/QĐ-VNPT Net-KHĐT ngày 10/02/2020</v>
          </cell>
        </row>
      </sheetData>
      <sheetData sheetId="4028">
        <row r="3">
          <cell r="A3" t="str">
            <v>Ban hành kèm theo Quyết định số: 237/QĐ-VNPT Net-KHĐT ngày 10/02/2020</v>
          </cell>
        </row>
      </sheetData>
      <sheetData sheetId="4029">
        <row r="3">
          <cell r="A3" t="str">
            <v>Ban hành kèm theo Quyết định số: 237/QĐ-VNPT Net-KHĐT ngày 10/02/2020</v>
          </cell>
        </row>
      </sheetData>
      <sheetData sheetId="4030">
        <row r="3">
          <cell r="A3" t="str">
            <v>Ban hành kèm theo Quyết định số: 237/QĐ-VNPT Net-KHĐT ngày 10/02/2020</v>
          </cell>
        </row>
      </sheetData>
      <sheetData sheetId="4031">
        <row r="3">
          <cell r="A3" t="str">
            <v>Ban hành kèm theo Quyết định số: 237/QĐ-VNPT Net-KHĐT ngày 10/02/2020</v>
          </cell>
        </row>
      </sheetData>
      <sheetData sheetId="4032">
        <row r="3">
          <cell r="A3" t="str">
            <v>Ban hành kèm theo Quyết định số: 237/QĐ-VNPT Net-KHĐT ngày 10/02/2020</v>
          </cell>
        </row>
      </sheetData>
      <sheetData sheetId="4033">
        <row r="3">
          <cell r="A3" t="str">
            <v>Ban hành kèm theo Quyết định số: 237/QĐ-VNPT Net-KHĐT ngày 10/02/2020</v>
          </cell>
        </row>
      </sheetData>
      <sheetData sheetId="4034">
        <row r="3">
          <cell r="A3" t="str">
            <v>Ban hành kèm theo Quyết định số: 237/QĐ-VNPT Net-KHĐT ngày 10/02/2020</v>
          </cell>
        </row>
      </sheetData>
      <sheetData sheetId="4035">
        <row r="3">
          <cell r="A3" t="str">
            <v>Ban hành kèm theo Quyết định số: 237/QĐ-VNPT Net-KHĐT ngày 10/02/2020</v>
          </cell>
        </row>
      </sheetData>
      <sheetData sheetId="4036">
        <row r="3">
          <cell r="A3" t="str">
            <v>Ban hành kèm theo Quyết định số: 237/QĐ-VNPT Net-KHĐT ngày 10/02/2020</v>
          </cell>
        </row>
      </sheetData>
      <sheetData sheetId="4037">
        <row r="3">
          <cell r="A3" t="str">
            <v>Ban hành kèm theo Quyết định số: 237/QĐ-VNPT Net-KHĐT ngày 10/02/2020</v>
          </cell>
        </row>
      </sheetData>
      <sheetData sheetId="4038">
        <row r="3">
          <cell r="A3" t="str">
            <v>Ban hành kèm theo Quyết định số: 237/QĐ-VNPT Net-KHĐT ngày 10/02/2020</v>
          </cell>
        </row>
      </sheetData>
      <sheetData sheetId="4039">
        <row r="3">
          <cell r="A3" t="str">
            <v>Ban hành kèm theo Quyết định số: 237/QĐ-VNPT Net-KHĐT ngày 10/02/2020</v>
          </cell>
        </row>
      </sheetData>
      <sheetData sheetId="4040">
        <row r="3">
          <cell r="A3" t="str">
            <v>Ban hành kèm theo Quyết định số: 237/QĐ-VNPT Net-KHĐT ngày 10/02/2020</v>
          </cell>
        </row>
      </sheetData>
      <sheetData sheetId="4041">
        <row r="3">
          <cell r="A3" t="str">
            <v>Ban hành kèm theo Quyết định số: 237/QĐ-VNPT Net-KHĐT ngày 10/02/2020</v>
          </cell>
        </row>
      </sheetData>
      <sheetData sheetId="4042">
        <row r="3">
          <cell r="A3" t="str">
            <v>Ban hành kèm theo Quyết định số: 237/QĐ-VNPT Net-KHĐT ngày 10/02/2020</v>
          </cell>
        </row>
      </sheetData>
      <sheetData sheetId="4043">
        <row r="3">
          <cell r="A3" t="str">
            <v>Ban hành kèm theo Quyết định số: 237/QĐ-VNPT Net-KHĐT ngày 10/02/2020</v>
          </cell>
        </row>
      </sheetData>
      <sheetData sheetId="4044">
        <row r="3">
          <cell r="A3" t="str">
            <v>Ban hành kèm theo Quyết định số: 237/QĐ-VNPT Net-KHĐT ngày 10/02/2020</v>
          </cell>
        </row>
      </sheetData>
      <sheetData sheetId="4045">
        <row r="3">
          <cell r="A3" t="str">
            <v>Ban hành kèm theo Quyết định số: 237/QĐ-VNPT Net-KHĐT ngày 10/02/2020</v>
          </cell>
        </row>
      </sheetData>
      <sheetData sheetId="4046">
        <row r="3">
          <cell r="A3" t="str">
            <v>Ban hành kèm theo Quyết định số: 237/QĐ-VNPT Net-KHĐT ngày 10/02/2020</v>
          </cell>
        </row>
      </sheetData>
      <sheetData sheetId="4047">
        <row r="3">
          <cell r="A3" t="str">
            <v>Ban hành kèm theo Quyết định số: 237/QĐ-VNPT Net-KHĐT ngày 10/02/2020</v>
          </cell>
        </row>
      </sheetData>
      <sheetData sheetId="4048">
        <row r="3">
          <cell r="A3" t="str">
            <v>Ban hành kèm theo Quyết định số: 237/QĐ-VNPT Net-KHĐT ngày 10/02/2020</v>
          </cell>
        </row>
      </sheetData>
      <sheetData sheetId="4049">
        <row r="3">
          <cell r="A3" t="str">
            <v>Ban hành kèm theo Quyết định số: 237/QĐ-VNPT Net-KHĐT ngày 10/02/2020</v>
          </cell>
        </row>
      </sheetData>
      <sheetData sheetId="4050">
        <row r="3">
          <cell r="A3" t="str">
            <v>Ban hành kèm theo Quyết định số: 237/QĐ-VNPT Net-KHĐT ngày 10/02/2020</v>
          </cell>
        </row>
      </sheetData>
      <sheetData sheetId="4051">
        <row r="3">
          <cell r="A3" t="str">
            <v>Ban hành kèm theo Quyết định số: 237/QĐ-VNPT Net-KHĐT ngày 10/02/2020</v>
          </cell>
        </row>
      </sheetData>
      <sheetData sheetId="4052">
        <row r="3">
          <cell r="A3" t="str">
            <v>Ban hành kèm theo Quyết định số: 237/QĐ-VNPT Net-KHĐT ngày 10/02/2020</v>
          </cell>
        </row>
      </sheetData>
      <sheetData sheetId="4053">
        <row r="3">
          <cell r="A3" t="str">
            <v>Ban hành kèm theo Quyết định số: 237/QĐ-VNPT Net-KHĐT ngày 10/02/2020</v>
          </cell>
        </row>
      </sheetData>
      <sheetData sheetId="4054">
        <row r="3">
          <cell r="A3" t="str">
            <v>Ban hành kèm theo Quyết định số: 237/QĐ-VNPT Net-KHĐT ngày 10/02/2020</v>
          </cell>
        </row>
      </sheetData>
      <sheetData sheetId="4055">
        <row r="3">
          <cell r="A3" t="str">
            <v>Ban hành kèm theo Quyết định số: 237/QĐ-VNPT Net-KHĐT ngày 10/02/2020</v>
          </cell>
        </row>
      </sheetData>
      <sheetData sheetId="4056">
        <row r="3">
          <cell r="A3" t="str">
            <v>Ban hành kèm theo Quyết định số: 237/QĐ-VNPT Net-KHĐT ngày 10/02/2020</v>
          </cell>
        </row>
      </sheetData>
      <sheetData sheetId="4057">
        <row r="3">
          <cell r="A3" t="str">
            <v>Ban hành kèm theo Quyết định số: 237/QĐ-VNPT Net-KHĐT ngày 10/02/2020</v>
          </cell>
        </row>
      </sheetData>
      <sheetData sheetId="4058">
        <row r="3">
          <cell r="A3" t="str">
            <v>Ban hành kèm theo Quyết định số: 237/QĐ-VNPT Net-KHĐT ngày 10/02/2020</v>
          </cell>
        </row>
      </sheetData>
      <sheetData sheetId="4059">
        <row r="3">
          <cell r="A3" t="str">
            <v>Ban hành kèm theo Quyết định số: 237/QĐ-VNPT Net-KHĐT ngày 10/02/2020</v>
          </cell>
        </row>
      </sheetData>
      <sheetData sheetId="4060">
        <row r="3">
          <cell r="A3" t="str">
            <v>Ban hành kèm theo Quyết định số: 237/QĐ-VNPT Net-KHĐT ngày 10/02/2020</v>
          </cell>
        </row>
      </sheetData>
      <sheetData sheetId="4061">
        <row r="3">
          <cell r="A3" t="str">
            <v>Ban hành kèm theo Quyết định số: 237/QĐ-VNPT Net-KHĐT ngày 10/02/2020</v>
          </cell>
        </row>
      </sheetData>
      <sheetData sheetId="4062">
        <row r="3">
          <cell r="A3" t="str">
            <v>Ban hành kèm theo Quyết định số: 237/QĐ-VNPT Net-KHĐT ngày 10/02/2020</v>
          </cell>
        </row>
      </sheetData>
      <sheetData sheetId="4063">
        <row r="3">
          <cell r="A3" t="str">
            <v>Ban hành kèm theo Quyết định số: 237/QĐ-VNPT Net-KHĐT ngày 10/02/2020</v>
          </cell>
        </row>
      </sheetData>
      <sheetData sheetId="4064">
        <row r="3">
          <cell r="A3" t="str">
            <v>Ban hành kèm theo Quyết định số: 237/QĐ-VNPT Net-KHĐT ngày 10/02/2020</v>
          </cell>
        </row>
      </sheetData>
      <sheetData sheetId="4065">
        <row r="3">
          <cell r="A3" t="str">
            <v>Ban hành kèm theo Quyết định số: 237/QĐ-VNPT Net-KHĐT ngày 10/02/2020</v>
          </cell>
        </row>
      </sheetData>
      <sheetData sheetId="4066">
        <row r="3">
          <cell r="A3" t="str">
            <v>Ban hành kèm theo Quyết định số: 237/QĐ-VNPT Net-KHĐT ngày 10/02/2020</v>
          </cell>
        </row>
      </sheetData>
      <sheetData sheetId="4067">
        <row r="3">
          <cell r="A3" t="str">
            <v>Ban hành kèm theo Quyết định số: 237/QĐ-VNPT Net-KHĐT ngày 10/02/2020</v>
          </cell>
        </row>
      </sheetData>
      <sheetData sheetId="4068">
        <row r="3">
          <cell r="A3" t="str">
            <v>Ban hành kèm theo Quyết định số: 237/QĐ-VNPT Net-KHĐT ngày 10/02/2020</v>
          </cell>
        </row>
      </sheetData>
      <sheetData sheetId="4069">
        <row r="3">
          <cell r="A3" t="str">
            <v>Ban hành kèm theo Quyết định số: 237/QĐ-VNPT Net-KHĐT ngày 10/02/2020</v>
          </cell>
        </row>
      </sheetData>
      <sheetData sheetId="4070">
        <row r="3">
          <cell r="A3" t="str">
            <v>Ban hành kèm theo Quyết định số: 237/QĐ-VNPT Net-KHĐT ngày 10/02/2020</v>
          </cell>
        </row>
      </sheetData>
      <sheetData sheetId="4071">
        <row r="3">
          <cell r="A3" t="str">
            <v>Ban hành kèm theo Quyết định số: 237/QĐ-VNPT Net-KHĐT ngày 10/02/2020</v>
          </cell>
        </row>
      </sheetData>
      <sheetData sheetId="4072">
        <row r="3">
          <cell r="A3" t="str">
            <v>Ban hành kèm theo Quyết định số: 237/QĐ-VNPT Net-KHĐT ngày 10/02/2020</v>
          </cell>
        </row>
      </sheetData>
      <sheetData sheetId="4073">
        <row r="3">
          <cell r="A3" t="str">
            <v>Ban hành kèm theo Quyết định số: 237/QĐ-VNPT Net-KHĐT ngày 10/02/2020</v>
          </cell>
        </row>
      </sheetData>
      <sheetData sheetId="4074">
        <row r="3">
          <cell r="A3" t="str">
            <v>Ban hành kèm theo Quyết định số: 237/QĐ-VNPT Net-KHĐT ngày 10/02/2020</v>
          </cell>
        </row>
      </sheetData>
      <sheetData sheetId="4075">
        <row r="3">
          <cell r="A3" t="str">
            <v>Ban hành kèm theo Quyết định số: 237/QĐ-VNPT Net-KHĐT ngày 10/02/2020</v>
          </cell>
        </row>
      </sheetData>
      <sheetData sheetId="4076">
        <row r="3">
          <cell r="A3" t="str">
            <v>Ban hành kèm theo Quyết định số: 237/QĐ-VNPT Net-KHĐT ngày 10/02/2020</v>
          </cell>
        </row>
      </sheetData>
      <sheetData sheetId="4077">
        <row r="3">
          <cell r="A3" t="str">
            <v>Ban hành kèm theo Quyết định số: 237/QĐ-VNPT Net-KHĐT ngày 10/02/2020</v>
          </cell>
        </row>
      </sheetData>
      <sheetData sheetId="4078">
        <row r="3">
          <cell r="A3" t="str">
            <v>Ban hành kèm theo Quyết định số: 237/QĐ-VNPT Net-KHĐT ngày 10/02/2020</v>
          </cell>
        </row>
      </sheetData>
      <sheetData sheetId="4079">
        <row r="3">
          <cell r="A3" t="str">
            <v>Ban hành kèm theo Quyết định số: 237/QĐ-VNPT Net-KHĐT ngày 10/02/2020</v>
          </cell>
        </row>
      </sheetData>
      <sheetData sheetId="4080">
        <row r="3">
          <cell r="A3" t="str">
            <v>Ban hành kèm theo Quyết định số: 237/QĐ-VNPT Net-KHĐT ngày 10/02/2020</v>
          </cell>
        </row>
      </sheetData>
      <sheetData sheetId="4081">
        <row r="3">
          <cell r="A3" t="str">
            <v>Ban hành kèm theo Quyết định số: 237/QĐ-VNPT Net-KHĐT ngày 10/02/2020</v>
          </cell>
        </row>
      </sheetData>
      <sheetData sheetId="4082">
        <row r="3">
          <cell r="A3" t="str">
            <v>Ban hành kèm theo Quyết định số: 237/QĐ-VNPT Net-KHĐT ngày 10/02/2020</v>
          </cell>
        </row>
      </sheetData>
      <sheetData sheetId="4083">
        <row r="3">
          <cell r="A3" t="str">
            <v>Ban hành kèm theo Quyết định số: 237/QĐ-VNPT Net-KHĐT ngày 10/02/2020</v>
          </cell>
        </row>
      </sheetData>
      <sheetData sheetId="4084">
        <row r="3">
          <cell r="A3" t="str">
            <v>Ban hành kèm theo Quyết định số: 237/QĐ-VNPT Net-KHĐT ngày 10/02/2020</v>
          </cell>
        </row>
      </sheetData>
      <sheetData sheetId="4085">
        <row r="3">
          <cell r="A3" t="str">
            <v>Ban hành kèm theo Quyết định số: 237/QĐ-VNPT Net-KHĐT ngày 10/02/2020</v>
          </cell>
        </row>
      </sheetData>
      <sheetData sheetId="4086">
        <row r="3">
          <cell r="A3" t="str">
            <v>Ban hành kèm theo Quyết định số: 237/QĐ-VNPT Net-KHĐT ngày 10/02/2020</v>
          </cell>
        </row>
      </sheetData>
      <sheetData sheetId="4087">
        <row r="3">
          <cell r="A3" t="str">
            <v>Ban hành kèm theo Quyết định số: 237/QĐ-VNPT Net-KHĐT ngày 10/02/2020</v>
          </cell>
        </row>
      </sheetData>
      <sheetData sheetId="4088">
        <row r="3">
          <cell r="A3" t="str">
            <v>Ban hành kèm theo Quyết định số: 237/QĐ-VNPT Net-KHĐT ngày 10/02/2020</v>
          </cell>
        </row>
      </sheetData>
      <sheetData sheetId="4089">
        <row r="3">
          <cell r="A3" t="str">
            <v>Ban hành kèm theo Quyết định số: 237/QĐ-VNPT Net-KHĐT ngày 10/02/2020</v>
          </cell>
        </row>
      </sheetData>
      <sheetData sheetId="4090">
        <row r="3">
          <cell r="A3" t="str">
            <v>Ban hành kèm theo Quyết định số: 237/QĐ-VNPT Net-KHĐT ngày 10/02/2020</v>
          </cell>
        </row>
      </sheetData>
      <sheetData sheetId="4091">
        <row r="3">
          <cell r="A3" t="str">
            <v>Ban hành kèm theo Quyết định số: 237/QĐ-VNPT Net-KHĐT ngày 10/02/2020</v>
          </cell>
        </row>
      </sheetData>
      <sheetData sheetId="4092">
        <row r="3">
          <cell r="A3" t="str">
            <v>Ban hành kèm theo Quyết định số: 237/QĐ-VNPT Net-KHĐT ngày 10/02/2020</v>
          </cell>
        </row>
      </sheetData>
      <sheetData sheetId="4093">
        <row r="3">
          <cell r="A3" t="str">
            <v>Ban hành kèm theo Quyết định số: 237/QĐ-VNPT Net-KHĐT ngày 10/02/2020</v>
          </cell>
        </row>
      </sheetData>
      <sheetData sheetId="4094">
        <row r="3">
          <cell r="A3" t="str">
            <v>Ban hành kèm theo Quyết định số: 237/QĐ-VNPT Net-KHĐT ngày 10/02/2020</v>
          </cell>
        </row>
      </sheetData>
      <sheetData sheetId="4095">
        <row r="3">
          <cell r="A3" t="str">
            <v>Ban hành kèm theo Quyết định số: 237/QĐ-VNPT Net-KHĐT ngày 10/02/2020</v>
          </cell>
        </row>
      </sheetData>
      <sheetData sheetId="4096">
        <row r="3">
          <cell r="A3" t="str">
            <v>Ban hành kèm theo Quyết định số: 237/QĐ-VNPT Net-KHĐT ngày 10/02/2020</v>
          </cell>
        </row>
      </sheetData>
      <sheetData sheetId="4097">
        <row r="3">
          <cell r="A3" t="str">
            <v>Ban hành kèm theo Quyết định số: 237/QĐ-VNPT Net-KHĐT ngày 10/02/2020</v>
          </cell>
        </row>
      </sheetData>
      <sheetData sheetId="4098">
        <row r="3">
          <cell r="A3" t="str">
            <v>Ban hành kèm theo Quyết định số: 237/QĐ-VNPT Net-KHĐT ngày 10/02/2020</v>
          </cell>
        </row>
      </sheetData>
      <sheetData sheetId="4099">
        <row r="3">
          <cell r="A3" t="str">
            <v>Ban hành kèm theo Quyết định số: 237/QĐ-VNPT Net-KHĐT ngày 10/02/2020</v>
          </cell>
        </row>
      </sheetData>
      <sheetData sheetId="4100">
        <row r="3">
          <cell r="A3" t="str">
            <v>Ban hành kèm theo Quyết định số: 237/QĐ-VNPT Net-KHĐT ngày 10/02/2020</v>
          </cell>
        </row>
      </sheetData>
      <sheetData sheetId="4101">
        <row r="3">
          <cell r="A3" t="str">
            <v>Ban hành kèm theo Quyết định số: 237/QĐ-VNPT Net-KHĐT ngày 10/02/2020</v>
          </cell>
        </row>
      </sheetData>
      <sheetData sheetId="4102">
        <row r="3">
          <cell r="A3" t="str">
            <v>Ban hành kèm theo Quyết định số: 237/QĐ-VNPT Net-KHĐT ngày 10/02/2020</v>
          </cell>
        </row>
      </sheetData>
      <sheetData sheetId="4103">
        <row r="3">
          <cell r="A3" t="str">
            <v>Ban hành kèm theo Quyết định số: 237/QĐ-VNPT Net-KHĐT ngày 10/02/2020</v>
          </cell>
        </row>
      </sheetData>
      <sheetData sheetId="4104">
        <row r="3">
          <cell r="A3" t="str">
            <v>Ban hành kèm theo Quyết định số: 237/QĐ-VNPT Net-KHĐT ngày 10/02/2020</v>
          </cell>
        </row>
      </sheetData>
      <sheetData sheetId="4105">
        <row r="3">
          <cell r="A3" t="str">
            <v>Ban hành kèm theo Quyết định số: 237/QĐ-VNPT Net-KHĐT ngày 10/02/2020</v>
          </cell>
        </row>
      </sheetData>
      <sheetData sheetId="4106">
        <row r="3">
          <cell r="A3" t="str">
            <v>Ban hành kèm theo Quyết định số: 237/QĐ-VNPT Net-KHĐT ngày 10/02/2020</v>
          </cell>
        </row>
      </sheetData>
      <sheetData sheetId="4107">
        <row r="3">
          <cell r="A3" t="str">
            <v>Ban hành kèm theo Quyết định số: 237/QĐ-VNPT Net-KHĐT ngày 10/02/2020</v>
          </cell>
        </row>
      </sheetData>
      <sheetData sheetId="4108">
        <row r="3">
          <cell r="A3" t="str">
            <v>Ban hành kèm theo Quyết định số: 237/QĐ-VNPT Net-KHĐT ngày 10/02/2020</v>
          </cell>
        </row>
      </sheetData>
      <sheetData sheetId="4109">
        <row r="3">
          <cell r="A3" t="str">
            <v>Ban hành kèm theo Quyết định số: 237/QĐ-VNPT Net-KHĐT ngày 10/02/2020</v>
          </cell>
        </row>
      </sheetData>
      <sheetData sheetId="4110">
        <row r="3">
          <cell r="A3" t="str">
            <v>Ban hành kèm theo Quyết định số: 237/QĐ-VNPT Net-KHĐT ngày 10/02/2020</v>
          </cell>
        </row>
      </sheetData>
      <sheetData sheetId="4111">
        <row r="3">
          <cell r="A3" t="str">
            <v>Ban hành kèm theo Quyết định số: 237/QĐ-VNPT Net-KHĐT ngày 10/02/2020</v>
          </cell>
        </row>
      </sheetData>
      <sheetData sheetId="4112">
        <row r="3">
          <cell r="A3" t="str">
            <v>Ban hành kèm theo Quyết định số: 237/QĐ-VNPT Net-KHĐT ngày 10/02/2020</v>
          </cell>
        </row>
      </sheetData>
      <sheetData sheetId="4113">
        <row r="3">
          <cell r="A3" t="str">
            <v>Ban hành kèm theo Quyết định số: 237/QĐ-VNPT Net-KHĐT ngày 10/02/2020</v>
          </cell>
        </row>
      </sheetData>
      <sheetData sheetId="4114">
        <row r="3">
          <cell r="A3" t="str">
            <v>Ban hành kèm theo Quyết định số: 237/QĐ-VNPT Net-KHĐT ngày 10/02/2020</v>
          </cell>
        </row>
      </sheetData>
      <sheetData sheetId="4115">
        <row r="3">
          <cell r="A3" t="str">
            <v>Ban hành kèm theo Quyết định số: 237/QĐ-VNPT Net-KHĐT ngày 10/02/2020</v>
          </cell>
        </row>
      </sheetData>
      <sheetData sheetId="4116">
        <row r="3">
          <cell r="A3" t="str">
            <v>Ban hành kèm theo Quyết định số: 237/QĐ-VNPT Net-KHĐT ngày 10/02/2020</v>
          </cell>
        </row>
      </sheetData>
      <sheetData sheetId="4117">
        <row r="3">
          <cell r="A3" t="str">
            <v>Ban hành kèm theo Quyết định số: 237/QĐ-VNPT Net-KHĐT ngày 10/02/2020</v>
          </cell>
        </row>
      </sheetData>
      <sheetData sheetId="4118">
        <row r="3">
          <cell r="A3" t="str">
            <v>Ban hành kèm theo Quyết định số: 237/QĐ-VNPT Net-KHĐT ngày 10/02/2020</v>
          </cell>
        </row>
      </sheetData>
      <sheetData sheetId="4119">
        <row r="3">
          <cell r="A3" t="str">
            <v>Ban hành kèm theo Quyết định số: 237/QĐ-VNPT Net-KHĐT ngày 10/02/2020</v>
          </cell>
        </row>
      </sheetData>
      <sheetData sheetId="4120">
        <row r="3">
          <cell r="A3" t="str">
            <v>Ban hành kèm theo Quyết định số: 237/QĐ-VNPT Net-KHĐT ngày 10/02/2020</v>
          </cell>
        </row>
      </sheetData>
      <sheetData sheetId="4121">
        <row r="3">
          <cell r="A3" t="str">
            <v>Ban hành kèm theo Quyết định số: 237/QĐ-VNPT Net-KHĐT ngày 10/02/2020</v>
          </cell>
        </row>
      </sheetData>
      <sheetData sheetId="4122">
        <row r="3">
          <cell r="A3" t="str">
            <v>Ban hành kèm theo Quyết định số: 237/QĐ-VNPT Net-KHĐT ngày 10/02/2020</v>
          </cell>
        </row>
      </sheetData>
      <sheetData sheetId="4123">
        <row r="3">
          <cell r="A3" t="str">
            <v>Ban hành kèm theo Quyết định số: 237/QĐ-VNPT Net-KHĐT ngày 10/02/2020</v>
          </cell>
        </row>
      </sheetData>
      <sheetData sheetId="4124">
        <row r="3">
          <cell r="A3" t="str">
            <v>Ban hành kèm theo Quyết định số: 237/QĐ-VNPT Net-KHĐT ngày 10/02/2020</v>
          </cell>
        </row>
      </sheetData>
      <sheetData sheetId="4125">
        <row r="3">
          <cell r="A3" t="str">
            <v>Ban hành kèm theo Quyết định số: 237/QĐ-VNPT Net-KHĐT ngày 10/02/2020</v>
          </cell>
        </row>
      </sheetData>
      <sheetData sheetId="4126">
        <row r="3">
          <cell r="A3" t="str">
            <v>Ban hành kèm theo Quyết định số: 237/QĐ-VNPT Net-KHĐT ngày 10/02/2020</v>
          </cell>
        </row>
      </sheetData>
      <sheetData sheetId="4127">
        <row r="3">
          <cell r="A3" t="str">
            <v>Ban hành kèm theo Quyết định số: 237/QĐ-VNPT Net-KHĐT ngày 10/02/2020</v>
          </cell>
        </row>
      </sheetData>
      <sheetData sheetId="4128">
        <row r="3">
          <cell r="A3" t="str">
            <v>Ban hành kèm theo Quyết định số: 237/QĐ-VNPT Net-KHĐT ngày 10/02/2020</v>
          </cell>
        </row>
      </sheetData>
      <sheetData sheetId="4129">
        <row r="3">
          <cell r="A3" t="str">
            <v>Ban hành kèm theo Quyết định số: 237/QĐ-VNPT Net-KHĐT ngày 10/02/2020</v>
          </cell>
        </row>
      </sheetData>
      <sheetData sheetId="4130">
        <row r="3">
          <cell r="A3" t="str">
            <v>Ban hành kèm theo Quyết định số: 237/QĐ-VNPT Net-KHĐT ngày 10/02/2020</v>
          </cell>
        </row>
      </sheetData>
      <sheetData sheetId="4131">
        <row r="3">
          <cell r="A3" t="str">
            <v>Ban hành kèm theo Quyết định số: 237/QĐ-VNPT Net-KHĐT ngày 10/02/2020</v>
          </cell>
        </row>
      </sheetData>
      <sheetData sheetId="4132">
        <row r="3">
          <cell r="A3" t="str">
            <v>Ban hành kèm theo Quyết định số: 237/QĐ-VNPT Net-KHĐT ngày 10/02/2020</v>
          </cell>
        </row>
      </sheetData>
      <sheetData sheetId="4133">
        <row r="3">
          <cell r="A3" t="str">
            <v>Ban hành kèm theo Quyết định số: 237/QĐ-VNPT Net-KHĐT ngày 10/02/2020</v>
          </cell>
        </row>
      </sheetData>
      <sheetData sheetId="4134">
        <row r="3">
          <cell r="A3" t="str">
            <v>Ban hành kèm theo Quyết định số: 237/QĐ-VNPT Net-KHĐT ngày 10/02/2020</v>
          </cell>
        </row>
      </sheetData>
      <sheetData sheetId="4135">
        <row r="3">
          <cell r="A3" t="str">
            <v>Ban hành kèm theo Quyết định số: 237/QĐ-VNPT Net-KHĐT ngày 10/02/2020</v>
          </cell>
        </row>
      </sheetData>
      <sheetData sheetId="4136">
        <row r="3">
          <cell r="A3" t="str">
            <v>Ban hành kèm theo Quyết định số: 237/QĐ-VNPT Net-KHĐT ngày 10/02/2020</v>
          </cell>
        </row>
      </sheetData>
      <sheetData sheetId="4137">
        <row r="3">
          <cell r="A3" t="str">
            <v>Ban hành kèm theo Quyết định số: 237/QĐ-VNPT Net-KHĐT ngày 10/02/2020</v>
          </cell>
        </row>
      </sheetData>
      <sheetData sheetId="4138">
        <row r="3">
          <cell r="A3" t="str">
            <v>Ban hành kèm theo Quyết định số: 237/QĐ-VNPT Net-KHĐT ngày 10/02/2020</v>
          </cell>
        </row>
      </sheetData>
      <sheetData sheetId="4139">
        <row r="3">
          <cell r="A3" t="str">
            <v>Ban hành kèm theo Quyết định số: 237/QĐ-VNPT Net-KHĐT ngày 10/02/2020</v>
          </cell>
        </row>
      </sheetData>
      <sheetData sheetId="4140">
        <row r="3">
          <cell r="A3" t="str">
            <v>Ban hành kèm theo Quyết định số: 237/QĐ-VNPT Net-KHĐT ngày 10/02/2020</v>
          </cell>
        </row>
      </sheetData>
      <sheetData sheetId="4141">
        <row r="3">
          <cell r="A3" t="str">
            <v>Ban hành kèm theo Quyết định số: 237/QĐ-VNPT Net-KHĐT ngày 10/02/2020</v>
          </cell>
        </row>
      </sheetData>
      <sheetData sheetId="4142">
        <row r="3">
          <cell r="A3" t="str">
            <v>Ban hành kèm theo Quyết định số: 237/QĐ-VNPT Net-KHĐT ngày 10/02/2020</v>
          </cell>
        </row>
      </sheetData>
      <sheetData sheetId="4143">
        <row r="3">
          <cell r="A3" t="str">
            <v>Ban hành kèm theo Quyết định số: 237/QĐ-VNPT Net-KHĐT ngày 10/02/2020</v>
          </cell>
        </row>
      </sheetData>
      <sheetData sheetId="4144">
        <row r="3">
          <cell r="A3" t="str">
            <v>Ban hành kèm theo Quyết định số: 237/QĐ-VNPT Net-KHĐT ngày 10/02/2020</v>
          </cell>
        </row>
      </sheetData>
      <sheetData sheetId="4145">
        <row r="3">
          <cell r="A3" t="str">
            <v>Ban hành kèm theo Quyết định số: 237/QĐ-VNPT Net-KHĐT ngày 10/02/2020</v>
          </cell>
        </row>
      </sheetData>
      <sheetData sheetId="4146">
        <row r="3">
          <cell r="A3" t="str">
            <v>Ban hành kèm theo Quyết định số: 237/QĐ-VNPT Net-KHĐT ngày 10/02/2020</v>
          </cell>
        </row>
      </sheetData>
      <sheetData sheetId="4147">
        <row r="3">
          <cell r="A3" t="str">
            <v>Ban hành kèm theo Quyết định số: 237/QĐ-VNPT Net-KHĐT ngày 10/02/2020</v>
          </cell>
        </row>
      </sheetData>
      <sheetData sheetId="4148">
        <row r="3">
          <cell r="A3" t="str">
            <v>Ban hành kèm theo Quyết định số: 237/QĐ-VNPT Net-KHĐT ngày 10/02/2020</v>
          </cell>
        </row>
      </sheetData>
      <sheetData sheetId="4149">
        <row r="3">
          <cell r="A3" t="str">
            <v>Ban hành kèm theo Quyết định số: 237/QĐ-VNPT Net-KHĐT ngày 10/02/2020</v>
          </cell>
        </row>
      </sheetData>
      <sheetData sheetId="4150">
        <row r="3">
          <cell r="A3" t="str">
            <v>Ban hành kèm theo Quyết định số: 237/QĐ-VNPT Net-KHĐT ngày 10/02/2020</v>
          </cell>
        </row>
      </sheetData>
      <sheetData sheetId="4151">
        <row r="3">
          <cell r="A3" t="str">
            <v>Ban hành kèm theo Quyết định số: 237/QĐ-VNPT Net-KHĐT ngày 10/02/2020</v>
          </cell>
        </row>
      </sheetData>
      <sheetData sheetId="4152">
        <row r="3">
          <cell r="A3" t="str">
            <v>Ban hành kèm theo Quyết định số: 237/QĐ-VNPT Net-KHĐT ngày 10/02/2020</v>
          </cell>
        </row>
      </sheetData>
      <sheetData sheetId="4153">
        <row r="3">
          <cell r="A3" t="str">
            <v>Ban hành kèm theo Quyết định số: 237/QĐ-VNPT Net-KHĐT ngày 10/02/2020</v>
          </cell>
        </row>
      </sheetData>
      <sheetData sheetId="4154">
        <row r="3">
          <cell r="A3" t="str">
            <v>Ban hành kèm theo Quyết định số: 237/QĐ-VNPT Net-KHĐT ngày 10/02/2020</v>
          </cell>
        </row>
      </sheetData>
      <sheetData sheetId="4155">
        <row r="3">
          <cell r="A3" t="str">
            <v>Ban hành kèm theo Quyết định số: 237/QĐ-VNPT Net-KHĐT ngày 10/02/2020</v>
          </cell>
        </row>
      </sheetData>
      <sheetData sheetId="4156">
        <row r="3">
          <cell r="A3" t="str">
            <v>Ban hành kèm theo Quyết định số: 237/QĐ-VNPT Net-KHĐT ngày 10/02/2020</v>
          </cell>
        </row>
      </sheetData>
      <sheetData sheetId="4157">
        <row r="3">
          <cell r="A3" t="str">
            <v>Ban hành kèm theo Quyết định số: 237/QĐ-VNPT Net-KHĐT ngày 10/02/2020</v>
          </cell>
        </row>
      </sheetData>
      <sheetData sheetId="4158">
        <row r="3">
          <cell r="A3" t="str">
            <v>Ban hành kèm theo Quyết định số: 237/QĐ-VNPT Net-KHĐT ngày 10/02/2020</v>
          </cell>
        </row>
      </sheetData>
      <sheetData sheetId="4159">
        <row r="3">
          <cell r="A3" t="str">
            <v>Ban hành kèm theo Quyết định số: 237/QĐ-VNPT Net-KHĐT ngày 10/02/2020</v>
          </cell>
        </row>
      </sheetData>
      <sheetData sheetId="4160">
        <row r="3">
          <cell r="A3" t="str">
            <v>Ban hành kèm theo Quyết định số: 237/QĐ-VNPT Net-KHĐT ngày 10/02/2020</v>
          </cell>
        </row>
      </sheetData>
      <sheetData sheetId="4161">
        <row r="3">
          <cell r="A3" t="str">
            <v>Ban hành kèm theo Quyết định số: 237/QĐ-VNPT Net-KHĐT ngày 10/02/2020</v>
          </cell>
        </row>
      </sheetData>
      <sheetData sheetId="4162">
        <row r="3">
          <cell r="A3" t="str">
            <v>Ban hành kèm theo Quyết định số: 237/QĐ-VNPT Net-KHĐT ngày 10/02/2020</v>
          </cell>
        </row>
      </sheetData>
      <sheetData sheetId="4163">
        <row r="3">
          <cell r="A3" t="str">
            <v>Ban hành kèm theo Quyết định số: 237/QĐ-VNPT Net-KHĐT ngày 10/02/2020</v>
          </cell>
        </row>
      </sheetData>
      <sheetData sheetId="4164">
        <row r="3">
          <cell r="A3" t="str">
            <v>Ban hành kèm theo Quyết định số: 237/QĐ-VNPT Net-KHĐT ngày 10/02/2020</v>
          </cell>
        </row>
      </sheetData>
      <sheetData sheetId="4165">
        <row r="3">
          <cell r="A3" t="str">
            <v>Ban hành kèm theo Quyết định số: 237/QĐ-VNPT Net-KHĐT ngày 10/02/2020</v>
          </cell>
        </row>
      </sheetData>
      <sheetData sheetId="4166">
        <row r="3">
          <cell r="A3" t="str">
            <v>Ban hành kèm theo Quyết định số: 237/QĐ-VNPT Net-KHĐT ngày 10/02/2020</v>
          </cell>
        </row>
      </sheetData>
      <sheetData sheetId="4167">
        <row r="3">
          <cell r="A3" t="str">
            <v>Ban hành kèm theo Quyết định số: 237/QĐ-VNPT Net-KHĐT ngày 10/02/2020</v>
          </cell>
        </row>
      </sheetData>
      <sheetData sheetId="4168">
        <row r="3">
          <cell r="A3" t="str">
            <v>Ban hành kèm theo Quyết định số: 237/QĐ-VNPT Net-KHĐT ngày 10/02/2020</v>
          </cell>
        </row>
      </sheetData>
      <sheetData sheetId="4169">
        <row r="3">
          <cell r="A3" t="str">
            <v>Ban hành kèm theo Quyết định số: 237/QĐ-VNPT Net-KHĐT ngày 10/02/2020</v>
          </cell>
        </row>
      </sheetData>
      <sheetData sheetId="4170">
        <row r="3">
          <cell r="A3" t="str">
            <v>Ban hành kèm theo Quyết định số: 237/QĐ-VNPT Net-KHĐT ngày 10/02/2020</v>
          </cell>
        </row>
      </sheetData>
      <sheetData sheetId="4171">
        <row r="3">
          <cell r="A3" t="str">
            <v>Ban hành kèm theo Quyết định số: 237/QĐ-VNPT Net-KHĐT ngày 10/02/2020</v>
          </cell>
        </row>
      </sheetData>
      <sheetData sheetId="4172">
        <row r="3">
          <cell r="A3" t="str">
            <v>Ban hành kèm theo Quyết định số: 237/QĐ-VNPT Net-KHĐT ngày 10/02/2020</v>
          </cell>
        </row>
      </sheetData>
      <sheetData sheetId="4173">
        <row r="3">
          <cell r="A3" t="str">
            <v>Ban hành kèm theo Quyết định số: 237/QĐ-VNPT Net-KHĐT ngày 10/02/2020</v>
          </cell>
        </row>
      </sheetData>
      <sheetData sheetId="4174">
        <row r="3">
          <cell r="A3" t="str">
            <v>Ban hành kèm theo Quyết định số: 237/QĐ-VNPT Net-KHĐT ngày 10/02/2020</v>
          </cell>
        </row>
      </sheetData>
      <sheetData sheetId="4175">
        <row r="3">
          <cell r="A3" t="str">
            <v>Ban hành kèm theo Quyết định số: 237/QĐ-VNPT Net-KHĐT ngày 10/02/2020</v>
          </cell>
        </row>
      </sheetData>
      <sheetData sheetId="4176">
        <row r="3">
          <cell r="A3" t="str">
            <v>Ban hành kèm theo Quyết định số: 237/QĐ-VNPT Net-KHĐT ngày 10/02/2020</v>
          </cell>
        </row>
      </sheetData>
      <sheetData sheetId="4177">
        <row r="3">
          <cell r="A3" t="str">
            <v>Ban hành kèm theo Quyết định số: 237/QĐ-VNPT Net-KHĐT ngày 10/02/2020</v>
          </cell>
        </row>
      </sheetData>
      <sheetData sheetId="4178">
        <row r="3">
          <cell r="A3" t="str">
            <v>Ban hành kèm theo Quyết định số: 237/QĐ-VNPT Net-KHĐT ngày 10/02/2020</v>
          </cell>
        </row>
      </sheetData>
      <sheetData sheetId="4179">
        <row r="3">
          <cell r="A3" t="str">
            <v>Ban hành kèm theo Quyết định số: 237/QĐ-VNPT Net-KHĐT ngày 10/02/2020</v>
          </cell>
        </row>
      </sheetData>
      <sheetData sheetId="4180">
        <row r="3">
          <cell r="A3" t="str">
            <v>Ban hành kèm theo Quyết định số: 237/QĐ-VNPT Net-KHĐT ngày 10/02/2020</v>
          </cell>
        </row>
      </sheetData>
      <sheetData sheetId="4181">
        <row r="3">
          <cell r="A3" t="str">
            <v>Ban hành kèm theo Quyết định số: 237/QĐ-VNPT Net-KHĐT ngày 10/02/2020</v>
          </cell>
        </row>
      </sheetData>
      <sheetData sheetId="4182">
        <row r="3">
          <cell r="A3" t="str">
            <v>Ban hành kèm theo Quyết định số: 237/QĐ-VNPT Net-KHĐT ngày 10/02/2020</v>
          </cell>
        </row>
      </sheetData>
      <sheetData sheetId="4183">
        <row r="3">
          <cell r="A3" t="str">
            <v>Ban hành kèm theo Quyết định số: 237/QĐ-VNPT Net-KHĐT ngày 10/02/2020</v>
          </cell>
        </row>
      </sheetData>
      <sheetData sheetId="4184">
        <row r="3">
          <cell r="A3" t="str">
            <v>Ban hành kèm theo Quyết định số: 237/QĐ-VNPT Net-KHĐT ngày 10/02/2020</v>
          </cell>
        </row>
      </sheetData>
      <sheetData sheetId="4185">
        <row r="3">
          <cell r="A3" t="str">
            <v>Ban hành kèm theo Quyết định số: 237/QĐ-VNPT Net-KHĐT ngày 10/02/2020</v>
          </cell>
        </row>
      </sheetData>
      <sheetData sheetId="4186">
        <row r="3">
          <cell r="A3" t="str">
            <v>Ban hành kèm theo Quyết định số: 237/QĐ-VNPT Net-KHĐT ngày 10/02/2020</v>
          </cell>
        </row>
      </sheetData>
      <sheetData sheetId="4187">
        <row r="3">
          <cell r="A3" t="str">
            <v>Ban hành kèm theo Quyết định số: 237/QĐ-VNPT Net-KHĐT ngày 10/02/2020</v>
          </cell>
        </row>
      </sheetData>
      <sheetData sheetId="4188">
        <row r="3">
          <cell r="A3" t="str">
            <v>Ban hành kèm theo Quyết định số: 237/QĐ-VNPT Net-KHĐT ngày 10/02/2020</v>
          </cell>
        </row>
      </sheetData>
      <sheetData sheetId="4189"/>
      <sheetData sheetId="4190"/>
      <sheetData sheetId="4191">
        <row r="3">
          <cell r="A3" t="str">
            <v>Ban hành kèm theo Quyết định số: 237/QĐ-VNPT Net-KHĐT ngày 10/02/2020</v>
          </cell>
        </row>
      </sheetData>
      <sheetData sheetId="4192">
        <row r="3">
          <cell r="A3" t="str">
            <v>Ban hành kèm theo Quyết định số: 237/QĐ-VNPT Net-KHĐT ngày 10/02/2020</v>
          </cell>
        </row>
      </sheetData>
      <sheetData sheetId="4193">
        <row r="3">
          <cell r="A3" t="str">
            <v>Ban hành kèm theo Quyết định số: 237/QĐ-VNPT Net-KHĐT ngày 10/02/2020</v>
          </cell>
        </row>
      </sheetData>
      <sheetData sheetId="4194">
        <row r="3">
          <cell r="A3" t="str">
            <v>Ban hành kèm theo Quyết định số: 237/QĐ-VNPT Net-KHĐT ngày 10/02/2020</v>
          </cell>
        </row>
      </sheetData>
      <sheetData sheetId="4195">
        <row r="3">
          <cell r="A3" t="str">
            <v>Ban hành kèm theo Quyết định số: 237/QĐ-VNPT Net-KHĐT ngày 10/02/2020</v>
          </cell>
        </row>
      </sheetData>
      <sheetData sheetId="4196"/>
      <sheetData sheetId="4197">
        <row r="3">
          <cell r="A3" t="str">
            <v>Ban hành kèm theo Quyết định số: 237/QĐ-VNPT Net-KHĐT ngày 10/02/2020</v>
          </cell>
        </row>
      </sheetData>
      <sheetData sheetId="4198"/>
      <sheetData sheetId="4199">
        <row r="3">
          <cell r="A3" t="str">
            <v>Ban hành kèm theo Quyết định số: 237/QĐ-VNPT Net-KHĐT ngày 10/02/2020</v>
          </cell>
        </row>
      </sheetData>
      <sheetData sheetId="4200">
        <row r="3">
          <cell r="A3" t="str">
            <v>Ban hành kèm theo Quyết định số: 237/QĐ-VNPT Net-KHĐT ngày 10/02/2020</v>
          </cell>
        </row>
      </sheetData>
      <sheetData sheetId="4201">
        <row r="3">
          <cell r="A3" t="str">
            <v>Ban hành kèm theo Quyết định số: 237/QĐ-VNPT Net-KHĐT ngày 10/02/2020</v>
          </cell>
        </row>
      </sheetData>
      <sheetData sheetId="4202">
        <row r="3">
          <cell r="A3" t="str">
            <v>Ban hành kèm theo Quyết định số: 237/QĐ-VNPT Net-KHĐT ngày 10/02/2020</v>
          </cell>
        </row>
      </sheetData>
      <sheetData sheetId="4203">
        <row r="3">
          <cell r="A3" t="str">
            <v>Ban hành kèm theo Quyết định số: 237/QĐ-VNPT Net-KHĐT ngày 10/02/2020</v>
          </cell>
        </row>
      </sheetData>
      <sheetData sheetId="4204">
        <row r="3">
          <cell r="A3" t="str">
            <v>Ban hành kèm theo Quyết định số: 237/QĐ-VNPT Net-KHĐT ngày 10/02/2020</v>
          </cell>
        </row>
      </sheetData>
      <sheetData sheetId="4205"/>
      <sheetData sheetId="4206"/>
      <sheetData sheetId="4207">
        <row r="3">
          <cell r="A3" t="str">
            <v>Ban hành kèm theo Quyết định số: 237/QĐ-VNPT Net-KHĐT ngày 10/02/2020</v>
          </cell>
        </row>
      </sheetData>
      <sheetData sheetId="4208">
        <row r="3">
          <cell r="A3" t="str">
            <v>Ban hành kèm theo Quyết định số: 237/QĐ-VNPT Net-KHĐT ngày 10/02/2020</v>
          </cell>
        </row>
      </sheetData>
      <sheetData sheetId="4209">
        <row r="3">
          <cell r="A3" t="str">
            <v>Ban hành kèm theo Quyết định số: 237/QĐ-VNPT Net-KHĐT ngày 10/02/2020</v>
          </cell>
        </row>
      </sheetData>
      <sheetData sheetId="4210">
        <row r="3">
          <cell r="A3" t="str">
            <v>Ban hành kèm theo Quyết định số: 237/QĐ-VNPT Net-KHĐT ngày 10/02/2020</v>
          </cell>
        </row>
      </sheetData>
      <sheetData sheetId="4211">
        <row r="3">
          <cell r="A3" t="str">
            <v>Ban hành kèm theo Quyết định số: 237/QĐ-VNPT Net-KHĐT ngày 10/02/2020</v>
          </cell>
        </row>
      </sheetData>
      <sheetData sheetId="4212"/>
      <sheetData sheetId="4213">
        <row r="3">
          <cell r="A3" t="str">
            <v>Ban hành kèm theo Quyết định số: 237/QĐ-VNPT Net-KHĐT ngày 10/02/2020</v>
          </cell>
        </row>
      </sheetData>
      <sheetData sheetId="4214">
        <row r="3">
          <cell r="A3" t="str">
            <v>Ban hành kèm theo Quyết định số: 237/QĐ-VNPT Net-KHĐT ngày 10/02/2020</v>
          </cell>
        </row>
      </sheetData>
      <sheetData sheetId="4215">
        <row r="3">
          <cell r="A3" t="str">
            <v>Ban hành kèm theo Quyết định số: 237/QĐ-VNPT Net-KHĐT ngày 10/02/2020</v>
          </cell>
        </row>
      </sheetData>
      <sheetData sheetId="4216">
        <row r="3">
          <cell r="A3" t="str">
            <v>Ban hành kèm theo Quyết định số: 237/QĐ-VNPT Net-KHĐT ngày 10/02/2020</v>
          </cell>
        </row>
      </sheetData>
      <sheetData sheetId="4217">
        <row r="3">
          <cell r="A3" t="str">
            <v>Ban hành kèm theo Quyết định số: 237/QĐ-VNPT Net-KHĐT ngày 10/02/2020</v>
          </cell>
        </row>
      </sheetData>
      <sheetData sheetId="4218"/>
      <sheetData sheetId="4219"/>
      <sheetData sheetId="4220">
        <row r="3">
          <cell r="A3" t="str">
            <v>Ban hành kèm theo Quyết định số: 237/QĐ-VNPT Net-KHĐT ngày 10/02/2020</v>
          </cell>
        </row>
      </sheetData>
      <sheetData sheetId="4221">
        <row r="3">
          <cell r="A3" t="str">
            <v>Ban hành kèm theo Quyết định số: 237/QĐ-VNPT Net-KHĐT ngày 10/02/2020</v>
          </cell>
        </row>
      </sheetData>
      <sheetData sheetId="4222">
        <row r="3">
          <cell r="A3" t="str">
            <v>Ban hành kèm theo Quyết định số: 237/QĐ-VNPT Net-KHĐT ngày 10/02/2020</v>
          </cell>
        </row>
      </sheetData>
      <sheetData sheetId="4223">
        <row r="3">
          <cell r="A3" t="str">
            <v>Ban hành kèm theo Quyết định số: 237/QĐ-VNPT Net-KHĐT ngày 10/02/2020</v>
          </cell>
        </row>
      </sheetData>
      <sheetData sheetId="4224"/>
      <sheetData sheetId="4225"/>
      <sheetData sheetId="4226"/>
      <sheetData sheetId="4227">
        <row r="3">
          <cell r="A3" t="str">
            <v>Ban hành kèm theo Quyết định số: 237/QĐ-VNPT Net-KHĐT ngày 10/02/2020</v>
          </cell>
        </row>
      </sheetData>
      <sheetData sheetId="4228"/>
      <sheetData sheetId="4229">
        <row r="3">
          <cell r="A3" t="str">
            <v>Ban hành kèm theo Quyết định số: 237/QĐ-VNPT Net-KHĐT ngày 10/02/2020</v>
          </cell>
        </row>
      </sheetData>
      <sheetData sheetId="4230"/>
      <sheetData sheetId="4231"/>
      <sheetData sheetId="4232"/>
      <sheetData sheetId="4233"/>
      <sheetData sheetId="4234"/>
      <sheetData sheetId="4235"/>
      <sheetData sheetId="4236">
        <row r="3">
          <cell r="A3" t="str">
            <v>Ban hành kèm theo Quyết định số: 237/QĐ-VNPT Net-KHĐT ngày 10/02/2020</v>
          </cell>
        </row>
      </sheetData>
      <sheetData sheetId="4237"/>
      <sheetData sheetId="4238"/>
      <sheetData sheetId="4239"/>
      <sheetData sheetId="4240"/>
      <sheetData sheetId="4241"/>
      <sheetData sheetId="4242"/>
      <sheetData sheetId="4243">
        <row r="3">
          <cell r="A3" t="str">
            <v>Ban hành kèm theo Quyết định số: 237/QĐ-VNPT Net-KHĐT ngày 10/02/2020</v>
          </cell>
        </row>
      </sheetData>
      <sheetData sheetId="4244"/>
      <sheetData sheetId="4245">
        <row r="3">
          <cell r="A3" t="str">
            <v>Ban hành kèm theo Quyết định số: 237/QĐ-VNPT Net-KHĐT ngày 10/02/2020</v>
          </cell>
        </row>
      </sheetData>
      <sheetData sheetId="4246"/>
      <sheetData sheetId="4247"/>
      <sheetData sheetId="4248"/>
      <sheetData sheetId="4249">
        <row r="3">
          <cell r="A3" t="str">
            <v>Ban hành kèm theo Quyết định số: 237/QĐ-VNPT Net-KHĐT ngày 10/02/2020</v>
          </cell>
        </row>
      </sheetData>
      <sheetData sheetId="4250">
        <row r="3">
          <cell r="A3" t="str">
            <v>Ban hành kèm theo Quyết định số: 237/QĐ-VNPT Net-KHĐT ngày 10/02/2020</v>
          </cell>
        </row>
      </sheetData>
      <sheetData sheetId="4251">
        <row r="3">
          <cell r="A3" t="str">
            <v>Ban hành kèm theo Quyết định số: 237/QĐ-VNPT Net-KHĐT ngày 10/02/2020</v>
          </cell>
        </row>
      </sheetData>
      <sheetData sheetId="4252">
        <row r="3">
          <cell r="A3" t="str">
            <v>Ban hành kèm theo Quyết định số: 237/QĐ-VNPT Net-KHĐT ngày 10/02/2020</v>
          </cell>
        </row>
      </sheetData>
      <sheetData sheetId="4253"/>
      <sheetData sheetId="4254"/>
      <sheetData sheetId="4255"/>
      <sheetData sheetId="4256">
        <row r="3">
          <cell r="A3" t="str">
            <v>Ban hành kèm theo Quyết định số: 237/QĐ-VNPT Net-KHĐT ngày 10/02/2020</v>
          </cell>
        </row>
      </sheetData>
      <sheetData sheetId="4257">
        <row r="3">
          <cell r="A3" t="str">
            <v>Ban hành kèm theo Quyết định số: 237/QĐ-VNPT Net-KHĐT ngày 10/02/2020</v>
          </cell>
        </row>
      </sheetData>
      <sheetData sheetId="4258">
        <row r="3">
          <cell r="A3" t="str">
            <v>Ban hành kèm theo Quyết định số: 237/QĐ-VNPT Net-KHĐT ngày 10/02/2020</v>
          </cell>
        </row>
      </sheetData>
      <sheetData sheetId="4259">
        <row r="3">
          <cell r="A3" t="str">
            <v>Ban hành kèm theo Quyết định số: 237/QĐ-VNPT Net-KHĐT ngày 10/02/2020</v>
          </cell>
        </row>
      </sheetData>
      <sheetData sheetId="4260"/>
      <sheetData sheetId="4261"/>
      <sheetData sheetId="4262"/>
      <sheetData sheetId="4263">
        <row r="3">
          <cell r="A3" t="str">
            <v>Ban hành kèm theo Quyết định số: 237/QĐ-VNPT Net-KHĐT ngày 10/02/2020</v>
          </cell>
        </row>
      </sheetData>
      <sheetData sheetId="4264"/>
      <sheetData sheetId="4265">
        <row r="3">
          <cell r="A3" t="str">
            <v>Ban hành kèm theo Quyết định số: 237/QĐ-VNPT Net-KHĐT ngày 10/02/2020</v>
          </cell>
        </row>
      </sheetData>
      <sheetData sheetId="4266"/>
      <sheetData sheetId="4267"/>
      <sheetData sheetId="4268"/>
      <sheetData sheetId="4269"/>
      <sheetData sheetId="4270"/>
      <sheetData sheetId="4271"/>
      <sheetData sheetId="4272"/>
      <sheetData sheetId="4273"/>
      <sheetData sheetId="4274"/>
      <sheetData sheetId="4275"/>
      <sheetData sheetId="4276"/>
      <sheetData sheetId="4277"/>
      <sheetData sheetId="4278"/>
      <sheetData sheetId="4279"/>
      <sheetData sheetId="4280"/>
      <sheetData sheetId="4281"/>
      <sheetData sheetId="4282"/>
      <sheetData sheetId="4283"/>
      <sheetData sheetId="4284"/>
      <sheetData sheetId="4285"/>
      <sheetData sheetId="4286"/>
      <sheetData sheetId="4287"/>
      <sheetData sheetId="4288"/>
      <sheetData sheetId="4289"/>
      <sheetData sheetId="4290"/>
      <sheetData sheetId="4291"/>
      <sheetData sheetId="4292"/>
      <sheetData sheetId="4293"/>
      <sheetData sheetId="4294"/>
      <sheetData sheetId="4295"/>
      <sheetData sheetId="4296"/>
      <sheetData sheetId="4297"/>
      <sheetData sheetId="4298"/>
      <sheetData sheetId="4299"/>
      <sheetData sheetId="4300"/>
      <sheetData sheetId="4301"/>
      <sheetData sheetId="4302"/>
      <sheetData sheetId="4303"/>
      <sheetData sheetId="4304"/>
      <sheetData sheetId="4305"/>
      <sheetData sheetId="4306"/>
      <sheetData sheetId="4307"/>
      <sheetData sheetId="4308"/>
      <sheetData sheetId="4309"/>
      <sheetData sheetId="4310"/>
      <sheetData sheetId="4311"/>
      <sheetData sheetId="4312"/>
      <sheetData sheetId="4313"/>
      <sheetData sheetId="4314"/>
      <sheetData sheetId="4315"/>
      <sheetData sheetId="4316"/>
      <sheetData sheetId="4317"/>
      <sheetData sheetId="4318"/>
      <sheetData sheetId="4319"/>
      <sheetData sheetId="4320"/>
      <sheetData sheetId="4321"/>
      <sheetData sheetId="4322"/>
      <sheetData sheetId="4323"/>
      <sheetData sheetId="4324"/>
      <sheetData sheetId="4325"/>
      <sheetData sheetId="4326"/>
      <sheetData sheetId="4327"/>
      <sheetData sheetId="4328"/>
      <sheetData sheetId="4329"/>
      <sheetData sheetId="4330"/>
      <sheetData sheetId="4331"/>
      <sheetData sheetId="4332"/>
      <sheetData sheetId="4333"/>
      <sheetData sheetId="4334"/>
      <sheetData sheetId="4335"/>
      <sheetData sheetId="4336"/>
      <sheetData sheetId="4337"/>
      <sheetData sheetId="4338"/>
      <sheetData sheetId="4339"/>
      <sheetData sheetId="4340"/>
      <sheetData sheetId="4341"/>
      <sheetData sheetId="4342"/>
      <sheetData sheetId="4343"/>
      <sheetData sheetId="4344"/>
      <sheetData sheetId="4345"/>
      <sheetData sheetId="4346"/>
      <sheetData sheetId="4347"/>
      <sheetData sheetId="4348"/>
      <sheetData sheetId="4349"/>
      <sheetData sheetId="4350"/>
      <sheetData sheetId="4351"/>
      <sheetData sheetId="4352"/>
      <sheetData sheetId="4353"/>
      <sheetData sheetId="4354"/>
      <sheetData sheetId="4355"/>
      <sheetData sheetId="4356"/>
      <sheetData sheetId="4357"/>
      <sheetData sheetId="4358"/>
      <sheetData sheetId="4359"/>
      <sheetData sheetId="4360"/>
      <sheetData sheetId="4361"/>
      <sheetData sheetId="4362"/>
      <sheetData sheetId="4363"/>
      <sheetData sheetId="4364"/>
      <sheetData sheetId="4365"/>
      <sheetData sheetId="4366"/>
      <sheetData sheetId="4367"/>
      <sheetData sheetId="4368"/>
      <sheetData sheetId="4369"/>
      <sheetData sheetId="4370"/>
      <sheetData sheetId="4371"/>
      <sheetData sheetId="4372"/>
      <sheetData sheetId="4373"/>
      <sheetData sheetId="4374"/>
      <sheetData sheetId="4375"/>
      <sheetData sheetId="4376"/>
      <sheetData sheetId="4377"/>
      <sheetData sheetId="4378"/>
      <sheetData sheetId="4379"/>
      <sheetData sheetId="4380"/>
      <sheetData sheetId="4381"/>
      <sheetData sheetId="4382"/>
      <sheetData sheetId="4383"/>
      <sheetData sheetId="4384"/>
      <sheetData sheetId="4385"/>
      <sheetData sheetId="4386"/>
      <sheetData sheetId="4387"/>
      <sheetData sheetId="4388"/>
      <sheetData sheetId="4389"/>
      <sheetData sheetId="4390"/>
      <sheetData sheetId="4391"/>
      <sheetData sheetId="4392"/>
      <sheetData sheetId="4393"/>
      <sheetData sheetId="4394"/>
      <sheetData sheetId="4395"/>
      <sheetData sheetId="4396"/>
      <sheetData sheetId="4397"/>
      <sheetData sheetId="4398"/>
      <sheetData sheetId="4399"/>
      <sheetData sheetId="4400"/>
      <sheetData sheetId="4401"/>
      <sheetData sheetId="4402"/>
      <sheetData sheetId="4403"/>
      <sheetData sheetId="4404"/>
      <sheetData sheetId="4405"/>
      <sheetData sheetId="4406"/>
      <sheetData sheetId="4407"/>
      <sheetData sheetId="4408"/>
      <sheetData sheetId="4409"/>
      <sheetData sheetId="4410"/>
      <sheetData sheetId="4411"/>
      <sheetData sheetId="4412"/>
      <sheetData sheetId="4413"/>
      <sheetData sheetId="4414"/>
      <sheetData sheetId="4415"/>
      <sheetData sheetId="4416"/>
      <sheetData sheetId="4417"/>
      <sheetData sheetId="4418"/>
      <sheetData sheetId="4419"/>
      <sheetData sheetId="4420"/>
      <sheetData sheetId="4421"/>
      <sheetData sheetId="4422"/>
      <sheetData sheetId="4423"/>
      <sheetData sheetId="4424"/>
      <sheetData sheetId="4425"/>
      <sheetData sheetId="4426"/>
      <sheetData sheetId="4427"/>
      <sheetData sheetId="4428"/>
      <sheetData sheetId="4429"/>
      <sheetData sheetId="4430"/>
      <sheetData sheetId="4431"/>
      <sheetData sheetId="4432"/>
      <sheetData sheetId="4433"/>
      <sheetData sheetId="4434"/>
      <sheetData sheetId="4435"/>
      <sheetData sheetId="4436"/>
      <sheetData sheetId="4437"/>
      <sheetData sheetId="4438"/>
      <sheetData sheetId="4439"/>
      <sheetData sheetId="4440"/>
      <sheetData sheetId="4441"/>
      <sheetData sheetId="4442"/>
      <sheetData sheetId="4443"/>
      <sheetData sheetId="4444"/>
      <sheetData sheetId="4445"/>
      <sheetData sheetId="4446"/>
      <sheetData sheetId="4447"/>
      <sheetData sheetId="4448"/>
      <sheetData sheetId="4449"/>
      <sheetData sheetId="4450"/>
      <sheetData sheetId="4451"/>
      <sheetData sheetId="4452"/>
      <sheetData sheetId="4453"/>
      <sheetData sheetId="4454"/>
      <sheetData sheetId="4455"/>
      <sheetData sheetId="4456"/>
      <sheetData sheetId="4457"/>
      <sheetData sheetId="4458"/>
      <sheetData sheetId="4459"/>
      <sheetData sheetId="4460"/>
      <sheetData sheetId="4461"/>
      <sheetData sheetId="4462"/>
      <sheetData sheetId="4463"/>
      <sheetData sheetId="4464"/>
      <sheetData sheetId="4465"/>
      <sheetData sheetId="4466"/>
      <sheetData sheetId="4467"/>
      <sheetData sheetId="4468"/>
      <sheetData sheetId="4469"/>
      <sheetData sheetId="4470"/>
      <sheetData sheetId="4471"/>
      <sheetData sheetId="4472"/>
      <sheetData sheetId="4473"/>
      <sheetData sheetId="4474"/>
      <sheetData sheetId="4475"/>
      <sheetData sheetId="4476"/>
      <sheetData sheetId="4477"/>
      <sheetData sheetId="4478"/>
      <sheetData sheetId="4479"/>
      <sheetData sheetId="4480"/>
      <sheetData sheetId="4481"/>
      <sheetData sheetId="4482"/>
      <sheetData sheetId="4483"/>
      <sheetData sheetId="4484"/>
      <sheetData sheetId="4485"/>
      <sheetData sheetId="4486"/>
      <sheetData sheetId="4487"/>
      <sheetData sheetId="4488"/>
      <sheetData sheetId="4489"/>
      <sheetData sheetId="4490"/>
      <sheetData sheetId="4491"/>
      <sheetData sheetId="4492"/>
      <sheetData sheetId="4493"/>
      <sheetData sheetId="4494"/>
      <sheetData sheetId="4495"/>
      <sheetData sheetId="4496"/>
      <sheetData sheetId="4497"/>
      <sheetData sheetId="4498"/>
      <sheetData sheetId="4499"/>
      <sheetData sheetId="4500"/>
      <sheetData sheetId="4501"/>
      <sheetData sheetId="4502"/>
      <sheetData sheetId="4503"/>
      <sheetData sheetId="4504"/>
      <sheetData sheetId="4505"/>
      <sheetData sheetId="4506"/>
      <sheetData sheetId="4507"/>
      <sheetData sheetId="4508"/>
      <sheetData sheetId="4509"/>
      <sheetData sheetId="4510"/>
      <sheetData sheetId="4511"/>
      <sheetData sheetId="4512"/>
      <sheetData sheetId="4513"/>
      <sheetData sheetId="4514"/>
      <sheetData sheetId="4515"/>
      <sheetData sheetId="4516"/>
      <sheetData sheetId="4517"/>
      <sheetData sheetId="4518"/>
      <sheetData sheetId="4519"/>
      <sheetData sheetId="4520"/>
      <sheetData sheetId="4521"/>
      <sheetData sheetId="4522"/>
      <sheetData sheetId="4523"/>
      <sheetData sheetId="4524"/>
      <sheetData sheetId="4525"/>
      <sheetData sheetId="4526"/>
      <sheetData sheetId="4527"/>
      <sheetData sheetId="4528"/>
      <sheetData sheetId="4529"/>
      <sheetData sheetId="4530"/>
      <sheetData sheetId="4531"/>
      <sheetData sheetId="4532"/>
      <sheetData sheetId="4533"/>
      <sheetData sheetId="4534"/>
      <sheetData sheetId="4535"/>
      <sheetData sheetId="4536"/>
      <sheetData sheetId="4537"/>
      <sheetData sheetId="4538"/>
      <sheetData sheetId="4539"/>
      <sheetData sheetId="4540"/>
      <sheetData sheetId="4541"/>
      <sheetData sheetId="4542"/>
      <sheetData sheetId="4543"/>
      <sheetData sheetId="4544"/>
      <sheetData sheetId="4545"/>
      <sheetData sheetId="4546"/>
      <sheetData sheetId="4547"/>
      <sheetData sheetId="4548"/>
      <sheetData sheetId="4549"/>
      <sheetData sheetId="4550"/>
      <sheetData sheetId="4551"/>
      <sheetData sheetId="4552"/>
      <sheetData sheetId="4553"/>
      <sheetData sheetId="4554"/>
      <sheetData sheetId="4555"/>
      <sheetData sheetId="4556"/>
      <sheetData sheetId="4557"/>
      <sheetData sheetId="4558"/>
      <sheetData sheetId="4559"/>
      <sheetData sheetId="4560"/>
      <sheetData sheetId="4561"/>
      <sheetData sheetId="4562"/>
      <sheetData sheetId="4563"/>
      <sheetData sheetId="4564"/>
      <sheetData sheetId="4565"/>
      <sheetData sheetId="4566"/>
      <sheetData sheetId="4567"/>
      <sheetData sheetId="4568"/>
      <sheetData sheetId="4569"/>
      <sheetData sheetId="4570"/>
      <sheetData sheetId="4571"/>
      <sheetData sheetId="4572"/>
      <sheetData sheetId="4573"/>
      <sheetData sheetId="4574"/>
      <sheetData sheetId="4575"/>
      <sheetData sheetId="4576"/>
      <sheetData sheetId="4577"/>
      <sheetData sheetId="4578"/>
      <sheetData sheetId="4579"/>
      <sheetData sheetId="4580"/>
      <sheetData sheetId="4581"/>
      <sheetData sheetId="4582"/>
      <sheetData sheetId="4583"/>
      <sheetData sheetId="4584"/>
      <sheetData sheetId="4585"/>
      <sheetData sheetId="4586"/>
      <sheetData sheetId="4587"/>
      <sheetData sheetId="4588"/>
      <sheetData sheetId="4589"/>
      <sheetData sheetId="4590"/>
      <sheetData sheetId="4591"/>
      <sheetData sheetId="4592"/>
      <sheetData sheetId="4593"/>
      <sheetData sheetId="4594"/>
      <sheetData sheetId="4595"/>
      <sheetData sheetId="4596"/>
      <sheetData sheetId="4597"/>
      <sheetData sheetId="4598"/>
      <sheetData sheetId="4599"/>
      <sheetData sheetId="4600"/>
      <sheetData sheetId="4601"/>
      <sheetData sheetId="4602"/>
      <sheetData sheetId="4603"/>
      <sheetData sheetId="4604"/>
      <sheetData sheetId="4605"/>
      <sheetData sheetId="4606"/>
      <sheetData sheetId="4607"/>
      <sheetData sheetId="4608"/>
      <sheetData sheetId="4609"/>
      <sheetData sheetId="4610"/>
      <sheetData sheetId="4611"/>
      <sheetData sheetId="4612"/>
      <sheetData sheetId="4613"/>
      <sheetData sheetId="4614"/>
      <sheetData sheetId="4615"/>
      <sheetData sheetId="4616"/>
      <sheetData sheetId="4617"/>
      <sheetData sheetId="4618"/>
      <sheetData sheetId="4619"/>
      <sheetData sheetId="4620"/>
      <sheetData sheetId="4621"/>
      <sheetData sheetId="4622"/>
      <sheetData sheetId="4623"/>
      <sheetData sheetId="4624"/>
      <sheetData sheetId="4625"/>
      <sheetData sheetId="4626"/>
      <sheetData sheetId="4627"/>
      <sheetData sheetId="4628"/>
      <sheetData sheetId="4629"/>
      <sheetData sheetId="4630"/>
      <sheetData sheetId="4631"/>
      <sheetData sheetId="4632"/>
      <sheetData sheetId="4633"/>
      <sheetData sheetId="4634"/>
      <sheetData sheetId="4635"/>
      <sheetData sheetId="4636"/>
      <sheetData sheetId="4637"/>
      <sheetData sheetId="4638"/>
      <sheetData sheetId="4639"/>
      <sheetData sheetId="4640"/>
      <sheetData sheetId="4641"/>
      <sheetData sheetId="4642"/>
      <sheetData sheetId="4643"/>
      <sheetData sheetId="4644"/>
      <sheetData sheetId="4645"/>
      <sheetData sheetId="4646"/>
      <sheetData sheetId="4647"/>
      <sheetData sheetId="4648"/>
      <sheetData sheetId="4649"/>
      <sheetData sheetId="4650"/>
      <sheetData sheetId="4651"/>
      <sheetData sheetId="4652"/>
      <sheetData sheetId="4653"/>
      <sheetData sheetId="4654"/>
      <sheetData sheetId="4655"/>
      <sheetData sheetId="4656"/>
      <sheetData sheetId="4657"/>
      <sheetData sheetId="4658"/>
      <sheetData sheetId="4659"/>
      <sheetData sheetId="4660"/>
      <sheetData sheetId="4661"/>
      <sheetData sheetId="4662"/>
      <sheetData sheetId="4663"/>
      <sheetData sheetId="4664"/>
      <sheetData sheetId="4665"/>
      <sheetData sheetId="4666"/>
      <sheetData sheetId="4667"/>
      <sheetData sheetId="4668"/>
      <sheetData sheetId="4669"/>
      <sheetData sheetId="4670"/>
      <sheetData sheetId="4671"/>
      <sheetData sheetId="4672"/>
      <sheetData sheetId="4673"/>
      <sheetData sheetId="4674"/>
      <sheetData sheetId="4675"/>
      <sheetData sheetId="4676"/>
      <sheetData sheetId="4677"/>
      <sheetData sheetId="4678"/>
      <sheetData sheetId="4679"/>
      <sheetData sheetId="4680"/>
      <sheetData sheetId="4681"/>
      <sheetData sheetId="4682"/>
      <sheetData sheetId="4683"/>
      <sheetData sheetId="4684"/>
      <sheetData sheetId="4685"/>
      <sheetData sheetId="4686"/>
      <sheetData sheetId="4687"/>
      <sheetData sheetId="4688"/>
      <sheetData sheetId="4689"/>
      <sheetData sheetId="4690"/>
      <sheetData sheetId="4691"/>
      <sheetData sheetId="4692"/>
      <sheetData sheetId="4693"/>
      <sheetData sheetId="4694"/>
      <sheetData sheetId="4695"/>
      <sheetData sheetId="4696"/>
      <sheetData sheetId="4697"/>
      <sheetData sheetId="4698"/>
      <sheetData sheetId="4699"/>
      <sheetData sheetId="4700"/>
      <sheetData sheetId="4701"/>
      <sheetData sheetId="4702"/>
      <sheetData sheetId="4703"/>
      <sheetData sheetId="4704"/>
      <sheetData sheetId="4705"/>
      <sheetData sheetId="4706"/>
      <sheetData sheetId="4707"/>
      <sheetData sheetId="4708"/>
      <sheetData sheetId="4709"/>
      <sheetData sheetId="4710"/>
      <sheetData sheetId="4711"/>
      <sheetData sheetId="4712"/>
      <sheetData sheetId="4713"/>
      <sheetData sheetId="4714"/>
      <sheetData sheetId="4715"/>
      <sheetData sheetId="4716"/>
      <sheetData sheetId="4717"/>
      <sheetData sheetId="4718"/>
      <sheetData sheetId="4719"/>
      <sheetData sheetId="4720"/>
      <sheetData sheetId="4721"/>
      <sheetData sheetId="4722"/>
      <sheetData sheetId="4723"/>
      <sheetData sheetId="4724"/>
      <sheetData sheetId="4725"/>
      <sheetData sheetId="4726"/>
      <sheetData sheetId="4727"/>
      <sheetData sheetId="4728"/>
      <sheetData sheetId="4729"/>
      <sheetData sheetId="4730"/>
      <sheetData sheetId="4731"/>
      <sheetData sheetId="4732"/>
      <sheetData sheetId="4733"/>
      <sheetData sheetId="4734"/>
      <sheetData sheetId="4735"/>
      <sheetData sheetId="4736"/>
      <sheetData sheetId="4737"/>
      <sheetData sheetId="4738"/>
      <sheetData sheetId="4739"/>
      <sheetData sheetId="4740"/>
      <sheetData sheetId="4741"/>
      <sheetData sheetId="4742"/>
      <sheetData sheetId="4743"/>
      <sheetData sheetId="4744"/>
      <sheetData sheetId="4745"/>
      <sheetData sheetId="4746"/>
      <sheetData sheetId="4747"/>
      <sheetData sheetId="4748"/>
      <sheetData sheetId="4749"/>
      <sheetData sheetId="4750"/>
      <sheetData sheetId="4751"/>
      <sheetData sheetId="4752"/>
      <sheetData sheetId="4753"/>
      <sheetData sheetId="4754"/>
      <sheetData sheetId="4755"/>
      <sheetData sheetId="4756"/>
      <sheetData sheetId="4757"/>
      <sheetData sheetId="4758"/>
      <sheetData sheetId="4759"/>
      <sheetData sheetId="4760"/>
      <sheetData sheetId="4761"/>
      <sheetData sheetId="4762"/>
      <sheetData sheetId="4763"/>
      <sheetData sheetId="4764"/>
      <sheetData sheetId="4765"/>
      <sheetData sheetId="4766"/>
      <sheetData sheetId="4767"/>
      <sheetData sheetId="4768"/>
      <sheetData sheetId="4769"/>
      <sheetData sheetId="4770"/>
      <sheetData sheetId="4771"/>
      <sheetData sheetId="4772"/>
      <sheetData sheetId="4773"/>
      <sheetData sheetId="4774"/>
      <sheetData sheetId="4775"/>
      <sheetData sheetId="4776"/>
      <sheetData sheetId="4777"/>
      <sheetData sheetId="4778"/>
      <sheetData sheetId="4779"/>
      <sheetData sheetId="4780"/>
      <sheetData sheetId="4781"/>
      <sheetData sheetId="4782"/>
      <sheetData sheetId="4783"/>
      <sheetData sheetId="4784"/>
      <sheetData sheetId="4785"/>
      <sheetData sheetId="4786"/>
      <sheetData sheetId="4787"/>
      <sheetData sheetId="4788"/>
      <sheetData sheetId="4789"/>
      <sheetData sheetId="4790"/>
      <sheetData sheetId="4791"/>
      <sheetData sheetId="4792"/>
      <sheetData sheetId="4793"/>
      <sheetData sheetId="4794"/>
      <sheetData sheetId="4795"/>
      <sheetData sheetId="4796"/>
      <sheetData sheetId="4797"/>
      <sheetData sheetId="4798"/>
      <sheetData sheetId="4799"/>
      <sheetData sheetId="4800"/>
      <sheetData sheetId="4801"/>
      <sheetData sheetId="4802"/>
      <sheetData sheetId="4803"/>
      <sheetData sheetId="4804"/>
      <sheetData sheetId="4805"/>
      <sheetData sheetId="4806"/>
      <sheetData sheetId="4807"/>
      <sheetData sheetId="4808"/>
      <sheetData sheetId="4809"/>
      <sheetData sheetId="4810"/>
      <sheetData sheetId="4811"/>
      <sheetData sheetId="4812"/>
      <sheetData sheetId="4813"/>
      <sheetData sheetId="4814"/>
      <sheetData sheetId="4815"/>
      <sheetData sheetId="4816"/>
      <sheetData sheetId="4817"/>
      <sheetData sheetId="4818"/>
      <sheetData sheetId="4819"/>
      <sheetData sheetId="4820"/>
      <sheetData sheetId="4821"/>
      <sheetData sheetId="4822"/>
      <sheetData sheetId="4823"/>
      <sheetData sheetId="4824"/>
      <sheetData sheetId="4825"/>
      <sheetData sheetId="4826"/>
      <sheetData sheetId="4827"/>
      <sheetData sheetId="4828"/>
      <sheetData sheetId="4829"/>
      <sheetData sheetId="4830"/>
      <sheetData sheetId="4831"/>
      <sheetData sheetId="4832"/>
      <sheetData sheetId="4833"/>
      <sheetData sheetId="4834"/>
      <sheetData sheetId="4835"/>
      <sheetData sheetId="4836"/>
      <sheetData sheetId="4837"/>
      <sheetData sheetId="4838"/>
      <sheetData sheetId="4839"/>
      <sheetData sheetId="4840"/>
      <sheetData sheetId="4841"/>
      <sheetData sheetId="4842"/>
      <sheetData sheetId="4843"/>
      <sheetData sheetId="4844"/>
      <sheetData sheetId="4845"/>
      <sheetData sheetId="4846"/>
      <sheetData sheetId="4847"/>
      <sheetData sheetId="4848"/>
      <sheetData sheetId="4849"/>
      <sheetData sheetId="4850"/>
      <sheetData sheetId="4851"/>
      <sheetData sheetId="4852"/>
      <sheetData sheetId="4853"/>
      <sheetData sheetId="4854"/>
      <sheetData sheetId="4855"/>
      <sheetData sheetId="4856"/>
      <sheetData sheetId="4857"/>
      <sheetData sheetId="4858"/>
      <sheetData sheetId="4859"/>
      <sheetData sheetId="4860"/>
      <sheetData sheetId="4861"/>
      <sheetData sheetId="4862"/>
      <sheetData sheetId="4863"/>
      <sheetData sheetId="4864"/>
      <sheetData sheetId="4865"/>
      <sheetData sheetId="4866"/>
      <sheetData sheetId="4867"/>
      <sheetData sheetId="4868"/>
      <sheetData sheetId="4869"/>
      <sheetData sheetId="4870"/>
      <sheetData sheetId="4871"/>
      <sheetData sheetId="4872"/>
      <sheetData sheetId="4873"/>
      <sheetData sheetId="4874"/>
      <sheetData sheetId="4875"/>
      <sheetData sheetId="4876"/>
      <sheetData sheetId="4877"/>
      <sheetData sheetId="4878"/>
      <sheetData sheetId="4879"/>
      <sheetData sheetId="4880"/>
      <sheetData sheetId="4881"/>
      <sheetData sheetId="4882"/>
      <sheetData sheetId="4883"/>
      <sheetData sheetId="4884"/>
      <sheetData sheetId="4885"/>
      <sheetData sheetId="4886"/>
      <sheetData sheetId="4887"/>
      <sheetData sheetId="4888"/>
      <sheetData sheetId="4889"/>
      <sheetData sheetId="4890"/>
      <sheetData sheetId="4891"/>
      <sheetData sheetId="4892"/>
      <sheetData sheetId="4893"/>
      <sheetData sheetId="4894"/>
      <sheetData sheetId="4895"/>
      <sheetData sheetId="4896"/>
      <sheetData sheetId="4897"/>
      <sheetData sheetId="4898"/>
      <sheetData sheetId="4899"/>
      <sheetData sheetId="4900"/>
      <sheetData sheetId="4901"/>
      <sheetData sheetId="4902"/>
      <sheetData sheetId="4903"/>
      <sheetData sheetId="4904"/>
      <sheetData sheetId="4905"/>
      <sheetData sheetId="4906"/>
      <sheetData sheetId="4907"/>
      <sheetData sheetId="4908"/>
      <sheetData sheetId="4909"/>
      <sheetData sheetId="4910"/>
      <sheetData sheetId="4911"/>
      <sheetData sheetId="4912"/>
      <sheetData sheetId="4913"/>
      <sheetData sheetId="4914"/>
      <sheetData sheetId="4915"/>
      <sheetData sheetId="4916"/>
      <sheetData sheetId="4917"/>
      <sheetData sheetId="4918"/>
      <sheetData sheetId="4919"/>
      <sheetData sheetId="4920"/>
      <sheetData sheetId="4921"/>
      <sheetData sheetId="4922"/>
      <sheetData sheetId="4923"/>
      <sheetData sheetId="4924"/>
      <sheetData sheetId="4925"/>
      <sheetData sheetId="4926"/>
      <sheetData sheetId="4927"/>
      <sheetData sheetId="4928"/>
      <sheetData sheetId="4929"/>
      <sheetData sheetId="4930"/>
      <sheetData sheetId="4931"/>
      <sheetData sheetId="4932"/>
      <sheetData sheetId="4933"/>
      <sheetData sheetId="4934"/>
      <sheetData sheetId="4935"/>
      <sheetData sheetId="4936"/>
      <sheetData sheetId="4937"/>
      <sheetData sheetId="4938"/>
      <sheetData sheetId="4939"/>
      <sheetData sheetId="4940"/>
      <sheetData sheetId="4941"/>
      <sheetData sheetId="4942"/>
      <sheetData sheetId="4943"/>
      <sheetData sheetId="4944"/>
      <sheetData sheetId="4945"/>
      <sheetData sheetId="4946"/>
      <sheetData sheetId="4947"/>
      <sheetData sheetId="4948"/>
      <sheetData sheetId="4949"/>
      <sheetData sheetId="4950"/>
      <sheetData sheetId="4951"/>
      <sheetData sheetId="4952"/>
      <sheetData sheetId="4953"/>
      <sheetData sheetId="4954"/>
      <sheetData sheetId="4955"/>
      <sheetData sheetId="4956"/>
      <sheetData sheetId="4957"/>
      <sheetData sheetId="4958"/>
      <sheetData sheetId="4959"/>
      <sheetData sheetId="4960"/>
      <sheetData sheetId="4961"/>
      <sheetData sheetId="4962"/>
      <sheetData sheetId="4963"/>
      <sheetData sheetId="4964"/>
      <sheetData sheetId="4965"/>
      <sheetData sheetId="4966"/>
      <sheetData sheetId="4967"/>
      <sheetData sheetId="4968"/>
      <sheetData sheetId="4969"/>
      <sheetData sheetId="4970"/>
      <sheetData sheetId="4971"/>
      <sheetData sheetId="4972"/>
      <sheetData sheetId="4973"/>
      <sheetData sheetId="4974"/>
      <sheetData sheetId="4975"/>
      <sheetData sheetId="4976"/>
      <sheetData sheetId="4977"/>
      <sheetData sheetId="4978"/>
      <sheetData sheetId="4979"/>
      <sheetData sheetId="4980"/>
      <sheetData sheetId="4981"/>
      <sheetData sheetId="4982"/>
      <sheetData sheetId="4983"/>
      <sheetData sheetId="4984"/>
      <sheetData sheetId="4985"/>
      <sheetData sheetId="4986"/>
      <sheetData sheetId="4987"/>
      <sheetData sheetId="4988"/>
      <sheetData sheetId="4989"/>
      <sheetData sheetId="4990"/>
      <sheetData sheetId="4991"/>
      <sheetData sheetId="4992"/>
      <sheetData sheetId="4993"/>
      <sheetData sheetId="4994"/>
      <sheetData sheetId="4995"/>
      <sheetData sheetId="4996"/>
      <sheetData sheetId="4997"/>
      <sheetData sheetId="4998"/>
      <sheetData sheetId="4999"/>
      <sheetData sheetId="5000"/>
      <sheetData sheetId="5001"/>
      <sheetData sheetId="5002"/>
      <sheetData sheetId="5003"/>
      <sheetData sheetId="5004"/>
      <sheetData sheetId="5005"/>
      <sheetData sheetId="5006"/>
      <sheetData sheetId="5007"/>
      <sheetData sheetId="5008"/>
      <sheetData sheetId="5009"/>
      <sheetData sheetId="5010"/>
      <sheetData sheetId="5011"/>
      <sheetData sheetId="5012"/>
      <sheetData sheetId="5013"/>
      <sheetData sheetId="5014"/>
      <sheetData sheetId="5015"/>
      <sheetData sheetId="5016"/>
      <sheetData sheetId="5017"/>
      <sheetData sheetId="5018"/>
      <sheetData sheetId="5019"/>
      <sheetData sheetId="5020"/>
      <sheetData sheetId="5021"/>
      <sheetData sheetId="5022"/>
      <sheetData sheetId="5023"/>
      <sheetData sheetId="5024"/>
      <sheetData sheetId="5025"/>
      <sheetData sheetId="5026"/>
      <sheetData sheetId="5027"/>
      <sheetData sheetId="5028"/>
      <sheetData sheetId="5029"/>
      <sheetData sheetId="5030"/>
      <sheetData sheetId="5031"/>
      <sheetData sheetId="5032"/>
      <sheetData sheetId="5033"/>
      <sheetData sheetId="5034"/>
      <sheetData sheetId="5035"/>
      <sheetData sheetId="5036"/>
      <sheetData sheetId="5037"/>
      <sheetData sheetId="5038"/>
      <sheetData sheetId="5039"/>
      <sheetData sheetId="5040"/>
      <sheetData sheetId="5041"/>
      <sheetData sheetId="5042"/>
      <sheetData sheetId="5043"/>
      <sheetData sheetId="5044"/>
      <sheetData sheetId="5045"/>
      <sheetData sheetId="5046"/>
      <sheetData sheetId="5047"/>
      <sheetData sheetId="5048"/>
      <sheetData sheetId="5049"/>
      <sheetData sheetId="5050"/>
      <sheetData sheetId="5051"/>
      <sheetData sheetId="5052"/>
      <sheetData sheetId="5053"/>
      <sheetData sheetId="5054"/>
      <sheetData sheetId="5055"/>
      <sheetData sheetId="5056"/>
      <sheetData sheetId="5057"/>
      <sheetData sheetId="5058"/>
      <sheetData sheetId="5059"/>
      <sheetData sheetId="5060"/>
      <sheetData sheetId="5061"/>
      <sheetData sheetId="5062"/>
      <sheetData sheetId="5063"/>
      <sheetData sheetId="5064"/>
      <sheetData sheetId="5065"/>
      <sheetData sheetId="5066"/>
      <sheetData sheetId="5067"/>
      <sheetData sheetId="5068"/>
      <sheetData sheetId="5069"/>
      <sheetData sheetId="5070"/>
      <sheetData sheetId="5071"/>
      <sheetData sheetId="5072"/>
      <sheetData sheetId="5073"/>
      <sheetData sheetId="5074"/>
      <sheetData sheetId="5075"/>
      <sheetData sheetId="5076"/>
      <sheetData sheetId="5077"/>
      <sheetData sheetId="5078"/>
      <sheetData sheetId="5079"/>
      <sheetData sheetId="5080"/>
      <sheetData sheetId="5081"/>
      <sheetData sheetId="5082"/>
      <sheetData sheetId="5083"/>
      <sheetData sheetId="5084"/>
      <sheetData sheetId="5085"/>
      <sheetData sheetId="5086"/>
      <sheetData sheetId="5087"/>
      <sheetData sheetId="5088"/>
      <sheetData sheetId="5089"/>
      <sheetData sheetId="5090"/>
      <sheetData sheetId="5091"/>
      <sheetData sheetId="5092"/>
      <sheetData sheetId="5093"/>
      <sheetData sheetId="5094"/>
      <sheetData sheetId="5095"/>
      <sheetData sheetId="5096"/>
      <sheetData sheetId="5097"/>
      <sheetData sheetId="5098"/>
      <sheetData sheetId="5099"/>
      <sheetData sheetId="5100"/>
      <sheetData sheetId="5101"/>
      <sheetData sheetId="5102"/>
      <sheetData sheetId="5103"/>
      <sheetData sheetId="5104"/>
      <sheetData sheetId="5105"/>
      <sheetData sheetId="5106"/>
      <sheetData sheetId="5107"/>
      <sheetData sheetId="5108"/>
      <sheetData sheetId="5109"/>
      <sheetData sheetId="5110"/>
      <sheetData sheetId="5111"/>
      <sheetData sheetId="5112"/>
      <sheetData sheetId="5113"/>
      <sheetData sheetId="5114"/>
      <sheetData sheetId="5115"/>
      <sheetData sheetId="5116"/>
      <sheetData sheetId="5117"/>
      <sheetData sheetId="5118"/>
      <sheetData sheetId="5119"/>
      <sheetData sheetId="5120"/>
      <sheetData sheetId="5121"/>
      <sheetData sheetId="5122"/>
      <sheetData sheetId="5123"/>
      <sheetData sheetId="5124"/>
      <sheetData sheetId="5125"/>
      <sheetData sheetId="5126"/>
      <sheetData sheetId="5127"/>
      <sheetData sheetId="5128"/>
      <sheetData sheetId="5129"/>
      <sheetData sheetId="5130"/>
      <sheetData sheetId="5131"/>
      <sheetData sheetId="5132"/>
      <sheetData sheetId="5133"/>
      <sheetData sheetId="5134"/>
      <sheetData sheetId="5135"/>
      <sheetData sheetId="5136"/>
      <sheetData sheetId="5137"/>
      <sheetData sheetId="5138"/>
      <sheetData sheetId="5139"/>
      <sheetData sheetId="5140"/>
      <sheetData sheetId="5141"/>
      <sheetData sheetId="5142"/>
      <sheetData sheetId="5143"/>
      <sheetData sheetId="5144"/>
      <sheetData sheetId="5145"/>
      <sheetData sheetId="5146"/>
      <sheetData sheetId="5147"/>
      <sheetData sheetId="5148"/>
      <sheetData sheetId="5149"/>
      <sheetData sheetId="5150"/>
      <sheetData sheetId="5151"/>
      <sheetData sheetId="5152"/>
      <sheetData sheetId="5153"/>
      <sheetData sheetId="5154"/>
      <sheetData sheetId="5155"/>
      <sheetData sheetId="5156"/>
      <sheetData sheetId="5157"/>
      <sheetData sheetId="5158"/>
      <sheetData sheetId="5159"/>
      <sheetData sheetId="5160"/>
      <sheetData sheetId="5161"/>
      <sheetData sheetId="5162"/>
      <sheetData sheetId="5163"/>
      <sheetData sheetId="5164"/>
      <sheetData sheetId="5165"/>
      <sheetData sheetId="5166"/>
      <sheetData sheetId="5167"/>
      <sheetData sheetId="5168"/>
      <sheetData sheetId="5169"/>
      <sheetData sheetId="5170"/>
      <sheetData sheetId="5171"/>
      <sheetData sheetId="5172"/>
      <sheetData sheetId="5173"/>
      <sheetData sheetId="5174"/>
      <sheetData sheetId="5175"/>
      <sheetData sheetId="5176"/>
      <sheetData sheetId="5177"/>
      <sheetData sheetId="5178"/>
      <sheetData sheetId="5179"/>
      <sheetData sheetId="5180"/>
      <sheetData sheetId="5181"/>
      <sheetData sheetId="5182"/>
      <sheetData sheetId="5183"/>
      <sheetData sheetId="5184"/>
      <sheetData sheetId="5185"/>
      <sheetData sheetId="5186"/>
      <sheetData sheetId="5187"/>
      <sheetData sheetId="5188"/>
      <sheetData sheetId="5189"/>
      <sheetData sheetId="5190"/>
      <sheetData sheetId="5191"/>
      <sheetData sheetId="5192"/>
      <sheetData sheetId="5193"/>
      <sheetData sheetId="5194"/>
      <sheetData sheetId="5195"/>
      <sheetData sheetId="5196"/>
      <sheetData sheetId="5197"/>
      <sheetData sheetId="5198"/>
      <sheetData sheetId="5199"/>
      <sheetData sheetId="5200"/>
      <sheetData sheetId="5201"/>
      <sheetData sheetId="5202"/>
      <sheetData sheetId="5203"/>
      <sheetData sheetId="5204"/>
      <sheetData sheetId="5205"/>
      <sheetData sheetId="5206"/>
      <sheetData sheetId="5207"/>
      <sheetData sheetId="5208"/>
      <sheetData sheetId="5209"/>
      <sheetData sheetId="5210"/>
      <sheetData sheetId="5211"/>
      <sheetData sheetId="5212"/>
      <sheetData sheetId="5213"/>
      <sheetData sheetId="5214"/>
      <sheetData sheetId="5215"/>
      <sheetData sheetId="5216"/>
      <sheetData sheetId="5217"/>
      <sheetData sheetId="5218"/>
      <sheetData sheetId="5219"/>
      <sheetData sheetId="5220"/>
      <sheetData sheetId="5221"/>
      <sheetData sheetId="5222"/>
      <sheetData sheetId="5223"/>
      <sheetData sheetId="5224"/>
      <sheetData sheetId="5225"/>
      <sheetData sheetId="5226"/>
      <sheetData sheetId="5227"/>
      <sheetData sheetId="5228"/>
      <sheetData sheetId="5229"/>
      <sheetData sheetId="5230"/>
      <sheetData sheetId="5231"/>
      <sheetData sheetId="5232"/>
      <sheetData sheetId="5233"/>
      <sheetData sheetId="5234"/>
      <sheetData sheetId="5235"/>
      <sheetData sheetId="5236"/>
      <sheetData sheetId="5237"/>
      <sheetData sheetId="5238"/>
      <sheetData sheetId="5239"/>
      <sheetData sheetId="5240"/>
      <sheetData sheetId="5241"/>
      <sheetData sheetId="5242"/>
      <sheetData sheetId="5243"/>
      <sheetData sheetId="5244"/>
      <sheetData sheetId="5245"/>
      <sheetData sheetId="5246"/>
      <sheetData sheetId="5247"/>
      <sheetData sheetId="5248"/>
      <sheetData sheetId="5249"/>
      <sheetData sheetId="5250"/>
      <sheetData sheetId="5251"/>
      <sheetData sheetId="5252"/>
      <sheetData sheetId="5253"/>
      <sheetData sheetId="5254"/>
      <sheetData sheetId="5255"/>
      <sheetData sheetId="5256"/>
      <sheetData sheetId="5257"/>
      <sheetData sheetId="5258"/>
      <sheetData sheetId="5259"/>
      <sheetData sheetId="5260"/>
      <sheetData sheetId="5261"/>
      <sheetData sheetId="5262"/>
      <sheetData sheetId="5263"/>
      <sheetData sheetId="5264"/>
      <sheetData sheetId="5265"/>
      <sheetData sheetId="5266"/>
      <sheetData sheetId="5267"/>
      <sheetData sheetId="5268"/>
      <sheetData sheetId="5269"/>
      <sheetData sheetId="5270"/>
      <sheetData sheetId="5271"/>
      <sheetData sheetId="5272"/>
      <sheetData sheetId="5273"/>
      <sheetData sheetId="5274"/>
      <sheetData sheetId="5275"/>
      <sheetData sheetId="5276"/>
      <sheetData sheetId="5277"/>
      <sheetData sheetId="5278"/>
      <sheetData sheetId="5279"/>
      <sheetData sheetId="5280"/>
      <sheetData sheetId="5281"/>
      <sheetData sheetId="5282"/>
      <sheetData sheetId="5283"/>
      <sheetData sheetId="5284"/>
      <sheetData sheetId="5285"/>
      <sheetData sheetId="5286"/>
      <sheetData sheetId="5287"/>
      <sheetData sheetId="5288"/>
      <sheetData sheetId="5289"/>
      <sheetData sheetId="5290"/>
      <sheetData sheetId="5291"/>
      <sheetData sheetId="5292"/>
      <sheetData sheetId="5293"/>
      <sheetData sheetId="5294"/>
      <sheetData sheetId="5295"/>
      <sheetData sheetId="5296"/>
      <sheetData sheetId="5297"/>
      <sheetData sheetId="5298"/>
      <sheetData sheetId="5299"/>
      <sheetData sheetId="5300"/>
      <sheetData sheetId="5301"/>
      <sheetData sheetId="5302"/>
      <sheetData sheetId="5303"/>
      <sheetData sheetId="5304"/>
      <sheetData sheetId="5305"/>
      <sheetData sheetId="5306"/>
      <sheetData sheetId="5307"/>
      <sheetData sheetId="5308"/>
      <sheetData sheetId="5309"/>
      <sheetData sheetId="5310"/>
      <sheetData sheetId="5311"/>
      <sheetData sheetId="5312"/>
      <sheetData sheetId="5313"/>
      <sheetData sheetId="5314"/>
      <sheetData sheetId="5315"/>
      <sheetData sheetId="5316"/>
      <sheetData sheetId="5317"/>
      <sheetData sheetId="5318"/>
      <sheetData sheetId="5319"/>
      <sheetData sheetId="5320"/>
      <sheetData sheetId="5321"/>
      <sheetData sheetId="5322"/>
      <sheetData sheetId="5323"/>
      <sheetData sheetId="5324"/>
      <sheetData sheetId="5325"/>
      <sheetData sheetId="5326"/>
      <sheetData sheetId="5327"/>
      <sheetData sheetId="5328"/>
      <sheetData sheetId="5329"/>
      <sheetData sheetId="5330"/>
      <sheetData sheetId="5331"/>
      <sheetData sheetId="5332"/>
      <sheetData sheetId="5333"/>
      <sheetData sheetId="5334"/>
      <sheetData sheetId="5335"/>
      <sheetData sheetId="5336"/>
      <sheetData sheetId="5337"/>
      <sheetData sheetId="5338"/>
      <sheetData sheetId="5339"/>
      <sheetData sheetId="5340"/>
      <sheetData sheetId="5341"/>
      <sheetData sheetId="5342"/>
      <sheetData sheetId="5343"/>
      <sheetData sheetId="5344"/>
      <sheetData sheetId="5345"/>
      <sheetData sheetId="5346"/>
      <sheetData sheetId="5347"/>
      <sheetData sheetId="5348"/>
      <sheetData sheetId="5349"/>
      <sheetData sheetId="5350"/>
      <sheetData sheetId="5351"/>
      <sheetData sheetId="5352"/>
      <sheetData sheetId="5353"/>
      <sheetData sheetId="5354"/>
      <sheetData sheetId="5355"/>
      <sheetData sheetId="5356"/>
      <sheetData sheetId="5357"/>
      <sheetData sheetId="5358"/>
      <sheetData sheetId="5359"/>
      <sheetData sheetId="5360"/>
      <sheetData sheetId="5361"/>
      <sheetData sheetId="5362"/>
      <sheetData sheetId="5363"/>
      <sheetData sheetId="5364"/>
      <sheetData sheetId="5365"/>
      <sheetData sheetId="5366"/>
      <sheetData sheetId="5367"/>
      <sheetData sheetId="5368"/>
      <sheetData sheetId="5369"/>
      <sheetData sheetId="5370"/>
      <sheetData sheetId="5371"/>
      <sheetData sheetId="5372"/>
      <sheetData sheetId="5373"/>
      <sheetData sheetId="5374"/>
      <sheetData sheetId="5375"/>
      <sheetData sheetId="5376"/>
      <sheetData sheetId="5377"/>
      <sheetData sheetId="5378"/>
      <sheetData sheetId="5379"/>
      <sheetData sheetId="5380"/>
      <sheetData sheetId="5381"/>
      <sheetData sheetId="5382"/>
      <sheetData sheetId="5383"/>
      <sheetData sheetId="5384"/>
      <sheetData sheetId="5385"/>
      <sheetData sheetId="5386"/>
      <sheetData sheetId="5387"/>
      <sheetData sheetId="5388"/>
      <sheetData sheetId="5389"/>
      <sheetData sheetId="5390"/>
      <sheetData sheetId="5391"/>
      <sheetData sheetId="5392"/>
      <sheetData sheetId="5393"/>
      <sheetData sheetId="5394"/>
      <sheetData sheetId="5395"/>
      <sheetData sheetId="5396"/>
      <sheetData sheetId="5397"/>
      <sheetData sheetId="5398"/>
      <sheetData sheetId="5399"/>
      <sheetData sheetId="5400"/>
      <sheetData sheetId="5401"/>
      <sheetData sheetId="5402"/>
      <sheetData sheetId="5403"/>
      <sheetData sheetId="5404"/>
      <sheetData sheetId="5405"/>
      <sheetData sheetId="5406"/>
      <sheetData sheetId="5407"/>
      <sheetData sheetId="5408"/>
      <sheetData sheetId="5409"/>
      <sheetData sheetId="5410"/>
      <sheetData sheetId="5411"/>
      <sheetData sheetId="5412"/>
      <sheetData sheetId="5413"/>
      <sheetData sheetId="5414"/>
      <sheetData sheetId="5415"/>
      <sheetData sheetId="5416"/>
      <sheetData sheetId="5417"/>
      <sheetData sheetId="5418"/>
      <sheetData sheetId="5419"/>
      <sheetData sheetId="5420"/>
      <sheetData sheetId="5421"/>
      <sheetData sheetId="5422"/>
      <sheetData sheetId="5423"/>
      <sheetData sheetId="5424"/>
      <sheetData sheetId="5425"/>
      <sheetData sheetId="5426"/>
      <sheetData sheetId="5427"/>
      <sheetData sheetId="5428"/>
      <sheetData sheetId="5429"/>
      <sheetData sheetId="5430"/>
      <sheetData sheetId="5431"/>
      <sheetData sheetId="5432"/>
      <sheetData sheetId="5433"/>
      <sheetData sheetId="5434"/>
      <sheetData sheetId="5435"/>
      <sheetData sheetId="5436"/>
      <sheetData sheetId="5437"/>
      <sheetData sheetId="5438"/>
      <sheetData sheetId="5439"/>
      <sheetData sheetId="5440"/>
      <sheetData sheetId="5441"/>
      <sheetData sheetId="5442"/>
      <sheetData sheetId="5443"/>
      <sheetData sheetId="5444"/>
      <sheetData sheetId="5445"/>
      <sheetData sheetId="5446"/>
      <sheetData sheetId="5447"/>
      <sheetData sheetId="5448"/>
      <sheetData sheetId="5449"/>
      <sheetData sheetId="5450"/>
      <sheetData sheetId="5451"/>
      <sheetData sheetId="5452"/>
      <sheetData sheetId="5453"/>
      <sheetData sheetId="5454"/>
      <sheetData sheetId="5455"/>
      <sheetData sheetId="5456"/>
      <sheetData sheetId="5457"/>
      <sheetData sheetId="5458"/>
      <sheetData sheetId="5459"/>
      <sheetData sheetId="5460"/>
      <sheetData sheetId="5461"/>
      <sheetData sheetId="5462"/>
      <sheetData sheetId="5463"/>
      <sheetData sheetId="5464"/>
      <sheetData sheetId="5465"/>
      <sheetData sheetId="5466"/>
      <sheetData sheetId="5467"/>
      <sheetData sheetId="5468"/>
      <sheetData sheetId="5469"/>
      <sheetData sheetId="5470"/>
      <sheetData sheetId="5471"/>
      <sheetData sheetId="5472"/>
      <sheetData sheetId="5473"/>
      <sheetData sheetId="5474"/>
      <sheetData sheetId="5475"/>
      <sheetData sheetId="5476"/>
      <sheetData sheetId="5477"/>
      <sheetData sheetId="5478"/>
      <sheetData sheetId="5479"/>
      <sheetData sheetId="5480"/>
      <sheetData sheetId="5481"/>
      <sheetData sheetId="5482"/>
      <sheetData sheetId="5483"/>
      <sheetData sheetId="5484"/>
      <sheetData sheetId="5485"/>
      <sheetData sheetId="5486"/>
      <sheetData sheetId="5487"/>
      <sheetData sheetId="5488"/>
      <sheetData sheetId="5489"/>
      <sheetData sheetId="5490"/>
      <sheetData sheetId="5491"/>
      <sheetData sheetId="5492"/>
      <sheetData sheetId="5493"/>
      <sheetData sheetId="5494"/>
      <sheetData sheetId="5495"/>
      <sheetData sheetId="5496"/>
      <sheetData sheetId="5497"/>
      <sheetData sheetId="5498"/>
      <sheetData sheetId="5499"/>
      <sheetData sheetId="5500"/>
      <sheetData sheetId="5501"/>
      <sheetData sheetId="5502"/>
      <sheetData sheetId="5503"/>
      <sheetData sheetId="5504"/>
      <sheetData sheetId="5505"/>
      <sheetData sheetId="5506"/>
      <sheetData sheetId="5507"/>
      <sheetData sheetId="5508"/>
      <sheetData sheetId="5509"/>
      <sheetData sheetId="5510"/>
      <sheetData sheetId="5511"/>
      <sheetData sheetId="5512"/>
      <sheetData sheetId="5513"/>
      <sheetData sheetId="5514"/>
      <sheetData sheetId="5515"/>
      <sheetData sheetId="5516"/>
      <sheetData sheetId="5517"/>
      <sheetData sheetId="5518"/>
      <sheetData sheetId="5519"/>
      <sheetData sheetId="5520"/>
      <sheetData sheetId="5521"/>
      <sheetData sheetId="5522"/>
      <sheetData sheetId="5523"/>
      <sheetData sheetId="5524"/>
      <sheetData sheetId="5525"/>
      <sheetData sheetId="5526"/>
      <sheetData sheetId="5527"/>
      <sheetData sheetId="5528"/>
      <sheetData sheetId="5529"/>
      <sheetData sheetId="5530"/>
      <sheetData sheetId="5531"/>
      <sheetData sheetId="5532"/>
      <sheetData sheetId="5533"/>
      <sheetData sheetId="5534"/>
      <sheetData sheetId="5535"/>
      <sheetData sheetId="5536"/>
      <sheetData sheetId="5537"/>
      <sheetData sheetId="5538"/>
      <sheetData sheetId="5539"/>
      <sheetData sheetId="5540"/>
      <sheetData sheetId="5541"/>
      <sheetData sheetId="5542"/>
      <sheetData sheetId="5543"/>
      <sheetData sheetId="5544"/>
      <sheetData sheetId="5545"/>
      <sheetData sheetId="5546"/>
      <sheetData sheetId="5547"/>
      <sheetData sheetId="5548"/>
      <sheetData sheetId="5549"/>
      <sheetData sheetId="5550"/>
      <sheetData sheetId="5551"/>
      <sheetData sheetId="5552"/>
      <sheetData sheetId="5553"/>
      <sheetData sheetId="5554"/>
      <sheetData sheetId="5555"/>
      <sheetData sheetId="5556"/>
      <sheetData sheetId="5557"/>
      <sheetData sheetId="5558"/>
      <sheetData sheetId="5559"/>
      <sheetData sheetId="5560"/>
      <sheetData sheetId="5561"/>
      <sheetData sheetId="5562"/>
      <sheetData sheetId="5563"/>
      <sheetData sheetId="5564"/>
      <sheetData sheetId="5565"/>
      <sheetData sheetId="5566"/>
      <sheetData sheetId="5567"/>
      <sheetData sheetId="5568"/>
      <sheetData sheetId="5569"/>
      <sheetData sheetId="5570"/>
      <sheetData sheetId="5571"/>
      <sheetData sheetId="5572"/>
      <sheetData sheetId="5573"/>
      <sheetData sheetId="5574"/>
      <sheetData sheetId="5575"/>
      <sheetData sheetId="5576"/>
      <sheetData sheetId="5577"/>
      <sheetData sheetId="5578"/>
      <sheetData sheetId="5579"/>
      <sheetData sheetId="5580"/>
      <sheetData sheetId="5581"/>
      <sheetData sheetId="5582"/>
      <sheetData sheetId="5583"/>
      <sheetData sheetId="5584"/>
      <sheetData sheetId="5585"/>
      <sheetData sheetId="5586"/>
      <sheetData sheetId="5587"/>
      <sheetData sheetId="5588"/>
      <sheetData sheetId="5589"/>
      <sheetData sheetId="5590"/>
      <sheetData sheetId="5591"/>
      <sheetData sheetId="5592"/>
      <sheetData sheetId="5593"/>
      <sheetData sheetId="5594"/>
      <sheetData sheetId="5595"/>
      <sheetData sheetId="5596"/>
      <sheetData sheetId="5597"/>
      <sheetData sheetId="5598"/>
      <sheetData sheetId="5599"/>
      <sheetData sheetId="5600"/>
      <sheetData sheetId="5601"/>
      <sheetData sheetId="5602"/>
      <sheetData sheetId="5603"/>
      <sheetData sheetId="5604"/>
      <sheetData sheetId="5605"/>
      <sheetData sheetId="5606"/>
      <sheetData sheetId="5607"/>
      <sheetData sheetId="5608"/>
      <sheetData sheetId="5609"/>
      <sheetData sheetId="5610"/>
      <sheetData sheetId="5611"/>
      <sheetData sheetId="5612"/>
      <sheetData sheetId="5613"/>
      <sheetData sheetId="5614"/>
      <sheetData sheetId="5615"/>
      <sheetData sheetId="5616"/>
      <sheetData sheetId="5617"/>
      <sheetData sheetId="5618"/>
      <sheetData sheetId="5619"/>
      <sheetData sheetId="5620"/>
      <sheetData sheetId="5621"/>
      <sheetData sheetId="5622"/>
      <sheetData sheetId="5623"/>
      <sheetData sheetId="5624"/>
      <sheetData sheetId="5625"/>
      <sheetData sheetId="5626"/>
      <sheetData sheetId="5627"/>
      <sheetData sheetId="5628"/>
      <sheetData sheetId="5629"/>
      <sheetData sheetId="5630"/>
      <sheetData sheetId="5631"/>
      <sheetData sheetId="5632"/>
      <sheetData sheetId="5633"/>
      <sheetData sheetId="5634"/>
      <sheetData sheetId="5635"/>
      <sheetData sheetId="5636"/>
      <sheetData sheetId="5637"/>
      <sheetData sheetId="5638"/>
      <sheetData sheetId="5639"/>
      <sheetData sheetId="5640"/>
      <sheetData sheetId="5641"/>
      <sheetData sheetId="5642"/>
      <sheetData sheetId="5643"/>
      <sheetData sheetId="5644"/>
      <sheetData sheetId="5645"/>
      <sheetData sheetId="5646"/>
      <sheetData sheetId="5647"/>
      <sheetData sheetId="5648"/>
      <sheetData sheetId="5649"/>
      <sheetData sheetId="5650"/>
      <sheetData sheetId="5651"/>
      <sheetData sheetId="5652"/>
      <sheetData sheetId="5653"/>
      <sheetData sheetId="5654"/>
      <sheetData sheetId="5655"/>
      <sheetData sheetId="5656"/>
      <sheetData sheetId="5657"/>
      <sheetData sheetId="5658"/>
      <sheetData sheetId="5659"/>
      <sheetData sheetId="5660"/>
      <sheetData sheetId="5661"/>
      <sheetData sheetId="5662"/>
      <sheetData sheetId="5663"/>
      <sheetData sheetId="5664"/>
      <sheetData sheetId="5665"/>
      <sheetData sheetId="5666"/>
      <sheetData sheetId="5667"/>
      <sheetData sheetId="5668"/>
      <sheetData sheetId="5669"/>
      <sheetData sheetId="5670"/>
      <sheetData sheetId="5671"/>
      <sheetData sheetId="5672"/>
      <sheetData sheetId="5673"/>
      <sheetData sheetId="5674"/>
      <sheetData sheetId="5675"/>
      <sheetData sheetId="5676"/>
      <sheetData sheetId="5677"/>
      <sheetData sheetId="5678"/>
      <sheetData sheetId="5679"/>
      <sheetData sheetId="5680"/>
      <sheetData sheetId="5681"/>
      <sheetData sheetId="5682"/>
      <sheetData sheetId="5683"/>
      <sheetData sheetId="5684"/>
      <sheetData sheetId="5685"/>
      <sheetData sheetId="5686"/>
      <sheetData sheetId="5687"/>
      <sheetData sheetId="5688"/>
      <sheetData sheetId="5689"/>
      <sheetData sheetId="5690"/>
      <sheetData sheetId="5691"/>
      <sheetData sheetId="5692"/>
      <sheetData sheetId="5693"/>
      <sheetData sheetId="5694"/>
      <sheetData sheetId="5695"/>
      <sheetData sheetId="5696"/>
      <sheetData sheetId="5697"/>
      <sheetData sheetId="5698"/>
      <sheetData sheetId="5699"/>
      <sheetData sheetId="5700"/>
      <sheetData sheetId="5701"/>
      <sheetData sheetId="5702"/>
      <sheetData sheetId="5703"/>
      <sheetData sheetId="5704"/>
      <sheetData sheetId="5705"/>
      <sheetData sheetId="5706"/>
      <sheetData sheetId="5707"/>
      <sheetData sheetId="5708"/>
      <sheetData sheetId="5709"/>
      <sheetData sheetId="5710"/>
      <sheetData sheetId="5711"/>
      <sheetData sheetId="5712"/>
      <sheetData sheetId="5713"/>
      <sheetData sheetId="5714"/>
      <sheetData sheetId="5715"/>
      <sheetData sheetId="5716"/>
      <sheetData sheetId="5717"/>
      <sheetData sheetId="5718"/>
      <sheetData sheetId="5719"/>
      <sheetData sheetId="5720"/>
      <sheetData sheetId="5721"/>
      <sheetData sheetId="5722"/>
      <sheetData sheetId="5723"/>
      <sheetData sheetId="5724"/>
      <sheetData sheetId="5725"/>
      <sheetData sheetId="5726"/>
      <sheetData sheetId="5727"/>
      <sheetData sheetId="5728"/>
      <sheetData sheetId="5729"/>
      <sheetData sheetId="5730"/>
      <sheetData sheetId="5731"/>
      <sheetData sheetId="5732"/>
      <sheetData sheetId="5733"/>
      <sheetData sheetId="5734"/>
      <sheetData sheetId="5735"/>
      <sheetData sheetId="5736"/>
      <sheetData sheetId="5737"/>
      <sheetData sheetId="5738"/>
      <sheetData sheetId="5739"/>
      <sheetData sheetId="5740"/>
      <sheetData sheetId="5741"/>
      <sheetData sheetId="5742"/>
      <sheetData sheetId="5743"/>
      <sheetData sheetId="5744"/>
      <sheetData sheetId="5745"/>
      <sheetData sheetId="5746"/>
      <sheetData sheetId="5747"/>
      <sheetData sheetId="5748"/>
      <sheetData sheetId="5749"/>
      <sheetData sheetId="5750"/>
      <sheetData sheetId="5751"/>
      <sheetData sheetId="5752"/>
      <sheetData sheetId="5753"/>
      <sheetData sheetId="5754"/>
      <sheetData sheetId="5755"/>
      <sheetData sheetId="5756"/>
      <sheetData sheetId="5757"/>
      <sheetData sheetId="5758"/>
      <sheetData sheetId="5759"/>
      <sheetData sheetId="5760"/>
      <sheetData sheetId="5761"/>
      <sheetData sheetId="5762"/>
      <sheetData sheetId="5763"/>
      <sheetData sheetId="5764"/>
      <sheetData sheetId="5765"/>
      <sheetData sheetId="5766"/>
      <sheetData sheetId="5767"/>
      <sheetData sheetId="5768"/>
      <sheetData sheetId="5769"/>
      <sheetData sheetId="5770"/>
      <sheetData sheetId="5771"/>
      <sheetData sheetId="5772"/>
      <sheetData sheetId="5773"/>
      <sheetData sheetId="5774"/>
      <sheetData sheetId="5775"/>
      <sheetData sheetId="5776"/>
      <sheetData sheetId="5777"/>
      <sheetData sheetId="5778"/>
      <sheetData sheetId="5779"/>
      <sheetData sheetId="5780"/>
      <sheetData sheetId="5781"/>
      <sheetData sheetId="5782"/>
      <sheetData sheetId="5783"/>
      <sheetData sheetId="5784"/>
      <sheetData sheetId="5785"/>
      <sheetData sheetId="5786"/>
      <sheetData sheetId="5787"/>
      <sheetData sheetId="5788"/>
      <sheetData sheetId="5789"/>
      <sheetData sheetId="5790"/>
      <sheetData sheetId="5791"/>
      <sheetData sheetId="5792"/>
      <sheetData sheetId="5793"/>
      <sheetData sheetId="5794"/>
      <sheetData sheetId="5795"/>
      <sheetData sheetId="5796"/>
      <sheetData sheetId="5797"/>
      <sheetData sheetId="5798"/>
      <sheetData sheetId="5799"/>
      <sheetData sheetId="5800"/>
      <sheetData sheetId="5801"/>
      <sheetData sheetId="5802"/>
      <sheetData sheetId="5803"/>
      <sheetData sheetId="5804"/>
      <sheetData sheetId="5805"/>
      <sheetData sheetId="5806"/>
      <sheetData sheetId="5807"/>
      <sheetData sheetId="5808"/>
      <sheetData sheetId="5809"/>
      <sheetData sheetId="5810"/>
      <sheetData sheetId="5811"/>
      <sheetData sheetId="5812"/>
      <sheetData sheetId="5813"/>
      <sheetData sheetId="5814"/>
      <sheetData sheetId="5815"/>
      <sheetData sheetId="5816"/>
      <sheetData sheetId="5817"/>
      <sheetData sheetId="5818"/>
      <sheetData sheetId="5819"/>
      <sheetData sheetId="5820"/>
      <sheetData sheetId="5821"/>
      <sheetData sheetId="5822"/>
      <sheetData sheetId="5823"/>
      <sheetData sheetId="5824"/>
      <sheetData sheetId="5825"/>
      <sheetData sheetId="5826"/>
      <sheetData sheetId="5827"/>
      <sheetData sheetId="5828"/>
      <sheetData sheetId="5829"/>
      <sheetData sheetId="5830"/>
      <sheetData sheetId="5831"/>
      <sheetData sheetId="5832"/>
      <sheetData sheetId="5833"/>
      <sheetData sheetId="5834"/>
      <sheetData sheetId="5835"/>
      <sheetData sheetId="5836"/>
      <sheetData sheetId="5837"/>
      <sheetData sheetId="5838"/>
      <sheetData sheetId="5839"/>
      <sheetData sheetId="5840"/>
      <sheetData sheetId="5841"/>
      <sheetData sheetId="5842"/>
      <sheetData sheetId="5843"/>
      <sheetData sheetId="5844"/>
      <sheetData sheetId="5845"/>
      <sheetData sheetId="5846"/>
      <sheetData sheetId="5847"/>
      <sheetData sheetId="5848"/>
      <sheetData sheetId="5849"/>
      <sheetData sheetId="5850"/>
      <sheetData sheetId="5851"/>
      <sheetData sheetId="5852"/>
      <sheetData sheetId="5853"/>
      <sheetData sheetId="5854"/>
      <sheetData sheetId="5855"/>
      <sheetData sheetId="5856"/>
      <sheetData sheetId="5857"/>
      <sheetData sheetId="5858"/>
      <sheetData sheetId="5859"/>
      <sheetData sheetId="5860"/>
      <sheetData sheetId="5861"/>
      <sheetData sheetId="5862"/>
      <sheetData sheetId="5863"/>
      <sheetData sheetId="5864"/>
      <sheetData sheetId="5865"/>
      <sheetData sheetId="5866"/>
      <sheetData sheetId="5867"/>
      <sheetData sheetId="5868"/>
      <sheetData sheetId="5869"/>
      <sheetData sheetId="5870"/>
      <sheetData sheetId="5871"/>
      <sheetData sheetId="5872"/>
      <sheetData sheetId="5873"/>
      <sheetData sheetId="5874"/>
      <sheetData sheetId="5875"/>
      <sheetData sheetId="5876"/>
      <sheetData sheetId="5877"/>
      <sheetData sheetId="5878"/>
      <sheetData sheetId="5879"/>
      <sheetData sheetId="5880"/>
      <sheetData sheetId="5881"/>
      <sheetData sheetId="5882"/>
      <sheetData sheetId="5883"/>
      <sheetData sheetId="5884"/>
      <sheetData sheetId="5885"/>
      <sheetData sheetId="5886"/>
      <sheetData sheetId="5887"/>
      <sheetData sheetId="5888"/>
      <sheetData sheetId="5889"/>
      <sheetData sheetId="5890"/>
      <sheetData sheetId="5891"/>
      <sheetData sheetId="5892"/>
      <sheetData sheetId="5893"/>
      <sheetData sheetId="5894"/>
      <sheetData sheetId="5895"/>
      <sheetData sheetId="5896"/>
      <sheetData sheetId="5897"/>
      <sheetData sheetId="5898"/>
      <sheetData sheetId="5899"/>
      <sheetData sheetId="5900"/>
      <sheetData sheetId="5901"/>
      <sheetData sheetId="5902"/>
      <sheetData sheetId="5903"/>
      <sheetData sheetId="5904"/>
      <sheetData sheetId="5905"/>
      <sheetData sheetId="5906"/>
      <sheetData sheetId="5907"/>
      <sheetData sheetId="5908"/>
      <sheetData sheetId="5909"/>
      <sheetData sheetId="5910"/>
      <sheetData sheetId="5911"/>
      <sheetData sheetId="5912"/>
      <sheetData sheetId="5913"/>
      <sheetData sheetId="5914"/>
      <sheetData sheetId="5915"/>
      <sheetData sheetId="5916"/>
      <sheetData sheetId="5917"/>
      <sheetData sheetId="5918"/>
      <sheetData sheetId="5919"/>
      <sheetData sheetId="5920"/>
      <sheetData sheetId="5921"/>
      <sheetData sheetId="5922"/>
      <sheetData sheetId="5923"/>
      <sheetData sheetId="5924"/>
      <sheetData sheetId="5925"/>
      <sheetData sheetId="5926"/>
      <sheetData sheetId="5927"/>
      <sheetData sheetId="5928"/>
      <sheetData sheetId="5929"/>
      <sheetData sheetId="5930"/>
      <sheetData sheetId="5931"/>
      <sheetData sheetId="5932"/>
      <sheetData sheetId="5933"/>
      <sheetData sheetId="5934"/>
      <sheetData sheetId="5935"/>
      <sheetData sheetId="5936"/>
      <sheetData sheetId="5937"/>
      <sheetData sheetId="5938"/>
      <sheetData sheetId="5939"/>
      <sheetData sheetId="5940"/>
      <sheetData sheetId="5941"/>
      <sheetData sheetId="5942"/>
      <sheetData sheetId="5943"/>
      <sheetData sheetId="5944"/>
      <sheetData sheetId="5945"/>
      <sheetData sheetId="5946"/>
      <sheetData sheetId="5947"/>
      <sheetData sheetId="5948"/>
      <sheetData sheetId="5949"/>
      <sheetData sheetId="5950"/>
      <sheetData sheetId="5951"/>
      <sheetData sheetId="5952"/>
      <sheetData sheetId="5953"/>
      <sheetData sheetId="5954"/>
      <sheetData sheetId="5955"/>
      <sheetData sheetId="5956"/>
      <sheetData sheetId="5957"/>
      <sheetData sheetId="5958"/>
      <sheetData sheetId="5959"/>
      <sheetData sheetId="5960"/>
      <sheetData sheetId="5961"/>
      <sheetData sheetId="5962"/>
      <sheetData sheetId="5963"/>
      <sheetData sheetId="5964"/>
      <sheetData sheetId="5965"/>
      <sheetData sheetId="5966"/>
      <sheetData sheetId="5967"/>
      <sheetData sheetId="5968"/>
      <sheetData sheetId="5969"/>
      <sheetData sheetId="5970"/>
      <sheetData sheetId="5971"/>
      <sheetData sheetId="5972"/>
      <sheetData sheetId="5973"/>
      <sheetData sheetId="5974"/>
      <sheetData sheetId="5975"/>
      <sheetData sheetId="5976"/>
      <sheetData sheetId="5977"/>
      <sheetData sheetId="5978"/>
      <sheetData sheetId="5979"/>
      <sheetData sheetId="5980"/>
      <sheetData sheetId="5981"/>
      <sheetData sheetId="5982"/>
      <sheetData sheetId="5983"/>
      <sheetData sheetId="5984"/>
      <sheetData sheetId="5985"/>
      <sheetData sheetId="5986"/>
      <sheetData sheetId="5987"/>
      <sheetData sheetId="5988"/>
      <sheetData sheetId="5989"/>
      <sheetData sheetId="5990"/>
      <sheetData sheetId="5991"/>
      <sheetData sheetId="5992"/>
      <sheetData sheetId="5993"/>
      <sheetData sheetId="5994"/>
      <sheetData sheetId="5995"/>
      <sheetData sheetId="5996"/>
      <sheetData sheetId="5997"/>
      <sheetData sheetId="5998"/>
      <sheetData sheetId="5999"/>
      <sheetData sheetId="6000"/>
      <sheetData sheetId="6001"/>
      <sheetData sheetId="6002"/>
      <sheetData sheetId="6003"/>
      <sheetData sheetId="6004"/>
      <sheetData sheetId="6005"/>
      <sheetData sheetId="6006"/>
      <sheetData sheetId="6007"/>
      <sheetData sheetId="6008"/>
      <sheetData sheetId="6009"/>
      <sheetData sheetId="6010"/>
      <sheetData sheetId="6011"/>
      <sheetData sheetId="6012"/>
      <sheetData sheetId="6013"/>
      <sheetData sheetId="6014"/>
      <sheetData sheetId="6015"/>
      <sheetData sheetId="6016"/>
      <sheetData sheetId="6017"/>
      <sheetData sheetId="6018"/>
      <sheetData sheetId="6019"/>
      <sheetData sheetId="6020"/>
      <sheetData sheetId="6021"/>
      <sheetData sheetId="6022"/>
      <sheetData sheetId="6023"/>
      <sheetData sheetId="6024"/>
      <sheetData sheetId="6025"/>
      <sheetData sheetId="6026"/>
      <sheetData sheetId="6027"/>
      <sheetData sheetId="6028"/>
      <sheetData sheetId="6029"/>
      <sheetData sheetId="6030"/>
      <sheetData sheetId="6031"/>
      <sheetData sheetId="6032"/>
      <sheetData sheetId="6033"/>
      <sheetData sheetId="6034"/>
      <sheetData sheetId="6035"/>
      <sheetData sheetId="6036"/>
      <sheetData sheetId="6037"/>
      <sheetData sheetId="6038"/>
      <sheetData sheetId="6039"/>
      <sheetData sheetId="6040"/>
      <sheetData sheetId="6041"/>
      <sheetData sheetId="6042"/>
      <sheetData sheetId="6043"/>
      <sheetData sheetId="6044"/>
      <sheetData sheetId="6045"/>
      <sheetData sheetId="6046"/>
      <sheetData sheetId="6047"/>
      <sheetData sheetId="6048"/>
      <sheetData sheetId="6049"/>
      <sheetData sheetId="6050"/>
      <sheetData sheetId="6051"/>
      <sheetData sheetId="6052"/>
      <sheetData sheetId="6053"/>
      <sheetData sheetId="6054"/>
      <sheetData sheetId="6055"/>
      <sheetData sheetId="6056"/>
      <sheetData sheetId="6057"/>
      <sheetData sheetId="6058"/>
      <sheetData sheetId="6059"/>
      <sheetData sheetId="6060"/>
      <sheetData sheetId="6061"/>
      <sheetData sheetId="6062"/>
      <sheetData sheetId="6063"/>
      <sheetData sheetId="6064"/>
      <sheetData sheetId="6065"/>
      <sheetData sheetId="6066"/>
      <sheetData sheetId="6067"/>
      <sheetData sheetId="6068"/>
      <sheetData sheetId="6069"/>
      <sheetData sheetId="6070"/>
      <sheetData sheetId="6071"/>
      <sheetData sheetId="6072"/>
      <sheetData sheetId="6073"/>
      <sheetData sheetId="6074"/>
      <sheetData sheetId="6075"/>
      <sheetData sheetId="6076"/>
      <sheetData sheetId="6077"/>
      <sheetData sheetId="6078"/>
      <sheetData sheetId="6079"/>
      <sheetData sheetId="6080"/>
      <sheetData sheetId="6081"/>
      <sheetData sheetId="6082"/>
      <sheetData sheetId="6083"/>
      <sheetData sheetId="6084"/>
      <sheetData sheetId="6085"/>
      <sheetData sheetId="6086"/>
      <sheetData sheetId="6087"/>
      <sheetData sheetId="6088"/>
      <sheetData sheetId="6089"/>
      <sheetData sheetId="6090"/>
      <sheetData sheetId="6091"/>
      <sheetData sheetId="6092"/>
      <sheetData sheetId="6093"/>
      <sheetData sheetId="6094"/>
      <sheetData sheetId="6095"/>
      <sheetData sheetId="6096"/>
      <sheetData sheetId="6097"/>
      <sheetData sheetId="6098"/>
      <sheetData sheetId="6099"/>
      <sheetData sheetId="6100"/>
      <sheetData sheetId="6101"/>
      <sheetData sheetId="6102"/>
      <sheetData sheetId="6103"/>
      <sheetData sheetId="6104"/>
      <sheetData sheetId="6105"/>
      <sheetData sheetId="6106"/>
      <sheetData sheetId="6107"/>
      <sheetData sheetId="6108"/>
      <sheetData sheetId="6109"/>
      <sheetData sheetId="6110"/>
      <sheetData sheetId="6111"/>
      <sheetData sheetId="6112"/>
      <sheetData sheetId="6113"/>
      <sheetData sheetId="6114"/>
      <sheetData sheetId="6115"/>
      <sheetData sheetId="6116"/>
      <sheetData sheetId="6117"/>
      <sheetData sheetId="6118"/>
      <sheetData sheetId="6119"/>
      <sheetData sheetId="6120"/>
      <sheetData sheetId="6121"/>
      <sheetData sheetId="6122"/>
      <sheetData sheetId="6123"/>
      <sheetData sheetId="6124"/>
      <sheetData sheetId="6125"/>
      <sheetData sheetId="6126"/>
      <sheetData sheetId="6127"/>
      <sheetData sheetId="6128"/>
      <sheetData sheetId="6129"/>
      <sheetData sheetId="6130"/>
      <sheetData sheetId="6131"/>
      <sheetData sheetId="6132"/>
      <sheetData sheetId="6133"/>
      <sheetData sheetId="6134"/>
      <sheetData sheetId="6135"/>
      <sheetData sheetId="6136"/>
      <sheetData sheetId="6137"/>
      <sheetData sheetId="6138"/>
      <sheetData sheetId="6139"/>
      <sheetData sheetId="6140"/>
      <sheetData sheetId="6141"/>
      <sheetData sheetId="6142"/>
      <sheetData sheetId="6143"/>
      <sheetData sheetId="6144"/>
      <sheetData sheetId="6145"/>
      <sheetData sheetId="6146"/>
      <sheetData sheetId="6147"/>
      <sheetData sheetId="6148"/>
      <sheetData sheetId="6149"/>
      <sheetData sheetId="6150"/>
      <sheetData sheetId="6151"/>
      <sheetData sheetId="6152"/>
      <sheetData sheetId="6153"/>
      <sheetData sheetId="6154"/>
      <sheetData sheetId="6155"/>
      <sheetData sheetId="6156"/>
      <sheetData sheetId="6157"/>
      <sheetData sheetId="6158"/>
      <sheetData sheetId="6159"/>
      <sheetData sheetId="6160"/>
      <sheetData sheetId="6161"/>
      <sheetData sheetId="6162"/>
      <sheetData sheetId="6163"/>
      <sheetData sheetId="6164"/>
      <sheetData sheetId="6165"/>
      <sheetData sheetId="6166"/>
      <sheetData sheetId="6167"/>
      <sheetData sheetId="6168"/>
      <sheetData sheetId="6169"/>
      <sheetData sheetId="6170"/>
      <sheetData sheetId="6171"/>
      <sheetData sheetId="6172"/>
      <sheetData sheetId="6173"/>
      <sheetData sheetId="6174"/>
      <sheetData sheetId="6175"/>
      <sheetData sheetId="6176"/>
      <sheetData sheetId="6177"/>
      <sheetData sheetId="6178"/>
      <sheetData sheetId="6179"/>
      <sheetData sheetId="6180"/>
      <sheetData sheetId="6181"/>
      <sheetData sheetId="6182"/>
      <sheetData sheetId="6183"/>
      <sheetData sheetId="6184"/>
      <sheetData sheetId="6185"/>
      <sheetData sheetId="6186"/>
      <sheetData sheetId="6187"/>
      <sheetData sheetId="6188"/>
      <sheetData sheetId="6189"/>
      <sheetData sheetId="6190"/>
      <sheetData sheetId="6191"/>
      <sheetData sheetId="6192"/>
      <sheetData sheetId="6193"/>
      <sheetData sheetId="6194"/>
      <sheetData sheetId="6195"/>
      <sheetData sheetId="6196"/>
      <sheetData sheetId="6197"/>
      <sheetData sheetId="6198"/>
      <sheetData sheetId="6199"/>
      <sheetData sheetId="6200"/>
      <sheetData sheetId="6201"/>
      <sheetData sheetId="6202"/>
      <sheetData sheetId="6203"/>
      <sheetData sheetId="6204"/>
      <sheetData sheetId="6205"/>
      <sheetData sheetId="6206"/>
      <sheetData sheetId="6207"/>
      <sheetData sheetId="6208"/>
      <sheetData sheetId="6209"/>
      <sheetData sheetId="6210"/>
      <sheetData sheetId="6211"/>
      <sheetData sheetId="6212"/>
      <sheetData sheetId="6213"/>
      <sheetData sheetId="6214"/>
      <sheetData sheetId="6215"/>
      <sheetData sheetId="6216"/>
      <sheetData sheetId="6217"/>
      <sheetData sheetId="6218"/>
      <sheetData sheetId="6219"/>
      <sheetData sheetId="6220"/>
      <sheetData sheetId="6221"/>
      <sheetData sheetId="6222"/>
      <sheetData sheetId="6223"/>
      <sheetData sheetId="6224"/>
      <sheetData sheetId="6225"/>
      <sheetData sheetId="6226"/>
      <sheetData sheetId="6227"/>
      <sheetData sheetId="6228"/>
      <sheetData sheetId="6229"/>
      <sheetData sheetId="6230"/>
      <sheetData sheetId="6231"/>
      <sheetData sheetId="6232"/>
      <sheetData sheetId="6233"/>
      <sheetData sheetId="6234"/>
      <sheetData sheetId="6235"/>
      <sheetData sheetId="6236"/>
      <sheetData sheetId="6237"/>
      <sheetData sheetId="6238"/>
      <sheetData sheetId="6239"/>
      <sheetData sheetId="6240"/>
      <sheetData sheetId="6241"/>
      <sheetData sheetId="6242"/>
      <sheetData sheetId="6243"/>
      <sheetData sheetId="6244"/>
      <sheetData sheetId="6245"/>
      <sheetData sheetId="6246"/>
      <sheetData sheetId="6247"/>
      <sheetData sheetId="6248"/>
      <sheetData sheetId="6249"/>
      <sheetData sheetId="6250"/>
      <sheetData sheetId="6251"/>
      <sheetData sheetId="6252"/>
      <sheetData sheetId="6253"/>
      <sheetData sheetId="6254"/>
      <sheetData sheetId="6255"/>
      <sheetData sheetId="6256"/>
      <sheetData sheetId="6257"/>
      <sheetData sheetId="6258"/>
      <sheetData sheetId="6259"/>
      <sheetData sheetId="6260"/>
      <sheetData sheetId="6261"/>
      <sheetData sheetId="6262"/>
      <sheetData sheetId="6263"/>
      <sheetData sheetId="6264"/>
      <sheetData sheetId="6265"/>
      <sheetData sheetId="6266"/>
      <sheetData sheetId="6267"/>
      <sheetData sheetId="6268"/>
      <sheetData sheetId="6269"/>
      <sheetData sheetId="6270"/>
      <sheetData sheetId="6271"/>
      <sheetData sheetId="6272"/>
      <sheetData sheetId="6273"/>
      <sheetData sheetId="6274"/>
      <sheetData sheetId="6275"/>
      <sheetData sheetId="6276"/>
      <sheetData sheetId="6277"/>
      <sheetData sheetId="6278"/>
      <sheetData sheetId="6279"/>
      <sheetData sheetId="6280"/>
      <sheetData sheetId="6281"/>
      <sheetData sheetId="6282"/>
      <sheetData sheetId="6283"/>
      <sheetData sheetId="6284"/>
      <sheetData sheetId="6285"/>
      <sheetData sheetId="6286"/>
      <sheetData sheetId="6287"/>
      <sheetData sheetId="6288"/>
      <sheetData sheetId="6289"/>
      <sheetData sheetId="6290"/>
      <sheetData sheetId="6291"/>
      <sheetData sheetId="6292"/>
      <sheetData sheetId="6293"/>
      <sheetData sheetId="6294"/>
      <sheetData sheetId="6295"/>
      <sheetData sheetId="6296"/>
      <sheetData sheetId="6297"/>
      <sheetData sheetId="6298"/>
      <sheetData sheetId="6299"/>
      <sheetData sheetId="6300"/>
      <sheetData sheetId="6301"/>
      <sheetData sheetId="6302"/>
      <sheetData sheetId="6303"/>
      <sheetData sheetId="6304"/>
      <sheetData sheetId="6305"/>
      <sheetData sheetId="6306"/>
      <sheetData sheetId="6307"/>
      <sheetData sheetId="6308"/>
      <sheetData sheetId="6309"/>
      <sheetData sheetId="6310"/>
      <sheetData sheetId="6311"/>
      <sheetData sheetId="6312"/>
      <sheetData sheetId="6313"/>
      <sheetData sheetId="6314"/>
      <sheetData sheetId="6315"/>
      <sheetData sheetId="6316"/>
      <sheetData sheetId="6317"/>
      <sheetData sheetId="6318"/>
      <sheetData sheetId="6319"/>
      <sheetData sheetId="6320"/>
      <sheetData sheetId="6321"/>
      <sheetData sheetId="6322"/>
      <sheetData sheetId="6323"/>
      <sheetData sheetId="6324"/>
      <sheetData sheetId="6325"/>
      <sheetData sheetId="6326"/>
      <sheetData sheetId="6327"/>
      <sheetData sheetId="6328"/>
      <sheetData sheetId="6329"/>
      <sheetData sheetId="6330"/>
      <sheetData sheetId="6331"/>
      <sheetData sheetId="6332"/>
      <sheetData sheetId="6333"/>
      <sheetData sheetId="6334"/>
      <sheetData sheetId="6335"/>
      <sheetData sheetId="6336"/>
      <sheetData sheetId="6337"/>
      <sheetData sheetId="6338"/>
      <sheetData sheetId="6339"/>
      <sheetData sheetId="6340"/>
      <sheetData sheetId="6341"/>
      <sheetData sheetId="6342"/>
      <sheetData sheetId="6343"/>
      <sheetData sheetId="6344"/>
      <sheetData sheetId="6345"/>
      <sheetData sheetId="6346"/>
      <sheetData sheetId="6347"/>
      <sheetData sheetId="6348"/>
      <sheetData sheetId="6349"/>
      <sheetData sheetId="6350"/>
      <sheetData sheetId="6351"/>
      <sheetData sheetId="6352"/>
      <sheetData sheetId="6353"/>
      <sheetData sheetId="6354"/>
      <sheetData sheetId="6355"/>
      <sheetData sheetId="6356"/>
      <sheetData sheetId="6357"/>
      <sheetData sheetId="6358"/>
      <sheetData sheetId="6359"/>
      <sheetData sheetId="6360"/>
      <sheetData sheetId="6361"/>
      <sheetData sheetId="6362"/>
      <sheetData sheetId="6363"/>
      <sheetData sheetId="6364"/>
      <sheetData sheetId="6365"/>
      <sheetData sheetId="6366"/>
      <sheetData sheetId="6367"/>
      <sheetData sheetId="6368"/>
      <sheetData sheetId="6369"/>
      <sheetData sheetId="6370"/>
      <sheetData sheetId="6371"/>
      <sheetData sheetId="6372"/>
      <sheetData sheetId="6373"/>
      <sheetData sheetId="6374"/>
      <sheetData sheetId="6375"/>
      <sheetData sheetId="6376"/>
      <sheetData sheetId="6377"/>
      <sheetData sheetId="6378"/>
      <sheetData sheetId="6379"/>
      <sheetData sheetId="6380"/>
      <sheetData sheetId="6381"/>
      <sheetData sheetId="6382"/>
      <sheetData sheetId="6383"/>
      <sheetData sheetId="6384"/>
      <sheetData sheetId="6385"/>
      <sheetData sheetId="6386"/>
      <sheetData sheetId="6387"/>
      <sheetData sheetId="6388"/>
      <sheetData sheetId="6389"/>
      <sheetData sheetId="6390"/>
      <sheetData sheetId="6391"/>
      <sheetData sheetId="6392"/>
      <sheetData sheetId="6393"/>
      <sheetData sheetId="6394"/>
      <sheetData sheetId="6395"/>
      <sheetData sheetId="6396"/>
      <sheetData sheetId="6397"/>
      <sheetData sheetId="6398"/>
      <sheetData sheetId="6399"/>
      <sheetData sheetId="6400"/>
      <sheetData sheetId="6401"/>
      <sheetData sheetId="6402"/>
      <sheetData sheetId="6403"/>
      <sheetData sheetId="6404"/>
      <sheetData sheetId="6405"/>
      <sheetData sheetId="6406"/>
      <sheetData sheetId="6407"/>
      <sheetData sheetId="6408"/>
      <sheetData sheetId="6409"/>
      <sheetData sheetId="6410"/>
      <sheetData sheetId="6411"/>
      <sheetData sheetId="6412"/>
      <sheetData sheetId="6413"/>
      <sheetData sheetId="6414"/>
      <sheetData sheetId="6415"/>
      <sheetData sheetId="6416"/>
      <sheetData sheetId="6417"/>
      <sheetData sheetId="6418"/>
      <sheetData sheetId="6419"/>
      <sheetData sheetId="6420"/>
      <sheetData sheetId="6421"/>
      <sheetData sheetId="6422"/>
      <sheetData sheetId="6423"/>
      <sheetData sheetId="6424"/>
      <sheetData sheetId="6425"/>
      <sheetData sheetId="6426"/>
      <sheetData sheetId="6427"/>
      <sheetData sheetId="6428"/>
      <sheetData sheetId="6429"/>
      <sheetData sheetId="6430"/>
      <sheetData sheetId="6431"/>
      <sheetData sheetId="6432"/>
      <sheetData sheetId="6433"/>
      <sheetData sheetId="6434"/>
      <sheetData sheetId="6435"/>
      <sheetData sheetId="6436"/>
      <sheetData sheetId="6437"/>
      <sheetData sheetId="6438"/>
      <sheetData sheetId="6439"/>
      <sheetData sheetId="6440"/>
      <sheetData sheetId="6441"/>
      <sheetData sheetId="6442"/>
      <sheetData sheetId="6443"/>
      <sheetData sheetId="6444"/>
      <sheetData sheetId="6445"/>
      <sheetData sheetId="6446"/>
      <sheetData sheetId="6447"/>
      <sheetData sheetId="6448"/>
      <sheetData sheetId="6449"/>
      <sheetData sheetId="6450"/>
      <sheetData sheetId="6451"/>
      <sheetData sheetId="6452"/>
      <sheetData sheetId="6453"/>
      <sheetData sheetId="6454"/>
      <sheetData sheetId="6455"/>
      <sheetData sheetId="6456"/>
      <sheetData sheetId="6457"/>
      <sheetData sheetId="6458"/>
      <sheetData sheetId="6459"/>
      <sheetData sheetId="6460"/>
      <sheetData sheetId="6461"/>
      <sheetData sheetId="6462"/>
      <sheetData sheetId="6463"/>
      <sheetData sheetId="6464"/>
      <sheetData sheetId="6465"/>
      <sheetData sheetId="6466"/>
      <sheetData sheetId="6467"/>
      <sheetData sheetId="6468"/>
      <sheetData sheetId="6469"/>
      <sheetData sheetId="6470"/>
      <sheetData sheetId="6471"/>
      <sheetData sheetId="6472"/>
      <sheetData sheetId="6473"/>
      <sheetData sheetId="6474"/>
      <sheetData sheetId="6475"/>
      <sheetData sheetId="6476"/>
      <sheetData sheetId="6477"/>
      <sheetData sheetId="6478"/>
      <sheetData sheetId="6479"/>
      <sheetData sheetId="6480"/>
      <sheetData sheetId="6481"/>
      <sheetData sheetId="6482"/>
      <sheetData sheetId="6483"/>
      <sheetData sheetId="6484"/>
      <sheetData sheetId="6485"/>
      <sheetData sheetId="6486"/>
      <sheetData sheetId="6487"/>
      <sheetData sheetId="6488"/>
      <sheetData sheetId="6489"/>
      <sheetData sheetId="6490"/>
      <sheetData sheetId="6491"/>
      <sheetData sheetId="6492"/>
      <sheetData sheetId="6493"/>
      <sheetData sheetId="6494"/>
      <sheetData sheetId="6495"/>
      <sheetData sheetId="6496"/>
      <sheetData sheetId="6497"/>
      <sheetData sheetId="6498"/>
      <sheetData sheetId="6499"/>
      <sheetData sheetId="6500"/>
      <sheetData sheetId="6501"/>
      <sheetData sheetId="6502"/>
      <sheetData sheetId="6503"/>
      <sheetData sheetId="6504"/>
      <sheetData sheetId="6505"/>
      <sheetData sheetId="6506"/>
      <sheetData sheetId="6507"/>
      <sheetData sheetId="6508"/>
      <sheetData sheetId="6509"/>
      <sheetData sheetId="6510"/>
      <sheetData sheetId="6511"/>
      <sheetData sheetId="6512"/>
      <sheetData sheetId="6513"/>
      <sheetData sheetId="6514"/>
      <sheetData sheetId="6515"/>
      <sheetData sheetId="6516"/>
      <sheetData sheetId="6517"/>
      <sheetData sheetId="6518"/>
      <sheetData sheetId="6519"/>
      <sheetData sheetId="6520"/>
      <sheetData sheetId="6521"/>
      <sheetData sheetId="6522"/>
      <sheetData sheetId="6523"/>
      <sheetData sheetId="6524"/>
      <sheetData sheetId="6525"/>
      <sheetData sheetId="6526"/>
      <sheetData sheetId="6527"/>
      <sheetData sheetId="6528"/>
      <sheetData sheetId="6529"/>
      <sheetData sheetId="6530"/>
      <sheetData sheetId="6531"/>
      <sheetData sheetId="6532"/>
      <sheetData sheetId="6533"/>
      <sheetData sheetId="6534"/>
      <sheetData sheetId="6535"/>
      <sheetData sheetId="6536"/>
      <sheetData sheetId="6537"/>
      <sheetData sheetId="6538"/>
      <sheetData sheetId="6539"/>
      <sheetData sheetId="6540"/>
      <sheetData sheetId="6541"/>
      <sheetData sheetId="6542"/>
      <sheetData sheetId="6543"/>
      <sheetData sheetId="6544"/>
      <sheetData sheetId="6545"/>
      <sheetData sheetId="6546"/>
      <sheetData sheetId="6547"/>
      <sheetData sheetId="6548"/>
      <sheetData sheetId="6549"/>
      <sheetData sheetId="6550"/>
      <sheetData sheetId="6551"/>
      <sheetData sheetId="6552"/>
      <sheetData sheetId="6553"/>
      <sheetData sheetId="6554"/>
      <sheetData sheetId="6555"/>
      <sheetData sheetId="6556"/>
      <sheetData sheetId="6557"/>
      <sheetData sheetId="6558"/>
      <sheetData sheetId="6559"/>
      <sheetData sheetId="6560"/>
      <sheetData sheetId="6561"/>
      <sheetData sheetId="6562"/>
      <sheetData sheetId="6563"/>
      <sheetData sheetId="6564"/>
      <sheetData sheetId="6565"/>
      <sheetData sheetId="6566"/>
      <sheetData sheetId="6567"/>
      <sheetData sheetId="6568"/>
      <sheetData sheetId="6569"/>
      <sheetData sheetId="6570"/>
      <sheetData sheetId="6571"/>
      <sheetData sheetId="6572"/>
      <sheetData sheetId="6573"/>
      <sheetData sheetId="6574"/>
      <sheetData sheetId="6575"/>
      <sheetData sheetId="6576"/>
      <sheetData sheetId="6577"/>
      <sheetData sheetId="6578"/>
      <sheetData sheetId="6579"/>
      <sheetData sheetId="6580"/>
      <sheetData sheetId="6581"/>
      <sheetData sheetId="6582"/>
      <sheetData sheetId="6583"/>
      <sheetData sheetId="6584"/>
      <sheetData sheetId="6585"/>
      <sheetData sheetId="6586"/>
      <sheetData sheetId="6587"/>
      <sheetData sheetId="6588"/>
      <sheetData sheetId="6589"/>
      <sheetData sheetId="6590"/>
      <sheetData sheetId="6591"/>
      <sheetData sheetId="6592"/>
      <sheetData sheetId="6593"/>
      <sheetData sheetId="6594"/>
      <sheetData sheetId="6595"/>
      <sheetData sheetId="6596"/>
      <sheetData sheetId="6597"/>
      <sheetData sheetId="6598"/>
      <sheetData sheetId="6599"/>
      <sheetData sheetId="6600"/>
      <sheetData sheetId="6601"/>
      <sheetData sheetId="6602"/>
      <sheetData sheetId="6603"/>
      <sheetData sheetId="6604"/>
      <sheetData sheetId="6605"/>
      <sheetData sheetId="6606"/>
      <sheetData sheetId="6607"/>
      <sheetData sheetId="6608"/>
      <sheetData sheetId="6609"/>
      <sheetData sheetId="6610"/>
      <sheetData sheetId="6611"/>
      <sheetData sheetId="6612"/>
      <sheetData sheetId="6613"/>
      <sheetData sheetId="6614"/>
      <sheetData sheetId="6615"/>
      <sheetData sheetId="6616"/>
      <sheetData sheetId="6617"/>
      <sheetData sheetId="6618"/>
      <sheetData sheetId="6619"/>
      <sheetData sheetId="6620"/>
      <sheetData sheetId="6621"/>
      <sheetData sheetId="6622"/>
      <sheetData sheetId="6623"/>
      <sheetData sheetId="6624"/>
      <sheetData sheetId="6625"/>
      <sheetData sheetId="6626"/>
      <sheetData sheetId="6627"/>
      <sheetData sheetId="6628"/>
      <sheetData sheetId="6629"/>
      <sheetData sheetId="6630"/>
      <sheetData sheetId="6631"/>
      <sheetData sheetId="6632"/>
      <sheetData sheetId="6633"/>
      <sheetData sheetId="6634"/>
      <sheetData sheetId="6635"/>
      <sheetData sheetId="6636"/>
      <sheetData sheetId="6637"/>
      <sheetData sheetId="6638"/>
      <sheetData sheetId="6639"/>
      <sheetData sheetId="6640"/>
      <sheetData sheetId="6641"/>
      <sheetData sheetId="6642"/>
      <sheetData sheetId="6643"/>
      <sheetData sheetId="6644"/>
      <sheetData sheetId="6645"/>
      <sheetData sheetId="6646"/>
      <sheetData sheetId="6647"/>
      <sheetData sheetId="6648"/>
      <sheetData sheetId="6649"/>
      <sheetData sheetId="6650"/>
      <sheetData sheetId="6651"/>
      <sheetData sheetId="6652"/>
      <sheetData sheetId="6653"/>
      <sheetData sheetId="6654"/>
      <sheetData sheetId="6655"/>
      <sheetData sheetId="6656"/>
      <sheetData sheetId="6657"/>
      <sheetData sheetId="6658"/>
      <sheetData sheetId="6659"/>
      <sheetData sheetId="6660"/>
      <sheetData sheetId="6661"/>
      <sheetData sheetId="6662"/>
      <sheetData sheetId="6663"/>
      <sheetData sheetId="6664"/>
      <sheetData sheetId="6665"/>
      <sheetData sheetId="6666"/>
      <sheetData sheetId="6667"/>
      <sheetData sheetId="6668"/>
      <sheetData sheetId="6669"/>
      <sheetData sheetId="6670"/>
      <sheetData sheetId="6671"/>
      <sheetData sheetId="6672"/>
      <sheetData sheetId="6673"/>
      <sheetData sheetId="6674"/>
      <sheetData sheetId="6675"/>
      <sheetData sheetId="6676"/>
      <sheetData sheetId="6677"/>
      <sheetData sheetId="6678"/>
      <sheetData sheetId="6679"/>
      <sheetData sheetId="6680"/>
      <sheetData sheetId="6681"/>
      <sheetData sheetId="6682"/>
      <sheetData sheetId="6683"/>
      <sheetData sheetId="6684"/>
      <sheetData sheetId="6685"/>
      <sheetData sheetId="6686"/>
      <sheetData sheetId="6687"/>
      <sheetData sheetId="6688"/>
      <sheetData sheetId="6689"/>
      <sheetData sheetId="6690"/>
      <sheetData sheetId="6691"/>
      <sheetData sheetId="6692"/>
      <sheetData sheetId="6693"/>
      <sheetData sheetId="6694"/>
      <sheetData sheetId="6695"/>
      <sheetData sheetId="6696"/>
      <sheetData sheetId="6697"/>
      <sheetData sheetId="6698"/>
      <sheetData sheetId="6699"/>
      <sheetData sheetId="6700"/>
      <sheetData sheetId="6701"/>
      <sheetData sheetId="6702"/>
      <sheetData sheetId="6703"/>
      <sheetData sheetId="6704"/>
      <sheetData sheetId="6705"/>
      <sheetData sheetId="6706"/>
      <sheetData sheetId="6707"/>
      <sheetData sheetId="6708"/>
      <sheetData sheetId="6709"/>
      <sheetData sheetId="6710"/>
      <sheetData sheetId="6711"/>
      <sheetData sheetId="6712"/>
      <sheetData sheetId="6713"/>
      <sheetData sheetId="6714"/>
      <sheetData sheetId="6715"/>
      <sheetData sheetId="6716"/>
      <sheetData sheetId="6717"/>
      <sheetData sheetId="6718"/>
      <sheetData sheetId="6719"/>
      <sheetData sheetId="6720"/>
      <sheetData sheetId="6721"/>
      <sheetData sheetId="6722"/>
      <sheetData sheetId="6723"/>
      <sheetData sheetId="6724"/>
      <sheetData sheetId="6725"/>
      <sheetData sheetId="6726"/>
      <sheetData sheetId="6727"/>
      <sheetData sheetId="6728"/>
      <sheetData sheetId="6729"/>
      <sheetData sheetId="6730"/>
      <sheetData sheetId="6731"/>
      <sheetData sheetId="6732"/>
      <sheetData sheetId="6733"/>
      <sheetData sheetId="6734"/>
      <sheetData sheetId="6735"/>
      <sheetData sheetId="6736"/>
      <sheetData sheetId="6737"/>
      <sheetData sheetId="6738"/>
      <sheetData sheetId="6739"/>
      <sheetData sheetId="6740"/>
      <sheetData sheetId="6741"/>
      <sheetData sheetId="6742"/>
      <sheetData sheetId="6743"/>
      <sheetData sheetId="6744"/>
      <sheetData sheetId="6745"/>
      <sheetData sheetId="6746"/>
      <sheetData sheetId="6747"/>
      <sheetData sheetId="6748"/>
      <sheetData sheetId="6749"/>
      <sheetData sheetId="6750"/>
      <sheetData sheetId="6751"/>
      <sheetData sheetId="6752"/>
      <sheetData sheetId="6753"/>
      <sheetData sheetId="6754"/>
      <sheetData sheetId="6755"/>
      <sheetData sheetId="6756"/>
      <sheetData sheetId="6757"/>
      <sheetData sheetId="6758"/>
      <sheetData sheetId="6759"/>
      <sheetData sheetId="6760"/>
      <sheetData sheetId="6761"/>
      <sheetData sheetId="6762"/>
      <sheetData sheetId="6763"/>
      <sheetData sheetId="6764"/>
      <sheetData sheetId="6765"/>
      <sheetData sheetId="6766"/>
      <sheetData sheetId="6767"/>
      <sheetData sheetId="6768"/>
      <sheetData sheetId="6769"/>
      <sheetData sheetId="6770"/>
      <sheetData sheetId="6771"/>
      <sheetData sheetId="6772"/>
      <sheetData sheetId="6773"/>
      <sheetData sheetId="6774"/>
      <sheetData sheetId="6775"/>
      <sheetData sheetId="6776"/>
      <sheetData sheetId="6777"/>
      <sheetData sheetId="6778"/>
      <sheetData sheetId="6779"/>
      <sheetData sheetId="6780"/>
      <sheetData sheetId="6781"/>
      <sheetData sheetId="6782"/>
      <sheetData sheetId="6783"/>
      <sheetData sheetId="6784"/>
      <sheetData sheetId="6785"/>
      <sheetData sheetId="6786"/>
      <sheetData sheetId="6787"/>
      <sheetData sheetId="6788"/>
      <sheetData sheetId="6789"/>
      <sheetData sheetId="6790"/>
      <sheetData sheetId="6791"/>
      <sheetData sheetId="6792"/>
      <sheetData sheetId="6793"/>
      <sheetData sheetId="6794"/>
      <sheetData sheetId="6795"/>
      <sheetData sheetId="6796"/>
      <sheetData sheetId="6797"/>
      <sheetData sheetId="6798"/>
      <sheetData sheetId="6799"/>
      <sheetData sheetId="6800"/>
      <sheetData sheetId="6801"/>
      <sheetData sheetId="6802"/>
      <sheetData sheetId="6803"/>
      <sheetData sheetId="6804"/>
      <sheetData sheetId="6805"/>
      <sheetData sheetId="6806"/>
      <sheetData sheetId="6807"/>
      <sheetData sheetId="6808"/>
      <sheetData sheetId="6809"/>
      <sheetData sheetId="6810"/>
      <sheetData sheetId="6811"/>
      <sheetData sheetId="6812"/>
      <sheetData sheetId="6813"/>
      <sheetData sheetId="6814"/>
      <sheetData sheetId="6815"/>
      <sheetData sheetId="6816"/>
      <sheetData sheetId="6817"/>
      <sheetData sheetId="6818"/>
      <sheetData sheetId="6819"/>
      <sheetData sheetId="6820"/>
      <sheetData sheetId="6821"/>
      <sheetData sheetId="6822"/>
      <sheetData sheetId="6823"/>
      <sheetData sheetId="6824"/>
      <sheetData sheetId="6825"/>
      <sheetData sheetId="6826"/>
      <sheetData sheetId="6827"/>
      <sheetData sheetId="6828"/>
      <sheetData sheetId="6829"/>
      <sheetData sheetId="6830"/>
      <sheetData sheetId="6831"/>
      <sheetData sheetId="6832"/>
      <sheetData sheetId="6833"/>
      <sheetData sheetId="6834"/>
      <sheetData sheetId="6835"/>
      <sheetData sheetId="6836"/>
      <sheetData sheetId="6837"/>
      <sheetData sheetId="6838"/>
      <sheetData sheetId="6839"/>
      <sheetData sheetId="6840"/>
      <sheetData sheetId="6841"/>
      <sheetData sheetId="6842"/>
      <sheetData sheetId="6843"/>
      <sheetData sheetId="6844"/>
      <sheetData sheetId="6845"/>
      <sheetData sheetId="6846"/>
      <sheetData sheetId="6847"/>
      <sheetData sheetId="6848"/>
      <sheetData sheetId="6849"/>
      <sheetData sheetId="6850"/>
      <sheetData sheetId="6851"/>
      <sheetData sheetId="6852"/>
      <sheetData sheetId="6853"/>
      <sheetData sheetId="6854"/>
      <sheetData sheetId="6855"/>
      <sheetData sheetId="6856"/>
      <sheetData sheetId="6857"/>
      <sheetData sheetId="6858"/>
      <sheetData sheetId="6859"/>
      <sheetData sheetId="6860"/>
      <sheetData sheetId="6861"/>
      <sheetData sheetId="6862"/>
      <sheetData sheetId="6863"/>
      <sheetData sheetId="6864"/>
      <sheetData sheetId="6865"/>
      <sheetData sheetId="6866"/>
      <sheetData sheetId="6867"/>
      <sheetData sheetId="6868"/>
      <sheetData sheetId="6869"/>
      <sheetData sheetId="6870"/>
      <sheetData sheetId="6871"/>
      <sheetData sheetId="6872"/>
      <sheetData sheetId="6873"/>
      <sheetData sheetId="6874"/>
      <sheetData sheetId="6875"/>
      <sheetData sheetId="6876"/>
      <sheetData sheetId="6877"/>
      <sheetData sheetId="6878"/>
      <sheetData sheetId="6879"/>
      <sheetData sheetId="6880"/>
      <sheetData sheetId="6881"/>
      <sheetData sheetId="6882"/>
      <sheetData sheetId="6883"/>
      <sheetData sheetId="6884"/>
      <sheetData sheetId="6885"/>
      <sheetData sheetId="6886"/>
      <sheetData sheetId="6887"/>
      <sheetData sheetId="6888"/>
      <sheetData sheetId="6889"/>
      <sheetData sheetId="6890"/>
      <sheetData sheetId="6891"/>
      <sheetData sheetId="6892"/>
      <sheetData sheetId="6893"/>
      <sheetData sheetId="6894"/>
      <sheetData sheetId="6895"/>
      <sheetData sheetId="6896"/>
      <sheetData sheetId="6897"/>
      <sheetData sheetId="6898"/>
      <sheetData sheetId="6899"/>
      <sheetData sheetId="6900"/>
      <sheetData sheetId="6901"/>
      <sheetData sheetId="6902"/>
      <sheetData sheetId="6903"/>
      <sheetData sheetId="6904"/>
      <sheetData sheetId="6905"/>
      <sheetData sheetId="6906"/>
      <sheetData sheetId="6907"/>
      <sheetData sheetId="6908"/>
      <sheetData sheetId="6909"/>
      <sheetData sheetId="6910"/>
      <sheetData sheetId="6911"/>
      <sheetData sheetId="6912"/>
      <sheetData sheetId="6913"/>
      <sheetData sheetId="6914"/>
      <sheetData sheetId="6915"/>
      <sheetData sheetId="6916"/>
      <sheetData sheetId="6917"/>
      <sheetData sheetId="6918"/>
      <sheetData sheetId="6919"/>
      <sheetData sheetId="6920"/>
      <sheetData sheetId="6921"/>
      <sheetData sheetId="6922"/>
      <sheetData sheetId="6923"/>
      <sheetData sheetId="6924"/>
      <sheetData sheetId="6925"/>
      <sheetData sheetId="6926"/>
      <sheetData sheetId="6927"/>
      <sheetData sheetId="6928"/>
      <sheetData sheetId="6929"/>
      <sheetData sheetId="6930"/>
      <sheetData sheetId="6931"/>
      <sheetData sheetId="6932"/>
      <sheetData sheetId="6933"/>
      <sheetData sheetId="6934"/>
      <sheetData sheetId="6935"/>
      <sheetData sheetId="6936"/>
      <sheetData sheetId="6937"/>
      <sheetData sheetId="6938"/>
      <sheetData sheetId="6939"/>
      <sheetData sheetId="6940"/>
      <sheetData sheetId="6941"/>
      <sheetData sheetId="6942"/>
      <sheetData sheetId="6943"/>
      <sheetData sheetId="6944"/>
      <sheetData sheetId="6945"/>
      <sheetData sheetId="6946"/>
      <sheetData sheetId="6947"/>
      <sheetData sheetId="6948"/>
      <sheetData sheetId="6949"/>
      <sheetData sheetId="6950"/>
      <sheetData sheetId="6951"/>
      <sheetData sheetId="6952"/>
      <sheetData sheetId="6953"/>
      <sheetData sheetId="6954"/>
      <sheetData sheetId="6955"/>
      <sheetData sheetId="6956"/>
      <sheetData sheetId="6957"/>
      <sheetData sheetId="6958"/>
      <sheetData sheetId="6959"/>
      <sheetData sheetId="6960"/>
      <sheetData sheetId="6961"/>
      <sheetData sheetId="6962"/>
      <sheetData sheetId="6963"/>
      <sheetData sheetId="6964"/>
      <sheetData sheetId="6965"/>
      <sheetData sheetId="6966"/>
      <sheetData sheetId="6967"/>
      <sheetData sheetId="6968"/>
      <sheetData sheetId="6969"/>
      <sheetData sheetId="6970"/>
      <sheetData sheetId="6971"/>
      <sheetData sheetId="6972"/>
      <sheetData sheetId="6973"/>
      <sheetData sheetId="6974"/>
      <sheetData sheetId="6975"/>
      <sheetData sheetId="6976"/>
      <sheetData sheetId="6977"/>
      <sheetData sheetId="6978"/>
      <sheetData sheetId="6979"/>
      <sheetData sheetId="6980"/>
      <sheetData sheetId="6981"/>
      <sheetData sheetId="6982"/>
      <sheetData sheetId="6983"/>
      <sheetData sheetId="6984"/>
      <sheetData sheetId="6985"/>
      <sheetData sheetId="6986"/>
      <sheetData sheetId="6987"/>
      <sheetData sheetId="6988"/>
      <sheetData sheetId="6989"/>
      <sheetData sheetId="6990"/>
      <sheetData sheetId="6991"/>
      <sheetData sheetId="6992"/>
      <sheetData sheetId="6993"/>
      <sheetData sheetId="6994"/>
      <sheetData sheetId="6995"/>
      <sheetData sheetId="6996"/>
      <sheetData sheetId="6997"/>
      <sheetData sheetId="6998"/>
      <sheetData sheetId="6999"/>
      <sheetData sheetId="7000"/>
      <sheetData sheetId="7001"/>
      <sheetData sheetId="7002"/>
      <sheetData sheetId="7003"/>
      <sheetData sheetId="7004"/>
      <sheetData sheetId="7005"/>
      <sheetData sheetId="7006"/>
      <sheetData sheetId="7007"/>
      <sheetData sheetId="7008"/>
      <sheetData sheetId="7009"/>
      <sheetData sheetId="7010"/>
      <sheetData sheetId="7011"/>
      <sheetData sheetId="7012"/>
      <sheetData sheetId="7013"/>
      <sheetData sheetId="7014"/>
      <sheetData sheetId="7015"/>
      <sheetData sheetId="7016"/>
      <sheetData sheetId="7017"/>
      <sheetData sheetId="7018"/>
      <sheetData sheetId="7019"/>
      <sheetData sheetId="7020"/>
      <sheetData sheetId="7021"/>
      <sheetData sheetId="7022"/>
      <sheetData sheetId="7023"/>
      <sheetData sheetId="7024"/>
      <sheetData sheetId="7025"/>
      <sheetData sheetId="7026"/>
      <sheetData sheetId="7027"/>
      <sheetData sheetId="7028"/>
      <sheetData sheetId="7029"/>
      <sheetData sheetId="7030"/>
      <sheetData sheetId="7031"/>
      <sheetData sheetId="7032"/>
      <sheetData sheetId="7033"/>
      <sheetData sheetId="7034"/>
      <sheetData sheetId="7035"/>
      <sheetData sheetId="7036"/>
      <sheetData sheetId="7037"/>
      <sheetData sheetId="7038"/>
      <sheetData sheetId="7039"/>
      <sheetData sheetId="7040"/>
      <sheetData sheetId="7041"/>
      <sheetData sheetId="7042"/>
      <sheetData sheetId="7043"/>
      <sheetData sheetId="7044"/>
      <sheetData sheetId="7045"/>
      <sheetData sheetId="7046"/>
      <sheetData sheetId="7047"/>
      <sheetData sheetId="7048"/>
      <sheetData sheetId="7049"/>
      <sheetData sheetId="7050"/>
      <sheetData sheetId="7051"/>
      <sheetData sheetId="7052"/>
      <sheetData sheetId="7053"/>
      <sheetData sheetId="7054"/>
      <sheetData sheetId="7055"/>
      <sheetData sheetId="7056"/>
      <sheetData sheetId="7057"/>
      <sheetData sheetId="7058"/>
      <sheetData sheetId="7059"/>
      <sheetData sheetId="7060"/>
      <sheetData sheetId="7061"/>
      <sheetData sheetId="7062"/>
      <sheetData sheetId="7063"/>
      <sheetData sheetId="7064"/>
      <sheetData sheetId="7065"/>
      <sheetData sheetId="7066"/>
      <sheetData sheetId="7067"/>
      <sheetData sheetId="7068"/>
      <sheetData sheetId="7069"/>
      <sheetData sheetId="7070"/>
      <sheetData sheetId="7071"/>
      <sheetData sheetId="7072"/>
      <sheetData sheetId="7073"/>
      <sheetData sheetId="7074"/>
      <sheetData sheetId="7075"/>
      <sheetData sheetId="7076"/>
      <sheetData sheetId="7077"/>
      <sheetData sheetId="7078"/>
      <sheetData sheetId="7079"/>
      <sheetData sheetId="7080"/>
      <sheetData sheetId="7081"/>
      <sheetData sheetId="7082"/>
      <sheetData sheetId="7083"/>
      <sheetData sheetId="7084"/>
      <sheetData sheetId="7085"/>
      <sheetData sheetId="7086"/>
      <sheetData sheetId="7087"/>
      <sheetData sheetId="7088"/>
      <sheetData sheetId="7089"/>
      <sheetData sheetId="7090"/>
      <sheetData sheetId="7091"/>
      <sheetData sheetId="7092"/>
      <sheetData sheetId="7093"/>
      <sheetData sheetId="7094"/>
      <sheetData sheetId="7095"/>
      <sheetData sheetId="7096"/>
      <sheetData sheetId="7097"/>
      <sheetData sheetId="7098"/>
      <sheetData sheetId="7099"/>
      <sheetData sheetId="7100"/>
      <sheetData sheetId="7101"/>
      <sheetData sheetId="7102"/>
      <sheetData sheetId="7103"/>
      <sheetData sheetId="7104"/>
      <sheetData sheetId="7105"/>
      <sheetData sheetId="7106"/>
      <sheetData sheetId="7107"/>
      <sheetData sheetId="7108"/>
      <sheetData sheetId="7109"/>
      <sheetData sheetId="7110"/>
      <sheetData sheetId="7111"/>
      <sheetData sheetId="7112"/>
      <sheetData sheetId="7113"/>
      <sheetData sheetId="7114"/>
      <sheetData sheetId="7115"/>
      <sheetData sheetId="7116"/>
      <sheetData sheetId="7117"/>
      <sheetData sheetId="7118"/>
      <sheetData sheetId="7119"/>
      <sheetData sheetId="7120"/>
      <sheetData sheetId="7121"/>
      <sheetData sheetId="7122"/>
      <sheetData sheetId="7123"/>
      <sheetData sheetId="7124"/>
      <sheetData sheetId="7125"/>
      <sheetData sheetId="7126"/>
      <sheetData sheetId="7127"/>
      <sheetData sheetId="7128"/>
      <sheetData sheetId="7129"/>
      <sheetData sheetId="7130"/>
      <sheetData sheetId="7131"/>
      <sheetData sheetId="7132"/>
      <sheetData sheetId="7133"/>
      <sheetData sheetId="7134"/>
      <sheetData sheetId="7135"/>
      <sheetData sheetId="7136"/>
      <sheetData sheetId="7137"/>
      <sheetData sheetId="7138"/>
      <sheetData sheetId="7139"/>
      <sheetData sheetId="7140"/>
      <sheetData sheetId="7141"/>
      <sheetData sheetId="7142"/>
      <sheetData sheetId="7143"/>
      <sheetData sheetId="7144"/>
      <sheetData sheetId="7145"/>
      <sheetData sheetId="7146"/>
      <sheetData sheetId="7147"/>
      <sheetData sheetId="7148"/>
      <sheetData sheetId="7149"/>
      <sheetData sheetId="7150"/>
      <sheetData sheetId="7151"/>
      <sheetData sheetId="7152"/>
      <sheetData sheetId="7153"/>
      <sheetData sheetId="7154"/>
      <sheetData sheetId="7155"/>
      <sheetData sheetId="7156"/>
      <sheetData sheetId="7157"/>
      <sheetData sheetId="7158"/>
      <sheetData sheetId="7159"/>
      <sheetData sheetId="7160"/>
      <sheetData sheetId="7161"/>
      <sheetData sheetId="7162"/>
      <sheetData sheetId="7163"/>
      <sheetData sheetId="7164"/>
      <sheetData sheetId="7165"/>
      <sheetData sheetId="7166"/>
      <sheetData sheetId="7167"/>
      <sheetData sheetId="7168"/>
      <sheetData sheetId="7169"/>
      <sheetData sheetId="7170"/>
      <sheetData sheetId="7171"/>
      <sheetData sheetId="7172"/>
      <sheetData sheetId="7173"/>
      <sheetData sheetId="7174"/>
      <sheetData sheetId="7175"/>
      <sheetData sheetId="7176"/>
      <sheetData sheetId="7177"/>
      <sheetData sheetId="7178"/>
      <sheetData sheetId="7179"/>
      <sheetData sheetId="7180"/>
      <sheetData sheetId="7181"/>
      <sheetData sheetId="7182"/>
      <sheetData sheetId="7183"/>
      <sheetData sheetId="7184"/>
      <sheetData sheetId="7185"/>
      <sheetData sheetId="7186"/>
      <sheetData sheetId="7187"/>
      <sheetData sheetId="7188"/>
      <sheetData sheetId="7189"/>
      <sheetData sheetId="7190"/>
      <sheetData sheetId="7191"/>
      <sheetData sheetId="7192"/>
      <sheetData sheetId="7193"/>
      <sheetData sheetId="7194"/>
      <sheetData sheetId="7195"/>
      <sheetData sheetId="7196"/>
      <sheetData sheetId="7197"/>
      <sheetData sheetId="7198"/>
      <sheetData sheetId="7199"/>
      <sheetData sheetId="7200"/>
      <sheetData sheetId="7201"/>
      <sheetData sheetId="7202"/>
      <sheetData sheetId="7203"/>
      <sheetData sheetId="7204"/>
      <sheetData sheetId="7205"/>
      <sheetData sheetId="7206"/>
      <sheetData sheetId="7207"/>
      <sheetData sheetId="7208"/>
      <sheetData sheetId="7209"/>
      <sheetData sheetId="7210"/>
      <sheetData sheetId="7211"/>
      <sheetData sheetId="7212"/>
      <sheetData sheetId="7213"/>
      <sheetData sheetId="7214"/>
      <sheetData sheetId="7215"/>
      <sheetData sheetId="7216"/>
      <sheetData sheetId="7217"/>
      <sheetData sheetId="7218"/>
      <sheetData sheetId="7219"/>
      <sheetData sheetId="7220"/>
      <sheetData sheetId="7221"/>
      <sheetData sheetId="7222"/>
      <sheetData sheetId="7223"/>
      <sheetData sheetId="7224"/>
      <sheetData sheetId="7225"/>
      <sheetData sheetId="7226"/>
      <sheetData sheetId="7227"/>
      <sheetData sheetId="7228"/>
      <sheetData sheetId="7229"/>
      <sheetData sheetId="7230"/>
      <sheetData sheetId="7231"/>
      <sheetData sheetId="7232"/>
      <sheetData sheetId="7233"/>
      <sheetData sheetId="7234"/>
      <sheetData sheetId="7235"/>
      <sheetData sheetId="7236"/>
      <sheetData sheetId="7237"/>
      <sheetData sheetId="7238"/>
      <sheetData sheetId="7239"/>
      <sheetData sheetId="7240"/>
      <sheetData sheetId="7241"/>
      <sheetData sheetId="7242"/>
      <sheetData sheetId="7243"/>
      <sheetData sheetId="7244"/>
      <sheetData sheetId="7245"/>
      <sheetData sheetId="7246"/>
      <sheetData sheetId="7247"/>
      <sheetData sheetId="7248"/>
      <sheetData sheetId="7249"/>
      <sheetData sheetId="7250"/>
      <sheetData sheetId="7251"/>
      <sheetData sheetId="7252"/>
      <sheetData sheetId="7253"/>
      <sheetData sheetId="7254"/>
      <sheetData sheetId="7255"/>
      <sheetData sheetId="7256"/>
      <sheetData sheetId="7257"/>
      <sheetData sheetId="7258"/>
      <sheetData sheetId="7259"/>
      <sheetData sheetId="7260"/>
      <sheetData sheetId="7261"/>
      <sheetData sheetId="7262"/>
      <sheetData sheetId="7263"/>
      <sheetData sheetId="7264"/>
      <sheetData sheetId="7265"/>
      <sheetData sheetId="7266"/>
      <sheetData sheetId="7267"/>
      <sheetData sheetId="7268"/>
      <sheetData sheetId="7269"/>
      <sheetData sheetId="7270"/>
      <sheetData sheetId="7271"/>
      <sheetData sheetId="7272"/>
      <sheetData sheetId="7273"/>
      <sheetData sheetId="7274"/>
      <sheetData sheetId="7275"/>
      <sheetData sheetId="7276"/>
      <sheetData sheetId="7277"/>
      <sheetData sheetId="7278"/>
      <sheetData sheetId="7279"/>
      <sheetData sheetId="7280"/>
      <sheetData sheetId="7281"/>
      <sheetData sheetId="7282"/>
      <sheetData sheetId="7283"/>
      <sheetData sheetId="7284"/>
      <sheetData sheetId="7285"/>
      <sheetData sheetId="7286"/>
      <sheetData sheetId="7287"/>
      <sheetData sheetId="7288"/>
      <sheetData sheetId="7289"/>
      <sheetData sheetId="7290"/>
      <sheetData sheetId="7291"/>
      <sheetData sheetId="7292"/>
      <sheetData sheetId="7293"/>
      <sheetData sheetId="7294"/>
      <sheetData sheetId="7295"/>
      <sheetData sheetId="7296"/>
      <sheetData sheetId="7297"/>
      <sheetData sheetId="7298"/>
      <sheetData sheetId="7299"/>
      <sheetData sheetId="7300"/>
      <sheetData sheetId="7301"/>
      <sheetData sheetId="7302"/>
      <sheetData sheetId="7303"/>
      <sheetData sheetId="7304"/>
      <sheetData sheetId="7305"/>
      <sheetData sheetId="7306"/>
      <sheetData sheetId="7307"/>
      <sheetData sheetId="7308"/>
      <sheetData sheetId="7309"/>
      <sheetData sheetId="7310"/>
      <sheetData sheetId="7311"/>
      <sheetData sheetId="7312"/>
      <sheetData sheetId="7313"/>
      <sheetData sheetId="7314"/>
      <sheetData sheetId="7315"/>
      <sheetData sheetId="7316"/>
      <sheetData sheetId="7317"/>
      <sheetData sheetId="7318"/>
      <sheetData sheetId="7319"/>
      <sheetData sheetId="7320"/>
      <sheetData sheetId="7321"/>
      <sheetData sheetId="7322"/>
      <sheetData sheetId="7323"/>
      <sheetData sheetId="7324"/>
      <sheetData sheetId="7325"/>
      <sheetData sheetId="7326"/>
      <sheetData sheetId="7327"/>
      <sheetData sheetId="7328"/>
      <sheetData sheetId="7329"/>
      <sheetData sheetId="7330"/>
      <sheetData sheetId="7331"/>
      <sheetData sheetId="7332"/>
      <sheetData sheetId="7333"/>
      <sheetData sheetId="7334"/>
      <sheetData sheetId="7335"/>
      <sheetData sheetId="7336"/>
      <sheetData sheetId="7337"/>
      <sheetData sheetId="7338"/>
      <sheetData sheetId="7339"/>
      <sheetData sheetId="7340"/>
      <sheetData sheetId="7341"/>
      <sheetData sheetId="7342"/>
      <sheetData sheetId="7343"/>
      <sheetData sheetId="7344"/>
      <sheetData sheetId="7345"/>
      <sheetData sheetId="7346"/>
      <sheetData sheetId="7347"/>
      <sheetData sheetId="7348"/>
      <sheetData sheetId="7349"/>
      <sheetData sheetId="7350"/>
      <sheetData sheetId="7351"/>
      <sheetData sheetId="7352"/>
      <sheetData sheetId="7353"/>
      <sheetData sheetId="7354"/>
      <sheetData sheetId="7355"/>
      <sheetData sheetId="7356"/>
      <sheetData sheetId="7357"/>
      <sheetData sheetId="7358"/>
      <sheetData sheetId="7359"/>
      <sheetData sheetId="7360"/>
      <sheetData sheetId="7361"/>
      <sheetData sheetId="7362"/>
      <sheetData sheetId="7363"/>
      <sheetData sheetId="7364"/>
      <sheetData sheetId="7365"/>
      <sheetData sheetId="7366"/>
      <sheetData sheetId="7367"/>
      <sheetData sheetId="7368"/>
      <sheetData sheetId="7369"/>
      <sheetData sheetId="7370"/>
      <sheetData sheetId="7371"/>
      <sheetData sheetId="7372"/>
      <sheetData sheetId="7373"/>
      <sheetData sheetId="7374"/>
      <sheetData sheetId="7375"/>
      <sheetData sheetId="7376"/>
      <sheetData sheetId="7377"/>
      <sheetData sheetId="7378"/>
      <sheetData sheetId="7379"/>
      <sheetData sheetId="7380"/>
      <sheetData sheetId="7381"/>
      <sheetData sheetId="7382"/>
      <sheetData sheetId="7383"/>
      <sheetData sheetId="7384"/>
      <sheetData sheetId="7385"/>
      <sheetData sheetId="7386"/>
      <sheetData sheetId="7387"/>
      <sheetData sheetId="7388"/>
      <sheetData sheetId="7389"/>
      <sheetData sheetId="7390"/>
      <sheetData sheetId="7391"/>
      <sheetData sheetId="7392"/>
      <sheetData sheetId="7393"/>
      <sheetData sheetId="7394"/>
      <sheetData sheetId="7395"/>
      <sheetData sheetId="7396"/>
      <sheetData sheetId="7397"/>
      <sheetData sheetId="7398"/>
      <sheetData sheetId="7399"/>
      <sheetData sheetId="7400"/>
      <sheetData sheetId="7401"/>
      <sheetData sheetId="7402"/>
      <sheetData sheetId="7403"/>
      <sheetData sheetId="7404"/>
      <sheetData sheetId="7405"/>
      <sheetData sheetId="7406"/>
      <sheetData sheetId="7407"/>
      <sheetData sheetId="7408"/>
      <sheetData sheetId="7409"/>
      <sheetData sheetId="7410"/>
      <sheetData sheetId="7411"/>
      <sheetData sheetId="7412"/>
      <sheetData sheetId="7413"/>
      <sheetData sheetId="7414"/>
      <sheetData sheetId="7415"/>
      <sheetData sheetId="7416"/>
      <sheetData sheetId="7417"/>
      <sheetData sheetId="7418"/>
      <sheetData sheetId="7419"/>
      <sheetData sheetId="7420"/>
      <sheetData sheetId="7421"/>
      <sheetData sheetId="7422"/>
      <sheetData sheetId="7423"/>
      <sheetData sheetId="7424"/>
      <sheetData sheetId="7425"/>
      <sheetData sheetId="7426"/>
      <sheetData sheetId="7427"/>
      <sheetData sheetId="7428"/>
      <sheetData sheetId="7429"/>
      <sheetData sheetId="7430"/>
      <sheetData sheetId="7431"/>
      <sheetData sheetId="7432"/>
      <sheetData sheetId="7433"/>
      <sheetData sheetId="7434"/>
      <sheetData sheetId="7435"/>
      <sheetData sheetId="7436"/>
      <sheetData sheetId="7437"/>
      <sheetData sheetId="7438"/>
      <sheetData sheetId="7439"/>
      <sheetData sheetId="7440"/>
      <sheetData sheetId="7441"/>
      <sheetData sheetId="7442"/>
      <sheetData sheetId="7443"/>
      <sheetData sheetId="7444"/>
      <sheetData sheetId="7445"/>
      <sheetData sheetId="7446"/>
      <sheetData sheetId="7447"/>
      <sheetData sheetId="7448"/>
      <sheetData sheetId="7449"/>
      <sheetData sheetId="7450"/>
      <sheetData sheetId="7451"/>
      <sheetData sheetId="7452"/>
      <sheetData sheetId="7453"/>
      <sheetData sheetId="7454"/>
      <sheetData sheetId="7455"/>
      <sheetData sheetId="7456"/>
      <sheetData sheetId="7457"/>
      <sheetData sheetId="7458"/>
      <sheetData sheetId="7459"/>
      <sheetData sheetId="7460"/>
      <sheetData sheetId="7461"/>
      <sheetData sheetId="7462"/>
      <sheetData sheetId="7463"/>
      <sheetData sheetId="7464"/>
      <sheetData sheetId="7465"/>
      <sheetData sheetId="7466"/>
      <sheetData sheetId="7467"/>
      <sheetData sheetId="7468"/>
      <sheetData sheetId="7469"/>
      <sheetData sheetId="7470"/>
      <sheetData sheetId="7471"/>
      <sheetData sheetId="7472"/>
      <sheetData sheetId="7473"/>
      <sheetData sheetId="7474"/>
      <sheetData sheetId="7475"/>
      <sheetData sheetId="7476"/>
      <sheetData sheetId="7477"/>
      <sheetData sheetId="7478"/>
      <sheetData sheetId="7479"/>
      <sheetData sheetId="7480"/>
      <sheetData sheetId="7481"/>
      <sheetData sheetId="7482"/>
      <sheetData sheetId="7483"/>
      <sheetData sheetId="7484"/>
      <sheetData sheetId="7485"/>
      <sheetData sheetId="7486"/>
      <sheetData sheetId="7487"/>
      <sheetData sheetId="7488"/>
      <sheetData sheetId="7489"/>
      <sheetData sheetId="7490"/>
      <sheetData sheetId="7491"/>
      <sheetData sheetId="7492"/>
      <sheetData sheetId="7493"/>
      <sheetData sheetId="7494"/>
      <sheetData sheetId="7495"/>
      <sheetData sheetId="7496"/>
      <sheetData sheetId="7497"/>
      <sheetData sheetId="7498"/>
      <sheetData sheetId="7499"/>
      <sheetData sheetId="7500"/>
      <sheetData sheetId="7501"/>
      <sheetData sheetId="7502"/>
      <sheetData sheetId="7503"/>
      <sheetData sheetId="7504"/>
      <sheetData sheetId="7505"/>
      <sheetData sheetId="7506"/>
      <sheetData sheetId="7507"/>
      <sheetData sheetId="7508"/>
      <sheetData sheetId="7509"/>
      <sheetData sheetId="7510"/>
      <sheetData sheetId="7511"/>
      <sheetData sheetId="7512"/>
      <sheetData sheetId="7513"/>
      <sheetData sheetId="7514"/>
      <sheetData sheetId="7515"/>
      <sheetData sheetId="7516"/>
      <sheetData sheetId="7517"/>
      <sheetData sheetId="7518"/>
      <sheetData sheetId="7519"/>
      <sheetData sheetId="7520"/>
      <sheetData sheetId="7521"/>
      <sheetData sheetId="7522"/>
      <sheetData sheetId="7523"/>
      <sheetData sheetId="7524"/>
      <sheetData sheetId="7525"/>
      <sheetData sheetId="7526"/>
      <sheetData sheetId="7527"/>
      <sheetData sheetId="7528"/>
      <sheetData sheetId="7529"/>
      <sheetData sheetId="7530"/>
      <sheetData sheetId="7531"/>
      <sheetData sheetId="7532"/>
      <sheetData sheetId="7533"/>
      <sheetData sheetId="7534"/>
      <sheetData sheetId="7535"/>
      <sheetData sheetId="7536"/>
      <sheetData sheetId="7537"/>
      <sheetData sheetId="7538"/>
      <sheetData sheetId="7539"/>
      <sheetData sheetId="7540"/>
      <sheetData sheetId="7541"/>
      <sheetData sheetId="7542"/>
      <sheetData sheetId="7543"/>
      <sheetData sheetId="7544"/>
      <sheetData sheetId="7545"/>
      <sheetData sheetId="7546"/>
      <sheetData sheetId="7547"/>
      <sheetData sheetId="7548"/>
      <sheetData sheetId="7549"/>
      <sheetData sheetId="7550"/>
      <sheetData sheetId="7551"/>
      <sheetData sheetId="7552"/>
      <sheetData sheetId="7553"/>
      <sheetData sheetId="7554"/>
      <sheetData sheetId="7555"/>
      <sheetData sheetId="7556"/>
      <sheetData sheetId="7557"/>
      <sheetData sheetId="7558"/>
      <sheetData sheetId="7559"/>
      <sheetData sheetId="7560"/>
      <sheetData sheetId="7561"/>
      <sheetData sheetId="7562"/>
      <sheetData sheetId="7563"/>
      <sheetData sheetId="7564"/>
      <sheetData sheetId="7565"/>
      <sheetData sheetId="7566"/>
      <sheetData sheetId="7567"/>
      <sheetData sheetId="7568"/>
      <sheetData sheetId="7569"/>
      <sheetData sheetId="7570"/>
      <sheetData sheetId="7571"/>
      <sheetData sheetId="7572"/>
      <sheetData sheetId="7573"/>
      <sheetData sheetId="7574"/>
      <sheetData sheetId="7575"/>
      <sheetData sheetId="7576"/>
      <sheetData sheetId="7577"/>
      <sheetData sheetId="7578"/>
      <sheetData sheetId="7579"/>
      <sheetData sheetId="7580"/>
      <sheetData sheetId="7581"/>
      <sheetData sheetId="7582"/>
      <sheetData sheetId="7583"/>
      <sheetData sheetId="7584"/>
      <sheetData sheetId="7585"/>
      <sheetData sheetId="7586"/>
      <sheetData sheetId="7587"/>
      <sheetData sheetId="7588"/>
      <sheetData sheetId="7589"/>
      <sheetData sheetId="7590"/>
      <sheetData sheetId="7591"/>
      <sheetData sheetId="7592"/>
      <sheetData sheetId="7593"/>
      <sheetData sheetId="7594"/>
      <sheetData sheetId="7595"/>
      <sheetData sheetId="7596"/>
      <sheetData sheetId="7597"/>
      <sheetData sheetId="7598"/>
      <sheetData sheetId="7599"/>
      <sheetData sheetId="7600"/>
      <sheetData sheetId="7601"/>
      <sheetData sheetId="7602"/>
      <sheetData sheetId="7603"/>
      <sheetData sheetId="7604"/>
      <sheetData sheetId="7605"/>
      <sheetData sheetId="7606"/>
      <sheetData sheetId="7607"/>
      <sheetData sheetId="7608"/>
      <sheetData sheetId="7609"/>
      <sheetData sheetId="7610"/>
      <sheetData sheetId="7611"/>
      <sheetData sheetId="7612"/>
      <sheetData sheetId="7613"/>
      <sheetData sheetId="7614"/>
      <sheetData sheetId="7615"/>
      <sheetData sheetId="7616"/>
      <sheetData sheetId="7617"/>
      <sheetData sheetId="7618"/>
      <sheetData sheetId="7619"/>
      <sheetData sheetId="7620"/>
      <sheetData sheetId="7621"/>
      <sheetData sheetId="7622"/>
      <sheetData sheetId="7623"/>
      <sheetData sheetId="7624"/>
      <sheetData sheetId="7625"/>
      <sheetData sheetId="7626"/>
      <sheetData sheetId="7627"/>
      <sheetData sheetId="7628"/>
      <sheetData sheetId="7629"/>
      <sheetData sheetId="7630"/>
      <sheetData sheetId="7631"/>
      <sheetData sheetId="7632"/>
      <sheetData sheetId="7633"/>
      <sheetData sheetId="7634"/>
      <sheetData sheetId="7635"/>
      <sheetData sheetId="7636"/>
      <sheetData sheetId="7637"/>
      <sheetData sheetId="7638"/>
      <sheetData sheetId="7639"/>
      <sheetData sheetId="7640"/>
      <sheetData sheetId="7641"/>
      <sheetData sheetId="7642"/>
      <sheetData sheetId="7643"/>
      <sheetData sheetId="7644"/>
      <sheetData sheetId="7645"/>
      <sheetData sheetId="7646"/>
      <sheetData sheetId="7647"/>
      <sheetData sheetId="7648"/>
      <sheetData sheetId="7649"/>
      <sheetData sheetId="7650"/>
      <sheetData sheetId="7651"/>
      <sheetData sheetId="7652"/>
      <sheetData sheetId="7653"/>
      <sheetData sheetId="7654"/>
      <sheetData sheetId="7655"/>
      <sheetData sheetId="7656"/>
      <sheetData sheetId="7657"/>
      <sheetData sheetId="7658"/>
      <sheetData sheetId="7659"/>
      <sheetData sheetId="7660"/>
      <sheetData sheetId="7661"/>
      <sheetData sheetId="7662"/>
      <sheetData sheetId="7663"/>
      <sheetData sheetId="7664"/>
      <sheetData sheetId="7665"/>
      <sheetData sheetId="7666"/>
      <sheetData sheetId="7667"/>
      <sheetData sheetId="7668"/>
      <sheetData sheetId="7669"/>
      <sheetData sheetId="7670"/>
      <sheetData sheetId="7671"/>
      <sheetData sheetId="7672"/>
      <sheetData sheetId="7673"/>
      <sheetData sheetId="7674"/>
      <sheetData sheetId="7675"/>
      <sheetData sheetId="7676"/>
      <sheetData sheetId="7677"/>
      <sheetData sheetId="7678"/>
      <sheetData sheetId="7679"/>
      <sheetData sheetId="7680"/>
      <sheetData sheetId="7681"/>
      <sheetData sheetId="7682"/>
      <sheetData sheetId="7683"/>
      <sheetData sheetId="7684"/>
      <sheetData sheetId="7685"/>
      <sheetData sheetId="7686"/>
      <sheetData sheetId="7687"/>
      <sheetData sheetId="7688"/>
      <sheetData sheetId="7689"/>
      <sheetData sheetId="7690"/>
      <sheetData sheetId="7691"/>
      <sheetData sheetId="7692"/>
      <sheetData sheetId="7693"/>
      <sheetData sheetId="7694"/>
      <sheetData sheetId="7695"/>
      <sheetData sheetId="7696"/>
      <sheetData sheetId="7697"/>
      <sheetData sheetId="7698"/>
      <sheetData sheetId="7699"/>
      <sheetData sheetId="7700"/>
      <sheetData sheetId="7701"/>
      <sheetData sheetId="7702"/>
      <sheetData sheetId="7703"/>
      <sheetData sheetId="7704"/>
      <sheetData sheetId="7705"/>
      <sheetData sheetId="7706"/>
      <sheetData sheetId="7707"/>
      <sheetData sheetId="7708"/>
      <sheetData sheetId="7709"/>
      <sheetData sheetId="7710"/>
      <sheetData sheetId="7711"/>
      <sheetData sheetId="7712"/>
      <sheetData sheetId="7713"/>
      <sheetData sheetId="7714"/>
      <sheetData sheetId="7715"/>
      <sheetData sheetId="7716"/>
      <sheetData sheetId="7717"/>
      <sheetData sheetId="7718"/>
      <sheetData sheetId="7719"/>
      <sheetData sheetId="7720"/>
      <sheetData sheetId="7721"/>
      <sheetData sheetId="7722"/>
      <sheetData sheetId="7723"/>
      <sheetData sheetId="7724"/>
      <sheetData sheetId="7725"/>
      <sheetData sheetId="7726"/>
      <sheetData sheetId="7727"/>
      <sheetData sheetId="7728"/>
      <sheetData sheetId="7729"/>
      <sheetData sheetId="7730"/>
      <sheetData sheetId="7731"/>
      <sheetData sheetId="7732"/>
      <sheetData sheetId="7733"/>
      <sheetData sheetId="7734"/>
      <sheetData sheetId="7735"/>
      <sheetData sheetId="7736"/>
      <sheetData sheetId="7737"/>
      <sheetData sheetId="7738"/>
      <sheetData sheetId="7739"/>
      <sheetData sheetId="7740"/>
      <sheetData sheetId="7741"/>
      <sheetData sheetId="7742"/>
      <sheetData sheetId="7743"/>
      <sheetData sheetId="7744"/>
      <sheetData sheetId="7745"/>
      <sheetData sheetId="7746"/>
      <sheetData sheetId="7747"/>
      <sheetData sheetId="7748"/>
      <sheetData sheetId="7749"/>
      <sheetData sheetId="7750"/>
      <sheetData sheetId="7751"/>
      <sheetData sheetId="7752"/>
      <sheetData sheetId="7753"/>
      <sheetData sheetId="7754"/>
      <sheetData sheetId="7755"/>
      <sheetData sheetId="7756"/>
      <sheetData sheetId="7757"/>
      <sheetData sheetId="7758"/>
      <sheetData sheetId="7759"/>
      <sheetData sheetId="7760"/>
      <sheetData sheetId="7761"/>
      <sheetData sheetId="7762"/>
      <sheetData sheetId="7763"/>
      <sheetData sheetId="7764"/>
      <sheetData sheetId="7765"/>
      <sheetData sheetId="7766"/>
      <sheetData sheetId="7767"/>
      <sheetData sheetId="7768"/>
      <sheetData sheetId="7769"/>
      <sheetData sheetId="7770"/>
      <sheetData sheetId="7771"/>
      <sheetData sheetId="7772"/>
      <sheetData sheetId="7773"/>
      <sheetData sheetId="7774"/>
      <sheetData sheetId="7775"/>
      <sheetData sheetId="7776"/>
      <sheetData sheetId="7777"/>
      <sheetData sheetId="7778"/>
      <sheetData sheetId="7779"/>
      <sheetData sheetId="7780"/>
      <sheetData sheetId="7781"/>
      <sheetData sheetId="7782"/>
      <sheetData sheetId="7783"/>
      <sheetData sheetId="7784"/>
      <sheetData sheetId="7785"/>
      <sheetData sheetId="7786"/>
      <sheetData sheetId="7787"/>
      <sheetData sheetId="7788"/>
      <sheetData sheetId="7789"/>
      <sheetData sheetId="7790"/>
      <sheetData sheetId="7791"/>
      <sheetData sheetId="7792"/>
      <sheetData sheetId="7793"/>
      <sheetData sheetId="7794"/>
      <sheetData sheetId="7795"/>
      <sheetData sheetId="7796"/>
      <sheetData sheetId="7797"/>
      <sheetData sheetId="7798"/>
      <sheetData sheetId="7799"/>
      <sheetData sheetId="7800"/>
      <sheetData sheetId="7801"/>
      <sheetData sheetId="7802"/>
      <sheetData sheetId="7803"/>
      <sheetData sheetId="7804"/>
      <sheetData sheetId="7805"/>
      <sheetData sheetId="7806"/>
      <sheetData sheetId="7807"/>
      <sheetData sheetId="7808"/>
      <sheetData sheetId="7809"/>
      <sheetData sheetId="7810"/>
      <sheetData sheetId="7811"/>
      <sheetData sheetId="7812"/>
      <sheetData sheetId="7813"/>
      <sheetData sheetId="7814"/>
      <sheetData sheetId="7815"/>
      <sheetData sheetId="7816"/>
      <sheetData sheetId="7817"/>
      <sheetData sheetId="7818"/>
      <sheetData sheetId="7819"/>
      <sheetData sheetId="7820"/>
      <sheetData sheetId="7821"/>
      <sheetData sheetId="7822"/>
      <sheetData sheetId="7823"/>
      <sheetData sheetId="7824"/>
      <sheetData sheetId="7825"/>
      <sheetData sheetId="7826"/>
      <sheetData sheetId="7827"/>
      <sheetData sheetId="7828"/>
      <sheetData sheetId="7829"/>
      <sheetData sheetId="7830"/>
      <sheetData sheetId="7831"/>
      <sheetData sheetId="7832"/>
      <sheetData sheetId="7833"/>
      <sheetData sheetId="7834"/>
      <sheetData sheetId="7835"/>
      <sheetData sheetId="7836"/>
      <sheetData sheetId="7837"/>
      <sheetData sheetId="7838"/>
      <sheetData sheetId="7839"/>
      <sheetData sheetId="7840"/>
      <sheetData sheetId="7841"/>
      <sheetData sheetId="7842"/>
      <sheetData sheetId="7843"/>
      <sheetData sheetId="7844"/>
      <sheetData sheetId="7845"/>
      <sheetData sheetId="7846"/>
      <sheetData sheetId="7847"/>
      <sheetData sheetId="7848"/>
      <sheetData sheetId="7849"/>
      <sheetData sheetId="7850"/>
      <sheetData sheetId="7851"/>
      <sheetData sheetId="7852"/>
      <sheetData sheetId="7853"/>
      <sheetData sheetId="7854"/>
      <sheetData sheetId="7855"/>
      <sheetData sheetId="7856"/>
      <sheetData sheetId="7857"/>
      <sheetData sheetId="7858"/>
      <sheetData sheetId="7859"/>
      <sheetData sheetId="7860"/>
      <sheetData sheetId="7861"/>
      <sheetData sheetId="7862"/>
      <sheetData sheetId="7863"/>
      <sheetData sheetId="7864"/>
      <sheetData sheetId="7865"/>
      <sheetData sheetId="7866"/>
      <sheetData sheetId="7867"/>
      <sheetData sheetId="7868"/>
      <sheetData sheetId="7869"/>
      <sheetData sheetId="7870"/>
      <sheetData sheetId="7871"/>
      <sheetData sheetId="7872"/>
      <sheetData sheetId="7873"/>
      <sheetData sheetId="7874"/>
      <sheetData sheetId="7875"/>
      <sheetData sheetId="7876"/>
      <sheetData sheetId="7877"/>
      <sheetData sheetId="7878"/>
      <sheetData sheetId="7879"/>
      <sheetData sheetId="7880"/>
      <sheetData sheetId="7881"/>
      <sheetData sheetId="7882"/>
      <sheetData sheetId="7883"/>
      <sheetData sheetId="7884"/>
      <sheetData sheetId="7885"/>
      <sheetData sheetId="7886"/>
      <sheetData sheetId="7887"/>
      <sheetData sheetId="7888"/>
      <sheetData sheetId="7889"/>
      <sheetData sheetId="7890"/>
      <sheetData sheetId="7891"/>
      <sheetData sheetId="7892"/>
      <sheetData sheetId="7893"/>
      <sheetData sheetId="7894"/>
      <sheetData sheetId="7895"/>
      <sheetData sheetId="7896"/>
      <sheetData sheetId="7897"/>
      <sheetData sheetId="7898"/>
      <sheetData sheetId="7899"/>
      <sheetData sheetId="7900"/>
      <sheetData sheetId="7901"/>
      <sheetData sheetId="7902"/>
      <sheetData sheetId="7903"/>
      <sheetData sheetId="7904"/>
      <sheetData sheetId="7905"/>
      <sheetData sheetId="7906"/>
      <sheetData sheetId="7907"/>
      <sheetData sheetId="7908"/>
      <sheetData sheetId="7909"/>
      <sheetData sheetId="7910"/>
      <sheetData sheetId="7911"/>
      <sheetData sheetId="7912"/>
      <sheetData sheetId="7913"/>
      <sheetData sheetId="7914"/>
      <sheetData sheetId="7915"/>
      <sheetData sheetId="7916"/>
      <sheetData sheetId="7917"/>
      <sheetData sheetId="7918"/>
      <sheetData sheetId="7919"/>
      <sheetData sheetId="7920"/>
      <sheetData sheetId="7921"/>
      <sheetData sheetId="7922"/>
      <sheetData sheetId="7923"/>
      <sheetData sheetId="7924"/>
      <sheetData sheetId="7925"/>
      <sheetData sheetId="7926"/>
      <sheetData sheetId="7927"/>
      <sheetData sheetId="7928"/>
      <sheetData sheetId="7929"/>
      <sheetData sheetId="7930"/>
      <sheetData sheetId="7931"/>
      <sheetData sheetId="7932"/>
      <sheetData sheetId="7933"/>
      <sheetData sheetId="7934"/>
      <sheetData sheetId="7935"/>
      <sheetData sheetId="7936"/>
      <sheetData sheetId="7937"/>
      <sheetData sheetId="7938"/>
      <sheetData sheetId="7939"/>
      <sheetData sheetId="7940"/>
      <sheetData sheetId="7941"/>
      <sheetData sheetId="7942"/>
      <sheetData sheetId="7943"/>
      <sheetData sheetId="7944"/>
      <sheetData sheetId="7945"/>
      <sheetData sheetId="7946"/>
      <sheetData sheetId="7947"/>
      <sheetData sheetId="7948"/>
      <sheetData sheetId="7949"/>
      <sheetData sheetId="7950"/>
      <sheetData sheetId="7951"/>
      <sheetData sheetId="7952"/>
      <sheetData sheetId="7953"/>
      <sheetData sheetId="7954"/>
      <sheetData sheetId="7955"/>
      <sheetData sheetId="7956"/>
      <sheetData sheetId="7957"/>
      <sheetData sheetId="7958"/>
      <sheetData sheetId="7959"/>
      <sheetData sheetId="7960"/>
      <sheetData sheetId="7961"/>
      <sheetData sheetId="7962"/>
      <sheetData sheetId="7963"/>
      <sheetData sheetId="7964"/>
      <sheetData sheetId="7965"/>
      <sheetData sheetId="7966"/>
      <sheetData sheetId="7967"/>
      <sheetData sheetId="7968"/>
      <sheetData sheetId="7969"/>
      <sheetData sheetId="7970"/>
      <sheetData sheetId="7971"/>
      <sheetData sheetId="7972"/>
      <sheetData sheetId="7973"/>
      <sheetData sheetId="7974"/>
      <sheetData sheetId="7975"/>
      <sheetData sheetId="7976"/>
      <sheetData sheetId="7977"/>
      <sheetData sheetId="7978"/>
      <sheetData sheetId="7979"/>
      <sheetData sheetId="7980"/>
      <sheetData sheetId="7981"/>
      <sheetData sheetId="7982"/>
      <sheetData sheetId="7983"/>
      <sheetData sheetId="7984"/>
      <sheetData sheetId="7985"/>
      <sheetData sheetId="7986"/>
      <sheetData sheetId="7987"/>
      <sheetData sheetId="7988"/>
      <sheetData sheetId="7989"/>
      <sheetData sheetId="7990"/>
      <sheetData sheetId="7991"/>
      <sheetData sheetId="7992"/>
      <sheetData sheetId="7993"/>
      <sheetData sheetId="7994"/>
      <sheetData sheetId="7995"/>
      <sheetData sheetId="7996"/>
      <sheetData sheetId="7997"/>
      <sheetData sheetId="7998"/>
      <sheetData sheetId="7999"/>
      <sheetData sheetId="8000"/>
      <sheetData sheetId="8001"/>
      <sheetData sheetId="8002"/>
      <sheetData sheetId="8003"/>
      <sheetData sheetId="8004"/>
      <sheetData sheetId="8005"/>
      <sheetData sheetId="8006"/>
      <sheetData sheetId="8007"/>
      <sheetData sheetId="8008"/>
      <sheetData sheetId="8009"/>
      <sheetData sheetId="8010"/>
      <sheetData sheetId="8011"/>
      <sheetData sheetId="8012"/>
      <sheetData sheetId="8013"/>
      <sheetData sheetId="8014"/>
      <sheetData sheetId="8015"/>
      <sheetData sheetId="8016"/>
      <sheetData sheetId="8017"/>
      <sheetData sheetId="8018"/>
      <sheetData sheetId="8019"/>
      <sheetData sheetId="8020"/>
      <sheetData sheetId="8021"/>
      <sheetData sheetId="8022"/>
      <sheetData sheetId="8023"/>
      <sheetData sheetId="8024"/>
      <sheetData sheetId="8025"/>
      <sheetData sheetId="8026"/>
      <sheetData sheetId="8027"/>
      <sheetData sheetId="8028"/>
      <sheetData sheetId="8029"/>
      <sheetData sheetId="8030"/>
      <sheetData sheetId="8031"/>
      <sheetData sheetId="8032"/>
      <sheetData sheetId="8033"/>
      <sheetData sheetId="8034"/>
      <sheetData sheetId="8035"/>
      <sheetData sheetId="8036"/>
      <sheetData sheetId="8037"/>
      <sheetData sheetId="8038"/>
      <sheetData sheetId="8039"/>
      <sheetData sheetId="8040"/>
      <sheetData sheetId="8041"/>
      <sheetData sheetId="8042"/>
      <sheetData sheetId="8043"/>
      <sheetData sheetId="8044"/>
      <sheetData sheetId="8045"/>
      <sheetData sheetId="8046"/>
      <sheetData sheetId="8047"/>
      <sheetData sheetId="8048"/>
      <sheetData sheetId="8049"/>
      <sheetData sheetId="8050"/>
      <sheetData sheetId="8051"/>
      <sheetData sheetId="8052"/>
      <sheetData sheetId="8053"/>
      <sheetData sheetId="8054"/>
      <sheetData sheetId="8055"/>
      <sheetData sheetId="8056"/>
      <sheetData sheetId="8057"/>
      <sheetData sheetId="8058"/>
      <sheetData sheetId="8059"/>
      <sheetData sheetId="8060"/>
      <sheetData sheetId="8061"/>
      <sheetData sheetId="8062"/>
      <sheetData sheetId="8063"/>
      <sheetData sheetId="8064"/>
      <sheetData sheetId="8065"/>
      <sheetData sheetId="8066"/>
      <sheetData sheetId="8067"/>
      <sheetData sheetId="8068"/>
      <sheetData sheetId="8069"/>
      <sheetData sheetId="8070"/>
      <sheetData sheetId="8071"/>
      <sheetData sheetId="8072"/>
      <sheetData sheetId="8073"/>
      <sheetData sheetId="8074"/>
      <sheetData sheetId="8075"/>
      <sheetData sheetId="8076"/>
      <sheetData sheetId="8077"/>
      <sheetData sheetId="8078"/>
      <sheetData sheetId="8079"/>
      <sheetData sheetId="8080"/>
      <sheetData sheetId="8081"/>
      <sheetData sheetId="8082"/>
      <sheetData sheetId="8083"/>
      <sheetData sheetId="8084"/>
      <sheetData sheetId="8085"/>
      <sheetData sheetId="8086"/>
      <sheetData sheetId="8087"/>
      <sheetData sheetId="8088"/>
      <sheetData sheetId="8089"/>
      <sheetData sheetId="8090"/>
      <sheetData sheetId="8091"/>
      <sheetData sheetId="8092"/>
      <sheetData sheetId="8093"/>
      <sheetData sheetId="8094"/>
      <sheetData sheetId="8095"/>
      <sheetData sheetId="8096"/>
      <sheetData sheetId="8097"/>
      <sheetData sheetId="8098"/>
      <sheetData sheetId="8099"/>
      <sheetData sheetId="8100"/>
      <sheetData sheetId="8101"/>
      <sheetData sheetId="8102"/>
      <sheetData sheetId="8103"/>
      <sheetData sheetId="8104"/>
      <sheetData sheetId="8105"/>
      <sheetData sheetId="8106"/>
      <sheetData sheetId="8107"/>
      <sheetData sheetId="8108"/>
      <sheetData sheetId="8109"/>
      <sheetData sheetId="8110"/>
      <sheetData sheetId="8111"/>
      <sheetData sheetId="8112"/>
      <sheetData sheetId="8113"/>
      <sheetData sheetId="8114"/>
      <sheetData sheetId="8115"/>
      <sheetData sheetId="8116"/>
      <sheetData sheetId="8117"/>
      <sheetData sheetId="8118"/>
      <sheetData sheetId="8119"/>
      <sheetData sheetId="8120"/>
      <sheetData sheetId="8121"/>
      <sheetData sheetId="8122"/>
      <sheetData sheetId="8123"/>
      <sheetData sheetId="8124"/>
      <sheetData sheetId="8125"/>
      <sheetData sheetId="8126"/>
      <sheetData sheetId="8127"/>
      <sheetData sheetId="8128"/>
      <sheetData sheetId="8129"/>
      <sheetData sheetId="8130"/>
      <sheetData sheetId="8131"/>
      <sheetData sheetId="8132"/>
      <sheetData sheetId="8133"/>
      <sheetData sheetId="8134"/>
      <sheetData sheetId="8135"/>
      <sheetData sheetId="8136"/>
      <sheetData sheetId="8137"/>
      <sheetData sheetId="8138"/>
      <sheetData sheetId="8139"/>
      <sheetData sheetId="8140"/>
      <sheetData sheetId="8141"/>
      <sheetData sheetId="8142"/>
      <sheetData sheetId="8143"/>
      <sheetData sheetId="8144"/>
      <sheetData sheetId="8145"/>
      <sheetData sheetId="8146"/>
      <sheetData sheetId="8147"/>
      <sheetData sheetId="8148"/>
      <sheetData sheetId="8149"/>
      <sheetData sheetId="8150"/>
      <sheetData sheetId="8151"/>
      <sheetData sheetId="8152"/>
      <sheetData sheetId="8153"/>
      <sheetData sheetId="8154"/>
      <sheetData sheetId="8155"/>
      <sheetData sheetId="8156"/>
      <sheetData sheetId="8157"/>
      <sheetData sheetId="8158"/>
      <sheetData sheetId="8159"/>
      <sheetData sheetId="8160"/>
      <sheetData sheetId="8161"/>
      <sheetData sheetId="8162"/>
      <sheetData sheetId="8163"/>
      <sheetData sheetId="8164"/>
      <sheetData sheetId="8165"/>
      <sheetData sheetId="8166"/>
      <sheetData sheetId="8167"/>
      <sheetData sheetId="8168"/>
      <sheetData sheetId="8169"/>
      <sheetData sheetId="8170"/>
      <sheetData sheetId="8171"/>
      <sheetData sheetId="8172"/>
      <sheetData sheetId="8173"/>
      <sheetData sheetId="8174"/>
      <sheetData sheetId="8175"/>
      <sheetData sheetId="8176"/>
      <sheetData sheetId="8177"/>
      <sheetData sheetId="8178"/>
      <sheetData sheetId="8179"/>
      <sheetData sheetId="8180"/>
      <sheetData sheetId="8181"/>
      <sheetData sheetId="8182"/>
      <sheetData sheetId="8183"/>
      <sheetData sheetId="8184"/>
      <sheetData sheetId="8185"/>
      <sheetData sheetId="8186"/>
      <sheetData sheetId="8187"/>
      <sheetData sheetId="8188"/>
      <sheetData sheetId="8189"/>
      <sheetData sheetId="8190"/>
      <sheetData sheetId="8191"/>
      <sheetData sheetId="8192"/>
      <sheetData sheetId="8193"/>
      <sheetData sheetId="8194"/>
      <sheetData sheetId="8195"/>
      <sheetData sheetId="8196"/>
      <sheetData sheetId="8197"/>
      <sheetData sheetId="8198"/>
      <sheetData sheetId="8199"/>
      <sheetData sheetId="8200"/>
      <sheetData sheetId="8201"/>
      <sheetData sheetId="8202"/>
      <sheetData sheetId="8203"/>
      <sheetData sheetId="8204"/>
      <sheetData sheetId="8205"/>
      <sheetData sheetId="8206"/>
      <sheetData sheetId="8207"/>
      <sheetData sheetId="8208"/>
      <sheetData sheetId="8209"/>
      <sheetData sheetId="8210"/>
      <sheetData sheetId="8211"/>
      <sheetData sheetId="8212"/>
      <sheetData sheetId="8213"/>
      <sheetData sheetId="8214"/>
      <sheetData sheetId="8215"/>
      <sheetData sheetId="8216"/>
      <sheetData sheetId="8217"/>
      <sheetData sheetId="8218"/>
      <sheetData sheetId="8219"/>
      <sheetData sheetId="8220"/>
      <sheetData sheetId="8221"/>
      <sheetData sheetId="8222"/>
      <sheetData sheetId="8223"/>
      <sheetData sheetId="8224"/>
      <sheetData sheetId="8225"/>
      <sheetData sheetId="8226"/>
      <sheetData sheetId="8227"/>
      <sheetData sheetId="8228"/>
      <sheetData sheetId="8229"/>
      <sheetData sheetId="8230"/>
      <sheetData sheetId="8231"/>
      <sheetData sheetId="8232"/>
      <sheetData sheetId="8233"/>
      <sheetData sheetId="8234"/>
      <sheetData sheetId="8235"/>
      <sheetData sheetId="8236"/>
      <sheetData sheetId="8237"/>
      <sheetData sheetId="8238"/>
      <sheetData sheetId="8239"/>
      <sheetData sheetId="8240"/>
      <sheetData sheetId="8241"/>
      <sheetData sheetId="8242"/>
      <sheetData sheetId="8243"/>
      <sheetData sheetId="8244"/>
      <sheetData sheetId="8245"/>
      <sheetData sheetId="8246"/>
      <sheetData sheetId="8247"/>
      <sheetData sheetId="8248"/>
      <sheetData sheetId="8249"/>
      <sheetData sheetId="8250"/>
      <sheetData sheetId="8251"/>
      <sheetData sheetId="8252"/>
      <sheetData sheetId="8253"/>
      <sheetData sheetId="8254"/>
      <sheetData sheetId="8255"/>
      <sheetData sheetId="8256"/>
      <sheetData sheetId="8257"/>
      <sheetData sheetId="8258"/>
      <sheetData sheetId="8259"/>
      <sheetData sheetId="8260"/>
      <sheetData sheetId="8261"/>
      <sheetData sheetId="8262"/>
      <sheetData sheetId="8263"/>
      <sheetData sheetId="8264"/>
      <sheetData sheetId="8265"/>
      <sheetData sheetId="8266"/>
      <sheetData sheetId="8267"/>
      <sheetData sheetId="8268"/>
      <sheetData sheetId="8269"/>
      <sheetData sheetId="8270"/>
      <sheetData sheetId="8271"/>
      <sheetData sheetId="8272"/>
      <sheetData sheetId="8273"/>
      <sheetData sheetId="8274"/>
      <sheetData sheetId="8275"/>
      <sheetData sheetId="8276"/>
      <sheetData sheetId="8277"/>
      <sheetData sheetId="8278"/>
      <sheetData sheetId="8279"/>
      <sheetData sheetId="8280"/>
      <sheetData sheetId="8281"/>
      <sheetData sheetId="8282"/>
      <sheetData sheetId="8283"/>
      <sheetData sheetId="8284"/>
      <sheetData sheetId="8285"/>
      <sheetData sheetId="8286"/>
      <sheetData sheetId="8287"/>
      <sheetData sheetId="8288"/>
      <sheetData sheetId="8289"/>
      <sheetData sheetId="8290"/>
      <sheetData sheetId="8291"/>
      <sheetData sheetId="8292"/>
      <sheetData sheetId="8293"/>
      <sheetData sheetId="8294"/>
      <sheetData sheetId="8295"/>
      <sheetData sheetId="8296"/>
      <sheetData sheetId="8297"/>
      <sheetData sheetId="8298"/>
      <sheetData sheetId="8299"/>
      <sheetData sheetId="8300"/>
      <sheetData sheetId="8301"/>
      <sheetData sheetId="8302"/>
      <sheetData sheetId="8303"/>
      <sheetData sheetId="8304"/>
      <sheetData sheetId="8305"/>
      <sheetData sheetId="8306"/>
      <sheetData sheetId="8307"/>
      <sheetData sheetId="8308"/>
      <sheetData sheetId="8309"/>
      <sheetData sheetId="8310"/>
      <sheetData sheetId="8311"/>
      <sheetData sheetId="8312"/>
      <sheetData sheetId="8313"/>
      <sheetData sheetId="8314"/>
      <sheetData sheetId="8315"/>
      <sheetData sheetId="8316"/>
      <sheetData sheetId="8317"/>
      <sheetData sheetId="8318"/>
      <sheetData sheetId="8319"/>
      <sheetData sheetId="8320"/>
      <sheetData sheetId="8321"/>
      <sheetData sheetId="8322"/>
      <sheetData sheetId="8323"/>
      <sheetData sheetId="8324"/>
      <sheetData sheetId="8325"/>
      <sheetData sheetId="8326"/>
      <sheetData sheetId="8327"/>
      <sheetData sheetId="8328"/>
      <sheetData sheetId="8329"/>
      <sheetData sheetId="8330"/>
      <sheetData sheetId="8331"/>
      <sheetData sheetId="8332"/>
      <sheetData sheetId="8333"/>
      <sheetData sheetId="8334"/>
      <sheetData sheetId="8335"/>
      <sheetData sheetId="8336"/>
      <sheetData sheetId="8337"/>
      <sheetData sheetId="8338"/>
      <sheetData sheetId="8339"/>
      <sheetData sheetId="8340"/>
      <sheetData sheetId="8341"/>
      <sheetData sheetId="8342"/>
      <sheetData sheetId="8343"/>
      <sheetData sheetId="8344"/>
      <sheetData sheetId="8345"/>
      <sheetData sheetId="8346"/>
      <sheetData sheetId="8347"/>
      <sheetData sheetId="8348"/>
      <sheetData sheetId="8349"/>
      <sheetData sheetId="8350"/>
      <sheetData sheetId="8351"/>
      <sheetData sheetId="8352"/>
      <sheetData sheetId="8353"/>
      <sheetData sheetId="8354"/>
      <sheetData sheetId="8355"/>
      <sheetData sheetId="8356"/>
      <sheetData sheetId="8357"/>
      <sheetData sheetId="8358"/>
      <sheetData sheetId="8359"/>
      <sheetData sheetId="8360"/>
      <sheetData sheetId="8361"/>
      <sheetData sheetId="8362"/>
      <sheetData sheetId="8363"/>
      <sheetData sheetId="8364"/>
      <sheetData sheetId="8365"/>
      <sheetData sheetId="8366"/>
      <sheetData sheetId="8367"/>
      <sheetData sheetId="8368"/>
      <sheetData sheetId="8369"/>
      <sheetData sheetId="8370"/>
      <sheetData sheetId="8371"/>
      <sheetData sheetId="8372"/>
      <sheetData sheetId="8373"/>
      <sheetData sheetId="8374"/>
      <sheetData sheetId="8375"/>
      <sheetData sheetId="8376"/>
      <sheetData sheetId="8377"/>
      <sheetData sheetId="8378"/>
      <sheetData sheetId="8379"/>
      <sheetData sheetId="8380"/>
      <sheetData sheetId="8381"/>
      <sheetData sheetId="8382"/>
      <sheetData sheetId="8383"/>
      <sheetData sheetId="8384"/>
      <sheetData sheetId="8385"/>
      <sheetData sheetId="8386"/>
      <sheetData sheetId="8387"/>
      <sheetData sheetId="8388"/>
      <sheetData sheetId="8389"/>
      <sheetData sheetId="8390"/>
      <sheetData sheetId="8391"/>
      <sheetData sheetId="8392"/>
      <sheetData sheetId="8393"/>
      <sheetData sheetId="8394"/>
      <sheetData sheetId="8395"/>
      <sheetData sheetId="8396"/>
      <sheetData sheetId="8397"/>
      <sheetData sheetId="8398"/>
      <sheetData sheetId="8399"/>
      <sheetData sheetId="8400"/>
      <sheetData sheetId="8401"/>
      <sheetData sheetId="8402"/>
      <sheetData sheetId="8403"/>
      <sheetData sheetId="8404"/>
      <sheetData sheetId="8405"/>
      <sheetData sheetId="8406"/>
      <sheetData sheetId="8407"/>
      <sheetData sheetId="8408"/>
      <sheetData sheetId="8409"/>
      <sheetData sheetId="8410"/>
      <sheetData sheetId="8411"/>
      <sheetData sheetId="8412"/>
      <sheetData sheetId="8413"/>
      <sheetData sheetId="8414"/>
      <sheetData sheetId="8415"/>
      <sheetData sheetId="8416"/>
      <sheetData sheetId="8417"/>
      <sheetData sheetId="8418"/>
      <sheetData sheetId="8419"/>
      <sheetData sheetId="8420"/>
      <sheetData sheetId="8421"/>
      <sheetData sheetId="8422"/>
      <sheetData sheetId="8423"/>
      <sheetData sheetId="8424"/>
      <sheetData sheetId="8425"/>
      <sheetData sheetId="8426"/>
      <sheetData sheetId="8427"/>
      <sheetData sheetId="8428"/>
      <sheetData sheetId="8429"/>
      <sheetData sheetId="8430"/>
      <sheetData sheetId="8431"/>
      <sheetData sheetId="8432"/>
      <sheetData sheetId="8433"/>
      <sheetData sheetId="8434"/>
      <sheetData sheetId="8435"/>
      <sheetData sheetId="8436"/>
      <sheetData sheetId="8437"/>
      <sheetData sheetId="8438"/>
      <sheetData sheetId="8439"/>
      <sheetData sheetId="8440"/>
      <sheetData sheetId="8441"/>
      <sheetData sheetId="8442"/>
      <sheetData sheetId="8443"/>
      <sheetData sheetId="8444"/>
      <sheetData sheetId="8445"/>
      <sheetData sheetId="8446"/>
      <sheetData sheetId="8447"/>
      <sheetData sheetId="8448"/>
      <sheetData sheetId="8449"/>
      <sheetData sheetId="8450"/>
      <sheetData sheetId="8451"/>
      <sheetData sheetId="8452"/>
      <sheetData sheetId="8453"/>
      <sheetData sheetId="8454"/>
      <sheetData sheetId="8455"/>
      <sheetData sheetId="8456"/>
      <sheetData sheetId="8457"/>
      <sheetData sheetId="8458"/>
      <sheetData sheetId="8459"/>
      <sheetData sheetId="8460"/>
      <sheetData sheetId="8461"/>
      <sheetData sheetId="8462"/>
      <sheetData sheetId="8463"/>
      <sheetData sheetId="8464"/>
      <sheetData sheetId="8465"/>
      <sheetData sheetId="8466"/>
      <sheetData sheetId="8467"/>
      <sheetData sheetId="8468"/>
      <sheetData sheetId="8469"/>
      <sheetData sheetId="8470"/>
      <sheetData sheetId="8471"/>
      <sheetData sheetId="8472"/>
      <sheetData sheetId="8473"/>
      <sheetData sheetId="8474"/>
      <sheetData sheetId="8475"/>
      <sheetData sheetId="8476"/>
      <sheetData sheetId="8477"/>
      <sheetData sheetId="8478"/>
      <sheetData sheetId="8479"/>
      <sheetData sheetId="8480"/>
      <sheetData sheetId="8481"/>
      <sheetData sheetId="8482"/>
      <sheetData sheetId="8483"/>
      <sheetData sheetId="8484"/>
      <sheetData sheetId="8485"/>
      <sheetData sheetId="8486"/>
      <sheetData sheetId="8487"/>
      <sheetData sheetId="8488"/>
      <sheetData sheetId="8489"/>
      <sheetData sheetId="8490"/>
      <sheetData sheetId="8491"/>
      <sheetData sheetId="8492"/>
      <sheetData sheetId="8493"/>
      <sheetData sheetId="8494"/>
      <sheetData sheetId="8495"/>
      <sheetData sheetId="8496"/>
      <sheetData sheetId="8497"/>
      <sheetData sheetId="8498"/>
      <sheetData sheetId="8499"/>
      <sheetData sheetId="8500"/>
      <sheetData sheetId="8501"/>
      <sheetData sheetId="8502"/>
      <sheetData sheetId="8503"/>
      <sheetData sheetId="8504"/>
      <sheetData sheetId="8505"/>
      <sheetData sheetId="8506"/>
      <sheetData sheetId="8507"/>
      <sheetData sheetId="8508"/>
      <sheetData sheetId="8509"/>
      <sheetData sheetId="8510"/>
      <sheetData sheetId="8511"/>
      <sheetData sheetId="8512"/>
      <sheetData sheetId="8513"/>
      <sheetData sheetId="8514"/>
      <sheetData sheetId="8515"/>
      <sheetData sheetId="8516"/>
      <sheetData sheetId="8517"/>
      <sheetData sheetId="8518"/>
      <sheetData sheetId="8519"/>
      <sheetData sheetId="8520"/>
      <sheetData sheetId="8521"/>
      <sheetData sheetId="8522"/>
      <sheetData sheetId="8523"/>
      <sheetData sheetId="8524"/>
      <sheetData sheetId="8525"/>
      <sheetData sheetId="8526"/>
      <sheetData sheetId="8527"/>
      <sheetData sheetId="8528"/>
      <sheetData sheetId="8529"/>
      <sheetData sheetId="8530"/>
      <sheetData sheetId="8531"/>
      <sheetData sheetId="8532"/>
      <sheetData sheetId="8533"/>
      <sheetData sheetId="8534"/>
      <sheetData sheetId="8535"/>
      <sheetData sheetId="8536"/>
      <sheetData sheetId="8537"/>
      <sheetData sheetId="8538"/>
      <sheetData sheetId="8539"/>
      <sheetData sheetId="8540"/>
      <sheetData sheetId="8541"/>
      <sheetData sheetId="8542"/>
      <sheetData sheetId="8543"/>
      <sheetData sheetId="8544"/>
      <sheetData sheetId="8545"/>
      <sheetData sheetId="8546"/>
      <sheetData sheetId="8547"/>
      <sheetData sheetId="8548"/>
      <sheetData sheetId="8549"/>
      <sheetData sheetId="8550"/>
      <sheetData sheetId="8551"/>
      <sheetData sheetId="8552"/>
      <sheetData sheetId="8553"/>
      <sheetData sheetId="8554"/>
      <sheetData sheetId="8555"/>
      <sheetData sheetId="8556"/>
      <sheetData sheetId="8557"/>
      <sheetData sheetId="8558"/>
      <sheetData sheetId="8559"/>
      <sheetData sheetId="8560"/>
      <sheetData sheetId="8561"/>
      <sheetData sheetId="8562"/>
      <sheetData sheetId="8563"/>
      <sheetData sheetId="8564"/>
      <sheetData sheetId="8565"/>
      <sheetData sheetId="8566"/>
      <sheetData sheetId="8567"/>
      <sheetData sheetId="8568"/>
      <sheetData sheetId="8569"/>
      <sheetData sheetId="8570"/>
      <sheetData sheetId="8571"/>
      <sheetData sheetId="8572"/>
      <sheetData sheetId="8573"/>
      <sheetData sheetId="8574"/>
      <sheetData sheetId="8575"/>
      <sheetData sheetId="8576"/>
      <sheetData sheetId="8577"/>
      <sheetData sheetId="8578"/>
      <sheetData sheetId="8579"/>
      <sheetData sheetId="8580"/>
      <sheetData sheetId="8581"/>
      <sheetData sheetId="8582"/>
      <sheetData sheetId="8583"/>
      <sheetData sheetId="8584"/>
      <sheetData sheetId="8585"/>
      <sheetData sheetId="8586"/>
      <sheetData sheetId="8587"/>
      <sheetData sheetId="8588"/>
      <sheetData sheetId="8589"/>
      <sheetData sheetId="8590"/>
      <sheetData sheetId="8591"/>
      <sheetData sheetId="8592"/>
      <sheetData sheetId="8593"/>
      <sheetData sheetId="8594"/>
      <sheetData sheetId="8595"/>
      <sheetData sheetId="8596"/>
      <sheetData sheetId="8597"/>
      <sheetData sheetId="8598"/>
      <sheetData sheetId="8599"/>
      <sheetData sheetId="8600"/>
      <sheetData sheetId="8601"/>
      <sheetData sheetId="8602"/>
      <sheetData sheetId="8603"/>
      <sheetData sheetId="8604"/>
      <sheetData sheetId="8605"/>
      <sheetData sheetId="8606"/>
      <sheetData sheetId="8607"/>
      <sheetData sheetId="8608"/>
      <sheetData sheetId="8609"/>
      <sheetData sheetId="8610"/>
      <sheetData sheetId="8611"/>
      <sheetData sheetId="8612"/>
      <sheetData sheetId="8613"/>
      <sheetData sheetId="8614"/>
      <sheetData sheetId="8615"/>
      <sheetData sheetId="8616"/>
      <sheetData sheetId="8617"/>
      <sheetData sheetId="8618"/>
      <sheetData sheetId="8619"/>
      <sheetData sheetId="8620"/>
      <sheetData sheetId="8621"/>
      <sheetData sheetId="8622"/>
      <sheetData sheetId="8623"/>
      <sheetData sheetId="8624"/>
      <sheetData sheetId="8625"/>
      <sheetData sheetId="8626"/>
      <sheetData sheetId="8627"/>
      <sheetData sheetId="8628"/>
      <sheetData sheetId="8629"/>
      <sheetData sheetId="8630"/>
      <sheetData sheetId="8631"/>
      <sheetData sheetId="8632"/>
      <sheetData sheetId="8633"/>
      <sheetData sheetId="8634"/>
      <sheetData sheetId="8635"/>
      <sheetData sheetId="8636"/>
      <sheetData sheetId="8637"/>
      <sheetData sheetId="8638"/>
      <sheetData sheetId="8639"/>
      <sheetData sheetId="8640"/>
      <sheetData sheetId="8641"/>
      <sheetData sheetId="8642"/>
      <sheetData sheetId="8643"/>
      <sheetData sheetId="8644"/>
      <sheetData sheetId="8645"/>
      <sheetData sheetId="8646"/>
      <sheetData sheetId="8647"/>
      <sheetData sheetId="8648"/>
      <sheetData sheetId="8649"/>
      <sheetData sheetId="8650"/>
      <sheetData sheetId="8651"/>
      <sheetData sheetId="8652"/>
      <sheetData sheetId="8653"/>
      <sheetData sheetId="8654"/>
      <sheetData sheetId="8655"/>
      <sheetData sheetId="8656"/>
      <sheetData sheetId="8657"/>
      <sheetData sheetId="8658"/>
      <sheetData sheetId="8659"/>
      <sheetData sheetId="8660"/>
      <sheetData sheetId="8661"/>
      <sheetData sheetId="8662"/>
      <sheetData sheetId="8663"/>
      <sheetData sheetId="8664"/>
      <sheetData sheetId="8665"/>
      <sheetData sheetId="8666"/>
      <sheetData sheetId="8667"/>
      <sheetData sheetId="8668"/>
      <sheetData sheetId="8669"/>
      <sheetData sheetId="8670"/>
      <sheetData sheetId="8671"/>
      <sheetData sheetId="8672"/>
      <sheetData sheetId="8673"/>
      <sheetData sheetId="8674"/>
      <sheetData sheetId="8675"/>
      <sheetData sheetId="8676"/>
      <sheetData sheetId="8677"/>
      <sheetData sheetId="8678"/>
      <sheetData sheetId="8679"/>
      <sheetData sheetId="8680"/>
      <sheetData sheetId="8681"/>
      <sheetData sheetId="8682"/>
      <sheetData sheetId="8683"/>
      <sheetData sheetId="8684"/>
      <sheetData sheetId="8685"/>
      <sheetData sheetId="8686"/>
      <sheetData sheetId="8687"/>
      <sheetData sheetId="8688"/>
      <sheetData sheetId="8689"/>
      <sheetData sheetId="8690"/>
      <sheetData sheetId="8691"/>
      <sheetData sheetId="8692"/>
      <sheetData sheetId="8693"/>
      <sheetData sheetId="8694"/>
      <sheetData sheetId="8695"/>
      <sheetData sheetId="8696"/>
      <sheetData sheetId="8697"/>
      <sheetData sheetId="8698"/>
      <sheetData sheetId="8699"/>
      <sheetData sheetId="8700"/>
      <sheetData sheetId="8701"/>
      <sheetData sheetId="8702"/>
      <sheetData sheetId="8703"/>
      <sheetData sheetId="8704"/>
      <sheetData sheetId="8705"/>
      <sheetData sheetId="8706"/>
      <sheetData sheetId="8707"/>
      <sheetData sheetId="8708"/>
      <sheetData sheetId="8709"/>
      <sheetData sheetId="8710"/>
      <sheetData sheetId="8711"/>
      <sheetData sheetId="8712"/>
      <sheetData sheetId="8713"/>
      <sheetData sheetId="8714"/>
      <sheetData sheetId="8715"/>
      <sheetData sheetId="8716"/>
      <sheetData sheetId="8717"/>
      <sheetData sheetId="8718"/>
      <sheetData sheetId="8719"/>
      <sheetData sheetId="8720"/>
      <sheetData sheetId="8721"/>
      <sheetData sheetId="8722"/>
      <sheetData sheetId="8723"/>
      <sheetData sheetId="8724"/>
      <sheetData sheetId="8725"/>
      <sheetData sheetId="8726"/>
      <sheetData sheetId="8727"/>
      <sheetData sheetId="8728"/>
      <sheetData sheetId="8729"/>
      <sheetData sheetId="8730"/>
      <sheetData sheetId="8731"/>
      <sheetData sheetId="8732"/>
      <sheetData sheetId="8733"/>
      <sheetData sheetId="8734"/>
      <sheetData sheetId="8735"/>
      <sheetData sheetId="8736"/>
      <sheetData sheetId="8737"/>
      <sheetData sheetId="8738"/>
      <sheetData sheetId="8739"/>
      <sheetData sheetId="8740"/>
      <sheetData sheetId="8741"/>
      <sheetData sheetId="8742"/>
      <sheetData sheetId="8743"/>
      <sheetData sheetId="8744"/>
      <sheetData sheetId="8745"/>
      <sheetData sheetId="8746"/>
      <sheetData sheetId="8747"/>
      <sheetData sheetId="8748"/>
      <sheetData sheetId="8749"/>
      <sheetData sheetId="8750"/>
      <sheetData sheetId="8751"/>
      <sheetData sheetId="8752"/>
      <sheetData sheetId="8753"/>
      <sheetData sheetId="8754"/>
      <sheetData sheetId="8755"/>
      <sheetData sheetId="8756"/>
      <sheetData sheetId="8757"/>
      <sheetData sheetId="8758"/>
      <sheetData sheetId="8759"/>
      <sheetData sheetId="8760"/>
      <sheetData sheetId="8761"/>
      <sheetData sheetId="8762"/>
      <sheetData sheetId="8763"/>
      <sheetData sheetId="8764"/>
      <sheetData sheetId="8765"/>
      <sheetData sheetId="8766"/>
      <sheetData sheetId="8767"/>
      <sheetData sheetId="8768"/>
      <sheetData sheetId="8769"/>
      <sheetData sheetId="8770"/>
      <sheetData sheetId="8771"/>
      <sheetData sheetId="8772"/>
      <sheetData sheetId="8773"/>
      <sheetData sheetId="8774"/>
      <sheetData sheetId="8775"/>
      <sheetData sheetId="8776"/>
      <sheetData sheetId="8777"/>
      <sheetData sheetId="8778"/>
      <sheetData sheetId="8779"/>
      <sheetData sheetId="8780"/>
      <sheetData sheetId="8781"/>
      <sheetData sheetId="8782"/>
      <sheetData sheetId="8783"/>
      <sheetData sheetId="8784"/>
      <sheetData sheetId="8785"/>
      <sheetData sheetId="8786"/>
      <sheetData sheetId="8787"/>
      <sheetData sheetId="8788"/>
      <sheetData sheetId="8789"/>
      <sheetData sheetId="8790"/>
      <sheetData sheetId="8791"/>
      <sheetData sheetId="8792"/>
      <sheetData sheetId="8793"/>
      <sheetData sheetId="8794"/>
      <sheetData sheetId="8795"/>
      <sheetData sheetId="8796"/>
      <sheetData sheetId="8797"/>
      <sheetData sheetId="8798"/>
      <sheetData sheetId="8799"/>
      <sheetData sheetId="8800"/>
      <sheetData sheetId="8801"/>
      <sheetData sheetId="8802"/>
      <sheetData sheetId="8803"/>
      <sheetData sheetId="8804"/>
      <sheetData sheetId="8805"/>
      <sheetData sheetId="8806"/>
      <sheetData sheetId="8807"/>
      <sheetData sheetId="8808"/>
      <sheetData sheetId="8809"/>
      <sheetData sheetId="8810"/>
      <sheetData sheetId="8811"/>
      <sheetData sheetId="8812"/>
      <sheetData sheetId="8813"/>
      <sheetData sheetId="8814"/>
      <sheetData sheetId="8815"/>
      <sheetData sheetId="8816"/>
      <sheetData sheetId="8817"/>
      <sheetData sheetId="8818"/>
      <sheetData sheetId="8819"/>
      <sheetData sheetId="8820"/>
      <sheetData sheetId="8821"/>
      <sheetData sheetId="8822"/>
      <sheetData sheetId="8823"/>
      <sheetData sheetId="8824"/>
      <sheetData sheetId="8825"/>
      <sheetData sheetId="8826"/>
      <sheetData sheetId="8827"/>
      <sheetData sheetId="8828"/>
      <sheetData sheetId="8829"/>
      <sheetData sheetId="8830"/>
      <sheetData sheetId="8831"/>
      <sheetData sheetId="8832"/>
      <sheetData sheetId="8833"/>
      <sheetData sheetId="8834"/>
      <sheetData sheetId="8835"/>
      <sheetData sheetId="8836"/>
      <sheetData sheetId="8837"/>
      <sheetData sheetId="8838"/>
      <sheetData sheetId="8839"/>
      <sheetData sheetId="8840"/>
      <sheetData sheetId="8841"/>
      <sheetData sheetId="8842"/>
      <sheetData sheetId="8843"/>
      <sheetData sheetId="8844"/>
      <sheetData sheetId="8845"/>
      <sheetData sheetId="8846"/>
      <sheetData sheetId="8847"/>
      <sheetData sheetId="8848"/>
      <sheetData sheetId="8849"/>
      <sheetData sheetId="8850"/>
      <sheetData sheetId="8851"/>
      <sheetData sheetId="8852"/>
      <sheetData sheetId="8853"/>
      <sheetData sheetId="8854"/>
      <sheetData sheetId="8855"/>
      <sheetData sheetId="8856"/>
      <sheetData sheetId="8857"/>
      <sheetData sheetId="8858"/>
      <sheetData sheetId="8859"/>
      <sheetData sheetId="8860"/>
      <sheetData sheetId="8861"/>
      <sheetData sheetId="8862"/>
      <sheetData sheetId="8863"/>
      <sheetData sheetId="8864"/>
      <sheetData sheetId="8865"/>
      <sheetData sheetId="8866"/>
      <sheetData sheetId="8867"/>
      <sheetData sheetId="8868"/>
      <sheetData sheetId="8869"/>
      <sheetData sheetId="8870"/>
      <sheetData sheetId="8871"/>
      <sheetData sheetId="8872"/>
      <sheetData sheetId="8873"/>
      <sheetData sheetId="8874"/>
      <sheetData sheetId="8875"/>
      <sheetData sheetId="8876"/>
      <sheetData sheetId="8877"/>
      <sheetData sheetId="8878"/>
      <sheetData sheetId="8879"/>
      <sheetData sheetId="8880"/>
      <sheetData sheetId="8881"/>
      <sheetData sheetId="8882"/>
      <sheetData sheetId="8883"/>
      <sheetData sheetId="8884"/>
      <sheetData sheetId="8885"/>
      <sheetData sheetId="8886"/>
      <sheetData sheetId="8887"/>
      <sheetData sheetId="8888"/>
      <sheetData sheetId="8889"/>
      <sheetData sheetId="8890"/>
      <sheetData sheetId="8891"/>
      <sheetData sheetId="8892"/>
      <sheetData sheetId="8893"/>
      <sheetData sheetId="8894"/>
      <sheetData sheetId="8895"/>
      <sheetData sheetId="8896"/>
      <sheetData sheetId="8897"/>
      <sheetData sheetId="8898"/>
      <sheetData sheetId="8899"/>
      <sheetData sheetId="8900"/>
      <sheetData sheetId="8901"/>
      <sheetData sheetId="8902"/>
      <sheetData sheetId="8903"/>
      <sheetData sheetId="8904"/>
      <sheetData sheetId="8905"/>
      <sheetData sheetId="8906"/>
      <sheetData sheetId="8907"/>
      <sheetData sheetId="8908"/>
      <sheetData sheetId="8909"/>
      <sheetData sheetId="8910"/>
      <sheetData sheetId="8911"/>
      <sheetData sheetId="8912"/>
      <sheetData sheetId="8913"/>
      <sheetData sheetId="8914"/>
      <sheetData sheetId="8915"/>
      <sheetData sheetId="8916"/>
      <sheetData sheetId="8917"/>
      <sheetData sheetId="8918"/>
      <sheetData sheetId="8919"/>
      <sheetData sheetId="8920"/>
      <sheetData sheetId="8921"/>
      <sheetData sheetId="8922"/>
      <sheetData sheetId="8923"/>
      <sheetData sheetId="8924"/>
      <sheetData sheetId="8925"/>
      <sheetData sheetId="8926"/>
      <sheetData sheetId="8927"/>
      <sheetData sheetId="8928"/>
      <sheetData sheetId="8929"/>
      <sheetData sheetId="8930"/>
      <sheetData sheetId="8931"/>
      <sheetData sheetId="8932"/>
      <sheetData sheetId="8933"/>
      <sheetData sheetId="8934"/>
      <sheetData sheetId="8935"/>
      <sheetData sheetId="8936"/>
      <sheetData sheetId="8937"/>
      <sheetData sheetId="8938"/>
      <sheetData sheetId="8939"/>
      <sheetData sheetId="8940"/>
      <sheetData sheetId="8941"/>
      <sheetData sheetId="8942"/>
      <sheetData sheetId="8943"/>
      <sheetData sheetId="8944"/>
      <sheetData sheetId="8945"/>
      <sheetData sheetId="8946"/>
      <sheetData sheetId="8947"/>
      <sheetData sheetId="8948"/>
      <sheetData sheetId="8949"/>
      <sheetData sheetId="8950"/>
      <sheetData sheetId="8951"/>
      <sheetData sheetId="8952"/>
      <sheetData sheetId="8953"/>
      <sheetData sheetId="8954"/>
      <sheetData sheetId="8955"/>
      <sheetData sheetId="8956"/>
      <sheetData sheetId="8957"/>
      <sheetData sheetId="8958"/>
      <sheetData sheetId="8959"/>
      <sheetData sheetId="8960"/>
      <sheetData sheetId="8961"/>
      <sheetData sheetId="8962"/>
      <sheetData sheetId="8963"/>
      <sheetData sheetId="8964"/>
      <sheetData sheetId="8965"/>
      <sheetData sheetId="8966"/>
      <sheetData sheetId="8967"/>
      <sheetData sheetId="8968"/>
      <sheetData sheetId="8969"/>
      <sheetData sheetId="8970"/>
      <sheetData sheetId="8971"/>
      <sheetData sheetId="8972"/>
      <sheetData sheetId="8973"/>
      <sheetData sheetId="8974"/>
      <sheetData sheetId="8975"/>
      <sheetData sheetId="8976"/>
      <sheetData sheetId="8977"/>
      <sheetData sheetId="8978"/>
      <sheetData sheetId="8979"/>
      <sheetData sheetId="8980"/>
      <sheetData sheetId="8981"/>
      <sheetData sheetId="8982"/>
      <sheetData sheetId="8983"/>
      <sheetData sheetId="8984"/>
      <sheetData sheetId="8985"/>
      <sheetData sheetId="8986"/>
      <sheetData sheetId="8987"/>
      <sheetData sheetId="8988"/>
      <sheetData sheetId="8989"/>
      <sheetData sheetId="8990"/>
      <sheetData sheetId="8991"/>
      <sheetData sheetId="8992"/>
      <sheetData sheetId="8993"/>
      <sheetData sheetId="8994"/>
      <sheetData sheetId="8995"/>
      <sheetData sheetId="8996"/>
      <sheetData sheetId="8997"/>
      <sheetData sheetId="8998"/>
      <sheetData sheetId="8999"/>
      <sheetData sheetId="9000"/>
      <sheetData sheetId="9001"/>
      <sheetData sheetId="9002"/>
      <sheetData sheetId="9003"/>
      <sheetData sheetId="9004"/>
      <sheetData sheetId="9005"/>
      <sheetData sheetId="9006"/>
      <sheetData sheetId="9007"/>
      <sheetData sheetId="9008"/>
      <sheetData sheetId="9009"/>
      <sheetData sheetId="9010"/>
      <sheetData sheetId="9011"/>
      <sheetData sheetId="9012"/>
      <sheetData sheetId="9013"/>
      <sheetData sheetId="9014"/>
      <sheetData sheetId="9015"/>
      <sheetData sheetId="9016"/>
      <sheetData sheetId="9017"/>
      <sheetData sheetId="9018"/>
      <sheetData sheetId="9019"/>
      <sheetData sheetId="9020"/>
      <sheetData sheetId="9021"/>
      <sheetData sheetId="9022"/>
      <sheetData sheetId="9023"/>
      <sheetData sheetId="9024"/>
      <sheetData sheetId="9025"/>
      <sheetData sheetId="9026"/>
      <sheetData sheetId="9027"/>
      <sheetData sheetId="9028"/>
      <sheetData sheetId="9029"/>
      <sheetData sheetId="9030"/>
      <sheetData sheetId="9031"/>
      <sheetData sheetId="9032"/>
      <sheetData sheetId="9033"/>
      <sheetData sheetId="9034"/>
      <sheetData sheetId="9035"/>
      <sheetData sheetId="9036"/>
      <sheetData sheetId="9037"/>
      <sheetData sheetId="9038"/>
      <sheetData sheetId="9039"/>
      <sheetData sheetId="9040"/>
      <sheetData sheetId="9041"/>
      <sheetData sheetId="9042"/>
      <sheetData sheetId="9043"/>
      <sheetData sheetId="9044"/>
      <sheetData sheetId="9045"/>
      <sheetData sheetId="9046"/>
      <sheetData sheetId="9047"/>
      <sheetData sheetId="9048"/>
      <sheetData sheetId="9049"/>
      <sheetData sheetId="9050"/>
      <sheetData sheetId="9051"/>
      <sheetData sheetId="9052"/>
      <sheetData sheetId="9053"/>
      <sheetData sheetId="9054"/>
      <sheetData sheetId="9055"/>
      <sheetData sheetId="9056"/>
      <sheetData sheetId="9057"/>
      <sheetData sheetId="9058"/>
      <sheetData sheetId="9059"/>
      <sheetData sheetId="9060"/>
      <sheetData sheetId="9061"/>
      <sheetData sheetId="9062"/>
      <sheetData sheetId="9063"/>
      <sheetData sheetId="9064"/>
      <sheetData sheetId="9065"/>
      <sheetData sheetId="9066"/>
      <sheetData sheetId="9067"/>
      <sheetData sheetId="9068"/>
      <sheetData sheetId="9069"/>
      <sheetData sheetId="9070"/>
      <sheetData sheetId="9071"/>
      <sheetData sheetId="9072"/>
      <sheetData sheetId="9073"/>
      <sheetData sheetId="9074"/>
      <sheetData sheetId="9075"/>
      <sheetData sheetId="9076"/>
      <sheetData sheetId="9077"/>
      <sheetData sheetId="9078"/>
      <sheetData sheetId="9079"/>
      <sheetData sheetId="9080"/>
      <sheetData sheetId="9081"/>
      <sheetData sheetId="9082"/>
      <sheetData sheetId="9083"/>
      <sheetData sheetId="9084"/>
      <sheetData sheetId="9085"/>
      <sheetData sheetId="9086"/>
      <sheetData sheetId="9087"/>
      <sheetData sheetId="9088"/>
      <sheetData sheetId="9089"/>
      <sheetData sheetId="9090"/>
      <sheetData sheetId="9091"/>
      <sheetData sheetId="9092"/>
      <sheetData sheetId="9093"/>
      <sheetData sheetId="9094"/>
      <sheetData sheetId="9095"/>
      <sheetData sheetId="9096"/>
      <sheetData sheetId="9097"/>
      <sheetData sheetId="9098"/>
      <sheetData sheetId="9099"/>
      <sheetData sheetId="9100"/>
      <sheetData sheetId="9101"/>
      <sheetData sheetId="9102"/>
      <sheetData sheetId="9103"/>
      <sheetData sheetId="9104"/>
      <sheetData sheetId="9105"/>
      <sheetData sheetId="9106"/>
      <sheetData sheetId="9107"/>
      <sheetData sheetId="9108"/>
      <sheetData sheetId="9109"/>
      <sheetData sheetId="9110"/>
      <sheetData sheetId="9111"/>
      <sheetData sheetId="9112"/>
      <sheetData sheetId="9113"/>
      <sheetData sheetId="9114"/>
      <sheetData sheetId="9115"/>
      <sheetData sheetId="9116"/>
      <sheetData sheetId="9117"/>
      <sheetData sheetId="9118"/>
      <sheetData sheetId="9119"/>
      <sheetData sheetId="9120"/>
      <sheetData sheetId="9121"/>
      <sheetData sheetId="9122"/>
      <sheetData sheetId="9123"/>
      <sheetData sheetId="9124"/>
      <sheetData sheetId="9125"/>
      <sheetData sheetId="9126"/>
      <sheetData sheetId="9127"/>
      <sheetData sheetId="9128"/>
      <sheetData sheetId="9129"/>
      <sheetData sheetId="9130"/>
      <sheetData sheetId="9131"/>
      <sheetData sheetId="9132"/>
      <sheetData sheetId="9133"/>
      <sheetData sheetId="9134"/>
      <sheetData sheetId="9135"/>
      <sheetData sheetId="9136"/>
      <sheetData sheetId="9137"/>
      <sheetData sheetId="9138"/>
      <sheetData sheetId="9139"/>
      <sheetData sheetId="9140"/>
      <sheetData sheetId="9141"/>
      <sheetData sheetId="9142"/>
      <sheetData sheetId="9143"/>
      <sheetData sheetId="9144"/>
      <sheetData sheetId="9145"/>
      <sheetData sheetId="9146"/>
      <sheetData sheetId="9147"/>
      <sheetData sheetId="9148"/>
      <sheetData sheetId="9149"/>
      <sheetData sheetId="9150"/>
      <sheetData sheetId="9151"/>
      <sheetData sheetId="9152"/>
      <sheetData sheetId="9153"/>
      <sheetData sheetId="9154"/>
      <sheetData sheetId="9155"/>
      <sheetData sheetId="9156"/>
      <sheetData sheetId="9157"/>
      <sheetData sheetId="9158"/>
      <sheetData sheetId="9159"/>
      <sheetData sheetId="9160"/>
      <sheetData sheetId="9161"/>
      <sheetData sheetId="9162"/>
      <sheetData sheetId="9163"/>
      <sheetData sheetId="9164"/>
      <sheetData sheetId="9165"/>
      <sheetData sheetId="9166"/>
      <sheetData sheetId="9167"/>
      <sheetData sheetId="9168"/>
      <sheetData sheetId="9169"/>
      <sheetData sheetId="9170"/>
      <sheetData sheetId="9171"/>
      <sheetData sheetId="9172"/>
      <sheetData sheetId="9173"/>
      <sheetData sheetId="9174"/>
      <sheetData sheetId="9175"/>
      <sheetData sheetId="9176"/>
      <sheetData sheetId="9177"/>
      <sheetData sheetId="9178"/>
      <sheetData sheetId="9179"/>
      <sheetData sheetId="9180"/>
      <sheetData sheetId="9181"/>
      <sheetData sheetId="9182"/>
      <sheetData sheetId="9183"/>
      <sheetData sheetId="9184"/>
      <sheetData sheetId="9185"/>
      <sheetData sheetId="9186"/>
      <sheetData sheetId="9187"/>
      <sheetData sheetId="9188"/>
      <sheetData sheetId="9189"/>
      <sheetData sheetId="9190"/>
      <sheetData sheetId="9191"/>
      <sheetData sheetId="9192"/>
      <sheetData sheetId="9193"/>
      <sheetData sheetId="9194"/>
      <sheetData sheetId="9195"/>
      <sheetData sheetId="9196"/>
      <sheetData sheetId="9197"/>
      <sheetData sheetId="9198"/>
      <sheetData sheetId="9199"/>
      <sheetData sheetId="9200"/>
      <sheetData sheetId="9201"/>
      <sheetData sheetId="9202"/>
      <sheetData sheetId="9203"/>
      <sheetData sheetId="9204"/>
      <sheetData sheetId="9205"/>
      <sheetData sheetId="9206"/>
      <sheetData sheetId="9207"/>
      <sheetData sheetId="9208"/>
      <sheetData sheetId="9209"/>
      <sheetData sheetId="9210"/>
      <sheetData sheetId="9211"/>
      <sheetData sheetId="9212"/>
      <sheetData sheetId="9213"/>
      <sheetData sheetId="9214"/>
      <sheetData sheetId="9215"/>
      <sheetData sheetId="9216"/>
      <sheetData sheetId="9217"/>
      <sheetData sheetId="9218"/>
      <sheetData sheetId="9219"/>
      <sheetData sheetId="9220"/>
      <sheetData sheetId="9221"/>
      <sheetData sheetId="9222"/>
      <sheetData sheetId="9223"/>
      <sheetData sheetId="9224"/>
      <sheetData sheetId="9225"/>
      <sheetData sheetId="9226"/>
      <sheetData sheetId="9227"/>
      <sheetData sheetId="9228"/>
      <sheetData sheetId="9229"/>
      <sheetData sheetId="9230"/>
      <sheetData sheetId="9231"/>
      <sheetData sheetId="9232"/>
      <sheetData sheetId="9233"/>
      <sheetData sheetId="9234"/>
      <sheetData sheetId="9235"/>
      <sheetData sheetId="9236"/>
      <sheetData sheetId="9237"/>
      <sheetData sheetId="9238"/>
      <sheetData sheetId="9239"/>
      <sheetData sheetId="9240"/>
      <sheetData sheetId="9241"/>
      <sheetData sheetId="9242"/>
      <sheetData sheetId="9243"/>
      <sheetData sheetId="9244"/>
      <sheetData sheetId="9245"/>
      <sheetData sheetId="9246"/>
      <sheetData sheetId="9247"/>
      <sheetData sheetId="9248"/>
      <sheetData sheetId="9249"/>
      <sheetData sheetId="9250"/>
      <sheetData sheetId="9251"/>
      <sheetData sheetId="9252"/>
      <sheetData sheetId="9253"/>
      <sheetData sheetId="9254"/>
      <sheetData sheetId="9255"/>
      <sheetData sheetId="9256"/>
      <sheetData sheetId="9257"/>
      <sheetData sheetId="9258"/>
      <sheetData sheetId="9259"/>
      <sheetData sheetId="9260"/>
      <sheetData sheetId="9261"/>
      <sheetData sheetId="9262"/>
      <sheetData sheetId="9263"/>
      <sheetData sheetId="9264"/>
      <sheetData sheetId="9265"/>
      <sheetData sheetId="9266"/>
      <sheetData sheetId="9267"/>
      <sheetData sheetId="9268"/>
      <sheetData sheetId="9269"/>
      <sheetData sheetId="9270"/>
      <sheetData sheetId="9271"/>
      <sheetData sheetId="9272"/>
      <sheetData sheetId="9273"/>
      <sheetData sheetId="9274"/>
      <sheetData sheetId="9275"/>
      <sheetData sheetId="9276"/>
      <sheetData sheetId="9277"/>
      <sheetData sheetId="9278"/>
      <sheetData sheetId="9279"/>
      <sheetData sheetId="9280"/>
      <sheetData sheetId="9281"/>
      <sheetData sheetId="9282"/>
      <sheetData sheetId="9283"/>
      <sheetData sheetId="9284"/>
      <sheetData sheetId="9285"/>
      <sheetData sheetId="9286"/>
      <sheetData sheetId="9287"/>
      <sheetData sheetId="9288"/>
      <sheetData sheetId="9289"/>
      <sheetData sheetId="9290"/>
      <sheetData sheetId="9291"/>
      <sheetData sheetId="9292"/>
      <sheetData sheetId="9293"/>
      <sheetData sheetId="9294"/>
      <sheetData sheetId="9295"/>
      <sheetData sheetId="9296"/>
      <sheetData sheetId="9297"/>
      <sheetData sheetId="9298"/>
      <sheetData sheetId="9299"/>
      <sheetData sheetId="9300"/>
      <sheetData sheetId="9301"/>
      <sheetData sheetId="9302"/>
      <sheetData sheetId="9303"/>
      <sheetData sheetId="9304"/>
      <sheetData sheetId="9305"/>
      <sheetData sheetId="9306"/>
      <sheetData sheetId="9307"/>
      <sheetData sheetId="9308"/>
      <sheetData sheetId="9309"/>
      <sheetData sheetId="9310"/>
      <sheetData sheetId="9311"/>
      <sheetData sheetId="9312"/>
      <sheetData sheetId="9313"/>
      <sheetData sheetId="9314"/>
      <sheetData sheetId="9315"/>
      <sheetData sheetId="9316"/>
      <sheetData sheetId="9317"/>
      <sheetData sheetId="9318"/>
      <sheetData sheetId="9319"/>
      <sheetData sheetId="9320"/>
      <sheetData sheetId="9321"/>
      <sheetData sheetId="9322"/>
      <sheetData sheetId="9323"/>
      <sheetData sheetId="9324"/>
      <sheetData sheetId="9325"/>
      <sheetData sheetId="9326"/>
      <sheetData sheetId="9327"/>
      <sheetData sheetId="9328"/>
      <sheetData sheetId="9329"/>
      <sheetData sheetId="9330"/>
      <sheetData sheetId="9331"/>
      <sheetData sheetId="9332"/>
      <sheetData sheetId="9333"/>
      <sheetData sheetId="9334"/>
      <sheetData sheetId="9335"/>
      <sheetData sheetId="9336"/>
      <sheetData sheetId="9337"/>
      <sheetData sheetId="9338"/>
      <sheetData sheetId="9339"/>
      <sheetData sheetId="9340"/>
      <sheetData sheetId="9341"/>
      <sheetData sheetId="9342"/>
      <sheetData sheetId="9343"/>
      <sheetData sheetId="9344"/>
      <sheetData sheetId="9345"/>
      <sheetData sheetId="9346"/>
      <sheetData sheetId="9347"/>
      <sheetData sheetId="9348"/>
      <sheetData sheetId="9349"/>
      <sheetData sheetId="9350"/>
      <sheetData sheetId="9351"/>
      <sheetData sheetId="9352"/>
      <sheetData sheetId="9353"/>
      <sheetData sheetId="9354"/>
      <sheetData sheetId="9355"/>
      <sheetData sheetId="9356"/>
      <sheetData sheetId="9357"/>
      <sheetData sheetId="9358"/>
      <sheetData sheetId="9359"/>
      <sheetData sheetId="9360"/>
      <sheetData sheetId="9361"/>
      <sheetData sheetId="9362"/>
      <sheetData sheetId="9363"/>
      <sheetData sheetId="9364"/>
      <sheetData sheetId="9365"/>
      <sheetData sheetId="9366"/>
      <sheetData sheetId="9367"/>
      <sheetData sheetId="9368"/>
      <sheetData sheetId="9369"/>
      <sheetData sheetId="9370"/>
      <sheetData sheetId="9371"/>
      <sheetData sheetId="9372"/>
      <sheetData sheetId="9373"/>
      <sheetData sheetId="9374"/>
      <sheetData sheetId="9375"/>
      <sheetData sheetId="9376"/>
      <sheetData sheetId="9377"/>
      <sheetData sheetId="9378"/>
      <sheetData sheetId="9379"/>
      <sheetData sheetId="9380"/>
      <sheetData sheetId="9381"/>
      <sheetData sheetId="9382"/>
      <sheetData sheetId="9383"/>
      <sheetData sheetId="9384"/>
      <sheetData sheetId="9385"/>
      <sheetData sheetId="9386"/>
      <sheetData sheetId="9387"/>
      <sheetData sheetId="9388"/>
      <sheetData sheetId="9389"/>
      <sheetData sheetId="9390"/>
      <sheetData sheetId="9391"/>
      <sheetData sheetId="9392"/>
      <sheetData sheetId="9393"/>
      <sheetData sheetId="9394"/>
      <sheetData sheetId="9395"/>
      <sheetData sheetId="9396"/>
      <sheetData sheetId="9397"/>
      <sheetData sheetId="9398"/>
      <sheetData sheetId="9399"/>
      <sheetData sheetId="9400"/>
      <sheetData sheetId="9401"/>
      <sheetData sheetId="9402"/>
      <sheetData sheetId="9403"/>
      <sheetData sheetId="9404"/>
      <sheetData sheetId="9405"/>
      <sheetData sheetId="9406"/>
      <sheetData sheetId="9407"/>
      <sheetData sheetId="9408"/>
      <sheetData sheetId="9409"/>
      <sheetData sheetId="9410"/>
      <sheetData sheetId="9411"/>
      <sheetData sheetId="9412"/>
      <sheetData sheetId="9413"/>
      <sheetData sheetId="9414"/>
      <sheetData sheetId="9415"/>
      <sheetData sheetId="9416"/>
      <sheetData sheetId="9417"/>
      <sheetData sheetId="9418"/>
      <sheetData sheetId="9419"/>
      <sheetData sheetId="9420"/>
      <sheetData sheetId="9421"/>
      <sheetData sheetId="9422"/>
      <sheetData sheetId="9423"/>
      <sheetData sheetId="9424"/>
      <sheetData sheetId="9425"/>
      <sheetData sheetId="9426"/>
      <sheetData sheetId="9427"/>
      <sheetData sheetId="9428"/>
      <sheetData sheetId="9429"/>
      <sheetData sheetId="9430"/>
      <sheetData sheetId="9431"/>
      <sheetData sheetId="9432"/>
      <sheetData sheetId="9433"/>
      <sheetData sheetId="9434"/>
      <sheetData sheetId="9435"/>
      <sheetData sheetId="9436"/>
      <sheetData sheetId="9437"/>
      <sheetData sheetId="9438"/>
      <sheetData sheetId="9439"/>
      <sheetData sheetId="9440"/>
      <sheetData sheetId="9441"/>
      <sheetData sheetId="9442"/>
      <sheetData sheetId="9443"/>
      <sheetData sheetId="9444"/>
      <sheetData sheetId="9445"/>
      <sheetData sheetId="9446"/>
      <sheetData sheetId="9447"/>
      <sheetData sheetId="9448"/>
      <sheetData sheetId="9449"/>
      <sheetData sheetId="9450"/>
      <sheetData sheetId="9451"/>
      <sheetData sheetId="9452"/>
      <sheetData sheetId="9453"/>
      <sheetData sheetId="9454"/>
      <sheetData sheetId="9455"/>
      <sheetData sheetId="9456"/>
      <sheetData sheetId="9457"/>
      <sheetData sheetId="9458"/>
      <sheetData sheetId="9459"/>
      <sheetData sheetId="9460"/>
      <sheetData sheetId="9461"/>
      <sheetData sheetId="9462"/>
      <sheetData sheetId="9463"/>
      <sheetData sheetId="9464"/>
      <sheetData sheetId="9465"/>
      <sheetData sheetId="9466"/>
      <sheetData sheetId="9467"/>
      <sheetData sheetId="9468"/>
      <sheetData sheetId="9469"/>
      <sheetData sheetId="9470"/>
      <sheetData sheetId="9471"/>
      <sheetData sheetId="9472"/>
      <sheetData sheetId="9473"/>
      <sheetData sheetId="9474"/>
      <sheetData sheetId="9475"/>
      <sheetData sheetId="9476"/>
      <sheetData sheetId="9477"/>
      <sheetData sheetId="9478"/>
      <sheetData sheetId="9479"/>
      <sheetData sheetId="9480"/>
      <sheetData sheetId="9481"/>
      <sheetData sheetId="9482"/>
      <sheetData sheetId="9483"/>
      <sheetData sheetId="9484"/>
      <sheetData sheetId="9485"/>
      <sheetData sheetId="9486"/>
      <sheetData sheetId="9487"/>
      <sheetData sheetId="9488"/>
      <sheetData sheetId="9489"/>
      <sheetData sheetId="9490"/>
      <sheetData sheetId="9491"/>
      <sheetData sheetId="9492"/>
      <sheetData sheetId="9493"/>
      <sheetData sheetId="9494"/>
      <sheetData sheetId="9495"/>
      <sheetData sheetId="9496"/>
      <sheetData sheetId="9497"/>
      <sheetData sheetId="9498"/>
      <sheetData sheetId="9499"/>
      <sheetData sheetId="9500"/>
      <sheetData sheetId="9501"/>
      <sheetData sheetId="9502"/>
      <sheetData sheetId="9503"/>
      <sheetData sheetId="9504"/>
      <sheetData sheetId="9505"/>
      <sheetData sheetId="9506"/>
      <sheetData sheetId="9507"/>
      <sheetData sheetId="9508"/>
      <sheetData sheetId="9509"/>
      <sheetData sheetId="9510"/>
      <sheetData sheetId="9511"/>
      <sheetData sheetId="9512"/>
      <sheetData sheetId="9513"/>
      <sheetData sheetId="9514"/>
      <sheetData sheetId="9515"/>
      <sheetData sheetId="9516"/>
      <sheetData sheetId="9517"/>
      <sheetData sheetId="9518"/>
      <sheetData sheetId="9519"/>
      <sheetData sheetId="9520"/>
      <sheetData sheetId="9521"/>
      <sheetData sheetId="9522"/>
      <sheetData sheetId="9523"/>
      <sheetData sheetId="9524"/>
      <sheetData sheetId="9525"/>
      <sheetData sheetId="9526"/>
      <sheetData sheetId="9527"/>
      <sheetData sheetId="9528"/>
      <sheetData sheetId="9529"/>
      <sheetData sheetId="9530"/>
      <sheetData sheetId="9531"/>
      <sheetData sheetId="9532"/>
      <sheetData sheetId="9533"/>
      <sheetData sheetId="9534"/>
      <sheetData sheetId="9535"/>
      <sheetData sheetId="9536"/>
      <sheetData sheetId="9537"/>
      <sheetData sheetId="9538"/>
      <sheetData sheetId="9539"/>
      <sheetData sheetId="9540"/>
      <sheetData sheetId="9541"/>
      <sheetData sheetId="9542"/>
      <sheetData sheetId="9543"/>
      <sheetData sheetId="9544"/>
      <sheetData sheetId="9545"/>
      <sheetData sheetId="9546"/>
      <sheetData sheetId="9547"/>
      <sheetData sheetId="9548"/>
      <sheetData sheetId="9549"/>
      <sheetData sheetId="9550"/>
      <sheetData sheetId="9551"/>
      <sheetData sheetId="9552"/>
      <sheetData sheetId="9553"/>
      <sheetData sheetId="9554"/>
      <sheetData sheetId="9555"/>
      <sheetData sheetId="9556"/>
      <sheetData sheetId="9557"/>
      <sheetData sheetId="9558"/>
      <sheetData sheetId="9559"/>
      <sheetData sheetId="9560"/>
      <sheetData sheetId="9561"/>
      <sheetData sheetId="9562"/>
      <sheetData sheetId="9563"/>
      <sheetData sheetId="9564"/>
      <sheetData sheetId="9565"/>
      <sheetData sheetId="9566"/>
      <sheetData sheetId="9567"/>
      <sheetData sheetId="9568"/>
      <sheetData sheetId="9569"/>
      <sheetData sheetId="9570"/>
      <sheetData sheetId="9571"/>
      <sheetData sheetId="9572"/>
      <sheetData sheetId="9573"/>
      <sheetData sheetId="9574"/>
      <sheetData sheetId="9575"/>
      <sheetData sheetId="9576"/>
      <sheetData sheetId="9577"/>
      <sheetData sheetId="9578"/>
      <sheetData sheetId="9579"/>
      <sheetData sheetId="9580"/>
      <sheetData sheetId="9581"/>
      <sheetData sheetId="9582"/>
      <sheetData sheetId="9583"/>
      <sheetData sheetId="9584"/>
      <sheetData sheetId="9585"/>
      <sheetData sheetId="9586"/>
      <sheetData sheetId="9587"/>
      <sheetData sheetId="9588"/>
      <sheetData sheetId="9589"/>
      <sheetData sheetId="9590"/>
      <sheetData sheetId="9591"/>
      <sheetData sheetId="9592"/>
      <sheetData sheetId="9593"/>
      <sheetData sheetId="9594"/>
      <sheetData sheetId="9595"/>
      <sheetData sheetId="9596"/>
      <sheetData sheetId="9597"/>
      <sheetData sheetId="9598"/>
      <sheetData sheetId="9599"/>
      <sheetData sheetId="9600"/>
      <sheetData sheetId="9601"/>
      <sheetData sheetId="9602"/>
      <sheetData sheetId="9603"/>
      <sheetData sheetId="9604"/>
      <sheetData sheetId="9605"/>
      <sheetData sheetId="9606"/>
      <sheetData sheetId="9607"/>
      <sheetData sheetId="9608"/>
      <sheetData sheetId="9609"/>
      <sheetData sheetId="9610"/>
      <sheetData sheetId="9611"/>
      <sheetData sheetId="9612"/>
      <sheetData sheetId="9613"/>
      <sheetData sheetId="9614"/>
      <sheetData sheetId="9615"/>
      <sheetData sheetId="9616"/>
      <sheetData sheetId="9617"/>
      <sheetData sheetId="9618"/>
      <sheetData sheetId="9619"/>
      <sheetData sheetId="9620"/>
      <sheetData sheetId="9621"/>
      <sheetData sheetId="9622"/>
      <sheetData sheetId="9623"/>
      <sheetData sheetId="9624"/>
      <sheetData sheetId="9625"/>
      <sheetData sheetId="9626"/>
      <sheetData sheetId="9627"/>
      <sheetData sheetId="9628"/>
      <sheetData sheetId="9629"/>
      <sheetData sheetId="9630"/>
      <sheetData sheetId="9631"/>
      <sheetData sheetId="9632"/>
      <sheetData sheetId="9633"/>
      <sheetData sheetId="9634"/>
      <sheetData sheetId="9635"/>
      <sheetData sheetId="9636"/>
      <sheetData sheetId="9637"/>
      <sheetData sheetId="9638"/>
      <sheetData sheetId="9639"/>
      <sheetData sheetId="9640"/>
      <sheetData sheetId="9641"/>
      <sheetData sheetId="9642"/>
      <sheetData sheetId="9643"/>
      <sheetData sheetId="9644"/>
      <sheetData sheetId="9645"/>
      <sheetData sheetId="9646"/>
      <sheetData sheetId="9647"/>
      <sheetData sheetId="9648"/>
      <sheetData sheetId="9649"/>
      <sheetData sheetId="9650"/>
      <sheetData sheetId="9651"/>
      <sheetData sheetId="9652"/>
      <sheetData sheetId="9653"/>
      <sheetData sheetId="9654"/>
      <sheetData sheetId="9655"/>
      <sheetData sheetId="9656"/>
      <sheetData sheetId="9657"/>
      <sheetData sheetId="9658"/>
      <sheetData sheetId="9659"/>
      <sheetData sheetId="9660"/>
      <sheetData sheetId="9661"/>
      <sheetData sheetId="9662"/>
      <sheetData sheetId="9663"/>
      <sheetData sheetId="9664"/>
      <sheetData sheetId="9665"/>
      <sheetData sheetId="9666"/>
      <sheetData sheetId="9667"/>
      <sheetData sheetId="9668"/>
      <sheetData sheetId="9669"/>
      <sheetData sheetId="9670"/>
      <sheetData sheetId="9671"/>
      <sheetData sheetId="9672"/>
      <sheetData sheetId="9673"/>
      <sheetData sheetId="9674"/>
      <sheetData sheetId="9675"/>
      <sheetData sheetId="9676"/>
      <sheetData sheetId="9677"/>
      <sheetData sheetId="9678"/>
      <sheetData sheetId="9679"/>
      <sheetData sheetId="9680"/>
      <sheetData sheetId="9681"/>
      <sheetData sheetId="9682"/>
      <sheetData sheetId="9683"/>
      <sheetData sheetId="9684"/>
      <sheetData sheetId="9685"/>
      <sheetData sheetId="9686"/>
      <sheetData sheetId="9687"/>
      <sheetData sheetId="9688"/>
      <sheetData sheetId="9689"/>
      <sheetData sheetId="9690"/>
      <sheetData sheetId="9691"/>
      <sheetData sheetId="9692"/>
      <sheetData sheetId="9693"/>
      <sheetData sheetId="9694"/>
      <sheetData sheetId="9695"/>
      <sheetData sheetId="9696"/>
      <sheetData sheetId="9697"/>
      <sheetData sheetId="9698"/>
      <sheetData sheetId="9699"/>
      <sheetData sheetId="9700"/>
      <sheetData sheetId="9701"/>
      <sheetData sheetId="9702"/>
      <sheetData sheetId="9703"/>
      <sheetData sheetId="9704"/>
      <sheetData sheetId="9705"/>
      <sheetData sheetId="9706"/>
      <sheetData sheetId="9707"/>
      <sheetData sheetId="9708"/>
      <sheetData sheetId="9709"/>
      <sheetData sheetId="9710"/>
      <sheetData sheetId="9711"/>
      <sheetData sheetId="9712"/>
      <sheetData sheetId="9713"/>
      <sheetData sheetId="9714"/>
      <sheetData sheetId="9715"/>
      <sheetData sheetId="9716"/>
      <sheetData sheetId="9717"/>
      <sheetData sheetId="9718"/>
      <sheetData sheetId="9719"/>
      <sheetData sheetId="9720"/>
      <sheetData sheetId="9721"/>
      <sheetData sheetId="9722"/>
      <sheetData sheetId="9723"/>
      <sheetData sheetId="9724"/>
      <sheetData sheetId="9725"/>
      <sheetData sheetId="9726"/>
      <sheetData sheetId="9727"/>
      <sheetData sheetId="9728"/>
      <sheetData sheetId="9729"/>
      <sheetData sheetId="9730"/>
      <sheetData sheetId="9731"/>
      <sheetData sheetId="9732"/>
      <sheetData sheetId="9733"/>
      <sheetData sheetId="9734"/>
      <sheetData sheetId="9735"/>
      <sheetData sheetId="9736"/>
      <sheetData sheetId="9737"/>
      <sheetData sheetId="9738"/>
      <sheetData sheetId="9739"/>
      <sheetData sheetId="9740"/>
      <sheetData sheetId="9741"/>
      <sheetData sheetId="9742"/>
      <sheetData sheetId="9743"/>
      <sheetData sheetId="9744"/>
      <sheetData sheetId="9745"/>
      <sheetData sheetId="9746"/>
      <sheetData sheetId="9747"/>
      <sheetData sheetId="9748"/>
      <sheetData sheetId="9749"/>
      <sheetData sheetId="9750"/>
      <sheetData sheetId="9751"/>
      <sheetData sheetId="9752"/>
      <sheetData sheetId="9753"/>
      <sheetData sheetId="9754"/>
      <sheetData sheetId="9755"/>
      <sheetData sheetId="9756"/>
      <sheetData sheetId="9757"/>
      <sheetData sheetId="9758"/>
      <sheetData sheetId="9759"/>
      <sheetData sheetId="9760"/>
      <sheetData sheetId="9761"/>
      <sheetData sheetId="9762"/>
      <sheetData sheetId="9763"/>
      <sheetData sheetId="9764"/>
      <sheetData sheetId="9765"/>
      <sheetData sheetId="9766"/>
      <sheetData sheetId="9767"/>
      <sheetData sheetId="9768"/>
      <sheetData sheetId="9769"/>
      <sheetData sheetId="9770"/>
      <sheetData sheetId="9771"/>
      <sheetData sheetId="9772"/>
      <sheetData sheetId="9773"/>
      <sheetData sheetId="9774"/>
      <sheetData sheetId="9775"/>
      <sheetData sheetId="9776"/>
      <sheetData sheetId="9777"/>
      <sheetData sheetId="9778"/>
      <sheetData sheetId="9779"/>
      <sheetData sheetId="9780"/>
      <sheetData sheetId="9781"/>
      <sheetData sheetId="9782"/>
      <sheetData sheetId="9783"/>
      <sheetData sheetId="9784"/>
      <sheetData sheetId="9785"/>
      <sheetData sheetId="9786"/>
      <sheetData sheetId="9787"/>
      <sheetData sheetId="9788"/>
      <sheetData sheetId="9789"/>
      <sheetData sheetId="9790"/>
      <sheetData sheetId="9791"/>
      <sheetData sheetId="9792"/>
      <sheetData sheetId="9793"/>
      <sheetData sheetId="9794"/>
      <sheetData sheetId="9795"/>
      <sheetData sheetId="9796"/>
      <sheetData sheetId="9797"/>
      <sheetData sheetId="9798"/>
      <sheetData sheetId="9799"/>
      <sheetData sheetId="9800"/>
      <sheetData sheetId="9801"/>
      <sheetData sheetId="9802"/>
      <sheetData sheetId="9803"/>
      <sheetData sheetId="9804"/>
      <sheetData sheetId="9805"/>
      <sheetData sheetId="9806"/>
      <sheetData sheetId="9807"/>
      <sheetData sheetId="9808"/>
      <sheetData sheetId="9809"/>
      <sheetData sheetId="9810"/>
      <sheetData sheetId="9811"/>
      <sheetData sheetId="9812"/>
      <sheetData sheetId="9813"/>
      <sheetData sheetId="9814"/>
      <sheetData sheetId="9815"/>
      <sheetData sheetId="9816"/>
      <sheetData sheetId="9817"/>
      <sheetData sheetId="9818"/>
      <sheetData sheetId="9819"/>
      <sheetData sheetId="9820"/>
      <sheetData sheetId="9821"/>
      <sheetData sheetId="9822"/>
      <sheetData sheetId="9823"/>
      <sheetData sheetId="9824"/>
      <sheetData sheetId="9825"/>
      <sheetData sheetId="9826"/>
      <sheetData sheetId="9827"/>
      <sheetData sheetId="9828"/>
      <sheetData sheetId="9829"/>
      <sheetData sheetId="9830"/>
      <sheetData sheetId="9831"/>
      <sheetData sheetId="9832"/>
      <sheetData sheetId="9833"/>
      <sheetData sheetId="9834"/>
      <sheetData sheetId="9835"/>
      <sheetData sheetId="9836"/>
      <sheetData sheetId="9837"/>
      <sheetData sheetId="9838"/>
      <sheetData sheetId="9839"/>
      <sheetData sheetId="9840"/>
      <sheetData sheetId="9841"/>
      <sheetData sheetId="9842"/>
      <sheetData sheetId="9843"/>
      <sheetData sheetId="9844"/>
      <sheetData sheetId="9845"/>
      <sheetData sheetId="9846"/>
      <sheetData sheetId="9847"/>
      <sheetData sheetId="9848"/>
      <sheetData sheetId="9849"/>
      <sheetData sheetId="9850"/>
      <sheetData sheetId="9851"/>
      <sheetData sheetId="9852"/>
      <sheetData sheetId="9853"/>
      <sheetData sheetId="9854"/>
      <sheetData sheetId="9855"/>
      <sheetData sheetId="9856"/>
      <sheetData sheetId="9857"/>
      <sheetData sheetId="9858"/>
      <sheetData sheetId="9859"/>
      <sheetData sheetId="9860"/>
      <sheetData sheetId="9861"/>
      <sheetData sheetId="9862"/>
      <sheetData sheetId="9863"/>
      <sheetData sheetId="9864"/>
      <sheetData sheetId="9865"/>
      <sheetData sheetId="9866"/>
      <sheetData sheetId="9867"/>
      <sheetData sheetId="9868"/>
      <sheetData sheetId="9869"/>
      <sheetData sheetId="9870"/>
      <sheetData sheetId="9871"/>
      <sheetData sheetId="9872"/>
      <sheetData sheetId="9873"/>
      <sheetData sheetId="9874"/>
      <sheetData sheetId="9875"/>
      <sheetData sheetId="9876"/>
      <sheetData sheetId="9877"/>
      <sheetData sheetId="9878"/>
      <sheetData sheetId="9879"/>
      <sheetData sheetId="9880"/>
      <sheetData sheetId="9881"/>
      <sheetData sheetId="9882"/>
      <sheetData sheetId="9883"/>
      <sheetData sheetId="9884"/>
      <sheetData sheetId="9885"/>
      <sheetData sheetId="9886"/>
      <sheetData sheetId="9887"/>
      <sheetData sheetId="9888"/>
      <sheetData sheetId="9889"/>
      <sheetData sheetId="9890"/>
      <sheetData sheetId="9891"/>
      <sheetData sheetId="9892"/>
      <sheetData sheetId="9893"/>
      <sheetData sheetId="9894"/>
      <sheetData sheetId="9895"/>
      <sheetData sheetId="9896"/>
      <sheetData sheetId="9897"/>
      <sheetData sheetId="9898"/>
      <sheetData sheetId="9899"/>
      <sheetData sheetId="9900"/>
      <sheetData sheetId="9901"/>
      <sheetData sheetId="9902"/>
      <sheetData sheetId="9903"/>
      <sheetData sheetId="9904"/>
      <sheetData sheetId="9905"/>
      <sheetData sheetId="9906"/>
      <sheetData sheetId="9907"/>
      <sheetData sheetId="9908"/>
      <sheetData sheetId="9909"/>
      <sheetData sheetId="9910"/>
      <sheetData sheetId="9911"/>
      <sheetData sheetId="9912"/>
      <sheetData sheetId="9913"/>
      <sheetData sheetId="9914"/>
      <sheetData sheetId="9915"/>
      <sheetData sheetId="9916"/>
      <sheetData sheetId="9917"/>
      <sheetData sheetId="9918"/>
      <sheetData sheetId="9919"/>
      <sheetData sheetId="9920"/>
      <sheetData sheetId="9921"/>
      <sheetData sheetId="9922"/>
      <sheetData sheetId="9923"/>
      <sheetData sheetId="9924"/>
      <sheetData sheetId="9925"/>
      <sheetData sheetId="9926"/>
      <sheetData sheetId="9927"/>
      <sheetData sheetId="9928"/>
      <sheetData sheetId="9929"/>
      <sheetData sheetId="9930"/>
      <sheetData sheetId="9931"/>
      <sheetData sheetId="9932"/>
      <sheetData sheetId="9933"/>
      <sheetData sheetId="9934"/>
      <sheetData sheetId="9935"/>
      <sheetData sheetId="9936"/>
      <sheetData sheetId="9937"/>
      <sheetData sheetId="9938"/>
      <sheetData sheetId="9939"/>
      <sheetData sheetId="9940"/>
      <sheetData sheetId="9941"/>
      <sheetData sheetId="9942"/>
      <sheetData sheetId="9943"/>
      <sheetData sheetId="9944"/>
      <sheetData sheetId="9945"/>
      <sheetData sheetId="9946"/>
      <sheetData sheetId="9947"/>
      <sheetData sheetId="9948"/>
      <sheetData sheetId="9949"/>
      <sheetData sheetId="9950"/>
      <sheetData sheetId="9951"/>
      <sheetData sheetId="9952"/>
      <sheetData sheetId="9953"/>
      <sheetData sheetId="9954"/>
      <sheetData sheetId="9955"/>
      <sheetData sheetId="9956"/>
      <sheetData sheetId="9957"/>
      <sheetData sheetId="9958"/>
      <sheetData sheetId="9959"/>
      <sheetData sheetId="9960"/>
      <sheetData sheetId="9961"/>
      <sheetData sheetId="9962"/>
      <sheetData sheetId="9963"/>
      <sheetData sheetId="9964"/>
      <sheetData sheetId="9965"/>
      <sheetData sheetId="9966"/>
      <sheetData sheetId="9967"/>
      <sheetData sheetId="9968"/>
      <sheetData sheetId="9969"/>
      <sheetData sheetId="9970"/>
      <sheetData sheetId="9971"/>
      <sheetData sheetId="9972"/>
      <sheetData sheetId="9973"/>
      <sheetData sheetId="9974"/>
      <sheetData sheetId="9975"/>
      <sheetData sheetId="9976"/>
      <sheetData sheetId="9977"/>
      <sheetData sheetId="9978"/>
      <sheetData sheetId="9979"/>
      <sheetData sheetId="9980"/>
      <sheetData sheetId="9981"/>
      <sheetData sheetId="9982"/>
      <sheetData sheetId="9983"/>
      <sheetData sheetId="9984"/>
      <sheetData sheetId="9985"/>
      <sheetData sheetId="9986"/>
      <sheetData sheetId="9987"/>
      <sheetData sheetId="9988"/>
      <sheetData sheetId="9989"/>
      <sheetData sheetId="9990"/>
      <sheetData sheetId="9991"/>
      <sheetData sheetId="9992"/>
      <sheetData sheetId="9993"/>
      <sheetData sheetId="9994"/>
      <sheetData sheetId="9995"/>
      <sheetData sheetId="9996"/>
      <sheetData sheetId="9997"/>
      <sheetData sheetId="9998"/>
      <sheetData sheetId="9999"/>
      <sheetData sheetId="10000"/>
      <sheetData sheetId="10001"/>
      <sheetData sheetId="10002"/>
      <sheetData sheetId="10003"/>
      <sheetData sheetId="10004"/>
      <sheetData sheetId="10005"/>
      <sheetData sheetId="10006"/>
      <sheetData sheetId="10007"/>
      <sheetData sheetId="10008"/>
      <sheetData sheetId="10009"/>
      <sheetData sheetId="10010"/>
      <sheetData sheetId="10011"/>
      <sheetData sheetId="10012"/>
      <sheetData sheetId="10013"/>
      <sheetData sheetId="10014"/>
      <sheetData sheetId="10015"/>
      <sheetData sheetId="10016"/>
      <sheetData sheetId="10017"/>
      <sheetData sheetId="10018"/>
      <sheetData sheetId="10019"/>
      <sheetData sheetId="10020"/>
      <sheetData sheetId="10021"/>
      <sheetData sheetId="10022"/>
      <sheetData sheetId="10023"/>
      <sheetData sheetId="10024"/>
      <sheetData sheetId="10025"/>
      <sheetData sheetId="10026"/>
      <sheetData sheetId="10027"/>
      <sheetData sheetId="10028"/>
      <sheetData sheetId="10029"/>
      <sheetData sheetId="10030"/>
      <sheetData sheetId="10031"/>
      <sheetData sheetId="10032"/>
      <sheetData sheetId="10033"/>
      <sheetData sheetId="10034"/>
      <sheetData sheetId="10035"/>
      <sheetData sheetId="10036"/>
      <sheetData sheetId="10037"/>
      <sheetData sheetId="10038"/>
      <sheetData sheetId="10039"/>
      <sheetData sheetId="10040"/>
      <sheetData sheetId="10041"/>
      <sheetData sheetId="10042"/>
      <sheetData sheetId="10043"/>
      <sheetData sheetId="10044"/>
      <sheetData sheetId="10045"/>
      <sheetData sheetId="10046"/>
      <sheetData sheetId="10047"/>
      <sheetData sheetId="10048"/>
      <sheetData sheetId="10049"/>
      <sheetData sheetId="10050"/>
      <sheetData sheetId="10051"/>
      <sheetData sheetId="10052"/>
      <sheetData sheetId="10053"/>
      <sheetData sheetId="10054"/>
      <sheetData sheetId="10055"/>
      <sheetData sheetId="10056"/>
      <sheetData sheetId="10057"/>
      <sheetData sheetId="10058"/>
      <sheetData sheetId="10059"/>
      <sheetData sheetId="10060"/>
      <sheetData sheetId="10061"/>
      <sheetData sheetId="10062"/>
      <sheetData sheetId="10063"/>
      <sheetData sheetId="10064"/>
      <sheetData sheetId="10065"/>
      <sheetData sheetId="10066"/>
      <sheetData sheetId="10067"/>
      <sheetData sheetId="10068"/>
      <sheetData sheetId="10069"/>
      <sheetData sheetId="10070"/>
      <sheetData sheetId="10071"/>
      <sheetData sheetId="10072"/>
      <sheetData sheetId="10073"/>
      <sheetData sheetId="10074"/>
      <sheetData sheetId="10075"/>
      <sheetData sheetId="10076"/>
      <sheetData sheetId="10077"/>
      <sheetData sheetId="10078"/>
      <sheetData sheetId="10079"/>
      <sheetData sheetId="10080"/>
      <sheetData sheetId="10081"/>
      <sheetData sheetId="10082"/>
      <sheetData sheetId="10083"/>
      <sheetData sheetId="10084"/>
      <sheetData sheetId="10085"/>
      <sheetData sheetId="10086"/>
      <sheetData sheetId="10087"/>
      <sheetData sheetId="10088"/>
      <sheetData sheetId="10089"/>
      <sheetData sheetId="10090"/>
      <sheetData sheetId="10091"/>
      <sheetData sheetId="10092"/>
      <sheetData sheetId="10093"/>
      <sheetData sheetId="10094"/>
      <sheetData sheetId="10095"/>
      <sheetData sheetId="10096"/>
      <sheetData sheetId="10097"/>
      <sheetData sheetId="10098"/>
      <sheetData sheetId="10099"/>
      <sheetData sheetId="10100"/>
      <sheetData sheetId="10101"/>
      <sheetData sheetId="10102"/>
      <sheetData sheetId="10103"/>
      <sheetData sheetId="10104"/>
      <sheetData sheetId="10105"/>
      <sheetData sheetId="10106"/>
      <sheetData sheetId="10107"/>
      <sheetData sheetId="10108"/>
      <sheetData sheetId="10109"/>
      <sheetData sheetId="10110"/>
      <sheetData sheetId="10111"/>
      <sheetData sheetId="10112"/>
      <sheetData sheetId="10113"/>
      <sheetData sheetId="10114"/>
      <sheetData sheetId="10115"/>
      <sheetData sheetId="10116"/>
      <sheetData sheetId="10117"/>
      <sheetData sheetId="10118"/>
      <sheetData sheetId="10119"/>
      <sheetData sheetId="10120"/>
      <sheetData sheetId="10121"/>
      <sheetData sheetId="10122"/>
      <sheetData sheetId="10123"/>
      <sheetData sheetId="10124"/>
      <sheetData sheetId="10125"/>
      <sheetData sheetId="10126"/>
      <sheetData sheetId="10127"/>
      <sheetData sheetId="10128"/>
      <sheetData sheetId="10129"/>
      <sheetData sheetId="10130"/>
      <sheetData sheetId="10131"/>
      <sheetData sheetId="10132"/>
      <sheetData sheetId="10133"/>
      <sheetData sheetId="10134"/>
      <sheetData sheetId="10135"/>
      <sheetData sheetId="10136"/>
      <sheetData sheetId="10137"/>
      <sheetData sheetId="10138"/>
      <sheetData sheetId="10139"/>
      <sheetData sheetId="10140"/>
      <sheetData sheetId="10141"/>
      <sheetData sheetId="10142"/>
      <sheetData sheetId="10143"/>
      <sheetData sheetId="10144"/>
      <sheetData sheetId="10145"/>
      <sheetData sheetId="10146"/>
      <sheetData sheetId="10147"/>
      <sheetData sheetId="10148"/>
      <sheetData sheetId="10149"/>
      <sheetData sheetId="10150"/>
      <sheetData sheetId="10151"/>
      <sheetData sheetId="10152"/>
      <sheetData sheetId="10153"/>
      <sheetData sheetId="10154"/>
      <sheetData sheetId="10155"/>
      <sheetData sheetId="10156"/>
      <sheetData sheetId="10157"/>
      <sheetData sheetId="10158"/>
      <sheetData sheetId="10159"/>
      <sheetData sheetId="10160"/>
      <sheetData sheetId="10161"/>
      <sheetData sheetId="10162"/>
      <sheetData sheetId="10163"/>
      <sheetData sheetId="10164"/>
      <sheetData sheetId="10165"/>
      <sheetData sheetId="10166"/>
      <sheetData sheetId="10167"/>
      <sheetData sheetId="10168"/>
      <sheetData sheetId="10169"/>
      <sheetData sheetId="10170"/>
      <sheetData sheetId="10171"/>
      <sheetData sheetId="10172"/>
      <sheetData sheetId="10173"/>
      <sheetData sheetId="10174"/>
      <sheetData sheetId="10175"/>
      <sheetData sheetId="10176"/>
      <sheetData sheetId="10177"/>
      <sheetData sheetId="10178"/>
      <sheetData sheetId="10179"/>
      <sheetData sheetId="10180"/>
      <sheetData sheetId="10181"/>
      <sheetData sheetId="10182"/>
      <sheetData sheetId="10183"/>
      <sheetData sheetId="10184"/>
      <sheetData sheetId="10185"/>
      <sheetData sheetId="10186"/>
      <sheetData sheetId="10187"/>
      <sheetData sheetId="10188"/>
      <sheetData sheetId="10189"/>
      <sheetData sheetId="10190"/>
      <sheetData sheetId="10191"/>
      <sheetData sheetId="10192"/>
      <sheetData sheetId="10193"/>
      <sheetData sheetId="10194"/>
      <sheetData sheetId="10195"/>
      <sheetData sheetId="10196"/>
      <sheetData sheetId="10197"/>
      <sheetData sheetId="10198"/>
      <sheetData sheetId="10199"/>
      <sheetData sheetId="10200"/>
      <sheetData sheetId="10201"/>
      <sheetData sheetId="10202"/>
      <sheetData sheetId="10203"/>
      <sheetData sheetId="10204"/>
      <sheetData sheetId="10205"/>
      <sheetData sheetId="10206"/>
      <sheetData sheetId="10207"/>
      <sheetData sheetId="10208"/>
      <sheetData sheetId="10209"/>
      <sheetData sheetId="10210"/>
      <sheetData sheetId="10211"/>
      <sheetData sheetId="10212"/>
      <sheetData sheetId="10213"/>
      <sheetData sheetId="10214"/>
      <sheetData sheetId="10215"/>
      <sheetData sheetId="10216"/>
      <sheetData sheetId="10217"/>
      <sheetData sheetId="10218"/>
      <sheetData sheetId="10219"/>
      <sheetData sheetId="10220"/>
      <sheetData sheetId="10221"/>
      <sheetData sheetId="10222"/>
      <sheetData sheetId="10223"/>
      <sheetData sheetId="10224"/>
      <sheetData sheetId="10225"/>
      <sheetData sheetId="10226"/>
      <sheetData sheetId="10227"/>
      <sheetData sheetId="10228"/>
      <sheetData sheetId="10229"/>
      <sheetData sheetId="10230"/>
      <sheetData sheetId="10231"/>
      <sheetData sheetId="10232"/>
      <sheetData sheetId="10233"/>
      <sheetData sheetId="10234"/>
      <sheetData sheetId="10235"/>
      <sheetData sheetId="10236"/>
      <sheetData sheetId="10237"/>
      <sheetData sheetId="10238"/>
      <sheetData sheetId="10239"/>
      <sheetData sheetId="10240"/>
      <sheetData sheetId="10241"/>
      <sheetData sheetId="10242"/>
      <sheetData sheetId="10243"/>
      <sheetData sheetId="10244"/>
      <sheetData sheetId="10245"/>
      <sheetData sheetId="10246"/>
      <sheetData sheetId="10247"/>
      <sheetData sheetId="10248"/>
      <sheetData sheetId="10249"/>
      <sheetData sheetId="10250"/>
      <sheetData sheetId="10251"/>
      <sheetData sheetId="10252"/>
      <sheetData sheetId="10253"/>
      <sheetData sheetId="10254"/>
      <sheetData sheetId="10255"/>
      <sheetData sheetId="10256"/>
      <sheetData sheetId="10257"/>
      <sheetData sheetId="10258"/>
      <sheetData sheetId="10259"/>
      <sheetData sheetId="10260"/>
      <sheetData sheetId="10261"/>
      <sheetData sheetId="10262"/>
      <sheetData sheetId="10263"/>
      <sheetData sheetId="10264"/>
      <sheetData sheetId="10265"/>
      <sheetData sheetId="10266"/>
      <sheetData sheetId="10267"/>
      <sheetData sheetId="10268"/>
      <sheetData sheetId="10269"/>
      <sheetData sheetId="10270"/>
      <sheetData sheetId="10271"/>
      <sheetData sheetId="10272"/>
      <sheetData sheetId="10273"/>
      <sheetData sheetId="10274"/>
      <sheetData sheetId="10275"/>
      <sheetData sheetId="10276"/>
      <sheetData sheetId="10277"/>
      <sheetData sheetId="10278"/>
      <sheetData sheetId="10279"/>
      <sheetData sheetId="10280"/>
      <sheetData sheetId="10281"/>
      <sheetData sheetId="10282"/>
      <sheetData sheetId="10283"/>
      <sheetData sheetId="10284"/>
      <sheetData sheetId="10285"/>
      <sheetData sheetId="10286"/>
      <sheetData sheetId="10287"/>
      <sheetData sheetId="10288"/>
      <sheetData sheetId="10289"/>
      <sheetData sheetId="10290"/>
      <sheetData sheetId="10291"/>
      <sheetData sheetId="10292"/>
      <sheetData sheetId="10293"/>
      <sheetData sheetId="10294"/>
      <sheetData sheetId="10295"/>
      <sheetData sheetId="10296"/>
      <sheetData sheetId="10297"/>
      <sheetData sheetId="10298"/>
      <sheetData sheetId="10299"/>
      <sheetData sheetId="10300"/>
      <sheetData sheetId="10301"/>
      <sheetData sheetId="10302"/>
      <sheetData sheetId="10303"/>
      <sheetData sheetId="10304"/>
      <sheetData sheetId="10305"/>
      <sheetData sheetId="10306"/>
      <sheetData sheetId="10307"/>
      <sheetData sheetId="10308"/>
      <sheetData sheetId="10309"/>
      <sheetData sheetId="10310"/>
      <sheetData sheetId="10311"/>
      <sheetData sheetId="10312"/>
      <sheetData sheetId="10313"/>
      <sheetData sheetId="10314"/>
      <sheetData sheetId="10315"/>
      <sheetData sheetId="10316"/>
      <sheetData sheetId="10317"/>
      <sheetData sheetId="10318"/>
      <sheetData sheetId="10319"/>
      <sheetData sheetId="10320"/>
      <sheetData sheetId="10321"/>
      <sheetData sheetId="10322"/>
      <sheetData sheetId="10323"/>
      <sheetData sheetId="10324"/>
      <sheetData sheetId="10325"/>
      <sheetData sheetId="10326"/>
      <sheetData sheetId="10327"/>
      <sheetData sheetId="10328"/>
      <sheetData sheetId="10329"/>
      <sheetData sheetId="10330"/>
      <sheetData sheetId="10331"/>
      <sheetData sheetId="10332"/>
      <sheetData sheetId="10333"/>
      <sheetData sheetId="10334"/>
      <sheetData sheetId="10335"/>
      <sheetData sheetId="10336"/>
      <sheetData sheetId="10337"/>
      <sheetData sheetId="10338"/>
      <sheetData sheetId="10339"/>
      <sheetData sheetId="10340"/>
      <sheetData sheetId="10341"/>
      <sheetData sheetId="10342"/>
      <sheetData sheetId="10343"/>
      <sheetData sheetId="10344"/>
      <sheetData sheetId="10345"/>
      <sheetData sheetId="10346"/>
      <sheetData sheetId="10347"/>
      <sheetData sheetId="10348"/>
      <sheetData sheetId="10349"/>
      <sheetData sheetId="10350"/>
      <sheetData sheetId="10351"/>
      <sheetData sheetId="10352"/>
      <sheetData sheetId="10353"/>
      <sheetData sheetId="10354"/>
      <sheetData sheetId="10355"/>
      <sheetData sheetId="10356"/>
      <sheetData sheetId="10357"/>
      <sheetData sheetId="10358"/>
      <sheetData sheetId="10359"/>
      <sheetData sheetId="10360"/>
      <sheetData sheetId="10361"/>
      <sheetData sheetId="10362"/>
      <sheetData sheetId="10363"/>
      <sheetData sheetId="10364"/>
      <sheetData sheetId="10365"/>
      <sheetData sheetId="10366"/>
      <sheetData sheetId="10367"/>
      <sheetData sheetId="10368"/>
      <sheetData sheetId="10369"/>
      <sheetData sheetId="10370"/>
      <sheetData sheetId="10371"/>
      <sheetData sheetId="10372"/>
      <sheetData sheetId="10373"/>
      <sheetData sheetId="10374"/>
      <sheetData sheetId="10375"/>
      <sheetData sheetId="10376"/>
      <sheetData sheetId="10377"/>
      <sheetData sheetId="10378"/>
      <sheetData sheetId="10379"/>
      <sheetData sheetId="10380"/>
      <sheetData sheetId="10381"/>
      <sheetData sheetId="10382"/>
      <sheetData sheetId="10383"/>
      <sheetData sheetId="10384"/>
      <sheetData sheetId="10385"/>
      <sheetData sheetId="10386"/>
      <sheetData sheetId="10387"/>
      <sheetData sheetId="10388"/>
      <sheetData sheetId="10389"/>
      <sheetData sheetId="10390"/>
      <sheetData sheetId="10391"/>
      <sheetData sheetId="10392"/>
      <sheetData sheetId="10393"/>
      <sheetData sheetId="10394"/>
      <sheetData sheetId="10395"/>
      <sheetData sheetId="10396"/>
      <sheetData sheetId="10397"/>
      <sheetData sheetId="10398"/>
      <sheetData sheetId="10399"/>
      <sheetData sheetId="10400"/>
      <sheetData sheetId="10401"/>
      <sheetData sheetId="10402"/>
      <sheetData sheetId="10403"/>
      <sheetData sheetId="10404"/>
      <sheetData sheetId="10405"/>
      <sheetData sheetId="10406"/>
      <sheetData sheetId="10407"/>
      <sheetData sheetId="10408"/>
      <sheetData sheetId="10409"/>
      <sheetData sheetId="10410"/>
      <sheetData sheetId="10411"/>
      <sheetData sheetId="10412"/>
      <sheetData sheetId="10413"/>
      <sheetData sheetId="10414"/>
      <sheetData sheetId="10415"/>
      <sheetData sheetId="10416"/>
      <sheetData sheetId="10417"/>
      <sheetData sheetId="10418"/>
      <sheetData sheetId="10419"/>
      <sheetData sheetId="10420"/>
      <sheetData sheetId="10421"/>
      <sheetData sheetId="10422"/>
      <sheetData sheetId="10423"/>
      <sheetData sheetId="10424"/>
      <sheetData sheetId="10425"/>
      <sheetData sheetId="10426"/>
      <sheetData sheetId="10427"/>
      <sheetData sheetId="10428"/>
      <sheetData sheetId="10429"/>
      <sheetData sheetId="10430"/>
      <sheetData sheetId="10431"/>
      <sheetData sheetId="10432"/>
      <sheetData sheetId="10433"/>
      <sheetData sheetId="10434"/>
      <sheetData sheetId="10435"/>
      <sheetData sheetId="10436"/>
      <sheetData sheetId="10437"/>
      <sheetData sheetId="10438"/>
      <sheetData sheetId="10439"/>
      <sheetData sheetId="10440"/>
      <sheetData sheetId="10441"/>
      <sheetData sheetId="10442"/>
      <sheetData sheetId="10443"/>
      <sheetData sheetId="10444"/>
      <sheetData sheetId="10445"/>
      <sheetData sheetId="10446"/>
      <sheetData sheetId="10447"/>
      <sheetData sheetId="10448"/>
      <sheetData sheetId="10449"/>
      <sheetData sheetId="10450"/>
      <sheetData sheetId="10451"/>
      <sheetData sheetId="10452"/>
      <sheetData sheetId="10453"/>
      <sheetData sheetId="10454"/>
      <sheetData sheetId="10455"/>
      <sheetData sheetId="10456"/>
      <sheetData sheetId="10457"/>
      <sheetData sheetId="10458"/>
      <sheetData sheetId="10459"/>
      <sheetData sheetId="10460"/>
      <sheetData sheetId="10461"/>
      <sheetData sheetId="10462"/>
      <sheetData sheetId="10463"/>
      <sheetData sheetId="10464"/>
      <sheetData sheetId="10465"/>
      <sheetData sheetId="10466"/>
      <sheetData sheetId="10467"/>
      <sheetData sheetId="10468"/>
      <sheetData sheetId="10469"/>
      <sheetData sheetId="10470"/>
      <sheetData sheetId="10471"/>
      <sheetData sheetId="10472"/>
      <sheetData sheetId="10473"/>
      <sheetData sheetId="10474"/>
      <sheetData sheetId="10475"/>
      <sheetData sheetId="10476"/>
      <sheetData sheetId="10477"/>
      <sheetData sheetId="10478"/>
      <sheetData sheetId="10479"/>
      <sheetData sheetId="10480"/>
      <sheetData sheetId="10481"/>
      <sheetData sheetId="10482"/>
      <sheetData sheetId="10483"/>
      <sheetData sheetId="10484"/>
      <sheetData sheetId="10485"/>
      <sheetData sheetId="10486"/>
      <sheetData sheetId="10487"/>
      <sheetData sheetId="10488"/>
      <sheetData sheetId="10489"/>
      <sheetData sheetId="10490"/>
      <sheetData sheetId="10491"/>
      <sheetData sheetId="10492"/>
      <sheetData sheetId="10493"/>
      <sheetData sheetId="10494"/>
      <sheetData sheetId="10495"/>
      <sheetData sheetId="10496"/>
      <sheetData sheetId="10497"/>
      <sheetData sheetId="10498"/>
      <sheetData sheetId="10499"/>
      <sheetData sheetId="10500"/>
      <sheetData sheetId="10501"/>
      <sheetData sheetId="10502"/>
      <sheetData sheetId="10503"/>
      <sheetData sheetId="10504"/>
      <sheetData sheetId="10505"/>
      <sheetData sheetId="10506"/>
      <sheetData sheetId="10507"/>
      <sheetData sheetId="10508"/>
      <sheetData sheetId="10509"/>
      <sheetData sheetId="10510"/>
      <sheetData sheetId="10511"/>
      <sheetData sheetId="10512"/>
      <sheetData sheetId="10513"/>
      <sheetData sheetId="10514"/>
      <sheetData sheetId="10515"/>
      <sheetData sheetId="10516"/>
      <sheetData sheetId="10517"/>
      <sheetData sheetId="10518"/>
      <sheetData sheetId="10519"/>
      <sheetData sheetId="10520"/>
      <sheetData sheetId="10521"/>
      <sheetData sheetId="10522"/>
      <sheetData sheetId="10523"/>
      <sheetData sheetId="10524"/>
      <sheetData sheetId="10525"/>
      <sheetData sheetId="10526"/>
      <sheetData sheetId="10527"/>
      <sheetData sheetId="10528"/>
      <sheetData sheetId="10529"/>
      <sheetData sheetId="10530"/>
      <sheetData sheetId="10531"/>
      <sheetData sheetId="10532"/>
      <sheetData sheetId="10533"/>
      <sheetData sheetId="10534"/>
      <sheetData sheetId="10535"/>
      <sheetData sheetId="10536"/>
      <sheetData sheetId="10537"/>
      <sheetData sheetId="10538"/>
      <sheetData sheetId="10539"/>
      <sheetData sheetId="10540"/>
      <sheetData sheetId="10541"/>
      <sheetData sheetId="10542"/>
      <sheetData sheetId="10543"/>
      <sheetData sheetId="10544"/>
      <sheetData sheetId="10545"/>
      <sheetData sheetId="10546"/>
      <sheetData sheetId="10547"/>
      <sheetData sheetId="10548"/>
      <sheetData sheetId="10549"/>
      <sheetData sheetId="10550"/>
      <sheetData sheetId="10551"/>
      <sheetData sheetId="10552"/>
      <sheetData sheetId="10553"/>
      <sheetData sheetId="10554"/>
      <sheetData sheetId="10555"/>
      <sheetData sheetId="10556"/>
      <sheetData sheetId="10557"/>
      <sheetData sheetId="10558"/>
      <sheetData sheetId="10559"/>
      <sheetData sheetId="10560"/>
      <sheetData sheetId="10561"/>
      <sheetData sheetId="10562"/>
      <sheetData sheetId="10563"/>
      <sheetData sheetId="10564"/>
      <sheetData sheetId="10565"/>
      <sheetData sheetId="10566"/>
      <sheetData sheetId="10567"/>
      <sheetData sheetId="10568"/>
      <sheetData sheetId="10569"/>
      <sheetData sheetId="10570"/>
      <sheetData sheetId="10571"/>
      <sheetData sheetId="10572"/>
      <sheetData sheetId="10573"/>
      <sheetData sheetId="10574"/>
      <sheetData sheetId="10575"/>
      <sheetData sheetId="10576"/>
      <sheetData sheetId="10577"/>
      <sheetData sheetId="10578"/>
      <sheetData sheetId="10579"/>
      <sheetData sheetId="10580"/>
      <sheetData sheetId="10581"/>
      <sheetData sheetId="10582"/>
      <sheetData sheetId="10583"/>
      <sheetData sheetId="10584"/>
      <sheetData sheetId="10585"/>
      <sheetData sheetId="10586"/>
      <sheetData sheetId="10587"/>
      <sheetData sheetId="10588"/>
      <sheetData sheetId="10589"/>
      <sheetData sheetId="10590"/>
      <sheetData sheetId="10591"/>
      <sheetData sheetId="10592"/>
      <sheetData sheetId="10593"/>
      <sheetData sheetId="10594"/>
      <sheetData sheetId="10595"/>
      <sheetData sheetId="10596"/>
      <sheetData sheetId="10597"/>
      <sheetData sheetId="10598"/>
      <sheetData sheetId="10599"/>
      <sheetData sheetId="10600"/>
      <sheetData sheetId="10601"/>
      <sheetData sheetId="10602"/>
      <sheetData sheetId="10603"/>
      <sheetData sheetId="10604"/>
      <sheetData sheetId="10605"/>
      <sheetData sheetId="10606"/>
      <sheetData sheetId="10607"/>
      <sheetData sheetId="10608"/>
      <sheetData sheetId="10609"/>
      <sheetData sheetId="10610"/>
      <sheetData sheetId="10611"/>
      <sheetData sheetId="10612"/>
      <sheetData sheetId="10613"/>
      <sheetData sheetId="10614"/>
      <sheetData sheetId="10615"/>
      <sheetData sheetId="10616"/>
      <sheetData sheetId="10617"/>
      <sheetData sheetId="10618"/>
      <sheetData sheetId="10619"/>
      <sheetData sheetId="10620"/>
      <sheetData sheetId="10621"/>
      <sheetData sheetId="10622"/>
      <sheetData sheetId="10623"/>
      <sheetData sheetId="10624"/>
      <sheetData sheetId="10625"/>
      <sheetData sheetId="10626"/>
      <sheetData sheetId="10627"/>
      <sheetData sheetId="10628"/>
      <sheetData sheetId="10629"/>
      <sheetData sheetId="10630"/>
      <sheetData sheetId="10631"/>
      <sheetData sheetId="10632"/>
      <sheetData sheetId="10633"/>
      <sheetData sheetId="10634"/>
      <sheetData sheetId="10635"/>
      <sheetData sheetId="10636"/>
      <sheetData sheetId="10637"/>
      <sheetData sheetId="10638"/>
      <sheetData sheetId="10639"/>
      <sheetData sheetId="10640"/>
      <sheetData sheetId="10641"/>
      <sheetData sheetId="10642"/>
      <sheetData sheetId="10643"/>
      <sheetData sheetId="10644"/>
      <sheetData sheetId="10645"/>
      <sheetData sheetId="10646"/>
      <sheetData sheetId="10647"/>
      <sheetData sheetId="10648"/>
      <sheetData sheetId="10649"/>
      <sheetData sheetId="10650"/>
      <sheetData sheetId="10651"/>
      <sheetData sheetId="10652"/>
      <sheetData sheetId="10653"/>
      <sheetData sheetId="10654"/>
      <sheetData sheetId="10655"/>
      <sheetData sheetId="10656"/>
      <sheetData sheetId="10657"/>
      <sheetData sheetId="10658"/>
      <sheetData sheetId="10659"/>
      <sheetData sheetId="10660"/>
      <sheetData sheetId="10661"/>
      <sheetData sheetId="10662"/>
      <sheetData sheetId="10663"/>
      <sheetData sheetId="10664"/>
      <sheetData sheetId="10665"/>
      <sheetData sheetId="10666"/>
      <sheetData sheetId="10667"/>
      <sheetData sheetId="10668"/>
      <sheetData sheetId="10669"/>
      <sheetData sheetId="10670"/>
      <sheetData sheetId="10671"/>
      <sheetData sheetId="10672"/>
      <sheetData sheetId="10673"/>
      <sheetData sheetId="10674"/>
      <sheetData sheetId="10675"/>
      <sheetData sheetId="10676"/>
      <sheetData sheetId="10677"/>
      <sheetData sheetId="10678"/>
      <sheetData sheetId="10679"/>
      <sheetData sheetId="10680"/>
      <sheetData sheetId="10681"/>
      <sheetData sheetId="10682"/>
      <sheetData sheetId="10683"/>
      <sheetData sheetId="10684"/>
      <sheetData sheetId="10685"/>
      <sheetData sheetId="10686"/>
      <sheetData sheetId="10687"/>
      <sheetData sheetId="10688"/>
      <sheetData sheetId="10689"/>
      <sheetData sheetId="10690"/>
      <sheetData sheetId="10691"/>
      <sheetData sheetId="10692"/>
      <sheetData sheetId="10693"/>
      <sheetData sheetId="10694"/>
      <sheetData sheetId="10695"/>
      <sheetData sheetId="10696"/>
      <sheetData sheetId="10697"/>
      <sheetData sheetId="10698"/>
      <sheetData sheetId="10699"/>
      <sheetData sheetId="10700"/>
      <sheetData sheetId="10701"/>
      <sheetData sheetId="10702"/>
      <sheetData sheetId="10703"/>
      <sheetData sheetId="10704"/>
      <sheetData sheetId="10705"/>
      <sheetData sheetId="10706"/>
      <sheetData sheetId="10707"/>
      <sheetData sheetId="10708"/>
      <sheetData sheetId="10709"/>
      <sheetData sheetId="10710"/>
      <sheetData sheetId="10711"/>
      <sheetData sheetId="10712"/>
      <sheetData sheetId="10713"/>
      <sheetData sheetId="10714"/>
      <sheetData sheetId="10715"/>
      <sheetData sheetId="10716"/>
      <sheetData sheetId="10717"/>
      <sheetData sheetId="10718"/>
      <sheetData sheetId="10719"/>
      <sheetData sheetId="10720"/>
      <sheetData sheetId="10721"/>
      <sheetData sheetId="10722"/>
      <sheetData sheetId="10723"/>
      <sheetData sheetId="10724"/>
      <sheetData sheetId="10725"/>
      <sheetData sheetId="10726"/>
      <sheetData sheetId="10727"/>
      <sheetData sheetId="10728"/>
      <sheetData sheetId="10729"/>
      <sheetData sheetId="10730"/>
      <sheetData sheetId="10731"/>
      <sheetData sheetId="10732"/>
      <sheetData sheetId="10733"/>
      <sheetData sheetId="10734"/>
      <sheetData sheetId="10735"/>
      <sheetData sheetId="10736"/>
      <sheetData sheetId="10737"/>
      <sheetData sheetId="10738"/>
      <sheetData sheetId="10739"/>
      <sheetData sheetId="10740"/>
      <sheetData sheetId="10741"/>
      <sheetData sheetId="10742"/>
      <sheetData sheetId="10743"/>
      <sheetData sheetId="10744"/>
      <sheetData sheetId="10745"/>
      <sheetData sheetId="10746"/>
      <sheetData sheetId="10747"/>
      <sheetData sheetId="10748"/>
      <sheetData sheetId="10749"/>
      <sheetData sheetId="10750"/>
      <sheetData sheetId="10751"/>
      <sheetData sheetId="10752"/>
      <sheetData sheetId="10753"/>
      <sheetData sheetId="10754"/>
      <sheetData sheetId="10755"/>
      <sheetData sheetId="10756"/>
      <sheetData sheetId="10757"/>
      <sheetData sheetId="10758"/>
      <sheetData sheetId="10759"/>
      <sheetData sheetId="10760"/>
      <sheetData sheetId="10761"/>
      <sheetData sheetId="10762"/>
      <sheetData sheetId="10763"/>
      <sheetData sheetId="10764"/>
      <sheetData sheetId="10765"/>
      <sheetData sheetId="10766"/>
      <sheetData sheetId="10767"/>
      <sheetData sheetId="10768"/>
      <sheetData sheetId="10769"/>
      <sheetData sheetId="10770"/>
      <sheetData sheetId="10771"/>
      <sheetData sheetId="10772"/>
      <sheetData sheetId="10773"/>
      <sheetData sheetId="10774"/>
      <sheetData sheetId="10775"/>
      <sheetData sheetId="10776"/>
      <sheetData sheetId="10777"/>
      <sheetData sheetId="10778"/>
      <sheetData sheetId="10779"/>
      <sheetData sheetId="10780"/>
      <sheetData sheetId="10781"/>
      <sheetData sheetId="10782"/>
      <sheetData sheetId="10783"/>
      <sheetData sheetId="10784"/>
      <sheetData sheetId="10785"/>
      <sheetData sheetId="10786"/>
      <sheetData sheetId="10787"/>
      <sheetData sheetId="10788"/>
      <sheetData sheetId="10789"/>
      <sheetData sheetId="10790"/>
      <sheetData sheetId="10791"/>
      <sheetData sheetId="10792"/>
      <sheetData sheetId="10793"/>
      <sheetData sheetId="10794"/>
      <sheetData sheetId="10795"/>
      <sheetData sheetId="10796"/>
      <sheetData sheetId="10797"/>
      <sheetData sheetId="10798"/>
      <sheetData sheetId="10799"/>
      <sheetData sheetId="10800"/>
      <sheetData sheetId="10801"/>
      <sheetData sheetId="10802"/>
      <sheetData sheetId="10803"/>
      <sheetData sheetId="10804"/>
      <sheetData sheetId="10805"/>
      <sheetData sheetId="10806"/>
      <sheetData sheetId="10807"/>
      <sheetData sheetId="10808"/>
      <sheetData sheetId="10809"/>
      <sheetData sheetId="10810"/>
      <sheetData sheetId="10811"/>
      <sheetData sheetId="10812"/>
      <sheetData sheetId="10813"/>
      <sheetData sheetId="10814"/>
      <sheetData sheetId="10815"/>
      <sheetData sheetId="10816"/>
      <sheetData sheetId="10817"/>
      <sheetData sheetId="10818"/>
      <sheetData sheetId="10819"/>
      <sheetData sheetId="10820"/>
      <sheetData sheetId="10821"/>
      <sheetData sheetId="10822"/>
      <sheetData sheetId="10823"/>
      <sheetData sheetId="10824"/>
      <sheetData sheetId="10825"/>
      <sheetData sheetId="10826"/>
      <sheetData sheetId="10827"/>
      <sheetData sheetId="10828"/>
      <sheetData sheetId="10829"/>
      <sheetData sheetId="10830"/>
      <sheetData sheetId="10831"/>
      <sheetData sheetId="10832"/>
      <sheetData sheetId="10833"/>
      <sheetData sheetId="10834"/>
      <sheetData sheetId="10835"/>
      <sheetData sheetId="10836"/>
      <sheetData sheetId="10837"/>
      <sheetData sheetId="10838"/>
      <sheetData sheetId="10839"/>
      <sheetData sheetId="10840"/>
      <sheetData sheetId="10841"/>
      <sheetData sheetId="10842"/>
      <sheetData sheetId="10843"/>
      <sheetData sheetId="10844"/>
      <sheetData sheetId="10845"/>
      <sheetData sheetId="10846"/>
      <sheetData sheetId="10847"/>
      <sheetData sheetId="10848"/>
      <sheetData sheetId="10849"/>
      <sheetData sheetId="10850"/>
      <sheetData sheetId="10851"/>
      <sheetData sheetId="10852"/>
      <sheetData sheetId="10853"/>
      <sheetData sheetId="10854"/>
      <sheetData sheetId="10855"/>
      <sheetData sheetId="10856"/>
      <sheetData sheetId="10857"/>
      <sheetData sheetId="10858"/>
      <sheetData sheetId="10859"/>
      <sheetData sheetId="10860"/>
      <sheetData sheetId="10861"/>
      <sheetData sheetId="10862"/>
      <sheetData sheetId="10863"/>
      <sheetData sheetId="10864"/>
      <sheetData sheetId="10865"/>
      <sheetData sheetId="10866"/>
      <sheetData sheetId="10867"/>
      <sheetData sheetId="10868"/>
      <sheetData sheetId="10869"/>
      <sheetData sheetId="10870"/>
      <sheetData sheetId="10871"/>
      <sheetData sheetId="10872"/>
      <sheetData sheetId="10873"/>
      <sheetData sheetId="10874"/>
      <sheetData sheetId="10875"/>
      <sheetData sheetId="10876"/>
      <sheetData sheetId="10877"/>
      <sheetData sheetId="10878"/>
      <sheetData sheetId="10879"/>
      <sheetData sheetId="10880"/>
      <sheetData sheetId="10881"/>
      <sheetData sheetId="10882"/>
      <sheetData sheetId="10883"/>
      <sheetData sheetId="10884"/>
      <sheetData sheetId="10885"/>
      <sheetData sheetId="10886"/>
      <sheetData sheetId="10887"/>
      <sheetData sheetId="10888"/>
      <sheetData sheetId="10889"/>
      <sheetData sheetId="10890"/>
      <sheetData sheetId="10891"/>
      <sheetData sheetId="10892"/>
      <sheetData sheetId="10893"/>
      <sheetData sheetId="10894"/>
      <sheetData sheetId="10895"/>
      <sheetData sheetId="10896"/>
      <sheetData sheetId="10897"/>
      <sheetData sheetId="10898"/>
      <sheetData sheetId="10899"/>
      <sheetData sheetId="10900"/>
      <sheetData sheetId="10901"/>
      <sheetData sheetId="10902"/>
      <sheetData sheetId="10903"/>
      <sheetData sheetId="10904"/>
      <sheetData sheetId="10905"/>
      <sheetData sheetId="10906"/>
      <sheetData sheetId="10907"/>
      <sheetData sheetId="10908"/>
      <sheetData sheetId="10909"/>
      <sheetData sheetId="10910"/>
      <sheetData sheetId="10911"/>
      <sheetData sheetId="10912"/>
      <sheetData sheetId="10913"/>
      <sheetData sheetId="10914"/>
      <sheetData sheetId="10915"/>
      <sheetData sheetId="10916"/>
      <sheetData sheetId="10917"/>
      <sheetData sheetId="10918"/>
      <sheetData sheetId="10919"/>
      <sheetData sheetId="10920"/>
      <sheetData sheetId="10921"/>
      <sheetData sheetId="10922"/>
      <sheetData sheetId="10923"/>
      <sheetData sheetId="10924"/>
      <sheetData sheetId="10925"/>
      <sheetData sheetId="10926"/>
      <sheetData sheetId="10927"/>
      <sheetData sheetId="10928"/>
      <sheetData sheetId="10929"/>
      <sheetData sheetId="10930"/>
      <sheetData sheetId="10931"/>
      <sheetData sheetId="10932"/>
      <sheetData sheetId="10933"/>
      <sheetData sheetId="10934"/>
      <sheetData sheetId="10935"/>
      <sheetData sheetId="10936"/>
      <sheetData sheetId="10937"/>
      <sheetData sheetId="10938"/>
      <sheetData sheetId="10939"/>
      <sheetData sheetId="10940"/>
      <sheetData sheetId="10941"/>
      <sheetData sheetId="10942"/>
      <sheetData sheetId="10943"/>
      <sheetData sheetId="10944"/>
      <sheetData sheetId="10945"/>
      <sheetData sheetId="10946"/>
      <sheetData sheetId="10947"/>
      <sheetData sheetId="10948"/>
      <sheetData sheetId="10949"/>
      <sheetData sheetId="10950"/>
      <sheetData sheetId="10951"/>
      <sheetData sheetId="10952"/>
      <sheetData sheetId="10953"/>
      <sheetData sheetId="10954"/>
      <sheetData sheetId="10955"/>
      <sheetData sheetId="10956"/>
      <sheetData sheetId="10957"/>
      <sheetData sheetId="10958"/>
      <sheetData sheetId="10959"/>
      <sheetData sheetId="10960"/>
      <sheetData sheetId="10961"/>
      <sheetData sheetId="10962"/>
      <sheetData sheetId="10963"/>
      <sheetData sheetId="10964"/>
      <sheetData sheetId="10965"/>
      <sheetData sheetId="10966"/>
      <sheetData sheetId="10967"/>
      <sheetData sheetId="10968"/>
      <sheetData sheetId="10969"/>
      <sheetData sheetId="10970"/>
      <sheetData sheetId="10971"/>
      <sheetData sheetId="10972"/>
      <sheetData sheetId="10973"/>
      <sheetData sheetId="10974"/>
      <sheetData sheetId="10975"/>
      <sheetData sheetId="10976"/>
      <sheetData sheetId="10977"/>
      <sheetData sheetId="10978"/>
      <sheetData sheetId="10979"/>
      <sheetData sheetId="10980"/>
      <sheetData sheetId="10981"/>
      <sheetData sheetId="10982"/>
      <sheetData sheetId="10983"/>
      <sheetData sheetId="10984"/>
      <sheetData sheetId="10985"/>
      <sheetData sheetId="10986"/>
      <sheetData sheetId="10987"/>
      <sheetData sheetId="10988"/>
      <sheetData sheetId="10989"/>
      <sheetData sheetId="10990"/>
      <sheetData sheetId="10991"/>
      <sheetData sheetId="10992"/>
      <sheetData sheetId="10993"/>
      <sheetData sheetId="10994"/>
      <sheetData sheetId="10995"/>
      <sheetData sheetId="10996"/>
      <sheetData sheetId="10997"/>
      <sheetData sheetId="10998"/>
      <sheetData sheetId="10999"/>
      <sheetData sheetId="11000"/>
      <sheetData sheetId="11001"/>
      <sheetData sheetId="11002"/>
      <sheetData sheetId="11003"/>
      <sheetData sheetId="11004"/>
      <sheetData sheetId="11005"/>
      <sheetData sheetId="11006"/>
      <sheetData sheetId="11007"/>
      <sheetData sheetId="11008"/>
      <sheetData sheetId="11009"/>
      <sheetData sheetId="11010"/>
      <sheetData sheetId="11011"/>
      <sheetData sheetId="11012"/>
      <sheetData sheetId="11013"/>
      <sheetData sheetId="11014"/>
      <sheetData sheetId="11015"/>
      <sheetData sheetId="11016"/>
      <sheetData sheetId="11017"/>
      <sheetData sheetId="11018"/>
      <sheetData sheetId="11019"/>
      <sheetData sheetId="11020"/>
      <sheetData sheetId="11021"/>
      <sheetData sheetId="11022"/>
      <sheetData sheetId="11023"/>
      <sheetData sheetId="11024"/>
      <sheetData sheetId="11025"/>
      <sheetData sheetId="11026"/>
      <sheetData sheetId="11027"/>
      <sheetData sheetId="11028"/>
      <sheetData sheetId="11029"/>
      <sheetData sheetId="11030"/>
      <sheetData sheetId="11031"/>
      <sheetData sheetId="11032"/>
      <sheetData sheetId="11033"/>
      <sheetData sheetId="11034"/>
      <sheetData sheetId="11035"/>
      <sheetData sheetId="11036"/>
      <sheetData sheetId="11037"/>
      <sheetData sheetId="11038"/>
      <sheetData sheetId="11039"/>
      <sheetData sheetId="11040"/>
      <sheetData sheetId="11041"/>
      <sheetData sheetId="11042"/>
      <sheetData sheetId="11043"/>
      <sheetData sheetId="11044"/>
      <sheetData sheetId="11045"/>
      <sheetData sheetId="11046"/>
      <sheetData sheetId="11047"/>
      <sheetData sheetId="11048"/>
      <sheetData sheetId="11049"/>
      <sheetData sheetId="11050"/>
      <sheetData sheetId="11051"/>
      <sheetData sheetId="11052"/>
      <sheetData sheetId="11053"/>
      <sheetData sheetId="11054"/>
      <sheetData sheetId="11055"/>
      <sheetData sheetId="11056"/>
      <sheetData sheetId="11057"/>
      <sheetData sheetId="11058"/>
      <sheetData sheetId="11059"/>
      <sheetData sheetId="11060"/>
      <sheetData sheetId="11061"/>
      <sheetData sheetId="11062"/>
      <sheetData sheetId="11063"/>
      <sheetData sheetId="11064"/>
      <sheetData sheetId="11065"/>
      <sheetData sheetId="11066"/>
      <sheetData sheetId="11067"/>
      <sheetData sheetId="11068"/>
      <sheetData sheetId="11069"/>
      <sheetData sheetId="11070"/>
      <sheetData sheetId="11071"/>
      <sheetData sheetId="11072"/>
      <sheetData sheetId="11073"/>
      <sheetData sheetId="11074"/>
      <sheetData sheetId="11075"/>
      <sheetData sheetId="11076"/>
      <sheetData sheetId="11077"/>
      <sheetData sheetId="11078"/>
      <sheetData sheetId="11079"/>
      <sheetData sheetId="11080"/>
      <sheetData sheetId="11081"/>
      <sheetData sheetId="11082"/>
      <sheetData sheetId="11083"/>
      <sheetData sheetId="11084"/>
      <sheetData sheetId="11085"/>
      <sheetData sheetId="11086"/>
      <sheetData sheetId="11087"/>
      <sheetData sheetId="11088"/>
      <sheetData sheetId="11089"/>
      <sheetData sheetId="11090"/>
      <sheetData sheetId="11091"/>
      <sheetData sheetId="11092"/>
      <sheetData sheetId="11093"/>
      <sheetData sheetId="11094"/>
      <sheetData sheetId="11095"/>
      <sheetData sheetId="11096"/>
      <sheetData sheetId="11097"/>
      <sheetData sheetId="11098"/>
      <sheetData sheetId="11099"/>
      <sheetData sheetId="11100"/>
      <sheetData sheetId="11101"/>
      <sheetData sheetId="11102"/>
      <sheetData sheetId="11103"/>
      <sheetData sheetId="11104"/>
      <sheetData sheetId="11105"/>
      <sheetData sheetId="11106"/>
      <sheetData sheetId="11107"/>
      <sheetData sheetId="11108"/>
      <sheetData sheetId="11109"/>
      <sheetData sheetId="11110"/>
      <sheetData sheetId="11111"/>
      <sheetData sheetId="11112"/>
      <sheetData sheetId="11113"/>
      <sheetData sheetId="11114"/>
      <sheetData sheetId="11115"/>
      <sheetData sheetId="11116"/>
      <sheetData sheetId="11117"/>
      <sheetData sheetId="11118"/>
      <sheetData sheetId="11119"/>
      <sheetData sheetId="11120"/>
      <sheetData sheetId="11121"/>
      <sheetData sheetId="11122"/>
      <sheetData sheetId="11123"/>
      <sheetData sheetId="11124"/>
      <sheetData sheetId="11125"/>
      <sheetData sheetId="11126"/>
      <sheetData sheetId="11127"/>
      <sheetData sheetId="11128"/>
      <sheetData sheetId="11129"/>
      <sheetData sheetId="11130"/>
      <sheetData sheetId="11131"/>
      <sheetData sheetId="11132"/>
      <sheetData sheetId="11133"/>
      <sheetData sheetId="11134"/>
      <sheetData sheetId="11135"/>
      <sheetData sheetId="11136"/>
      <sheetData sheetId="11137"/>
      <sheetData sheetId="11138"/>
      <sheetData sheetId="11139"/>
      <sheetData sheetId="11140"/>
      <sheetData sheetId="11141"/>
      <sheetData sheetId="11142"/>
      <sheetData sheetId="11143"/>
      <sheetData sheetId="11144"/>
      <sheetData sheetId="11145"/>
      <sheetData sheetId="11146"/>
      <sheetData sheetId="11147"/>
      <sheetData sheetId="11148"/>
      <sheetData sheetId="11149"/>
      <sheetData sheetId="11150"/>
      <sheetData sheetId="11151"/>
      <sheetData sheetId="11152"/>
      <sheetData sheetId="11153"/>
      <sheetData sheetId="11154"/>
      <sheetData sheetId="11155"/>
      <sheetData sheetId="11156"/>
      <sheetData sheetId="11157"/>
      <sheetData sheetId="11158"/>
      <sheetData sheetId="11159"/>
      <sheetData sheetId="11160"/>
      <sheetData sheetId="11161"/>
      <sheetData sheetId="11162"/>
      <sheetData sheetId="11163"/>
      <sheetData sheetId="11164"/>
      <sheetData sheetId="11165"/>
      <sheetData sheetId="11166"/>
      <sheetData sheetId="11167"/>
      <sheetData sheetId="11168"/>
      <sheetData sheetId="11169"/>
      <sheetData sheetId="11170"/>
      <sheetData sheetId="11171"/>
      <sheetData sheetId="11172"/>
      <sheetData sheetId="11173"/>
      <sheetData sheetId="11174"/>
      <sheetData sheetId="11175"/>
      <sheetData sheetId="11176"/>
      <sheetData sheetId="11177"/>
      <sheetData sheetId="11178"/>
      <sheetData sheetId="11179"/>
      <sheetData sheetId="11180"/>
      <sheetData sheetId="11181"/>
      <sheetData sheetId="11182"/>
      <sheetData sheetId="11183"/>
      <sheetData sheetId="11184"/>
      <sheetData sheetId="11185"/>
      <sheetData sheetId="11186"/>
      <sheetData sheetId="11187"/>
      <sheetData sheetId="11188"/>
      <sheetData sheetId="11189"/>
      <sheetData sheetId="11190"/>
      <sheetData sheetId="11191"/>
      <sheetData sheetId="11192"/>
      <sheetData sheetId="11193"/>
      <sheetData sheetId="11194"/>
      <sheetData sheetId="11195"/>
      <sheetData sheetId="11196"/>
      <sheetData sheetId="11197"/>
      <sheetData sheetId="11198"/>
      <sheetData sheetId="11199"/>
      <sheetData sheetId="11200"/>
      <sheetData sheetId="11201"/>
      <sheetData sheetId="11202"/>
      <sheetData sheetId="11203"/>
      <sheetData sheetId="11204"/>
      <sheetData sheetId="11205"/>
      <sheetData sheetId="11206"/>
      <sheetData sheetId="11207"/>
      <sheetData sheetId="11208"/>
      <sheetData sheetId="11209"/>
      <sheetData sheetId="11210"/>
      <sheetData sheetId="11211"/>
      <sheetData sheetId="11212"/>
      <sheetData sheetId="11213"/>
      <sheetData sheetId="11214"/>
      <sheetData sheetId="11215"/>
      <sheetData sheetId="11216"/>
      <sheetData sheetId="11217"/>
      <sheetData sheetId="11218"/>
      <sheetData sheetId="11219"/>
      <sheetData sheetId="11220"/>
      <sheetData sheetId="11221"/>
      <sheetData sheetId="11222"/>
      <sheetData sheetId="11223"/>
      <sheetData sheetId="11224"/>
      <sheetData sheetId="11225"/>
      <sheetData sheetId="11226"/>
      <sheetData sheetId="11227"/>
      <sheetData sheetId="11228"/>
      <sheetData sheetId="11229"/>
      <sheetData sheetId="11230"/>
      <sheetData sheetId="11231"/>
      <sheetData sheetId="11232"/>
      <sheetData sheetId="11233"/>
      <sheetData sheetId="11234"/>
      <sheetData sheetId="11235"/>
      <sheetData sheetId="11236"/>
      <sheetData sheetId="11237"/>
      <sheetData sheetId="11238"/>
      <sheetData sheetId="11239"/>
      <sheetData sheetId="11240"/>
      <sheetData sheetId="11241"/>
      <sheetData sheetId="11242"/>
      <sheetData sheetId="11243"/>
      <sheetData sheetId="11244"/>
      <sheetData sheetId="11245"/>
      <sheetData sheetId="11246"/>
      <sheetData sheetId="11247"/>
      <sheetData sheetId="11248"/>
      <sheetData sheetId="11249"/>
      <sheetData sheetId="11250"/>
      <sheetData sheetId="11251"/>
      <sheetData sheetId="11252"/>
      <sheetData sheetId="11253"/>
      <sheetData sheetId="11254"/>
      <sheetData sheetId="11255"/>
      <sheetData sheetId="11256"/>
      <sheetData sheetId="11257"/>
      <sheetData sheetId="11258"/>
      <sheetData sheetId="11259"/>
      <sheetData sheetId="11260"/>
      <sheetData sheetId="11261"/>
      <sheetData sheetId="11262"/>
      <sheetData sheetId="11263"/>
      <sheetData sheetId="11264"/>
      <sheetData sheetId="11265"/>
      <sheetData sheetId="11266"/>
      <sheetData sheetId="11267"/>
      <sheetData sheetId="11268"/>
      <sheetData sheetId="11269"/>
      <sheetData sheetId="11270"/>
      <sheetData sheetId="11271"/>
      <sheetData sheetId="11272"/>
      <sheetData sheetId="11273"/>
      <sheetData sheetId="11274"/>
      <sheetData sheetId="11275"/>
      <sheetData sheetId="11276"/>
      <sheetData sheetId="11277"/>
      <sheetData sheetId="11278"/>
      <sheetData sheetId="11279"/>
      <sheetData sheetId="11280"/>
      <sheetData sheetId="11281"/>
      <sheetData sheetId="11282"/>
      <sheetData sheetId="11283"/>
      <sheetData sheetId="11284"/>
      <sheetData sheetId="11285"/>
      <sheetData sheetId="11286"/>
      <sheetData sheetId="11287"/>
      <sheetData sheetId="11288"/>
      <sheetData sheetId="11289"/>
      <sheetData sheetId="11290"/>
      <sheetData sheetId="11291"/>
      <sheetData sheetId="11292"/>
      <sheetData sheetId="11293"/>
      <sheetData sheetId="11294"/>
      <sheetData sheetId="11295"/>
      <sheetData sheetId="11296"/>
      <sheetData sheetId="11297"/>
      <sheetData sheetId="11298"/>
      <sheetData sheetId="11299"/>
      <sheetData sheetId="11300"/>
      <sheetData sheetId="11301"/>
      <sheetData sheetId="11302"/>
      <sheetData sheetId="11303"/>
      <sheetData sheetId="11304"/>
      <sheetData sheetId="11305"/>
      <sheetData sheetId="11306"/>
      <sheetData sheetId="11307"/>
      <sheetData sheetId="11308"/>
      <sheetData sheetId="11309"/>
      <sheetData sheetId="11310"/>
      <sheetData sheetId="11311"/>
      <sheetData sheetId="11312"/>
      <sheetData sheetId="11313"/>
      <sheetData sheetId="11314"/>
      <sheetData sheetId="11315"/>
      <sheetData sheetId="11316"/>
      <sheetData sheetId="11317"/>
      <sheetData sheetId="11318"/>
      <sheetData sheetId="11319"/>
      <sheetData sheetId="11320"/>
      <sheetData sheetId="11321"/>
      <sheetData sheetId="11322"/>
      <sheetData sheetId="11323"/>
      <sheetData sheetId="11324"/>
      <sheetData sheetId="11325"/>
      <sheetData sheetId="11326"/>
      <sheetData sheetId="11327"/>
      <sheetData sheetId="11328"/>
      <sheetData sheetId="11329"/>
      <sheetData sheetId="11330"/>
      <sheetData sheetId="11331"/>
      <sheetData sheetId="11332"/>
      <sheetData sheetId="11333"/>
      <sheetData sheetId="11334"/>
      <sheetData sheetId="11335"/>
      <sheetData sheetId="11336"/>
      <sheetData sheetId="11337"/>
      <sheetData sheetId="11338"/>
      <sheetData sheetId="11339"/>
      <sheetData sheetId="11340"/>
      <sheetData sheetId="11341"/>
      <sheetData sheetId="11342"/>
      <sheetData sheetId="11343"/>
      <sheetData sheetId="11344"/>
      <sheetData sheetId="11345"/>
      <sheetData sheetId="11346"/>
      <sheetData sheetId="11347"/>
      <sheetData sheetId="11348"/>
      <sheetData sheetId="11349"/>
      <sheetData sheetId="11350"/>
      <sheetData sheetId="11351"/>
      <sheetData sheetId="11352"/>
      <sheetData sheetId="11353"/>
      <sheetData sheetId="11354"/>
      <sheetData sheetId="11355"/>
      <sheetData sheetId="11356"/>
      <sheetData sheetId="11357"/>
      <sheetData sheetId="11358"/>
      <sheetData sheetId="11359"/>
      <sheetData sheetId="11360"/>
      <sheetData sheetId="11361"/>
      <sheetData sheetId="11362"/>
      <sheetData sheetId="11363"/>
      <sheetData sheetId="11364"/>
      <sheetData sheetId="11365"/>
      <sheetData sheetId="11366"/>
      <sheetData sheetId="11367"/>
      <sheetData sheetId="11368"/>
      <sheetData sheetId="11369"/>
      <sheetData sheetId="11370"/>
      <sheetData sheetId="11371"/>
      <sheetData sheetId="11372"/>
      <sheetData sheetId="11373"/>
      <sheetData sheetId="11374"/>
      <sheetData sheetId="11375"/>
      <sheetData sheetId="11376"/>
      <sheetData sheetId="11377"/>
      <sheetData sheetId="11378"/>
      <sheetData sheetId="11379"/>
      <sheetData sheetId="11380"/>
      <sheetData sheetId="11381"/>
      <sheetData sheetId="11382"/>
      <sheetData sheetId="11383"/>
      <sheetData sheetId="11384"/>
      <sheetData sheetId="11385"/>
      <sheetData sheetId="11386"/>
      <sheetData sheetId="11387"/>
      <sheetData sheetId="11388"/>
      <sheetData sheetId="11389"/>
      <sheetData sheetId="11390"/>
      <sheetData sheetId="11391"/>
      <sheetData sheetId="11392"/>
      <sheetData sheetId="11393"/>
      <sheetData sheetId="11394"/>
      <sheetData sheetId="11395"/>
      <sheetData sheetId="11396"/>
      <sheetData sheetId="11397"/>
      <sheetData sheetId="11398"/>
      <sheetData sheetId="11399"/>
      <sheetData sheetId="11400"/>
      <sheetData sheetId="11401"/>
      <sheetData sheetId="11402"/>
      <sheetData sheetId="11403"/>
      <sheetData sheetId="11404"/>
      <sheetData sheetId="11405"/>
      <sheetData sheetId="11406"/>
      <sheetData sheetId="11407"/>
      <sheetData sheetId="11408"/>
      <sheetData sheetId="11409"/>
      <sheetData sheetId="11410"/>
      <sheetData sheetId="11411"/>
      <sheetData sheetId="11412"/>
      <sheetData sheetId="11413"/>
      <sheetData sheetId="11414"/>
      <sheetData sheetId="11415"/>
      <sheetData sheetId="11416"/>
      <sheetData sheetId="11417"/>
      <sheetData sheetId="11418"/>
      <sheetData sheetId="11419"/>
      <sheetData sheetId="11420"/>
      <sheetData sheetId="11421"/>
      <sheetData sheetId="11422"/>
      <sheetData sheetId="11423"/>
      <sheetData sheetId="11424"/>
      <sheetData sheetId="11425"/>
      <sheetData sheetId="11426"/>
      <sheetData sheetId="11427"/>
      <sheetData sheetId="11428"/>
      <sheetData sheetId="11429"/>
      <sheetData sheetId="11430"/>
      <sheetData sheetId="11431"/>
      <sheetData sheetId="11432"/>
      <sheetData sheetId="11433"/>
      <sheetData sheetId="11434"/>
      <sheetData sheetId="11435"/>
      <sheetData sheetId="11436"/>
      <sheetData sheetId="11437"/>
      <sheetData sheetId="11438"/>
      <sheetData sheetId="11439"/>
      <sheetData sheetId="11440"/>
      <sheetData sheetId="11441"/>
      <sheetData sheetId="11442"/>
      <sheetData sheetId="11443"/>
      <sheetData sheetId="11444"/>
      <sheetData sheetId="11445"/>
      <sheetData sheetId="11446"/>
      <sheetData sheetId="11447"/>
      <sheetData sheetId="11448"/>
      <sheetData sheetId="11449"/>
      <sheetData sheetId="11450"/>
      <sheetData sheetId="11451"/>
      <sheetData sheetId="11452"/>
      <sheetData sheetId="11453"/>
      <sheetData sheetId="11454"/>
      <sheetData sheetId="11455"/>
      <sheetData sheetId="11456"/>
      <sheetData sheetId="11457"/>
      <sheetData sheetId="11458"/>
      <sheetData sheetId="11459"/>
      <sheetData sheetId="11460"/>
      <sheetData sheetId="11461"/>
      <sheetData sheetId="11462"/>
      <sheetData sheetId="11463"/>
      <sheetData sheetId="11464"/>
      <sheetData sheetId="11465"/>
      <sheetData sheetId="11466"/>
      <sheetData sheetId="11467"/>
      <sheetData sheetId="11468"/>
      <sheetData sheetId="11469"/>
      <sheetData sheetId="11470"/>
      <sheetData sheetId="11471"/>
      <sheetData sheetId="11472"/>
      <sheetData sheetId="11473"/>
      <sheetData sheetId="11474"/>
      <sheetData sheetId="11475"/>
      <sheetData sheetId="11476"/>
      <sheetData sheetId="11477"/>
      <sheetData sheetId="11478"/>
      <sheetData sheetId="11479"/>
      <sheetData sheetId="11480"/>
      <sheetData sheetId="11481"/>
      <sheetData sheetId="11482"/>
      <sheetData sheetId="11483"/>
      <sheetData sheetId="11484"/>
      <sheetData sheetId="11485"/>
      <sheetData sheetId="11486"/>
      <sheetData sheetId="11487"/>
      <sheetData sheetId="11488"/>
      <sheetData sheetId="11489"/>
      <sheetData sheetId="11490"/>
      <sheetData sheetId="11491"/>
      <sheetData sheetId="11492"/>
      <sheetData sheetId="11493"/>
      <sheetData sheetId="11494"/>
      <sheetData sheetId="11495"/>
      <sheetData sheetId="11496"/>
      <sheetData sheetId="11497"/>
      <sheetData sheetId="11498"/>
      <sheetData sheetId="11499"/>
      <sheetData sheetId="11500"/>
      <sheetData sheetId="11501"/>
      <sheetData sheetId="11502"/>
      <sheetData sheetId="11503"/>
      <sheetData sheetId="11504"/>
      <sheetData sheetId="11505"/>
      <sheetData sheetId="11506"/>
      <sheetData sheetId="11507"/>
      <sheetData sheetId="11508"/>
      <sheetData sheetId="11509"/>
      <sheetData sheetId="11510"/>
      <sheetData sheetId="11511"/>
      <sheetData sheetId="11512"/>
      <sheetData sheetId="11513"/>
      <sheetData sheetId="11514"/>
      <sheetData sheetId="11515"/>
      <sheetData sheetId="11516"/>
      <sheetData sheetId="11517"/>
      <sheetData sheetId="11518"/>
      <sheetData sheetId="11519"/>
      <sheetData sheetId="11520"/>
      <sheetData sheetId="11521"/>
      <sheetData sheetId="11522"/>
      <sheetData sheetId="11523"/>
      <sheetData sheetId="11524"/>
      <sheetData sheetId="11525"/>
      <sheetData sheetId="11526"/>
      <sheetData sheetId="11527"/>
      <sheetData sheetId="11528"/>
      <sheetData sheetId="11529"/>
      <sheetData sheetId="11530"/>
      <sheetData sheetId="11531"/>
      <sheetData sheetId="11532"/>
      <sheetData sheetId="11533"/>
      <sheetData sheetId="11534"/>
      <sheetData sheetId="11535"/>
      <sheetData sheetId="11536"/>
      <sheetData sheetId="11537"/>
      <sheetData sheetId="11538"/>
      <sheetData sheetId="11539"/>
      <sheetData sheetId="11540"/>
      <sheetData sheetId="11541"/>
      <sheetData sheetId="11542"/>
      <sheetData sheetId="11543"/>
      <sheetData sheetId="11544"/>
      <sheetData sheetId="11545"/>
      <sheetData sheetId="11546"/>
      <sheetData sheetId="11547"/>
      <sheetData sheetId="11548"/>
      <sheetData sheetId="11549"/>
      <sheetData sheetId="11550"/>
      <sheetData sheetId="11551"/>
      <sheetData sheetId="11552"/>
      <sheetData sheetId="11553"/>
      <sheetData sheetId="11554"/>
      <sheetData sheetId="11555"/>
      <sheetData sheetId="11556"/>
      <sheetData sheetId="11557"/>
      <sheetData sheetId="11558"/>
      <sheetData sheetId="11559"/>
      <sheetData sheetId="11560"/>
      <sheetData sheetId="11561"/>
      <sheetData sheetId="11562"/>
      <sheetData sheetId="11563"/>
      <sheetData sheetId="11564"/>
      <sheetData sheetId="11565"/>
      <sheetData sheetId="11566"/>
      <sheetData sheetId="11567"/>
      <sheetData sheetId="11568"/>
      <sheetData sheetId="11569"/>
      <sheetData sheetId="11570"/>
      <sheetData sheetId="11571"/>
      <sheetData sheetId="11572"/>
      <sheetData sheetId="11573"/>
      <sheetData sheetId="11574"/>
      <sheetData sheetId="11575"/>
      <sheetData sheetId="11576"/>
      <sheetData sheetId="11577"/>
      <sheetData sheetId="11578"/>
      <sheetData sheetId="11579"/>
      <sheetData sheetId="11580"/>
      <sheetData sheetId="11581"/>
      <sheetData sheetId="11582"/>
      <sheetData sheetId="11583"/>
      <sheetData sheetId="11584"/>
      <sheetData sheetId="11585"/>
      <sheetData sheetId="11586"/>
      <sheetData sheetId="11587"/>
      <sheetData sheetId="11588"/>
      <sheetData sheetId="11589"/>
      <sheetData sheetId="11590"/>
      <sheetData sheetId="11591"/>
      <sheetData sheetId="11592"/>
      <sheetData sheetId="11593"/>
      <sheetData sheetId="11594"/>
      <sheetData sheetId="11595"/>
      <sheetData sheetId="11596"/>
      <sheetData sheetId="11597"/>
      <sheetData sheetId="11598"/>
      <sheetData sheetId="11599"/>
      <sheetData sheetId="11600"/>
      <sheetData sheetId="11601"/>
      <sheetData sheetId="11602"/>
      <sheetData sheetId="11603"/>
      <sheetData sheetId="11604"/>
      <sheetData sheetId="11605"/>
      <sheetData sheetId="11606"/>
      <sheetData sheetId="11607"/>
      <sheetData sheetId="11608"/>
      <sheetData sheetId="11609"/>
      <sheetData sheetId="11610"/>
      <sheetData sheetId="11611"/>
      <sheetData sheetId="11612"/>
      <sheetData sheetId="11613"/>
      <sheetData sheetId="11614"/>
      <sheetData sheetId="11615"/>
      <sheetData sheetId="11616"/>
      <sheetData sheetId="11617"/>
      <sheetData sheetId="11618"/>
      <sheetData sheetId="11619"/>
      <sheetData sheetId="11620"/>
      <sheetData sheetId="11621"/>
      <sheetData sheetId="11622"/>
      <sheetData sheetId="11623"/>
      <sheetData sheetId="11624"/>
      <sheetData sheetId="11625"/>
      <sheetData sheetId="11626"/>
      <sheetData sheetId="11627"/>
      <sheetData sheetId="11628"/>
      <sheetData sheetId="11629"/>
      <sheetData sheetId="11630"/>
      <sheetData sheetId="11631"/>
      <sheetData sheetId="11632"/>
      <sheetData sheetId="11633"/>
      <sheetData sheetId="11634"/>
      <sheetData sheetId="11635"/>
      <sheetData sheetId="11636"/>
      <sheetData sheetId="11637"/>
      <sheetData sheetId="11638"/>
      <sheetData sheetId="11639"/>
      <sheetData sheetId="11640"/>
      <sheetData sheetId="11641"/>
      <sheetData sheetId="11642"/>
      <sheetData sheetId="11643"/>
      <sheetData sheetId="11644"/>
      <sheetData sheetId="11645"/>
      <sheetData sheetId="11646"/>
      <sheetData sheetId="11647"/>
      <sheetData sheetId="11648"/>
      <sheetData sheetId="11649"/>
      <sheetData sheetId="11650"/>
      <sheetData sheetId="11651"/>
      <sheetData sheetId="11652"/>
      <sheetData sheetId="11653"/>
      <sheetData sheetId="11654"/>
      <sheetData sheetId="11655"/>
      <sheetData sheetId="11656"/>
      <sheetData sheetId="11657"/>
      <sheetData sheetId="11658"/>
      <sheetData sheetId="11659"/>
      <sheetData sheetId="11660"/>
      <sheetData sheetId="11661"/>
      <sheetData sheetId="11662"/>
      <sheetData sheetId="11663"/>
      <sheetData sheetId="11664"/>
      <sheetData sheetId="11665"/>
      <sheetData sheetId="11666"/>
      <sheetData sheetId="11667"/>
      <sheetData sheetId="11668"/>
      <sheetData sheetId="11669"/>
      <sheetData sheetId="11670"/>
      <sheetData sheetId="11671"/>
      <sheetData sheetId="11672"/>
      <sheetData sheetId="11673"/>
      <sheetData sheetId="11674"/>
      <sheetData sheetId="11675"/>
      <sheetData sheetId="11676"/>
      <sheetData sheetId="11677"/>
      <sheetData sheetId="11678"/>
      <sheetData sheetId="11679"/>
      <sheetData sheetId="11680"/>
      <sheetData sheetId="11681"/>
      <sheetData sheetId="11682"/>
      <sheetData sheetId="11683"/>
      <sheetData sheetId="11684"/>
      <sheetData sheetId="11685"/>
      <sheetData sheetId="11686"/>
      <sheetData sheetId="11687"/>
      <sheetData sheetId="11688"/>
      <sheetData sheetId="11689"/>
      <sheetData sheetId="11690"/>
      <sheetData sheetId="11691"/>
      <sheetData sheetId="11692"/>
      <sheetData sheetId="11693"/>
      <sheetData sheetId="11694"/>
      <sheetData sheetId="11695"/>
      <sheetData sheetId="11696"/>
      <sheetData sheetId="11697"/>
      <sheetData sheetId="11698"/>
      <sheetData sheetId="11699"/>
      <sheetData sheetId="11700"/>
      <sheetData sheetId="11701"/>
      <sheetData sheetId="11702"/>
      <sheetData sheetId="11703"/>
      <sheetData sheetId="11704"/>
      <sheetData sheetId="11705"/>
      <sheetData sheetId="11706"/>
      <sheetData sheetId="11707"/>
      <sheetData sheetId="11708"/>
      <sheetData sheetId="11709"/>
      <sheetData sheetId="11710"/>
      <sheetData sheetId="11711"/>
      <sheetData sheetId="11712"/>
      <sheetData sheetId="11713"/>
      <sheetData sheetId="11714"/>
      <sheetData sheetId="11715"/>
      <sheetData sheetId="11716"/>
      <sheetData sheetId="11717"/>
      <sheetData sheetId="11718"/>
      <sheetData sheetId="11719"/>
      <sheetData sheetId="11720"/>
      <sheetData sheetId="11721"/>
      <sheetData sheetId="11722"/>
      <sheetData sheetId="11723"/>
      <sheetData sheetId="11724"/>
      <sheetData sheetId="11725"/>
      <sheetData sheetId="11726"/>
      <sheetData sheetId="11727"/>
      <sheetData sheetId="11728"/>
      <sheetData sheetId="11729"/>
      <sheetData sheetId="11730"/>
      <sheetData sheetId="11731"/>
      <sheetData sheetId="11732"/>
      <sheetData sheetId="11733"/>
      <sheetData sheetId="11734"/>
      <sheetData sheetId="11735"/>
      <sheetData sheetId="11736"/>
      <sheetData sheetId="11737"/>
      <sheetData sheetId="11738"/>
      <sheetData sheetId="11739"/>
      <sheetData sheetId="11740"/>
      <sheetData sheetId="11741"/>
      <sheetData sheetId="11742"/>
      <sheetData sheetId="11743"/>
      <sheetData sheetId="11744"/>
      <sheetData sheetId="11745"/>
      <sheetData sheetId="11746"/>
      <sheetData sheetId="11747"/>
      <sheetData sheetId="11748"/>
      <sheetData sheetId="11749"/>
      <sheetData sheetId="11750"/>
      <sheetData sheetId="11751"/>
      <sheetData sheetId="11752"/>
      <sheetData sheetId="11753"/>
      <sheetData sheetId="11754"/>
      <sheetData sheetId="11755"/>
      <sheetData sheetId="11756"/>
      <sheetData sheetId="11757"/>
      <sheetData sheetId="11758"/>
      <sheetData sheetId="11759"/>
      <sheetData sheetId="11760"/>
      <sheetData sheetId="11761"/>
      <sheetData sheetId="11762"/>
      <sheetData sheetId="11763"/>
      <sheetData sheetId="11764"/>
      <sheetData sheetId="11765"/>
      <sheetData sheetId="11766"/>
      <sheetData sheetId="11767"/>
      <sheetData sheetId="11768"/>
      <sheetData sheetId="11769"/>
      <sheetData sheetId="11770"/>
      <sheetData sheetId="11771"/>
      <sheetData sheetId="11772"/>
      <sheetData sheetId="11773"/>
      <sheetData sheetId="11774"/>
      <sheetData sheetId="11775"/>
      <sheetData sheetId="11776"/>
      <sheetData sheetId="11777"/>
      <sheetData sheetId="11778"/>
      <sheetData sheetId="11779"/>
      <sheetData sheetId="11780"/>
      <sheetData sheetId="11781"/>
      <sheetData sheetId="11782"/>
      <sheetData sheetId="11783"/>
      <sheetData sheetId="11784"/>
      <sheetData sheetId="11785"/>
      <sheetData sheetId="11786"/>
      <sheetData sheetId="11787"/>
      <sheetData sheetId="11788"/>
      <sheetData sheetId="11789"/>
      <sheetData sheetId="11790"/>
      <sheetData sheetId="11791"/>
      <sheetData sheetId="11792"/>
      <sheetData sheetId="11793"/>
      <sheetData sheetId="11794"/>
      <sheetData sheetId="11795"/>
      <sheetData sheetId="11796"/>
      <sheetData sheetId="11797"/>
      <sheetData sheetId="11798"/>
      <sheetData sheetId="11799"/>
      <sheetData sheetId="11800"/>
      <sheetData sheetId="11801"/>
      <sheetData sheetId="11802"/>
      <sheetData sheetId="11803"/>
      <sheetData sheetId="11804"/>
      <sheetData sheetId="11805"/>
      <sheetData sheetId="11806"/>
      <sheetData sheetId="11807"/>
      <sheetData sheetId="11808"/>
      <sheetData sheetId="11809"/>
      <sheetData sheetId="11810"/>
      <sheetData sheetId="11811"/>
      <sheetData sheetId="11812"/>
      <sheetData sheetId="11813"/>
      <sheetData sheetId="11814"/>
      <sheetData sheetId="11815"/>
      <sheetData sheetId="11816"/>
      <sheetData sheetId="11817"/>
      <sheetData sheetId="11818"/>
      <sheetData sheetId="11819"/>
      <sheetData sheetId="11820"/>
      <sheetData sheetId="11821"/>
      <sheetData sheetId="11822"/>
      <sheetData sheetId="11823"/>
      <sheetData sheetId="11824"/>
      <sheetData sheetId="11825"/>
      <sheetData sheetId="11826"/>
      <sheetData sheetId="11827"/>
      <sheetData sheetId="11828"/>
      <sheetData sheetId="11829"/>
      <sheetData sheetId="11830"/>
      <sheetData sheetId="11831"/>
      <sheetData sheetId="11832"/>
      <sheetData sheetId="11833"/>
      <sheetData sheetId="11834"/>
      <sheetData sheetId="11835"/>
      <sheetData sheetId="11836"/>
      <sheetData sheetId="11837"/>
      <sheetData sheetId="11838"/>
      <sheetData sheetId="11839"/>
      <sheetData sheetId="11840"/>
      <sheetData sheetId="11841"/>
      <sheetData sheetId="11842"/>
      <sheetData sheetId="11843"/>
      <sheetData sheetId="11844"/>
      <sheetData sheetId="11845"/>
      <sheetData sheetId="11846"/>
      <sheetData sheetId="11847"/>
      <sheetData sheetId="11848"/>
      <sheetData sheetId="11849"/>
      <sheetData sheetId="11850"/>
      <sheetData sheetId="11851"/>
      <sheetData sheetId="11852"/>
      <sheetData sheetId="11853"/>
      <sheetData sheetId="11854"/>
      <sheetData sheetId="11855"/>
      <sheetData sheetId="11856"/>
      <sheetData sheetId="11857"/>
      <sheetData sheetId="11858"/>
      <sheetData sheetId="11859"/>
      <sheetData sheetId="11860"/>
      <sheetData sheetId="11861"/>
      <sheetData sheetId="11862"/>
      <sheetData sheetId="11863"/>
      <sheetData sheetId="11864"/>
      <sheetData sheetId="11865"/>
      <sheetData sheetId="11866"/>
      <sheetData sheetId="11867"/>
      <sheetData sheetId="11868"/>
      <sheetData sheetId="11869"/>
      <sheetData sheetId="11870"/>
      <sheetData sheetId="11871"/>
      <sheetData sheetId="11872"/>
      <sheetData sheetId="11873"/>
      <sheetData sheetId="11874"/>
      <sheetData sheetId="11875"/>
      <sheetData sheetId="11876"/>
      <sheetData sheetId="11877"/>
      <sheetData sheetId="11878"/>
      <sheetData sheetId="11879"/>
      <sheetData sheetId="11880"/>
      <sheetData sheetId="11881"/>
      <sheetData sheetId="11882"/>
      <sheetData sheetId="11883"/>
      <sheetData sheetId="11884"/>
      <sheetData sheetId="11885"/>
      <sheetData sheetId="11886"/>
      <sheetData sheetId="11887"/>
      <sheetData sheetId="11888"/>
      <sheetData sheetId="11889"/>
      <sheetData sheetId="11890"/>
      <sheetData sheetId="11891"/>
      <sheetData sheetId="11892"/>
      <sheetData sheetId="11893"/>
      <sheetData sheetId="11894"/>
      <sheetData sheetId="11895"/>
      <sheetData sheetId="11896"/>
      <sheetData sheetId="11897"/>
      <sheetData sheetId="11898"/>
      <sheetData sheetId="11899"/>
      <sheetData sheetId="11900"/>
      <sheetData sheetId="11901"/>
      <sheetData sheetId="11902"/>
      <sheetData sheetId="11903"/>
      <sheetData sheetId="11904"/>
      <sheetData sheetId="11905"/>
      <sheetData sheetId="11906"/>
      <sheetData sheetId="11907"/>
      <sheetData sheetId="11908"/>
      <sheetData sheetId="11909"/>
      <sheetData sheetId="11910"/>
      <sheetData sheetId="11911"/>
      <sheetData sheetId="11912"/>
      <sheetData sheetId="11913"/>
      <sheetData sheetId="11914"/>
      <sheetData sheetId="11915"/>
      <sheetData sheetId="11916"/>
      <sheetData sheetId="11917"/>
      <sheetData sheetId="11918"/>
      <sheetData sheetId="11919"/>
      <sheetData sheetId="11920"/>
      <sheetData sheetId="11921"/>
      <sheetData sheetId="11922"/>
      <sheetData sheetId="11923"/>
      <sheetData sheetId="11924"/>
      <sheetData sheetId="11925"/>
      <sheetData sheetId="11926"/>
      <sheetData sheetId="11927"/>
      <sheetData sheetId="11928"/>
      <sheetData sheetId="11929"/>
      <sheetData sheetId="11930"/>
      <sheetData sheetId="11931"/>
      <sheetData sheetId="11932"/>
      <sheetData sheetId="11933"/>
      <sheetData sheetId="11934"/>
      <sheetData sheetId="11935"/>
      <sheetData sheetId="11936"/>
      <sheetData sheetId="11937"/>
      <sheetData sheetId="11938"/>
      <sheetData sheetId="11939"/>
      <sheetData sheetId="11940"/>
      <sheetData sheetId="11941"/>
      <sheetData sheetId="11942"/>
      <sheetData sheetId="11943"/>
      <sheetData sheetId="11944"/>
      <sheetData sheetId="11945"/>
      <sheetData sheetId="11946"/>
      <sheetData sheetId="11947"/>
      <sheetData sheetId="11948"/>
      <sheetData sheetId="11949"/>
      <sheetData sheetId="11950"/>
      <sheetData sheetId="11951"/>
      <sheetData sheetId="11952"/>
      <sheetData sheetId="11953"/>
      <sheetData sheetId="11954"/>
      <sheetData sheetId="11955"/>
      <sheetData sheetId="11956"/>
      <sheetData sheetId="11957"/>
      <sheetData sheetId="11958"/>
      <sheetData sheetId="11959"/>
      <sheetData sheetId="11960"/>
      <sheetData sheetId="11961"/>
      <sheetData sheetId="11962"/>
      <sheetData sheetId="11963"/>
      <sheetData sheetId="11964"/>
      <sheetData sheetId="11965"/>
      <sheetData sheetId="11966"/>
      <sheetData sheetId="11967"/>
      <sheetData sheetId="11968"/>
      <sheetData sheetId="11969"/>
      <sheetData sheetId="11970"/>
      <sheetData sheetId="11971"/>
      <sheetData sheetId="11972"/>
      <sheetData sheetId="11973"/>
      <sheetData sheetId="11974"/>
      <sheetData sheetId="11975"/>
      <sheetData sheetId="11976"/>
      <sheetData sheetId="11977"/>
      <sheetData sheetId="11978"/>
      <sheetData sheetId="11979"/>
      <sheetData sheetId="11980"/>
      <sheetData sheetId="11981"/>
      <sheetData sheetId="11982"/>
      <sheetData sheetId="11983"/>
      <sheetData sheetId="11984"/>
      <sheetData sheetId="11985"/>
      <sheetData sheetId="11986"/>
      <sheetData sheetId="11987"/>
      <sheetData sheetId="11988"/>
      <sheetData sheetId="11989"/>
      <sheetData sheetId="11990"/>
      <sheetData sheetId="11991"/>
      <sheetData sheetId="11992"/>
      <sheetData sheetId="11993"/>
      <sheetData sheetId="11994"/>
      <sheetData sheetId="11995"/>
      <sheetData sheetId="11996"/>
      <sheetData sheetId="11997"/>
      <sheetData sheetId="11998"/>
      <sheetData sheetId="11999"/>
      <sheetData sheetId="12000"/>
      <sheetData sheetId="12001"/>
      <sheetData sheetId="12002"/>
      <sheetData sheetId="12003"/>
      <sheetData sheetId="12004"/>
      <sheetData sheetId="12005"/>
      <sheetData sheetId="12006"/>
      <sheetData sheetId="12007"/>
      <sheetData sheetId="12008"/>
      <sheetData sheetId="12009"/>
      <sheetData sheetId="12010"/>
      <sheetData sheetId="12011"/>
      <sheetData sheetId="12012"/>
      <sheetData sheetId="12013"/>
      <sheetData sheetId="12014"/>
      <sheetData sheetId="12015"/>
      <sheetData sheetId="12016"/>
      <sheetData sheetId="12017"/>
      <sheetData sheetId="12018"/>
      <sheetData sheetId="12019"/>
      <sheetData sheetId="12020"/>
      <sheetData sheetId="12021"/>
      <sheetData sheetId="12022"/>
      <sheetData sheetId="12023"/>
      <sheetData sheetId="12024"/>
      <sheetData sheetId="12025"/>
      <sheetData sheetId="12026"/>
      <sheetData sheetId="12027"/>
      <sheetData sheetId="12028"/>
      <sheetData sheetId="12029"/>
      <sheetData sheetId="12030"/>
      <sheetData sheetId="12031"/>
      <sheetData sheetId="12032"/>
      <sheetData sheetId="12033"/>
      <sheetData sheetId="12034"/>
      <sheetData sheetId="12035"/>
      <sheetData sheetId="12036"/>
      <sheetData sheetId="12037"/>
      <sheetData sheetId="12038"/>
      <sheetData sheetId="12039"/>
      <sheetData sheetId="12040"/>
      <sheetData sheetId="12041"/>
      <sheetData sheetId="12042"/>
      <sheetData sheetId="12043"/>
      <sheetData sheetId="12044"/>
      <sheetData sheetId="12045"/>
      <sheetData sheetId="12046"/>
      <sheetData sheetId="12047"/>
      <sheetData sheetId="12048"/>
      <sheetData sheetId="12049"/>
      <sheetData sheetId="12050"/>
      <sheetData sheetId="12051"/>
      <sheetData sheetId="12052"/>
      <sheetData sheetId="12053"/>
      <sheetData sheetId="12054"/>
      <sheetData sheetId="12055"/>
      <sheetData sheetId="12056"/>
      <sheetData sheetId="12057"/>
      <sheetData sheetId="12058"/>
      <sheetData sheetId="12059"/>
      <sheetData sheetId="12060"/>
      <sheetData sheetId="12061"/>
      <sheetData sheetId="12062"/>
      <sheetData sheetId="12063"/>
      <sheetData sheetId="12064"/>
      <sheetData sheetId="12065"/>
      <sheetData sheetId="12066"/>
      <sheetData sheetId="12067"/>
      <sheetData sheetId="12068"/>
      <sheetData sheetId="12069"/>
      <sheetData sheetId="12070"/>
      <sheetData sheetId="12071"/>
      <sheetData sheetId="12072"/>
      <sheetData sheetId="12073"/>
      <sheetData sheetId="12074"/>
      <sheetData sheetId="12075"/>
      <sheetData sheetId="12076"/>
      <sheetData sheetId="12077"/>
      <sheetData sheetId="12078"/>
      <sheetData sheetId="12079"/>
      <sheetData sheetId="12080"/>
      <sheetData sheetId="12081"/>
      <sheetData sheetId="12082"/>
      <sheetData sheetId="12083"/>
      <sheetData sheetId="12084"/>
      <sheetData sheetId="12085"/>
      <sheetData sheetId="12086"/>
      <sheetData sheetId="12087"/>
      <sheetData sheetId="12088"/>
      <sheetData sheetId="12089"/>
      <sheetData sheetId="12090"/>
      <sheetData sheetId="12091"/>
      <sheetData sheetId="12092"/>
      <sheetData sheetId="12093"/>
      <sheetData sheetId="12094"/>
      <sheetData sheetId="12095"/>
      <sheetData sheetId="12096"/>
      <sheetData sheetId="12097"/>
      <sheetData sheetId="12098"/>
      <sheetData sheetId="12099"/>
      <sheetData sheetId="12100"/>
      <sheetData sheetId="12101"/>
      <sheetData sheetId="12102"/>
      <sheetData sheetId="12103"/>
      <sheetData sheetId="12104"/>
      <sheetData sheetId="12105"/>
      <sheetData sheetId="12106"/>
      <sheetData sheetId="12107"/>
      <sheetData sheetId="12108"/>
      <sheetData sheetId="12109"/>
      <sheetData sheetId="12110"/>
      <sheetData sheetId="12111"/>
      <sheetData sheetId="12112"/>
      <sheetData sheetId="12113"/>
      <sheetData sheetId="12114"/>
      <sheetData sheetId="12115"/>
      <sheetData sheetId="12116"/>
      <sheetData sheetId="12117"/>
      <sheetData sheetId="12118"/>
      <sheetData sheetId="12119"/>
      <sheetData sheetId="12120"/>
      <sheetData sheetId="12121"/>
      <sheetData sheetId="12122"/>
      <sheetData sheetId="12123"/>
      <sheetData sheetId="12124"/>
      <sheetData sheetId="12125"/>
      <sheetData sheetId="12126"/>
      <sheetData sheetId="12127"/>
      <sheetData sheetId="12128"/>
      <sheetData sheetId="12129"/>
      <sheetData sheetId="12130"/>
      <sheetData sheetId="12131"/>
      <sheetData sheetId="12132"/>
      <sheetData sheetId="12133"/>
      <sheetData sheetId="12134"/>
      <sheetData sheetId="12135"/>
      <sheetData sheetId="12136"/>
      <sheetData sheetId="12137"/>
      <sheetData sheetId="12138"/>
      <sheetData sheetId="12139"/>
      <sheetData sheetId="12140"/>
      <sheetData sheetId="12141"/>
      <sheetData sheetId="12142"/>
      <sheetData sheetId="12143"/>
      <sheetData sheetId="12144"/>
      <sheetData sheetId="12145"/>
      <sheetData sheetId="12146"/>
      <sheetData sheetId="12147"/>
      <sheetData sheetId="12148"/>
      <sheetData sheetId="12149"/>
      <sheetData sheetId="12150"/>
      <sheetData sheetId="12151"/>
      <sheetData sheetId="12152"/>
      <sheetData sheetId="12153"/>
      <sheetData sheetId="12154"/>
      <sheetData sheetId="12155"/>
      <sheetData sheetId="12156"/>
      <sheetData sheetId="12157"/>
      <sheetData sheetId="12158"/>
      <sheetData sheetId="12159"/>
      <sheetData sheetId="12160"/>
      <sheetData sheetId="12161"/>
      <sheetData sheetId="12162"/>
      <sheetData sheetId="12163"/>
      <sheetData sheetId="12164"/>
      <sheetData sheetId="12165"/>
      <sheetData sheetId="12166"/>
      <sheetData sheetId="12167"/>
      <sheetData sheetId="12168"/>
      <sheetData sheetId="12169"/>
      <sheetData sheetId="12170"/>
      <sheetData sheetId="12171"/>
      <sheetData sheetId="12172"/>
      <sheetData sheetId="12173"/>
      <sheetData sheetId="12174"/>
      <sheetData sheetId="12175"/>
      <sheetData sheetId="12176"/>
      <sheetData sheetId="12177"/>
      <sheetData sheetId="12178"/>
      <sheetData sheetId="12179"/>
      <sheetData sheetId="12180"/>
      <sheetData sheetId="12181"/>
      <sheetData sheetId="12182"/>
      <sheetData sheetId="12183"/>
      <sheetData sheetId="12184"/>
      <sheetData sheetId="12185"/>
      <sheetData sheetId="12186"/>
      <sheetData sheetId="12187"/>
      <sheetData sheetId="12188"/>
      <sheetData sheetId="12189"/>
      <sheetData sheetId="12190"/>
      <sheetData sheetId="12191"/>
      <sheetData sheetId="12192"/>
      <sheetData sheetId="12193"/>
      <sheetData sheetId="12194"/>
      <sheetData sheetId="12195"/>
      <sheetData sheetId="12196"/>
      <sheetData sheetId="12197"/>
      <sheetData sheetId="12198"/>
      <sheetData sheetId="12199"/>
      <sheetData sheetId="12200"/>
      <sheetData sheetId="12201"/>
      <sheetData sheetId="12202"/>
      <sheetData sheetId="12203"/>
      <sheetData sheetId="12204"/>
      <sheetData sheetId="12205"/>
      <sheetData sheetId="12206"/>
      <sheetData sheetId="12207"/>
      <sheetData sheetId="12208"/>
      <sheetData sheetId="12209"/>
      <sheetData sheetId="12210"/>
      <sheetData sheetId="12211"/>
      <sheetData sheetId="12212"/>
      <sheetData sheetId="12213"/>
      <sheetData sheetId="12214"/>
      <sheetData sheetId="12215"/>
      <sheetData sheetId="12216"/>
      <sheetData sheetId="12217"/>
      <sheetData sheetId="12218"/>
      <sheetData sheetId="12219"/>
      <sheetData sheetId="12220"/>
      <sheetData sheetId="12221"/>
      <sheetData sheetId="12222"/>
      <sheetData sheetId="12223"/>
      <sheetData sheetId="12224"/>
      <sheetData sheetId="12225"/>
      <sheetData sheetId="12226"/>
      <sheetData sheetId="12227"/>
      <sheetData sheetId="12228"/>
      <sheetData sheetId="12229"/>
      <sheetData sheetId="12230"/>
      <sheetData sheetId="12231"/>
      <sheetData sheetId="12232"/>
      <sheetData sheetId="12233"/>
      <sheetData sheetId="12234"/>
      <sheetData sheetId="12235"/>
      <sheetData sheetId="12236"/>
      <sheetData sheetId="12237"/>
      <sheetData sheetId="12238"/>
      <sheetData sheetId="12239"/>
      <sheetData sheetId="12240"/>
      <sheetData sheetId="12241"/>
      <sheetData sheetId="12242"/>
      <sheetData sheetId="12243"/>
      <sheetData sheetId="12244"/>
      <sheetData sheetId="12245"/>
      <sheetData sheetId="12246"/>
      <sheetData sheetId="12247"/>
      <sheetData sheetId="12248"/>
      <sheetData sheetId="12249"/>
      <sheetData sheetId="12250"/>
      <sheetData sheetId="12251"/>
      <sheetData sheetId="12252"/>
      <sheetData sheetId="12253"/>
      <sheetData sheetId="12254"/>
      <sheetData sheetId="12255"/>
      <sheetData sheetId="12256"/>
      <sheetData sheetId="12257"/>
      <sheetData sheetId="12258"/>
      <sheetData sheetId="12259"/>
      <sheetData sheetId="12260"/>
      <sheetData sheetId="12261"/>
      <sheetData sheetId="12262"/>
      <sheetData sheetId="12263"/>
      <sheetData sheetId="12264"/>
      <sheetData sheetId="12265"/>
      <sheetData sheetId="12266"/>
      <sheetData sheetId="12267"/>
      <sheetData sheetId="12268"/>
      <sheetData sheetId="12269"/>
      <sheetData sheetId="12270"/>
      <sheetData sheetId="12271"/>
      <sheetData sheetId="12272"/>
      <sheetData sheetId="12273"/>
      <sheetData sheetId="12274"/>
      <sheetData sheetId="12275"/>
      <sheetData sheetId="12276"/>
      <sheetData sheetId="12277"/>
      <sheetData sheetId="12278"/>
      <sheetData sheetId="12279"/>
      <sheetData sheetId="12280"/>
      <sheetData sheetId="12281"/>
      <sheetData sheetId="12282"/>
      <sheetData sheetId="12283"/>
      <sheetData sheetId="12284"/>
      <sheetData sheetId="12285"/>
      <sheetData sheetId="12286"/>
      <sheetData sheetId="12287"/>
      <sheetData sheetId="12288"/>
      <sheetData sheetId="12289"/>
      <sheetData sheetId="12290"/>
      <sheetData sheetId="12291"/>
      <sheetData sheetId="12292"/>
      <sheetData sheetId="12293"/>
      <sheetData sheetId="12294"/>
      <sheetData sheetId="12295"/>
      <sheetData sheetId="12296"/>
      <sheetData sheetId="12297"/>
      <sheetData sheetId="12298"/>
      <sheetData sheetId="12299"/>
      <sheetData sheetId="12300"/>
      <sheetData sheetId="12301"/>
      <sheetData sheetId="12302"/>
      <sheetData sheetId="12303"/>
      <sheetData sheetId="12304"/>
      <sheetData sheetId="12305"/>
      <sheetData sheetId="12306"/>
      <sheetData sheetId="12307"/>
      <sheetData sheetId="12308"/>
      <sheetData sheetId="12309"/>
      <sheetData sheetId="12310"/>
      <sheetData sheetId="12311"/>
      <sheetData sheetId="12312"/>
      <sheetData sheetId="12313"/>
      <sheetData sheetId="12314"/>
      <sheetData sheetId="12315"/>
      <sheetData sheetId="12316"/>
      <sheetData sheetId="12317"/>
      <sheetData sheetId="12318"/>
      <sheetData sheetId="12319"/>
      <sheetData sheetId="12320"/>
      <sheetData sheetId="12321"/>
      <sheetData sheetId="12322"/>
      <sheetData sheetId="12323"/>
      <sheetData sheetId="12324"/>
      <sheetData sheetId="12325"/>
      <sheetData sheetId="12326"/>
      <sheetData sheetId="12327"/>
      <sheetData sheetId="12328"/>
      <sheetData sheetId="12329"/>
      <sheetData sheetId="12330"/>
      <sheetData sheetId="12331"/>
      <sheetData sheetId="12332"/>
      <sheetData sheetId="12333"/>
      <sheetData sheetId="12334"/>
      <sheetData sheetId="12335"/>
      <sheetData sheetId="12336"/>
      <sheetData sheetId="12337"/>
      <sheetData sheetId="12338"/>
      <sheetData sheetId="12339"/>
      <sheetData sheetId="12340"/>
      <sheetData sheetId="12341"/>
      <sheetData sheetId="12342"/>
      <sheetData sheetId="12343"/>
      <sheetData sheetId="12344"/>
      <sheetData sheetId="12345"/>
      <sheetData sheetId="12346"/>
      <sheetData sheetId="12347"/>
      <sheetData sheetId="12348"/>
      <sheetData sheetId="12349"/>
      <sheetData sheetId="12350"/>
      <sheetData sheetId="12351"/>
      <sheetData sheetId="12352"/>
      <sheetData sheetId="12353"/>
      <sheetData sheetId="12354"/>
      <sheetData sheetId="12355"/>
      <sheetData sheetId="12356"/>
      <sheetData sheetId="12357"/>
      <sheetData sheetId="12358"/>
      <sheetData sheetId="12359"/>
      <sheetData sheetId="12360"/>
      <sheetData sheetId="12361"/>
      <sheetData sheetId="12362"/>
      <sheetData sheetId="12363"/>
      <sheetData sheetId="12364"/>
      <sheetData sheetId="12365"/>
      <sheetData sheetId="12366"/>
      <sheetData sheetId="12367"/>
      <sheetData sheetId="12368"/>
      <sheetData sheetId="12369"/>
      <sheetData sheetId="12370"/>
      <sheetData sheetId="12371"/>
      <sheetData sheetId="12372"/>
      <sheetData sheetId="12373"/>
      <sheetData sheetId="12374"/>
      <sheetData sheetId="12375"/>
      <sheetData sheetId="12376"/>
      <sheetData sheetId="12377"/>
      <sheetData sheetId="12378"/>
      <sheetData sheetId="12379"/>
      <sheetData sheetId="12380"/>
      <sheetData sheetId="12381"/>
      <sheetData sheetId="12382"/>
      <sheetData sheetId="12383"/>
      <sheetData sheetId="12384"/>
      <sheetData sheetId="12385"/>
      <sheetData sheetId="12386"/>
      <sheetData sheetId="12387"/>
      <sheetData sheetId="12388"/>
      <sheetData sheetId="12389"/>
      <sheetData sheetId="12390"/>
      <sheetData sheetId="12391"/>
      <sheetData sheetId="12392"/>
      <sheetData sheetId="12393"/>
      <sheetData sheetId="12394"/>
      <sheetData sheetId="12395"/>
      <sheetData sheetId="12396"/>
      <sheetData sheetId="12397"/>
      <sheetData sheetId="12398"/>
      <sheetData sheetId="12399"/>
      <sheetData sheetId="12400"/>
      <sheetData sheetId="12401"/>
      <sheetData sheetId="12402"/>
      <sheetData sheetId="12403"/>
      <sheetData sheetId="12404"/>
      <sheetData sheetId="12405"/>
      <sheetData sheetId="12406"/>
      <sheetData sheetId="12407"/>
      <sheetData sheetId="12408"/>
      <sheetData sheetId="12409"/>
      <sheetData sheetId="12410"/>
      <sheetData sheetId="12411"/>
      <sheetData sheetId="12412"/>
      <sheetData sheetId="12413"/>
      <sheetData sheetId="12414"/>
      <sheetData sheetId="12415"/>
      <sheetData sheetId="12416"/>
      <sheetData sheetId="12417"/>
      <sheetData sheetId="12418"/>
      <sheetData sheetId="12419"/>
      <sheetData sheetId="12420"/>
      <sheetData sheetId="12421"/>
      <sheetData sheetId="12422"/>
      <sheetData sheetId="12423"/>
      <sheetData sheetId="12424"/>
      <sheetData sheetId="12425"/>
      <sheetData sheetId="12426"/>
      <sheetData sheetId="12427"/>
      <sheetData sheetId="12428"/>
      <sheetData sheetId="12429"/>
      <sheetData sheetId="12430"/>
      <sheetData sheetId="12431"/>
      <sheetData sheetId="12432"/>
      <sheetData sheetId="12433"/>
      <sheetData sheetId="12434"/>
      <sheetData sheetId="12435"/>
      <sheetData sheetId="12436"/>
      <sheetData sheetId="12437"/>
      <sheetData sheetId="12438"/>
      <sheetData sheetId="12439"/>
      <sheetData sheetId="12440"/>
      <sheetData sheetId="12441"/>
      <sheetData sheetId="12442"/>
      <sheetData sheetId="12443"/>
      <sheetData sheetId="12444"/>
      <sheetData sheetId="12445"/>
      <sheetData sheetId="12446"/>
      <sheetData sheetId="12447"/>
      <sheetData sheetId="12448"/>
      <sheetData sheetId="12449"/>
      <sheetData sheetId="12450"/>
      <sheetData sheetId="12451"/>
      <sheetData sheetId="12452"/>
      <sheetData sheetId="12453"/>
      <sheetData sheetId="12454"/>
      <sheetData sheetId="12455"/>
      <sheetData sheetId="12456"/>
      <sheetData sheetId="12457"/>
      <sheetData sheetId="12458"/>
      <sheetData sheetId="12459"/>
      <sheetData sheetId="12460"/>
      <sheetData sheetId="12461"/>
      <sheetData sheetId="12462"/>
      <sheetData sheetId="12463"/>
      <sheetData sheetId="12464"/>
      <sheetData sheetId="12465"/>
      <sheetData sheetId="12466"/>
      <sheetData sheetId="12467"/>
      <sheetData sheetId="12468"/>
      <sheetData sheetId="12469"/>
      <sheetData sheetId="12470"/>
      <sheetData sheetId="12471"/>
      <sheetData sheetId="12472"/>
      <sheetData sheetId="12473"/>
      <sheetData sheetId="12474"/>
      <sheetData sheetId="12475"/>
      <sheetData sheetId="12476"/>
      <sheetData sheetId="12477"/>
      <sheetData sheetId="12478"/>
      <sheetData sheetId="12479"/>
      <sheetData sheetId="12480"/>
      <sheetData sheetId="12481"/>
      <sheetData sheetId="12482"/>
      <sheetData sheetId="12483"/>
      <sheetData sheetId="12484"/>
      <sheetData sheetId="12485"/>
      <sheetData sheetId="12486"/>
      <sheetData sheetId="12487"/>
      <sheetData sheetId="12488"/>
      <sheetData sheetId="12489"/>
      <sheetData sheetId="12490"/>
      <sheetData sheetId="12491"/>
      <sheetData sheetId="12492"/>
      <sheetData sheetId="12493"/>
      <sheetData sheetId="12494"/>
      <sheetData sheetId="12495"/>
      <sheetData sheetId="12496"/>
      <sheetData sheetId="12497"/>
      <sheetData sheetId="12498"/>
      <sheetData sheetId="12499"/>
      <sheetData sheetId="12500"/>
      <sheetData sheetId="12501"/>
      <sheetData sheetId="12502"/>
      <sheetData sheetId="12503"/>
      <sheetData sheetId="12504"/>
      <sheetData sheetId="12505"/>
      <sheetData sheetId="12506"/>
      <sheetData sheetId="12507"/>
      <sheetData sheetId="12508"/>
      <sheetData sheetId="12509"/>
      <sheetData sheetId="12510"/>
      <sheetData sheetId="12511"/>
      <sheetData sheetId="12512"/>
      <sheetData sheetId="12513"/>
      <sheetData sheetId="12514"/>
      <sheetData sheetId="12515"/>
      <sheetData sheetId="12516"/>
      <sheetData sheetId="12517"/>
      <sheetData sheetId="12518"/>
      <sheetData sheetId="12519"/>
      <sheetData sheetId="12520"/>
      <sheetData sheetId="12521"/>
      <sheetData sheetId="12522"/>
      <sheetData sheetId="12523"/>
      <sheetData sheetId="12524"/>
      <sheetData sheetId="12525"/>
      <sheetData sheetId="12526"/>
      <sheetData sheetId="12527"/>
      <sheetData sheetId="12528"/>
      <sheetData sheetId="12529"/>
      <sheetData sheetId="12530"/>
      <sheetData sheetId="12531"/>
      <sheetData sheetId="12532"/>
      <sheetData sheetId="12533"/>
      <sheetData sheetId="12534"/>
      <sheetData sheetId="12535"/>
      <sheetData sheetId="12536"/>
      <sheetData sheetId="12537"/>
      <sheetData sheetId="12538"/>
      <sheetData sheetId="12539"/>
      <sheetData sheetId="12540"/>
      <sheetData sheetId="12541"/>
      <sheetData sheetId="12542"/>
      <sheetData sheetId="12543"/>
      <sheetData sheetId="12544"/>
      <sheetData sheetId="12545"/>
      <sheetData sheetId="12546"/>
      <sheetData sheetId="12547"/>
      <sheetData sheetId="12548"/>
      <sheetData sheetId="12549"/>
      <sheetData sheetId="12550"/>
      <sheetData sheetId="12551"/>
      <sheetData sheetId="12552"/>
      <sheetData sheetId="12553"/>
      <sheetData sheetId="12554"/>
      <sheetData sheetId="12555"/>
      <sheetData sheetId="12556"/>
      <sheetData sheetId="12557"/>
      <sheetData sheetId="12558"/>
      <sheetData sheetId="12559"/>
      <sheetData sheetId="12560"/>
      <sheetData sheetId="12561"/>
      <sheetData sheetId="12562"/>
      <sheetData sheetId="12563"/>
      <sheetData sheetId="12564"/>
      <sheetData sheetId="12565"/>
      <sheetData sheetId="12566"/>
      <sheetData sheetId="12567"/>
      <sheetData sheetId="12568"/>
      <sheetData sheetId="12569"/>
      <sheetData sheetId="12570"/>
      <sheetData sheetId="12571"/>
      <sheetData sheetId="12572"/>
      <sheetData sheetId="12573"/>
      <sheetData sheetId="12574"/>
      <sheetData sheetId="12575"/>
      <sheetData sheetId="12576"/>
      <sheetData sheetId="12577"/>
      <sheetData sheetId="12578"/>
      <sheetData sheetId="12579"/>
      <sheetData sheetId="12580"/>
      <sheetData sheetId="12581"/>
      <sheetData sheetId="12582"/>
      <sheetData sheetId="12583"/>
      <sheetData sheetId="12584"/>
      <sheetData sheetId="12585"/>
      <sheetData sheetId="12586"/>
      <sheetData sheetId="12587"/>
      <sheetData sheetId="12588"/>
      <sheetData sheetId="12589"/>
      <sheetData sheetId="12590"/>
      <sheetData sheetId="12591"/>
      <sheetData sheetId="12592"/>
      <sheetData sheetId="12593"/>
      <sheetData sheetId="12594"/>
      <sheetData sheetId="12595"/>
      <sheetData sheetId="12596"/>
      <sheetData sheetId="12597"/>
      <sheetData sheetId="12598"/>
      <sheetData sheetId="12599"/>
      <sheetData sheetId="12600"/>
      <sheetData sheetId="12601"/>
      <sheetData sheetId="12602"/>
      <sheetData sheetId="12603"/>
      <sheetData sheetId="12604"/>
      <sheetData sheetId="12605"/>
      <sheetData sheetId="12606"/>
      <sheetData sheetId="12607"/>
      <sheetData sheetId="12608"/>
      <sheetData sheetId="12609"/>
      <sheetData sheetId="12610"/>
      <sheetData sheetId="12611"/>
      <sheetData sheetId="12612"/>
      <sheetData sheetId="12613"/>
      <sheetData sheetId="12614"/>
      <sheetData sheetId="12615"/>
      <sheetData sheetId="12616"/>
      <sheetData sheetId="12617"/>
      <sheetData sheetId="12618"/>
      <sheetData sheetId="12619"/>
      <sheetData sheetId="12620"/>
      <sheetData sheetId="12621"/>
      <sheetData sheetId="12622"/>
      <sheetData sheetId="12623"/>
      <sheetData sheetId="12624"/>
      <sheetData sheetId="12625"/>
      <sheetData sheetId="12626"/>
      <sheetData sheetId="12627"/>
      <sheetData sheetId="12628"/>
      <sheetData sheetId="12629"/>
      <sheetData sheetId="12630"/>
      <sheetData sheetId="12631"/>
      <sheetData sheetId="12632"/>
      <sheetData sheetId="12633"/>
      <sheetData sheetId="12634"/>
      <sheetData sheetId="12635"/>
      <sheetData sheetId="12636"/>
      <sheetData sheetId="12637"/>
      <sheetData sheetId="12638"/>
      <sheetData sheetId="12639"/>
      <sheetData sheetId="12640"/>
      <sheetData sheetId="12641"/>
      <sheetData sheetId="12642"/>
      <sheetData sheetId="12643"/>
      <sheetData sheetId="12644"/>
      <sheetData sheetId="12645"/>
      <sheetData sheetId="12646"/>
      <sheetData sheetId="12647"/>
      <sheetData sheetId="12648"/>
      <sheetData sheetId="12649"/>
      <sheetData sheetId="12650"/>
      <sheetData sheetId="12651"/>
      <sheetData sheetId="12652"/>
      <sheetData sheetId="12653"/>
      <sheetData sheetId="12654"/>
      <sheetData sheetId="12655"/>
      <sheetData sheetId="12656"/>
      <sheetData sheetId="12657"/>
      <sheetData sheetId="12658"/>
      <sheetData sheetId="12659"/>
      <sheetData sheetId="12660"/>
      <sheetData sheetId="12661"/>
      <sheetData sheetId="12662"/>
      <sheetData sheetId="12663"/>
      <sheetData sheetId="12664"/>
      <sheetData sheetId="12665"/>
      <sheetData sheetId="12666"/>
      <sheetData sheetId="12667"/>
      <sheetData sheetId="12668"/>
      <sheetData sheetId="12669"/>
      <sheetData sheetId="12670"/>
      <sheetData sheetId="12671"/>
      <sheetData sheetId="12672"/>
      <sheetData sheetId="12673"/>
      <sheetData sheetId="12674"/>
      <sheetData sheetId="12675"/>
      <sheetData sheetId="12676"/>
      <sheetData sheetId="12677"/>
      <sheetData sheetId="12678"/>
      <sheetData sheetId="12679"/>
      <sheetData sheetId="12680"/>
      <sheetData sheetId="12681"/>
      <sheetData sheetId="12682"/>
      <sheetData sheetId="12683"/>
      <sheetData sheetId="12684"/>
      <sheetData sheetId="12685"/>
      <sheetData sheetId="12686"/>
      <sheetData sheetId="12687"/>
      <sheetData sheetId="12688"/>
      <sheetData sheetId="12689"/>
      <sheetData sheetId="12690"/>
      <sheetData sheetId="12691"/>
      <sheetData sheetId="12692"/>
      <sheetData sheetId="12693"/>
      <sheetData sheetId="12694"/>
      <sheetData sheetId="12695"/>
      <sheetData sheetId="12696"/>
      <sheetData sheetId="12697"/>
      <sheetData sheetId="12698"/>
      <sheetData sheetId="12699"/>
      <sheetData sheetId="12700"/>
      <sheetData sheetId="12701"/>
      <sheetData sheetId="12702"/>
      <sheetData sheetId="12703"/>
      <sheetData sheetId="12704"/>
      <sheetData sheetId="12705"/>
      <sheetData sheetId="12706"/>
      <sheetData sheetId="12707"/>
      <sheetData sheetId="12708"/>
      <sheetData sheetId="12709"/>
      <sheetData sheetId="12710"/>
      <sheetData sheetId="12711"/>
      <sheetData sheetId="12712"/>
      <sheetData sheetId="12713"/>
      <sheetData sheetId="12714"/>
      <sheetData sheetId="12715"/>
      <sheetData sheetId="12716"/>
      <sheetData sheetId="12717"/>
      <sheetData sheetId="12718"/>
      <sheetData sheetId="12719"/>
      <sheetData sheetId="12720"/>
      <sheetData sheetId="12721"/>
      <sheetData sheetId="12722"/>
      <sheetData sheetId="12723"/>
      <sheetData sheetId="12724"/>
      <sheetData sheetId="12725"/>
      <sheetData sheetId="12726"/>
      <sheetData sheetId="12727"/>
      <sheetData sheetId="12728"/>
      <sheetData sheetId="12729"/>
      <sheetData sheetId="12730"/>
      <sheetData sheetId="12731"/>
      <sheetData sheetId="12732"/>
      <sheetData sheetId="12733"/>
      <sheetData sheetId="12734"/>
      <sheetData sheetId="12735"/>
      <sheetData sheetId="12736"/>
      <sheetData sheetId="12737"/>
      <sheetData sheetId="12738"/>
      <sheetData sheetId="12739"/>
      <sheetData sheetId="12740"/>
      <sheetData sheetId="12741"/>
      <sheetData sheetId="12742"/>
      <sheetData sheetId="12743"/>
      <sheetData sheetId="12744"/>
      <sheetData sheetId="12745"/>
      <sheetData sheetId="12746"/>
      <sheetData sheetId="12747"/>
      <sheetData sheetId="12748"/>
      <sheetData sheetId="12749"/>
      <sheetData sheetId="12750"/>
      <sheetData sheetId="12751"/>
      <sheetData sheetId="12752"/>
      <sheetData sheetId="12753"/>
      <sheetData sheetId="12754"/>
      <sheetData sheetId="12755"/>
      <sheetData sheetId="12756"/>
      <sheetData sheetId="12757"/>
      <sheetData sheetId="12758"/>
      <sheetData sheetId="12759"/>
      <sheetData sheetId="12760"/>
      <sheetData sheetId="12761"/>
      <sheetData sheetId="12762"/>
      <sheetData sheetId="12763"/>
      <sheetData sheetId="12764"/>
      <sheetData sheetId="12765"/>
      <sheetData sheetId="12766"/>
      <sheetData sheetId="12767"/>
      <sheetData sheetId="12768"/>
      <sheetData sheetId="12769"/>
      <sheetData sheetId="12770"/>
      <sheetData sheetId="12771"/>
      <sheetData sheetId="12772"/>
      <sheetData sheetId="12773"/>
      <sheetData sheetId="12774"/>
      <sheetData sheetId="12775"/>
      <sheetData sheetId="12776"/>
      <sheetData sheetId="12777"/>
      <sheetData sheetId="12778"/>
      <sheetData sheetId="12779"/>
      <sheetData sheetId="12780"/>
      <sheetData sheetId="12781"/>
      <sheetData sheetId="12782"/>
      <sheetData sheetId="12783"/>
      <sheetData sheetId="12784"/>
      <sheetData sheetId="12785"/>
      <sheetData sheetId="12786"/>
      <sheetData sheetId="12787"/>
      <sheetData sheetId="12788"/>
      <sheetData sheetId="12789"/>
      <sheetData sheetId="12790"/>
      <sheetData sheetId="12791"/>
      <sheetData sheetId="12792"/>
      <sheetData sheetId="12793"/>
      <sheetData sheetId="12794"/>
      <sheetData sheetId="12795"/>
      <sheetData sheetId="12796"/>
      <sheetData sheetId="12797"/>
      <sheetData sheetId="12798"/>
      <sheetData sheetId="12799"/>
      <sheetData sheetId="12800"/>
      <sheetData sheetId="12801"/>
      <sheetData sheetId="12802"/>
      <sheetData sheetId="12803"/>
      <sheetData sheetId="12804"/>
      <sheetData sheetId="12805"/>
      <sheetData sheetId="12806"/>
      <sheetData sheetId="12807"/>
      <sheetData sheetId="12808"/>
      <sheetData sheetId="12809"/>
      <sheetData sheetId="12810"/>
      <sheetData sheetId="12811"/>
      <sheetData sheetId="12812"/>
      <sheetData sheetId="12813"/>
      <sheetData sheetId="12814"/>
      <sheetData sheetId="12815"/>
      <sheetData sheetId="12816"/>
      <sheetData sheetId="12817"/>
      <sheetData sheetId="12818"/>
      <sheetData sheetId="12819"/>
      <sheetData sheetId="12820"/>
      <sheetData sheetId="12821"/>
      <sheetData sheetId="12822"/>
      <sheetData sheetId="12823"/>
      <sheetData sheetId="12824"/>
      <sheetData sheetId="12825"/>
      <sheetData sheetId="12826"/>
      <sheetData sheetId="12827"/>
      <sheetData sheetId="12828"/>
      <sheetData sheetId="12829"/>
      <sheetData sheetId="12830"/>
      <sheetData sheetId="12831"/>
      <sheetData sheetId="12832"/>
      <sheetData sheetId="12833"/>
      <sheetData sheetId="12834"/>
      <sheetData sheetId="12835"/>
      <sheetData sheetId="12836"/>
      <sheetData sheetId="12837"/>
      <sheetData sheetId="12838"/>
      <sheetData sheetId="12839"/>
      <sheetData sheetId="12840"/>
      <sheetData sheetId="12841"/>
      <sheetData sheetId="12842"/>
      <sheetData sheetId="12843"/>
      <sheetData sheetId="12844"/>
      <sheetData sheetId="12845"/>
      <sheetData sheetId="12846"/>
      <sheetData sheetId="12847"/>
      <sheetData sheetId="12848"/>
      <sheetData sheetId="12849"/>
      <sheetData sheetId="12850"/>
      <sheetData sheetId="12851"/>
      <sheetData sheetId="12852"/>
      <sheetData sheetId="12853"/>
      <sheetData sheetId="12854"/>
      <sheetData sheetId="12855"/>
      <sheetData sheetId="12856"/>
      <sheetData sheetId="12857"/>
      <sheetData sheetId="12858"/>
      <sheetData sheetId="12859"/>
      <sheetData sheetId="12860"/>
      <sheetData sheetId="12861"/>
      <sheetData sheetId="12862"/>
      <sheetData sheetId="12863"/>
      <sheetData sheetId="12864"/>
      <sheetData sheetId="12865"/>
      <sheetData sheetId="12866"/>
      <sheetData sheetId="12867"/>
      <sheetData sheetId="12868"/>
      <sheetData sheetId="12869"/>
      <sheetData sheetId="12870"/>
      <sheetData sheetId="12871"/>
      <sheetData sheetId="12872"/>
      <sheetData sheetId="12873"/>
      <sheetData sheetId="12874"/>
      <sheetData sheetId="12875"/>
      <sheetData sheetId="12876"/>
      <sheetData sheetId="12877"/>
      <sheetData sheetId="12878"/>
      <sheetData sheetId="12879"/>
      <sheetData sheetId="12880"/>
      <sheetData sheetId="12881"/>
      <sheetData sheetId="12882"/>
      <sheetData sheetId="12883"/>
      <sheetData sheetId="12884"/>
      <sheetData sheetId="12885"/>
      <sheetData sheetId="12886"/>
      <sheetData sheetId="12887"/>
      <sheetData sheetId="12888"/>
      <sheetData sheetId="12889"/>
      <sheetData sheetId="12890"/>
      <sheetData sheetId="12891"/>
      <sheetData sheetId="12892"/>
      <sheetData sheetId="12893"/>
      <sheetData sheetId="12894"/>
      <sheetData sheetId="12895"/>
      <sheetData sheetId="12896"/>
      <sheetData sheetId="12897"/>
      <sheetData sheetId="12898"/>
      <sheetData sheetId="12899"/>
      <sheetData sheetId="12900"/>
      <sheetData sheetId="12901"/>
      <sheetData sheetId="12902"/>
      <sheetData sheetId="12903"/>
      <sheetData sheetId="12904"/>
      <sheetData sheetId="12905"/>
      <sheetData sheetId="12906"/>
      <sheetData sheetId="12907"/>
      <sheetData sheetId="12908"/>
      <sheetData sheetId="12909"/>
      <sheetData sheetId="12910"/>
      <sheetData sheetId="12911"/>
      <sheetData sheetId="12912"/>
      <sheetData sheetId="12913"/>
      <sheetData sheetId="12914"/>
      <sheetData sheetId="12915"/>
      <sheetData sheetId="12916"/>
      <sheetData sheetId="12917"/>
      <sheetData sheetId="12918"/>
      <sheetData sheetId="12919"/>
      <sheetData sheetId="12920"/>
      <sheetData sheetId="12921"/>
      <sheetData sheetId="12922"/>
      <sheetData sheetId="12923"/>
      <sheetData sheetId="12924"/>
      <sheetData sheetId="12925"/>
      <sheetData sheetId="12926"/>
      <sheetData sheetId="12927"/>
      <sheetData sheetId="12928"/>
      <sheetData sheetId="12929"/>
      <sheetData sheetId="12930"/>
      <sheetData sheetId="12931"/>
      <sheetData sheetId="12932"/>
      <sheetData sheetId="12933"/>
      <sheetData sheetId="12934"/>
      <sheetData sheetId="12935"/>
      <sheetData sheetId="12936"/>
      <sheetData sheetId="12937"/>
      <sheetData sheetId="12938"/>
      <sheetData sheetId="12939"/>
      <sheetData sheetId="12940"/>
      <sheetData sheetId="12941"/>
      <sheetData sheetId="12942"/>
      <sheetData sheetId="12943"/>
      <sheetData sheetId="12944"/>
      <sheetData sheetId="12945"/>
      <sheetData sheetId="12946"/>
      <sheetData sheetId="12947"/>
      <sheetData sheetId="12948"/>
      <sheetData sheetId="12949"/>
      <sheetData sheetId="12950"/>
      <sheetData sheetId="12951"/>
      <sheetData sheetId="12952"/>
      <sheetData sheetId="12953"/>
      <sheetData sheetId="12954"/>
      <sheetData sheetId="12955"/>
      <sheetData sheetId="12956"/>
      <sheetData sheetId="12957"/>
      <sheetData sheetId="12958"/>
      <sheetData sheetId="12959"/>
      <sheetData sheetId="12960"/>
      <sheetData sheetId="12961"/>
      <sheetData sheetId="12962"/>
      <sheetData sheetId="12963"/>
      <sheetData sheetId="12964"/>
      <sheetData sheetId="12965"/>
      <sheetData sheetId="12966"/>
      <sheetData sheetId="12967"/>
      <sheetData sheetId="12968"/>
      <sheetData sheetId="12969"/>
      <sheetData sheetId="12970"/>
      <sheetData sheetId="12971"/>
      <sheetData sheetId="12972"/>
      <sheetData sheetId="12973"/>
      <sheetData sheetId="12974"/>
      <sheetData sheetId="12975"/>
      <sheetData sheetId="12976"/>
      <sheetData sheetId="12977"/>
      <sheetData sheetId="12978"/>
      <sheetData sheetId="12979"/>
      <sheetData sheetId="12980"/>
      <sheetData sheetId="12981"/>
      <sheetData sheetId="12982"/>
      <sheetData sheetId="12983"/>
      <sheetData sheetId="12984"/>
      <sheetData sheetId="12985"/>
      <sheetData sheetId="12986"/>
      <sheetData sheetId="12987"/>
      <sheetData sheetId="12988"/>
      <sheetData sheetId="12989"/>
      <sheetData sheetId="12990"/>
      <sheetData sheetId="12991"/>
      <sheetData sheetId="12992"/>
      <sheetData sheetId="12993"/>
      <sheetData sheetId="12994"/>
      <sheetData sheetId="12995"/>
      <sheetData sheetId="12996"/>
      <sheetData sheetId="12997"/>
      <sheetData sheetId="12998"/>
      <sheetData sheetId="12999"/>
      <sheetData sheetId="13000"/>
      <sheetData sheetId="13001"/>
      <sheetData sheetId="13002"/>
      <sheetData sheetId="13003"/>
      <sheetData sheetId="13004"/>
      <sheetData sheetId="13005"/>
      <sheetData sheetId="13006"/>
      <sheetData sheetId="13007"/>
      <sheetData sheetId="13008"/>
      <sheetData sheetId="13009"/>
      <sheetData sheetId="13010"/>
      <sheetData sheetId="13011"/>
      <sheetData sheetId="13012"/>
      <sheetData sheetId="13013"/>
      <sheetData sheetId="13014"/>
      <sheetData sheetId="13015"/>
      <sheetData sheetId="13016"/>
      <sheetData sheetId="13017"/>
      <sheetData sheetId="13018"/>
      <sheetData sheetId="13019"/>
      <sheetData sheetId="13020"/>
      <sheetData sheetId="13021"/>
      <sheetData sheetId="13022"/>
      <sheetData sheetId="13023"/>
      <sheetData sheetId="13024"/>
      <sheetData sheetId="13025"/>
      <sheetData sheetId="13026"/>
      <sheetData sheetId="13027"/>
      <sheetData sheetId="13028"/>
      <sheetData sheetId="13029"/>
      <sheetData sheetId="13030"/>
      <sheetData sheetId="13031"/>
      <sheetData sheetId="13032"/>
      <sheetData sheetId="13033"/>
      <sheetData sheetId="13034"/>
      <sheetData sheetId="13035"/>
      <sheetData sheetId="13036"/>
      <sheetData sheetId="13037"/>
      <sheetData sheetId="13038"/>
      <sheetData sheetId="13039"/>
      <sheetData sheetId="13040"/>
      <sheetData sheetId="13041"/>
      <sheetData sheetId="13042"/>
      <sheetData sheetId="13043"/>
      <sheetData sheetId="13044"/>
      <sheetData sheetId="13045"/>
      <sheetData sheetId="13046"/>
      <sheetData sheetId="13047"/>
      <sheetData sheetId="13048"/>
      <sheetData sheetId="13049"/>
      <sheetData sheetId="13050"/>
      <sheetData sheetId="13051"/>
      <sheetData sheetId="13052"/>
      <sheetData sheetId="13053"/>
      <sheetData sheetId="13054"/>
      <sheetData sheetId="13055"/>
      <sheetData sheetId="13056"/>
      <sheetData sheetId="13057"/>
      <sheetData sheetId="13058"/>
      <sheetData sheetId="13059"/>
      <sheetData sheetId="13060"/>
      <sheetData sheetId="13061"/>
      <sheetData sheetId="13062"/>
      <sheetData sheetId="13063"/>
      <sheetData sheetId="13064"/>
      <sheetData sheetId="13065"/>
      <sheetData sheetId="13066"/>
      <sheetData sheetId="13067"/>
      <sheetData sheetId="13068"/>
      <sheetData sheetId="13069"/>
      <sheetData sheetId="13070"/>
      <sheetData sheetId="13071"/>
      <sheetData sheetId="13072"/>
      <sheetData sheetId="13073"/>
      <sheetData sheetId="13074"/>
      <sheetData sheetId="13075"/>
      <sheetData sheetId="13076"/>
      <sheetData sheetId="13077"/>
      <sheetData sheetId="13078"/>
      <sheetData sheetId="13079"/>
      <sheetData sheetId="13080"/>
      <sheetData sheetId="13081"/>
      <sheetData sheetId="13082"/>
      <sheetData sheetId="13083"/>
      <sheetData sheetId="13084"/>
      <sheetData sheetId="13085"/>
      <sheetData sheetId="13086"/>
      <sheetData sheetId="13087"/>
      <sheetData sheetId="13088"/>
      <sheetData sheetId="13089"/>
      <sheetData sheetId="13090"/>
      <sheetData sheetId="13091"/>
      <sheetData sheetId="13092"/>
      <sheetData sheetId="13093"/>
      <sheetData sheetId="13094"/>
      <sheetData sheetId="13095"/>
      <sheetData sheetId="13096"/>
      <sheetData sheetId="13097"/>
      <sheetData sheetId="13098"/>
      <sheetData sheetId="13099"/>
      <sheetData sheetId="13100"/>
      <sheetData sheetId="13101"/>
      <sheetData sheetId="13102"/>
      <sheetData sheetId="13103"/>
      <sheetData sheetId="13104"/>
      <sheetData sheetId="13105"/>
      <sheetData sheetId="13106"/>
      <sheetData sheetId="13107"/>
      <sheetData sheetId="13108"/>
      <sheetData sheetId="13109"/>
      <sheetData sheetId="13110"/>
      <sheetData sheetId="13111"/>
      <sheetData sheetId="13112"/>
      <sheetData sheetId="13113"/>
      <sheetData sheetId="13114"/>
      <sheetData sheetId="13115"/>
      <sheetData sheetId="13116"/>
      <sheetData sheetId="13117"/>
      <sheetData sheetId="13118"/>
      <sheetData sheetId="13119"/>
      <sheetData sheetId="13120"/>
      <sheetData sheetId="13121"/>
      <sheetData sheetId="13122"/>
      <sheetData sheetId="13123"/>
      <sheetData sheetId="13124"/>
      <sheetData sheetId="13125"/>
      <sheetData sheetId="13126"/>
      <sheetData sheetId="13127"/>
      <sheetData sheetId="13128"/>
      <sheetData sheetId="13129"/>
      <sheetData sheetId="13130"/>
      <sheetData sheetId="13131"/>
      <sheetData sheetId="13132"/>
      <sheetData sheetId="13133"/>
      <sheetData sheetId="13134"/>
      <sheetData sheetId="13135"/>
      <sheetData sheetId="13136"/>
      <sheetData sheetId="13137"/>
      <sheetData sheetId="13138"/>
      <sheetData sheetId="13139"/>
      <sheetData sheetId="13140"/>
      <sheetData sheetId="13141"/>
      <sheetData sheetId="13142"/>
      <sheetData sheetId="13143"/>
      <sheetData sheetId="13144"/>
      <sheetData sheetId="13145"/>
      <sheetData sheetId="13146"/>
      <sheetData sheetId="13147"/>
      <sheetData sheetId="13148"/>
      <sheetData sheetId="13149"/>
      <sheetData sheetId="13150"/>
      <sheetData sheetId="13151"/>
      <sheetData sheetId="13152"/>
      <sheetData sheetId="13153"/>
      <sheetData sheetId="13154"/>
      <sheetData sheetId="13155"/>
      <sheetData sheetId="13156"/>
      <sheetData sheetId="13157"/>
      <sheetData sheetId="13158"/>
      <sheetData sheetId="13159"/>
      <sheetData sheetId="13160"/>
      <sheetData sheetId="13161"/>
      <sheetData sheetId="13162"/>
      <sheetData sheetId="13163"/>
      <sheetData sheetId="13164"/>
      <sheetData sheetId="13165"/>
      <sheetData sheetId="13166"/>
      <sheetData sheetId="13167"/>
      <sheetData sheetId="13168"/>
      <sheetData sheetId="13169"/>
      <sheetData sheetId="13170"/>
      <sheetData sheetId="13171"/>
      <sheetData sheetId="13172"/>
      <sheetData sheetId="13173"/>
      <sheetData sheetId="13174"/>
      <sheetData sheetId="13175"/>
      <sheetData sheetId="13176"/>
      <sheetData sheetId="13177"/>
      <sheetData sheetId="13178"/>
      <sheetData sheetId="13179"/>
      <sheetData sheetId="13180"/>
      <sheetData sheetId="13181"/>
      <sheetData sheetId="13182"/>
      <sheetData sheetId="13183"/>
      <sheetData sheetId="13184"/>
      <sheetData sheetId="13185"/>
      <sheetData sheetId="13186"/>
      <sheetData sheetId="13187"/>
      <sheetData sheetId="13188"/>
      <sheetData sheetId="13189"/>
      <sheetData sheetId="13190"/>
      <sheetData sheetId="13191"/>
      <sheetData sheetId="13192"/>
      <sheetData sheetId="13193"/>
      <sheetData sheetId="13194"/>
      <sheetData sheetId="13195"/>
      <sheetData sheetId="13196"/>
      <sheetData sheetId="13197"/>
      <sheetData sheetId="13198"/>
      <sheetData sheetId="13199"/>
      <sheetData sheetId="13200"/>
      <sheetData sheetId="13201"/>
      <sheetData sheetId="13202"/>
      <sheetData sheetId="13203"/>
      <sheetData sheetId="13204"/>
      <sheetData sheetId="13205"/>
      <sheetData sheetId="13206"/>
      <sheetData sheetId="13207"/>
      <sheetData sheetId="13208"/>
      <sheetData sheetId="13209"/>
      <sheetData sheetId="13210"/>
      <sheetData sheetId="13211"/>
      <sheetData sheetId="13212"/>
      <sheetData sheetId="13213"/>
      <sheetData sheetId="13214"/>
      <sheetData sheetId="13215"/>
      <sheetData sheetId="13216"/>
      <sheetData sheetId="13217"/>
      <sheetData sheetId="13218"/>
      <sheetData sheetId="13219"/>
      <sheetData sheetId="13220"/>
      <sheetData sheetId="13221"/>
      <sheetData sheetId="13222"/>
      <sheetData sheetId="13223"/>
      <sheetData sheetId="13224"/>
      <sheetData sheetId="13225"/>
      <sheetData sheetId="13226"/>
      <sheetData sheetId="13227"/>
      <sheetData sheetId="13228"/>
      <sheetData sheetId="13229"/>
      <sheetData sheetId="13230"/>
      <sheetData sheetId="13231"/>
      <sheetData sheetId="13232"/>
      <sheetData sheetId="13233"/>
      <sheetData sheetId="13234"/>
      <sheetData sheetId="13235"/>
      <sheetData sheetId="13236"/>
      <sheetData sheetId="13237"/>
      <sheetData sheetId="13238"/>
      <sheetData sheetId="13239"/>
      <sheetData sheetId="13240"/>
      <sheetData sheetId="13241"/>
      <sheetData sheetId="13242"/>
      <sheetData sheetId="13243"/>
      <sheetData sheetId="13244"/>
      <sheetData sheetId="13245"/>
      <sheetData sheetId="13246"/>
      <sheetData sheetId="13247"/>
      <sheetData sheetId="13248"/>
      <sheetData sheetId="13249"/>
      <sheetData sheetId="13250"/>
      <sheetData sheetId="13251"/>
      <sheetData sheetId="13252"/>
      <sheetData sheetId="13253"/>
      <sheetData sheetId="13254"/>
      <sheetData sheetId="13255"/>
      <sheetData sheetId="13256"/>
      <sheetData sheetId="13257"/>
      <sheetData sheetId="13258"/>
      <sheetData sheetId="13259"/>
      <sheetData sheetId="13260"/>
      <sheetData sheetId="13261"/>
      <sheetData sheetId="13262"/>
      <sheetData sheetId="13263"/>
      <sheetData sheetId="13264"/>
      <sheetData sheetId="13265"/>
      <sheetData sheetId="13266"/>
      <sheetData sheetId="13267"/>
      <sheetData sheetId="13268"/>
      <sheetData sheetId="13269"/>
      <sheetData sheetId="13270"/>
      <sheetData sheetId="13271"/>
      <sheetData sheetId="13272"/>
      <sheetData sheetId="13273"/>
      <sheetData sheetId="13274"/>
      <sheetData sheetId="13275"/>
      <sheetData sheetId="13276"/>
      <sheetData sheetId="13277"/>
      <sheetData sheetId="13278"/>
      <sheetData sheetId="13279"/>
      <sheetData sheetId="13280"/>
      <sheetData sheetId="13281"/>
      <sheetData sheetId="13282"/>
      <sheetData sheetId="13283"/>
      <sheetData sheetId="13284"/>
      <sheetData sheetId="13285"/>
      <sheetData sheetId="13286"/>
      <sheetData sheetId="13287"/>
      <sheetData sheetId="13288"/>
      <sheetData sheetId="13289"/>
      <sheetData sheetId="13290"/>
      <sheetData sheetId="13291"/>
      <sheetData sheetId="13292"/>
      <sheetData sheetId="13293"/>
      <sheetData sheetId="13294"/>
      <sheetData sheetId="13295"/>
      <sheetData sheetId="13296"/>
      <sheetData sheetId="13297"/>
      <sheetData sheetId="13298"/>
      <sheetData sheetId="13299"/>
      <sheetData sheetId="13300"/>
      <sheetData sheetId="13301"/>
      <sheetData sheetId="13302"/>
      <sheetData sheetId="13303"/>
      <sheetData sheetId="13304"/>
      <sheetData sheetId="13305"/>
      <sheetData sheetId="13306"/>
      <sheetData sheetId="13307"/>
      <sheetData sheetId="13308"/>
      <sheetData sheetId="13309"/>
      <sheetData sheetId="13310"/>
      <sheetData sheetId="13311"/>
      <sheetData sheetId="13312"/>
      <sheetData sheetId="13313"/>
      <sheetData sheetId="13314"/>
      <sheetData sheetId="13315"/>
      <sheetData sheetId="13316"/>
      <sheetData sheetId="13317"/>
      <sheetData sheetId="13318"/>
      <sheetData sheetId="13319"/>
      <sheetData sheetId="13320"/>
      <sheetData sheetId="13321"/>
      <sheetData sheetId="13322"/>
      <sheetData sheetId="13323"/>
      <sheetData sheetId="13324"/>
      <sheetData sheetId="13325"/>
      <sheetData sheetId="13326"/>
      <sheetData sheetId="13327"/>
      <sheetData sheetId="13328"/>
      <sheetData sheetId="13329"/>
      <sheetData sheetId="13330"/>
      <sheetData sheetId="13331"/>
      <sheetData sheetId="13332"/>
      <sheetData sheetId="13333"/>
      <sheetData sheetId="13334"/>
      <sheetData sheetId="13335"/>
      <sheetData sheetId="13336"/>
      <sheetData sheetId="13337"/>
      <sheetData sheetId="13338"/>
      <sheetData sheetId="13339"/>
      <sheetData sheetId="13340"/>
      <sheetData sheetId="13341"/>
      <sheetData sheetId="13342"/>
      <sheetData sheetId="13343"/>
      <sheetData sheetId="13344"/>
      <sheetData sheetId="13345"/>
      <sheetData sheetId="13346"/>
      <sheetData sheetId="13347"/>
      <sheetData sheetId="13348"/>
      <sheetData sheetId="13349"/>
      <sheetData sheetId="13350"/>
      <sheetData sheetId="13351"/>
      <sheetData sheetId="13352"/>
      <sheetData sheetId="13353"/>
      <sheetData sheetId="13354"/>
      <sheetData sheetId="13355"/>
      <sheetData sheetId="13356"/>
      <sheetData sheetId="13357"/>
      <sheetData sheetId="13358"/>
      <sheetData sheetId="13359"/>
      <sheetData sheetId="13360"/>
      <sheetData sheetId="13361"/>
      <sheetData sheetId="13362"/>
      <sheetData sheetId="13363"/>
      <sheetData sheetId="13364"/>
      <sheetData sheetId="13365"/>
      <sheetData sheetId="13366"/>
      <sheetData sheetId="13367"/>
      <sheetData sheetId="13368"/>
      <sheetData sheetId="13369"/>
      <sheetData sheetId="13370"/>
      <sheetData sheetId="13371"/>
      <sheetData sheetId="13372"/>
      <sheetData sheetId="13373"/>
      <sheetData sheetId="13374"/>
      <sheetData sheetId="13375"/>
      <sheetData sheetId="13376"/>
      <sheetData sheetId="13377"/>
      <sheetData sheetId="13378"/>
      <sheetData sheetId="13379"/>
      <sheetData sheetId="13380"/>
      <sheetData sheetId="13381"/>
      <sheetData sheetId="13382"/>
      <sheetData sheetId="13383"/>
      <sheetData sheetId="13384"/>
      <sheetData sheetId="13385"/>
      <sheetData sheetId="13386"/>
      <sheetData sheetId="13387"/>
      <sheetData sheetId="13388"/>
      <sheetData sheetId="13389"/>
      <sheetData sheetId="13390"/>
      <sheetData sheetId="13391"/>
      <sheetData sheetId="13392"/>
      <sheetData sheetId="13393"/>
      <sheetData sheetId="13394"/>
      <sheetData sheetId="13395"/>
      <sheetData sheetId="13396"/>
      <sheetData sheetId="13397"/>
      <sheetData sheetId="13398"/>
      <sheetData sheetId="13399"/>
      <sheetData sheetId="13400"/>
      <sheetData sheetId="13401"/>
      <sheetData sheetId="13402"/>
      <sheetData sheetId="13403"/>
      <sheetData sheetId="13404"/>
      <sheetData sheetId="13405"/>
      <sheetData sheetId="13406"/>
      <sheetData sheetId="13407"/>
      <sheetData sheetId="13408"/>
      <sheetData sheetId="13409"/>
      <sheetData sheetId="13410"/>
      <sheetData sheetId="13411"/>
      <sheetData sheetId="13412"/>
      <sheetData sheetId="13413"/>
      <sheetData sheetId="13414"/>
      <sheetData sheetId="13415"/>
      <sheetData sheetId="13416"/>
      <sheetData sheetId="13417"/>
      <sheetData sheetId="13418"/>
      <sheetData sheetId="13419"/>
      <sheetData sheetId="13420"/>
      <sheetData sheetId="13421"/>
      <sheetData sheetId="13422"/>
      <sheetData sheetId="13423"/>
      <sheetData sheetId="13424"/>
      <sheetData sheetId="13425"/>
      <sheetData sheetId="13426"/>
      <sheetData sheetId="13427"/>
      <sheetData sheetId="13428"/>
      <sheetData sheetId="13429"/>
      <sheetData sheetId="13430"/>
      <sheetData sheetId="13431"/>
      <sheetData sheetId="13432"/>
      <sheetData sheetId="13433"/>
      <sheetData sheetId="13434"/>
      <sheetData sheetId="13435"/>
      <sheetData sheetId="13436"/>
      <sheetData sheetId="13437"/>
      <sheetData sheetId="13438"/>
      <sheetData sheetId="13439"/>
      <sheetData sheetId="13440"/>
      <sheetData sheetId="13441"/>
      <sheetData sheetId="13442"/>
      <sheetData sheetId="13443"/>
      <sheetData sheetId="13444"/>
      <sheetData sheetId="13445"/>
      <sheetData sheetId="13446"/>
      <sheetData sheetId="13447"/>
      <sheetData sheetId="13448"/>
      <sheetData sheetId="13449"/>
      <sheetData sheetId="13450"/>
      <sheetData sheetId="13451"/>
      <sheetData sheetId="13452"/>
      <sheetData sheetId="13453"/>
      <sheetData sheetId="13454"/>
      <sheetData sheetId="13455"/>
      <sheetData sheetId="13456"/>
      <sheetData sheetId="13457"/>
      <sheetData sheetId="13458"/>
      <sheetData sheetId="13459"/>
      <sheetData sheetId="13460"/>
      <sheetData sheetId="13461"/>
      <sheetData sheetId="13462"/>
      <sheetData sheetId="13463"/>
      <sheetData sheetId="13464"/>
      <sheetData sheetId="13465"/>
      <sheetData sheetId="13466"/>
      <sheetData sheetId="13467"/>
      <sheetData sheetId="13468"/>
      <sheetData sheetId="13469"/>
      <sheetData sheetId="13470"/>
      <sheetData sheetId="13471"/>
      <sheetData sheetId="13472"/>
      <sheetData sheetId="13473"/>
      <sheetData sheetId="13474"/>
      <sheetData sheetId="13475"/>
      <sheetData sheetId="13476"/>
      <sheetData sheetId="13477"/>
      <sheetData sheetId="13478"/>
      <sheetData sheetId="13479"/>
      <sheetData sheetId="13480"/>
      <sheetData sheetId="13481"/>
      <sheetData sheetId="13482"/>
      <sheetData sheetId="13483"/>
      <sheetData sheetId="13484"/>
      <sheetData sheetId="13485"/>
      <sheetData sheetId="13486"/>
      <sheetData sheetId="13487"/>
      <sheetData sheetId="13488"/>
      <sheetData sheetId="13489"/>
      <sheetData sheetId="13490"/>
      <sheetData sheetId="13491"/>
      <sheetData sheetId="13492"/>
      <sheetData sheetId="13493"/>
      <sheetData sheetId="13494"/>
      <sheetData sheetId="13495"/>
      <sheetData sheetId="13496"/>
      <sheetData sheetId="13497"/>
      <sheetData sheetId="13498"/>
      <sheetData sheetId="13499"/>
      <sheetData sheetId="13500"/>
      <sheetData sheetId="13501"/>
      <sheetData sheetId="13502"/>
      <sheetData sheetId="13503"/>
      <sheetData sheetId="13504"/>
      <sheetData sheetId="13505"/>
      <sheetData sheetId="13506"/>
      <sheetData sheetId="13507"/>
      <sheetData sheetId="13508"/>
      <sheetData sheetId="13509"/>
      <sheetData sheetId="13510"/>
      <sheetData sheetId="13511"/>
      <sheetData sheetId="13512"/>
      <sheetData sheetId="13513"/>
      <sheetData sheetId="13514"/>
      <sheetData sheetId="13515"/>
      <sheetData sheetId="13516"/>
      <sheetData sheetId="13517"/>
      <sheetData sheetId="13518"/>
      <sheetData sheetId="13519"/>
      <sheetData sheetId="13520"/>
      <sheetData sheetId="13521"/>
      <sheetData sheetId="13522"/>
      <sheetData sheetId="13523"/>
      <sheetData sheetId="13524"/>
      <sheetData sheetId="13525"/>
      <sheetData sheetId="13526"/>
      <sheetData sheetId="13527"/>
      <sheetData sheetId="13528"/>
      <sheetData sheetId="13529"/>
      <sheetData sheetId="13530"/>
      <sheetData sheetId="13531"/>
      <sheetData sheetId="13532"/>
      <sheetData sheetId="13533"/>
      <sheetData sheetId="13534"/>
      <sheetData sheetId="13535"/>
      <sheetData sheetId="13536"/>
      <sheetData sheetId="13537"/>
      <sheetData sheetId="13538"/>
      <sheetData sheetId="13539"/>
      <sheetData sheetId="13540"/>
      <sheetData sheetId="13541"/>
      <sheetData sheetId="13542"/>
      <sheetData sheetId="13543"/>
      <sheetData sheetId="13544"/>
      <sheetData sheetId="13545"/>
      <sheetData sheetId="13546"/>
      <sheetData sheetId="13547"/>
      <sheetData sheetId="13548"/>
      <sheetData sheetId="13549"/>
      <sheetData sheetId="13550"/>
      <sheetData sheetId="13551"/>
      <sheetData sheetId="13552"/>
      <sheetData sheetId="13553"/>
      <sheetData sheetId="13554"/>
      <sheetData sheetId="13555"/>
      <sheetData sheetId="13556"/>
      <sheetData sheetId="13557"/>
      <sheetData sheetId="13558"/>
      <sheetData sheetId="13559"/>
      <sheetData sheetId="13560"/>
      <sheetData sheetId="13561"/>
      <sheetData sheetId="13562"/>
      <sheetData sheetId="13563"/>
      <sheetData sheetId="13564"/>
      <sheetData sheetId="13565"/>
      <sheetData sheetId="13566"/>
      <sheetData sheetId="13567"/>
      <sheetData sheetId="13568"/>
      <sheetData sheetId="13569"/>
      <sheetData sheetId="13570"/>
      <sheetData sheetId="13571"/>
      <sheetData sheetId="13572"/>
      <sheetData sheetId="13573"/>
      <sheetData sheetId="13574"/>
      <sheetData sheetId="13575"/>
      <sheetData sheetId="13576"/>
      <sheetData sheetId="13577"/>
      <sheetData sheetId="13578"/>
      <sheetData sheetId="13579"/>
      <sheetData sheetId="13580"/>
      <sheetData sheetId="13581"/>
      <sheetData sheetId="13582"/>
      <sheetData sheetId="13583"/>
      <sheetData sheetId="13584"/>
      <sheetData sheetId="13585"/>
      <sheetData sheetId="13586"/>
      <sheetData sheetId="13587"/>
      <sheetData sheetId="13588"/>
      <sheetData sheetId="13589"/>
      <sheetData sheetId="13590"/>
      <sheetData sheetId="13591"/>
      <sheetData sheetId="13592"/>
      <sheetData sheetId="13593"/>
      <sheetData sheetId="13594"/>
      <sheetData sheetId="13595"/>
      <sheetData sheetId="13596"/>
      <sheetData sheetId="13597"/>
      <sheetData sheetId="13598"/>
      <sheetData sheetId="13599"/>
      <sheetData sheetId="13600"/>
      <sheetData sheetId="13601"/>
      <sheetData sheetId="13602"/>
      <sheetData sheetId="13603"/>
      <sheetData sheetId="13604"/>
      <sheetData sheetId="13605"/>
      <sheetData sheetId="13606"/>
      <sheetData sheetId="13607"/>
      <sheetData sheetId="13608"/>
      <sheetData sheetId="13609"/>
      <sheetData sheetId="13610"/>
      <sheetData sheetId="13611"/>
      <sheetData sheetId="13612"/>
      <sheetData sheetId="13613"/>
      <sheetData sheetId="13614"/>
      <sheetData sheetId="13615"/>
      <sheetData sheetId="13616"/>
      <sheetData sheetId="13617"/>
      <sheetData sheetId="13618"/>
      <sheetData sheetId="13619"/>
      <sheetData sheetId="13620"/>
      <sheetData sheetId="13621"/>
      <sheetData sheetId="13622"/>
      <sheetData sheetId="13623"/>
      <sheetData sheetId="13624"/>
      <sheetData sheetId="13625"/>
      <sheetData sheetId="13626"/>
      <sheetData sheetId="13627"/>
      <sheetData sheetId="13628"/>
      <sheetData sheetId="13629"/>
      <sheetData sheetId="13630"/>
      <sheetData sheetId="13631"/>
      <sheetData sheetId="13632"/>
      <sheetData sheetId="13633"/>
      <sheetData sheetId="13634"/>
      <sheetData sheetId="13635"/>
      <sheetData sheetId="13636"/>
      <sheetData sheetId="13637"/>
      <sheetData sheetId="13638"/>
      <sheetData sheetId="13639"/>
      <sheetData sheetId="13640"/>
      <sheetData sheetId="13641"/>
      <sheetData sheetId="13642"/>
      <sheetData sheetId="13643"/>
      <sheetData sheetId="13644"/>
      <sheetData sheetId="13645"/>
      <sheetData sheetId="13646"/>
      <sheetData sheetId="13647"/>
      <sheetData sheetId="13648"/>
      <sheetData sheetId="13649"/>
      <sheetData sheetId="13650"/>
      <sheetData sheetId="13651"/>
      <sheetData sheetId="13652"/>
      <sheetData sheetId="13653"/>
      <sheetData sheetId="13654"/>
      <sheetData sheetId="13655"/>
      <sheetData sheetId="13656"/>
      <sheetData sheetId="13657"/>
      <sheetData sheetId="13658"/>
      <sheetData sheetId="13659"/>
      <sheetData sheetId="13660"/>
      <sheetData sheetId="13661"/>
      <sheetData sheetId="13662"/>
      <sheetData sheetId="13663"/>
      <sheetData sheetId="13664"/>
      <sheetData sheetId="13665"/>
      <sheetData sheetId="13666"/>
      <sheetData sheetId="13667"/>
      <sheetData sheetId="13668"/>
      <sheetData sheetId="13669"/>
      <sheetData sheetId="13670"/>
      <sheetData sheetId="13671"/>
      <sheetData sheetId="13672"/>
      <sheetData sheetId="13673"/>
      <sheetData sheetId="13674"/>
      <sheetData sheetId="13675"/>
      <sheetData sheetId="13676"/>
      <sheetData sheetId="13677"/>
      <sheetData sheetId="13678"/>
      <sheetData sheetId="13679"/>
      <sheetData sheetId="13680"/>
      <sheetData sheetId="13681"/>
      <sheetData sheetId="13682"/>
      <sheetData sheetId="13683"/>
      <sheetData sheetId="13684"/>
      <sheetData sheetId="13685"/>
      <sheetData sheetId="13686"/>
      <sheetData sheetId="13687"/>
      <sheetData sheetId="13688"/>
      <sheetData sheetId="13689"/>
      <sheetData sheetId="13690"/>
      <sheetData sheetId="13691"/>
      <sheetData sheetId="13692"/>
      <sheetData sheetId="13693"/>
      <sheetData sheetId="13694"/>
      <sheetData sheetId="13695"/>
      <sheetData sheetId="13696"/>
      <sheetData sheetId="13697"/>
      <sheetData sheetId="13698"/>
      <sheetData sheetId="13699"/>
      <sheetData sheetId="13700"/>
      <sheetData sheetId="13701"/>
      <sheetData sheetId="13702"/>
      <sheetData sheetId="13703"/>
      <sheetData sheetId="13704"/>
      <sheetData sheetId="13705"/>
      <sheetData sheetId="13706"/>
      <sheetData sheetId="13707"/>
      <sheetData sheetId="13708"/>
      <sheetData sheetId="13709"/>
      <sheetData sheetId="13710"/>
      <sheetData sheetId="13711"/>
      <sheetData sheetId="13712"/>
      <sheetData sheetId="13713"/>
      <sheetData sheetId="13714"/>
      <sheetData sheetId="13715"/>
      <sheetData sheetId="13716"/>
      <sheetData sheetId="13717"/>
      <sheetData sheetId="13718"/>
      <sheetData sheetId="13719"/>
      <sheetData sheetId="13720"/>
      <sheetData sheetId="13721"/>
      <sheetData sheetId="13722"/>
      <sheetData sheetId="13723"/>
      <sheetData sheetId="13724"/>
      <sheetData sheetId="13725"/>
      <sheetData sheetId="13726"/>
      <sheetData sheetId="13727"/>
      <sheetData sheetId="13728"/>
      <sheetData sheetId="13729"/>
      <sheetData sheetId="13730"/>
      <sheetData sheetId="13731"/>
      <sheetData sheetId="13732"/>
      <sheetData sheetId="13733"/>
      <sheetData sheetId="13734"/>
      <sheetData sheetId="13735"/>
      <sheetData sheetId="13736"/>
      <sheetData sheetId="13737"/>
      <sheetData sheetId="13738"/>
      <sheetData sheetId="13739"/>
      <sheetData sheetId="13740"/>
      <sheetData sheetId="13741"/>
      <sheetData sheetId="13742"/>
      <sheetData sheetId="13743"/>
      <sheetData sheetId="13744"/>
      <sheetData sheetId="13745"/>
      <sheetData sheetId="13746"/>
      <sheetData sheetId="13747"/>
      <sheetData sheetId="13748"/>
      <sheetData sheetId="13749"/>
      <sheetData sheetId="13750"/>
      <sheetData sheetId="13751"/>
      <sheetData sheetId="13752"/>
      <sheetData sheetId="13753"/>
      <sheetData sheetId="13754"/>
      <sheetData sheetId="13755"/>
      <sheetData sheetId="13756"/>
      <sheetData sheetId="13757"/>
      <sheetData sheetId="13758"/>
      <sheetData sheetId="13759"/>
      <sheetData sheetId="13760"/>
      <sheetData sheetId="13761"/>
      <sheetData sheetId="13762"/>
      <sheetData sheetId="13763"/>
      <sheetData sheetId="13764"/>
      <sheetData sheetId="13765"/>
      <sheetData sheetId="13766"/>
      <sheetData sheetId="13767"/>
      <sheetData sheetId="13768"/>
      <sheetData sheetId="13769"/>
      <sheetData sheetId="13770"/>
      <sheetData sheetId="13771"/>
      <sheetData sheetId="13772"/>
      <sheetData sheetId="13773"/>
      <sheetData sheetId="13774"/>
      <sheetData sheetId="13775"/>
      <sheetData sheetId="13776"/>
      <sheetData sheetId="13777"/>
      <sheetData sheetId="13778"/>
      <sheetData sheetId="13779"/>
      <sheetData sheetId="13780"/>
      <sheetData sheetId="13781"/>
      <sheetData sheetId="13782"/>
      <sheetData sheetId="13783"/>
      <sheetData sheetId="13784"/>
      <sheetData sheetId="13785"/>
      <sheetData sheetId="13786"/>
      <sheetData sheetId="13787"/>
      <sheetData sheetId="13788"/>
      <sheetData sheetId="13789"/>
      <sheetData sheetId="13790"/>
      <sheetData sheetId="13791"/>
      <sheetData sheetId="13792"/>
      <sheetData sheetId="13793"/>
      <sheetData sheetId="13794"/>
      <sheetData sheetId="13795"/>
      <sheetData sheetId="13796"/>
      <sheetData sheetId="13797"/>
      <sheetData sheetId="13798"/>
      <sheetData sheetId="13799"/>
      <sheetData sheetId="13800"/>
      <sheetData sheetId="13801"/>
      <sheetData sheetId="13802"/>
      <sheetData sheetId="13803"/>
      <sheetData sheetId="13804"/>
      <sheetData sheetId="13805"/>
      <sheetData sheetId="13806"/>
      <sheetData sheetId="13807"/>
      <sheetData sheetId="13808"/>
      <sheetData sheetId="13809"/>
      <sheetData sheetId="13810"/>
      <sheetData sheetId="13811"/>
      <sheetData sheetId="13812"/>
      <sheetData sheetId="13813"/>
      <sheetData sheetId="13814"/>
      <sheetData sheetId="13815"/>
      <sheetData sheetId="13816"/>
      <sheetData sheetId="13817"/>
      <sheetData sheetId="13818"/>
      <sheetData sheetId="13819"/>
      <sheetData sheetId="13820"/>
      <sheetData sheetId="13821"/>
      <sheetData sheetId="13822"/>
      <sheetData sheetId="13823"/>
      <sheetData sheetId="13824"/>
      <sheetData sheetId="13825"/>
      <sheetData sheetId="13826"/>
      <sheetData sheetId="13827"/>
      <sheetData sheetId="13828"/>
      <sheetData sheetId="13829"/>
      <sheetData sheetId="13830"/>
      <sheetData sheetId="13831"/>
      <sheetData sheetId="13832"/>
      <sheetData sheetId="13833"/>
      <sheetData sheetId="13834"/>
      <sheetData sheetId="13835"/>
      <sheetData sheetId="13836"/>
      <sheetData sheetId="13837"/>
      <sheetData sheetId="13838"/>
      <sheetData sheetId="13839"/>
      <sheetData sheetId="13840"/>
      <sheetData sheetId="13841"/>
      <sheetData sheetId="13842"/>
      <sheetData sheetId="13843"/>
      <sheetData sheetId="13844"/>
      <sheetData sheetId="13845"/>
      <sheetData sheetId="13846"/>
      <sheetData sheetId="13847"/>
      <sheetData sheetId="13848"/>
      <sheetData sheetId="13849"/>
      <sheetData sheetId="13850"/>
      <sheetData sheetId="13851"/>
      <sheetData sheetId="13852"/>
      <sheetData sheetId="13853"/>
      <sheetData sheetId="13854"/>
      <sheetData sheetId="13855"/>
      <sheetData sheetId="13856"/>
      <sheetData sheetId="13857"/>
      <sheetData sheetId="13858"/>
      <sheetData sheetId="13859"/>
      <sheetData sheetId="13860"/>
      <sheetData sheetId="13861"/>
      <sheetData sheetId="13862"/>
      <sheetData sheetId="13863"/>
      <sheetData sheetId="13864"/>
      <sheetData sheetId="13865"/>
      <sheetData sheetId="13866"/>
      <sheetData sheetId="13867"/>
      <sheetData sheetId="13868"/>
      <sheetData sheetId="13869"/>
      <sheetData sheetId="13870"/>
      <sheetData sheetId="13871"/>
      <sheetData sheetId="13872"/>
      <sheetData sheetId="13873"/>
      <sheetData sheetId="13874"/>
      <sheetData sheetId="13875"/>
      <sheetData sheetId="13876" refreshError="1"/>
      <sheetData sheetId="13877" refreshError="1"/>
      <sheetData sheetId="13878" refreshError="1"/>
      <sheetData sheetId="13879" refreshError="1"/>
      <sheetData sheetId="13880" refreshError="1"/>
      <sheetData sheetId="13881" refreshError="1"/>
      <sheetData sheetId="13882" refreshError="1"/>
      <sheetData sheetId="13883" refreshError="1"/>
      <sheetData sheetId="13884" refreshError="1"/>
      <sheetData sheetId="13885" refreshError="1"/>
      <sheetData sheetId="13886" refreshError="1"/>
      <sheetData sheetId="13887" refreshError="1"/>
      <sheetData sheetId="13888" refreshError="1"/>
      <sheetData sheetId="13889" refreshError="1"/>
      <sheetData sheetId="13890" refreshError="1"/>
      <sheetData sheetId="13891" refreshError="1"/>
      <sheetData sheetId="13892" refreshError="1"/>
      <sheetData sheetId="13893" refreshError="1"/>
      <sheetData sheetId="13894" refreshError="1"/>
      <sheetData sheetId="13895" refreshError="1"/>
      <sheetData sheetId="13896" refreshError="1"/>
      <sheetData sheetId="13897" refreshError="1"/>
      <sheetData sheetId="13898" refreshError="1"/>
      <sheetData sheetId="13899" refreshError="1"/>
      <sheetData sheetId="13900" refreshError="1"/>
      <sheetData sheetId="13901" refreshError="1"/>
      <sheetData sheetId="13902" refreshError="1"/>
      <sheetData sheetId="13903" refreshError="1"/>
      <sheetData sheetId="13904" refreshError="1"/>
      <sheetData sheetId="13905" refreshError="1"/>
      <sheetData sheetId="13906" refreshError="1"/>
      <sheetData sheetId="13907" refreshError="1"/>
      <sheetData sheetId="13908" refreshError="1"/>
      <sheetData sheetId="13909" refreshError="1"/>
      <sheetData sheetId="13910" refreshError="1"/>
      <sheetData sheetId="13911" refreshError="1"/>
      <sheetData sheetId="13912" refreshError="1"/>
      <sheetData sheetId="13913" refreshError="1"/>
      <sheetData sheetId="13914" refreshError="1"/>
      <sheetData sheetId="13915" refreshError="1"/>
      <sheetData sheetId="13916" refreshError="1"/>
      <sheetData sheetId="13917" refreshError="1"/>
      <sheetData sheetId="13918" refreshError="1"/>
      <sheetData sheetId="13919" refreshError="1"/>
      <sheetData sheetId="13920" refreshError="1"/>
      <sheetData sheetId="13921" refreshError="1"/>
      <sheetData sheetId="13922" refreshError="1"/>
      <sheetData sheetId="13923" refreshError="1"/>
      <sheetData sheetId="13924" refreshError="1"/>
      <sheetData sheetId="13925" refreshError="1"/>
      <sheetData sheetId="13926" refreshError="1"/>
      <sheetData sheetId="13927" refreshError="1"/>
      <sheetData sheetId="13928" refreshError="1"/>
      <sheetData sheetId="13929" refreshError="1"/>
      <sheetData sheetId="13930" refreshError="1"/>
      <sheetData sheetId="13931" refreshError="1"/>
      <sheetData sheetId="13932" refreshError="1"/>
      <sheetData sheetId="13933" refreshError="1"/>
      <sheetData sheetId="13934" refreshError="1"/>
      <sheetData sheetId="13935" refreshError="1"/>
      <sheetData sheetId="13936" refreshError="1"/>
      <sheetData sheetId="13937" refreshError="1"/>
      <sheetData sheetId="13938" refreshError="1"/>
      <sheetData sheetId="13939" refreshError="1"/>
      <sheetData sheetId="13940" refreshError="1"/>
      <sheetData sheetId="13941" refreshError="1"/>
      <sheetData sheetId="13942" refreshError="1"/>
      <sheetData sheetId="13943" refreshError="1"/>
      <sheetData sheetId="13944" refreshError="1"/>
      <sheetData sheetId="13945" refreshError="1"/>
      <sheetData sheetId="13946" refreshError="1"/>
      <sheetData sheetId="13947" refreshError="1"/>
      <sheetData sheetId="13948" refreshError="1"/>
      <sheetData sheetId="13949" refreshError="1"/>
      <sheetData sheetId="13950" refreshError="1"/>
      <sheetData sheetId="13951" refreshError="1"/>
      <sheetData sheetId="13952" refreshError="1"/>
      <sheetData sheetId="13953" refreshError="1"/>
      <sheetData sheetId="13954" refreshError="1"/>
      <sheetData sheetId="13955" refreshError="1"/>
      <sheetData sheetId="13956" refreshError="1"/>
      <sheetData sheetId="13957" refreshError="1"/>
      <sheetData sheetId="13958" refreshError="1"/>
      <sheetData sheetId="13959" refreshError="1"/>
      <sheetData sheetId="13960" refreshError="1"/>
      <sheetData sheetId="13961" refreshError="1"/>
      <sheetData sheetId="13962" refreshError="1"/>
      <sheetData sheetId="13963" refreshError="1"/>
      <sheetData sheetId="13964" refreshError="1"/>
      <sheetData sheetId="13965" refreshError="1"/>
      <sheetData sheetId="13966" refreshError="1"/>
      <sheetData sheetId="13967" refreshError="1"/>
      <sheetData sheetId="13968" refreshError="1"/>
      <sheetData sheetId="13969" refreshError="1"/>
      <sheetData sheetId="13970" refreshError="1"/>
      <sheetData sheetId="13971" refreshError="1"/>
      <sheetData sheetId="13972" refreshError="1"/>
      <sheetData sheetId="13973" refreshError="1"/>
      <sheetData sheetId="13974" refreshError="1"/>
      <sheetData sheetId="13975" refreshError="1"/>
      <sheetData sheetId="13976" refreshError="1"/>
      <sheetData sheetId="13977" refreshError="1"/>
      <sheetData sheetId="13978" refreshError="1"/>
      <sheetData sheetId="13979" refreshError="1"/>
      <sheetData sheetId="13980" refreshError="1"/>
      <sheetData sheetId="13981" refreshError="1"/>
      <sheetData sheetId="13982" refreshError="1"/>
      <sheetData sheetId="13983" refreshError="1"/>
      <sheetData sheetId="13984" refreshError="1"/>
      <sheetData sheetId="13985" refreshError="1"/>
      <sheetData sheetId="13986" refreshError="1"/>
      <sheetData sheetId="13987" refreshError="1"/>
      <sheetData sheetId="13988" refreshError="1"/>
      <sheetData sheetId="13989" refreshError="1"/>
      <sheetData sheetId="13990" refreshError="1"/>
      <sheetData sheetId="13991" refreshError="1"/>
      <sheetData sheetId="13992" refreshError="1"/>
      <sheetData sheetId="13993" refreshError="1"/>
      <sheetData sheetId="13994" refreshError="1"/>
      <sheetData sheetId="13995" refreshError="1"/>
      <sheetData sheetId="13996" refreshError="1"/>
      <sheetData sheetId="13997" refreshError="1"/>
      <sheetData sheetId="13998" refreshError="1"/>
      <sheetData sheetId="13999" refreshError="1"/>
      <sheetData sheetId="14000" refreshError="1"/>
      <sheetData sheetId="14001" refreshError="1"/>
      <sheetData sheetId="14002" refreshError="1"/>
      <sheetData sheetId="14003" refreshError="1"/>
      <sheetData sheetId="14004" refreshError="1"/>
      <sheetData sheetId="14005" refreshError="1"/>
      <sheetData sheetId="14006" refreshError="1"/>
      <sheetData sheetId="14007" refreshError="1"/>
      <sheetData sheetId="14008" refreshError="1"/>
      <sheetData sheetId="14009" refreshError="1"/>
      <sheetData sheetId="14010" refreshError="1"/>
      <sheetData sheetId="14011" refreshError="1"/>
      <sheetData sheetId="14012" refreshError="1"/>
      <sheetData sheetId="14013" refreshError="1"/>
      <sheetData sheetId="14014" refreshError="1"/>
      <sheetData sheetId="14015" refreshError="1"/>
      <sheetData sheetId="14016" refreshError="1"/>
      <sheetData sheetId="14017" refreshError="1"/>
      <sheetData sheetId="14018" refreshError="1"/>
      <sheetData sheetId="14019" refreshError="1"/>
      <sheetData sheetId="14020" refreshError="1"/>
      <sheetData sheetId="14021" refreshError="1"/>
      <sheetData sheetId="14022" refreshError="1"/>
      <sheetData sheetId="14023" refreshError="1"/>
      <sheetData sheetId="14024" refreshError="1"/>
      <sheetData sheetId="14025" refreshError="1"/>
      <sheetData sheetId="14026" refreshError="1"/>
      <sheetData sheetId="14027" refreshError="1"/>
      <sheetData sheetId="14028" refreshError="1"/>
      <sheetData sheetId="14029" refreshError="1"/>
      <sheetData sheetId="14030" refreshError="1"/>
      <sheetData sheetId="14031" refreshError="1"/>
      <sheetData sheetId="14032" refreshError="1"/>
      <sheetData sheetId="14033" refreshError="1"/>
      <sheetData sheetId="14034" refreshError="1"/>
      <sheetData sheetId="14035" refreshError="1"/>
      <sheetData sheetId="14036" refreshError="1"/>
      <sheetData sheetId="14037" refreshError="1"/>
      <sheetData sheetId="14038" refreshError="1"/>
      <sheetData sheetId="14039" refreshError="1"/>
      <sheetData sheetId="14040" refreshError="1"/>
      <sheetData sheetId="14041" refreshError="1"/>
      <sheetData sheetId="14042" refreshError="1"/>
      <sheetData sheetId="14043" refreshError="1"/>
      <sheetData sheetId="14044" refreshError="1"/>
      <sheetData sheetId="14045" refreshError="1"/>
      <sheetData sheetId="14046" refreshError="1"/>
      <sheetData sheetId="14047" refreshError="1"/>
      <sheetData sheetId="14048" refreshError="1"/>
      <sheetData sheetId="14049" refreshError="1"/>
      <sheetData sheetId="14050" refreshError="1"/>
      <sheetData sheetId="14051" refreshError="1"/>
      <sheetData sheetId="14052" refreshError="1"/>
      <sheetData sheetId="14053" refreshError="1"/>
      <sheetData sheetId="14054" refreshError="1"/>
      <sheetData sheetId="14055" refreshError="1"/>
      <sheetData sheetId="14056" refreshError="1"/>
      <sheetData sheetId="14057" refreshError="1"/>
      <sheetData sheetId="14058" refreshError="1"/>
      <sheetData sheetId="14059" refreshError="1"/>
      <sheetData sheetId="14060" refreshError="1"/>
      <sheetData sheetId="14061" refreshError="1"/>
      <sheetData sheetId="14062" refreshError="1"/>
      <sheetData sheetId="14063" refreshError="1"/>
      <sheetData sheetId="14064" refreshError="1"/>
      <sheetData sheetId="14065" refreshError="1"/>
      <sheetData sheetId="14066" refreshError="1"/>
      <sheetData sheetId="14067" refreshError="1"/>
      <sheetData sheetId="14068" refreshError="1"/>
      <sheetData sheetId="14069" refreshError="1"/>
      <sheetData sheetId="14070" refreshError="1"/>
      <sheetData sheetId="14071" refreshError="1"/>
      <sheetData sheetId="14072" refreshError="1"/>
      <sheetData sheetId="14073" refreshError="1"/>
      <sheetData sheetId="14074" refreshError="1"/>
      <sheetData sheetId="14075" refreshError="1"/>
      <sheetData sheetId="14076" refreshError="1"/>
      <sheetData sheetId="14077" refreshError="1"/>
      <sheetData sheetId="14078" refreshError="1"/>
      <sheetData sheetId="14079" refreshError="1"/>
      <sheetData sheetId="14080" refreshError="1"/>
      <sheetData sheetId="14081" refreshError="1"/>
      <sheetData sheetId="14082" refreshError="1"/>
      <sheetData sheetId="14083" refreshError="1"/>
      <sheetData sheetId="14084" refreshError="1"/>
      <sheetData sheetId="14085" refreshError="1"/>
      <sheetData sheetId="14086" refreshError="1"/>
      <sheetData sheetId="14087" refreshError="1"/>
      <sheetData sheetId="14088" refreshError="1"/>
      <sheetData sheetId="14089" refreshError="1"/>
      <sheetData sheetId="14090" refreshError="1"/>
      <sheetData sheetId="14091" refreshError="1"/>
      <sheetData sheetId="14092" refreshError="1"/>
      <sheetData sheetId="14093" refreshError="1"/>
      <sheetData sheetId="14094" refreshError="1"/>
      <sheetData sheetId="14095" refreshError="1"/>
      <sheetData sheetId="14096" refreshError="1"/>
      <sheetData sheetId="14097" refreshError="1"/>
      <sheetData sheetId="14098" refreshError="1"/>
      <sheetData sheetId="14099" refreshError="1"/>
      <sheetData sheetId="14100" refreshError="1"/>
      <sheetData sheetId="14101" refreshError="1"/>
      <sheetData sheetId="14102" refreshError="1"/>
      <sheetData sheetId="14103" refreshError="1"/>
      <sheetData sheetId="14104" refreshError="1"/>
      <sheetData sheetId="14105" refreshError="1"/>
      <sheetData sheetId="14106" refreshError="1"/>
      <sheetData sheetId="14107" refreshError="1"/>
      <sheetData sheetId="14108" refreshError="1"/>
      <sheetData sheetId="14109" refreshError="1"/>
      <sheetData sheetId="14110" refreshError="1"/>
      <sheetData sheetId="14111" refreshError="1"/>
      <sheetData sheetId="14112" refreshError="1"/>
      <sheetData sheetId="14113" refreshError="1"/>
      <sheetData sheetId="14114" refreshError="1"/>
      <sheetData sheetId="14115" refreshError="1"/>
      <sheetData sheetId="14116" refreshError="1"/>
      <sheetData sheetId="14117" refreshError="1"/>
      <sheetData sheetId="14118" refreshError="1"/>
      <sheetData sheetId="14119" refreshError="1"/>
      <sheetData sheetId="14120" refreshError="1"/>
      <sheetData sheetId="14121" refreshError="1"/>
      <sheetData sheetId="14122" refreshError="1"/>
      <sheetData sheetId="14123" refreshError="1"/>
      <sheetData sheetId="14124" refreshError="1"/>
      <sheetData sheetId="14125" refreshError="1"/>
      <sheetData sheetId="14126" refreshError="1"/>
      <sheetData sheetId="14127" refreshError="1"/>
      <sheetData sheetId="14128" refreshError="1"/>
      <sheetData sheetId="14129" refreshError="1"/>
      <sheetData sheetId="14130" refreshError="1"/>
      <sheetData sheetId="14131" refreshError="1"/>
      <sheetData sheetId="14132" refreshError="1"/>
      <sheetData sheetId="14133" refreshError="1"/>
      <sheetData sheetId="14134" refreshError="1"/>
      <sheetData sheetId="14135" refreshError="1"/>
      <sheetData sheetId="14136" refreshError="1"/>
      <sheetData sheetId="14137" refreshError="1"/>
      <sheetData sheetId="14138" refreshError="1"/>
      <sheetData sheetId="14139" refreshError="1"/>
      <sheetData sheetId="14140" refreshError="1"/>
      <sheetData sheetId="14141" refreshError="1"/>
      <sheetData sheetId="14142" refreshError="1"/>
      <sheetData sheetId="14143" refreshError="1"/>
      <sheetData sheetId="14144" refreshError="1"/>
      <sheetData sheetId="14145" refreshError="1"/>
      <sheetData sheetId="14146" refreshError="1"/>
      <sheetData sheetId="14147" refreshError="1"/>
      <sheetData sheetId="14148" refreshError="1"/>
      <sheetData sheetId="14149" refreshError="1"/>
      <sheetData sheetId="14150" refreshError="1"/>
      <sheetData sheetId="14151" refreshError="1"/>
      <sheetData sheetId="14152" refreshError="1"/>
      <sheetData sheetId="14153" refreshError="1"/>
      <sheetData sheetId="14154" refreshError="1"/>
      <sheetData sheetId="14155" refreshError="1"/>
      <sheetData sheetId="14156" refreshError="1"/>
      <sheetData sheetId="14157" refreshError="1"/>
      <sheetData sheetId="14158" refreshError="1"/>
      <sheetData sheetId="14159" refreshError="1"/>
      <sheetData sheetId="14160" refreshError="1"/>
      <sheetData sheetId="14161" refreshError="1"/>
      <sheetData sheetId="14162" refreshError="1"/>
      <sheetData sheetId="14163" refreshError="1"/>
      <sheetData sheetId="14164" refreshError="1"/>
      <sheetData sheetId="14165" refreshError="1"/>
      <sheetData sheetId="14166" refreshError="1"/>
      <sheetData sheetId="14167" refreshError="1"/>
      <sheetData sheetId="14168" refreshError="1"/>
      <sheetData sheetId="14169" refreshError="1"/>
      <sheetData sheetId="14170" refreshError="1"/>
      <sheetData sheetId="14171" refreshError="1"/>
      <sheetData sheetId="14172" refreshError="1"/>
      <sheetData sheetId="14173" refreshError="1"/>
      <sheetData sheetId="14174" refreshError="1"/>
      <sheetData sheetId="14175" refreshError="1"/>
      <sheetData sheetId="14176" refreshError="1"/>
      <sheetData sheetId="14177" refreshError="1"/>
      <sheetData sheetId="14178" refreshError="1"/>
      <sheetData sheetId="14179" refreshError="1"/>
      <sheetData sheetId="14180" refreshError="1"/>
      <sheetData sheetId="14181" refreshError="1"/>
      <sheetData sheetId="14182" refreshError="1"/>
      <sheetData sheetId="14183" refreshError="1"/>
      <sheetData sheetId="14184" refreshError="1"/>
      <sheetData sheetId="14185" refreshError="1"/>
      <sheetData sheetId="14186" refreshError="1"/>
      <sheetData sheetId="14187" refreshError="1"/>
      <sheetData sheetId="14188" refreshError="1"/>
      <sheetData sheetId="14189" refreshError="1"/>
      <sheetData sheetId="14190" refreshError="1"/>
      <sheetData sheetId="14191" refreshError="1"/>
      <sheetData sheetId="14192" refreshError="1"/>
      <sheetData sheetId="14193" refreshError="1"/>
      <sheetData sheetId="14194" refreshError="1"/>
      <sheetData sheetId="14195" refreshError="1"/>
      <sheetData sheetId="14196" refreshError="1"/>
      <sheetData sheetId="14197" refreshError="1"/>
      <sheetData sheetId="14198" refreshError="1"/>
      <sheetData sheetId="14199" refreshError="1"/>
      <sheetData sheetId="14200" refreshError="1"/>
      <sheetData sheetId="14201" refreshError="1"/>
      <sheetData sheetId="14202" refreshError="1"/>
      <sheetData sheetId="14203" refreshError="1"/>
      <sheetData sheetId="14204" refreshError="1"/>
      <sheetData sheetId="14205" refreshError="1"/>
      <sheetData sheetId="14206" refreshError="1"/>
      <sheetData sheetId="14207" refreshError="1"/>
      <sheetData sheetId="14208" refreshError="1"/>
      <sheetData sheetId="14209" refreshError="1"/>
      <sheetData sheetId="14210" refreshError="1"/>
      <sheetData sheetId="14211" refreshError="1"/>
      <sheetData sheetId="14212" refreshError="1"/>
      <sheetData sheetId="14213" refreshError="1"/>
      <sheetData sheetId="14214" refreshError="1"/>
      <sheetData sheetId="14215" refreshError="1"/>
      <sheetData sheetId="14216" refreshError="1"/>
      <sheetData sheetId="14217" refreshError="1"/>
      <sheetData sheetId="14218" refreshError="1"/>
      <sheetData sheetId="14219" refreshError="1"/>
      <sheetData sheetId="14220" refreshError="1"/>
      <sheetData sheetId="14221" refreshError="1"/>
      <sheetData sheetId="14222" refreshError="1"/>
      <sheetData sheetId="14223" refreshError="1"/>
      <sheetData sheetId="14224" refreshError="1"/>
      <sheetData sheetId="14225" refreshError="1"/>
      <sheetData sheetId="14226" refreshError="1"/>
      <sheetData sheetId="14227" refreshError="1"/>
      <sheetData sheetId="14228" refreshError="1"/>
      <sheetData sheetId="14229" refreshError="1"/>
      <sheetData sheetId="14230" refreshError="1"/>
      <sheetData sheetId="14231" refreshError="1"/>
      <sheetData sheetId="14232" refreshError="1"/>
      <sheetData sheetId="14233" refreshError="1"/>
      <sheetData sheetId="14234" refreshError="1"/>
      <sheetData sheetId="14235" refreshError="1"/>
      <sheetData sheetId="14236" refreshError="1"/>
      <sheetData sheetId="14237" refreshError="1"/>
      <sheetData sheetId="14238" refreshError="1"/>
      <sheetData sheetId="14239" refreshError="1"/>
      <sheetData sheetId="14240" refreshError="1"/>
      <sheetData sheetId="14241" refreshError="1"/>
      <sheetData sheetId="14242" refreshError="1"/>
      <sheetData sheetId="14243" refreshError="1"/>
      <sheetData sheetId="14244" refreshError="1"/>
      <sheetData sheetId="14245" refreshError="1"/>
      <sheetData sheetId="14246" refreshError="1"/>
      <sheetData sheetId="14247"/>
      <sheetData sheetId="14248" refreshError="1"/>
      <sheetData sheetId="14249" refreshError="1"/>
      <sheetData sheetId="14250" refreshError="1"/>
      <sheetData sheetId="14251" refreshError="1"/>
      <sheetData sheetId="14252" refreshError="1"/>
      <sheetData sheetId="14253" refreshError="1"/>
      <sheetData sheetId="14254" refreshError="1"/>
      <sheetData sheetId="14255" refreshError="1"/>
      <sheetData sheetId="14256" refreshError="1"/>
      <sheetData sheetId="14257" refreshError="1"/>
      <sheetData sheetId="14258" refreshError="1"/>
      <sheetData sheetId="14259" refreshError="1"/>
      <sheetData sheetId="14260"/>
      <sheetData sheetId="14261" refreshError="1"/>
      <sheetData sheetId="14262" refreshError="1"/>
      <sheetData sheetId="14263" refreshError="1"/>
      <sheetData sheetId="14264" refreshError="1"/>
      <sheetData sheetId="14265" refreshError="1"/>
      <sheetData sheetId="14266" refreshError="1"/>
      <sheetData sheetId="14267" refreshError="1"/>
      <sheetData sheetId="14268"/>
      <sheetData sheetId="14269" refreshError="1"/>
      <sheetData sheetId="14270" refreshError="1"/>
      <sheetData sheetId="14271" refreshError="1"/>
      <sheetData sheetId="14272" refreshError="1"/>
      <sheetData sheetId="14273" refreshError="1"/>
      <sheetData sheetId="14274" refreshError="1"/>
      <sheetData sheetId="14275" refreshError="1"/>
      <sheetData sheetId="14276"/>
      <sheetData sheetId="14277" refreshError="1"/>
      <sheetData sheetId="14278" refreshError="1"/>
      <sheetData sheetId="14279"/>
      <sheetData sheetId="14280"/>
      <sheetData sheetId="14281"/>
      <sheetData sheetId="14282" refreshError="1"/>
      <sheetData sheetId="14283" refreshError="1"/>
      <sheetData sheetId="14284"/>
      <sheetData sheetId="14285"/>
      <sheetData sheetId="14286"/>
      <sheetData sheetId="14287" refreshError="1"/>
      <sheetData sheetId="14288" refreshError="1"/>
      <sheetData sheetId="14289" refreshError="1"/>
      <sheetData sheetId="14290"/>
      <sheetData sheetId="14291"/>
      <sheetData sheetId="14292"/>
      <sheetData sheetId="14293"/>
      <sheetData sheetId="14294"/>
      <sheetData sheetId="14295"/>
      <sheetData sheetId="14296"/>
      <sheetData sheetId="14297"/>
      <sheetData sheetId="14298"/>
      <sheetData sheetId="14299" refreshError="1"/>
      <sheetData sheetId="14300" refreshError="1"/>
      <sheetData sheetId="14301" refreshError="1"/>
      <sheetData sheetId="14302" refreshError="1"/>
      <sheetData sheetId="14303"/>
      <sheetData sheetId="14304"/>
      <sheetData sheetId="14305"/>
      <sheetData sheetId="14306"/>
      <sheetData sheetId="14307"/>
      <sheetData sheetId="14308"/>
      <sheetData sheetId="14309"/>
      <sheetData sheetId="14310"/>
      <sheetData sheetId="14311"/>
      <sheetData sheetId="14312" refreshError="1"/>
      <sheetData sheetId="14313" refreshError="1"/>
      <sheetData sheetId="14314" refreshError="1"/>
      <sheetData sheetId="14315" refreshError="1"/>
      <sheetData sheetId="14316" refreshError="1"/>
      <sheetData sheetId="14317"/>
      <sheetData sheetId="14318" refreshError="1"/>
      <sheetData sheetId="14319" refreshError="1"/>
      <sheetData sheetId="14320" refreshError="1"/>
      <sheetData sheetId="14321" refreshError="1"/>
      <sheetData sheetId="14322" refreshError="1"/>
      <sheetData sheetId="14323"/>
      <sheetData sheetId="14324"/>
      <sheetData sheetId="14325"/>
      <sheetData sheetId="14326"/>
      <sheetData sheetId="14327"/>
      <sheetData sheetId="14328"/>
      <sheetData sheetId="14329"/>
      <sheetData sheetId="14330"/>
      <sheetData sheetId="14331"/>
      <sheetData sheetId="14332"/>
      <sheetData sheetId="14333"/>
      <sheetData sheetId="14334"/>
      <sheetData sheetId="14335"/>
      <sheetData sheetId="14336"/>
      <sheetData sheetId="14337"/>
      <sheetData sheetId="14338"/>
      <sheetData sheetId="14339"/>
      <sheetData sheetId="14340"/>
      <sheetData sheetId="14341"/>
      <sheetData sheetId="14342"/>
      <sheetData sheetId="14343"/>
      <sheetData sheetId="14344"/>
      <sheetData sheetId="14345"/>
      <sheetData sheetId="14346"/>
      <sheetData sheetId="14347"/>
      <sheetData sheetId="14348"/>
      <sheetData sheetId="14349"/>
      <sheetData sheetId="14350"/>
      <sheetData sheetId="14351"/>
      <sheetData sheetId="14352"/>
      <sheetData sheetId="14353"/>
      <sheetData sheetId="14354"/>
      <sheetData sheetId="14355"/>
      <sheetData sheetId="14356"/>
      <sheetData sheetId="14357"/>
      <sheetData sheetId="14358"/>
      <sheetData sheetId="14359"/>
      <sheetData sheetId="14360"/>
      <sheetData sheetId="14361"/>
      <sheetData sheetId="14362"/>
      <sheetData sheetId="14363"/>
      <sheetData sheetId="14364"/>
      <sheetData sheetId="14365"/>
      <sheetData sheetId="14366"/>
      <sheetData sheetId="14367"/>
      <sheetData sheetId="14368"/>
      <sheetData sheetId="14369"/>
      <sheetData sheetId="14370"/>
      <sheetData sheetId="14371"/>
      <sheetData sheetId="14372"/>
      <sheetData sheetId="14373"/>
      <sheetData sheetId="14374"/>
      <sheetData sheetId="14375"/>
      <sheetData sheetId="14376"/>
      <sheetData sheetId="14377"/>
      <sheetData sheetId="14378"/>
      <sheetData sheetId="14379"/>
      <sheetData sheetId="14380"/>
      <sheetData sheetId="14381"/>
      <sheetData sheetId="14382"/>
      <sheetData sheetId="14383"/>
      <sheetData sheetId="14384"/>
      <sheetData sheetId="14385"/>
      <sheetData sheetId="14386"/>
      <sheetData sheetId="14387"/>
      <sheetData sheetId="14388"/>
      <sheetData sheetId="14389"/>
      <sheetData sheetId="14390"/>
      <sheetData sheetId="14391"/>
      <sheetData sheetId="14392"/>
      <sheetData sheetId="14393"/>
      <sheetData sheetId="14394"/>
      <sheetData sheetId="14395"/>
      <sheetData sheetId="14396"/>
      <sheetData sheetId="14397"/>
      <sheetData sheetId="14398"/>
      <sheetData sheetId="14399"/>
      <sheetData sheetId="14400"/>
      <sheetData sheetId="14401"/>
      <sheetData sheetId="14402"/>
      <sheetData sheetId="14403"/>
      <sheetData sheetId="14404"/>
      <sheetData sheetId="14405"/>
      <sheetData sheetId="14406"/>
      <sheetData sheetId="14407"/>
      <sheetData sheetId="14408"/>
      <sheetData sheetId="14409"/>
      <sheetData sheetId="14410"/>
      <sheetData sheetId="14411"/>
      <sheetData sheetId="14412"/>
      <sheetData sheetId="14413"/>
      <sheetData sheetId="14414"/>
      <sheetData sheetId="14415"/>
      <sheetData sheetId="14416"/>
      <sheetData sheetId="14417"/>
      <sheetData sheetId="14418"/>
      <sheetData sheetId="14419"/>
      <sheetData sheetId="14420"/>
      <sheetData sheetId="14421"/>
      <sheetData sheetId="14422"/>
      <sheetData sheetId="14423"/>
      <sheetData sheetId="14424"/>
      <sheetData sheetId="14425"/>
      <sheetData sheetId="14426"/>
      <sheetData sheetId="14427"/>
      <sheetData sheetId="14428"/>
      <sheetData sheetId="14429"/>
      <sheetData sheetId="14430"/>
      <sheetData sheetId="14431"/>
      <sheetData sheetId="14432"/>
      <sheetData sheetId="14433"/>
      <sheetData sheetId="14434"/>
      <sheetData sheetId="14435"/>
      <sheetData sheetId="14436"/>
      <sheetData sheetId="14437"/>
      <sheetData sheetId="14438"/>
      <sheetData sheetId="14439"/>
      <sheetData sheetId="14440"/>
      <sheetData sheetId="14441"/>
      <sheetData sheetId="14442"/>
      <sheetData sheetId="14443"/>
      <sheetData sheetId="14444"/>
      <sheetData sheetId="14445"/>
      <sheetData sheetId="14446"/>
      <sheetData sheetId="14447"/>
      <sheetData sheetId="14448"/>
      <sheetData sheetId="14449"/>
      <sheetData sheetId="14450"/>
      <sheetData sheetId="14451"/>
      <sheetData sheetId="14452"/>
      <sheetData sheetId="14453"/>
      <sheetData sheetId="14454"/>
      <sheetData sheetId="14455"/>
      <sheetData sheetId="14456"/>
      <sheetData sheetId="14457"/>
      <sheetData sheetId="14458"/>
      <sheetData sheetId="14459"/>
      <sheetData sheetId="14460"/>
      <sheetData sheetId="14461"/>
      <sheetData sheetId="14462"/>
      <sheetData sheetId="14463"/>
      <sheetData sheetId="14464"/>
      <sheetData sheetId="14465"/>
      <sheetData sheetId="14466"/>
      <sheetData sheetId="14467"/>
      <sheetData sheetId="14468"/>
      <sheetData sheetId="14469"/>
      <sheetData sheetId="14470"/>
      <sheetData sheetId="14471"/>
      <sheetData sheetId="14472"/>
      <sheetData sheetId="14473"/>
      <sheetData sheetId="14474"/>
      <sheetData sheetId="14475"/>
      <sheetData sheetId="14476"/>
      <sheetData sheetId="14477"/>
      <sheetData sheetId="14478"/>
      <sheetData sheetId="14479"/>
      <sheetData sheetId="14480"/>
      <sheetData sheetId="14481"/>
      <sheetData sheetId="14482"/>
      <sheetData sheetId="14483"/>
      <sheetData sheetId="14484"/>
      <sheetData sheetId="14485"/>
      <sheetData sheetId="14486"/>
      <sheetData sheetId="14487"/>
      <sheetData sheetId="14488"/>
      <sheetData sheetId="14489"/>
      <sheetData sheetId="14490"/>
      <sheetData sheetId="14491"/>
      <sheetData sheetId="14492"/>
      <sheetData sheetId="14493"/>
      <sheetData sheetId="14494"/>
      <sheetData sheetId="14495"/>
      <sheetData sheetId="14496"/>
      <sheetData sheetId="14497"/>
      <sheetData sheetId="14498"/>
      <sheetData sheetId="14499"/>
      <sheetData sheetId="14500"/>
      <sheetData sheetId="14501"/>
      <sheetData sheetId="14502"/>
      <sheetData sheetId="14503"/>
      <sheetData sheetId="14504"/>
      <sheetData sheetId="14505"/>
      <sheetData sheetId="14506"/>
      <sheetData sheetId="14507"/>
      <sheetData sheetId="14508"/>
      <sheetData sheetId="14509"/>
      <sheetData sheetId="14510"/>
      <sheetData sheetId="14511"/>
      <sheetData sheetId="14512"/>
      <sheetData sheetId="14513"/>
      <sheetData sheetId="14514"/>
      <sheetData sheetId="14515"/>
      <sheetData sheetId="14516"/>
      <sheetData sheetId="14517"/>
      <sheetData sheetId="14518"/>
      <sheetData sheetId="14519"/>
      <sheetData sheetId="14520"/>
      <sheetData sheetId="14521"/>
      <sheetData sheetId="14522"/>
      <sheetData sheetId="14523"/>
      <sheetData sheetId="14524"/>
      <sheetData sheetId="14525"/>
      <sheetData sheetId="14526"/>
      <sheetData sheetId="14527"/>
      <sheetData sheetId="14528"/>
      <sheetData sheetId="14529"/>
      <sheetData sheetId="14530"/>
      <sheetData sheetId="14531"/>
      <sheetData sheetId="14532"/>
      <sheetData sheetId="14533"/>
      <sheetData sheetId="14534"/>
      <sheetData sheetId="14535"/>
      <sheetData sheetId="14536"/>
      <sheetData sheetId="14537"/>
      <sheetData sheetId="14538"/>
      <sheetData sheetId="14539"/>
      <sheetData sheetId="14540"/>
      <sheetData sheetId="14541"/>
      <sheetData sheetId="14542"/>
      <sheetData sheetId="14543"/>
      <sheetData sheetId="14544"/>
      <sheetData sheetId="14545"/>
      <sheetData sheetId="14546"/>
      <sheetData sheetId="14547"/>
      <sheetData sheetId="14548"/>
      <sheetData sheetId="14549"/>
      <sheetData sheetId="14550"/>
      <sheetData sheetId="14551"/>
      <sheetData sheetId="14552"/>
      <sheetData sheetId="14553"/>
      <sheetData sheetId="14554"/>
      <sheetData sheetId="14555"/>
      <sheetData sheetId="14556"/>
      <sheetData sheetId="14557"/>
      <sheetData sheetId="14558"/>
      <sheetData sheetId="14559"/>
      <sheetData sheetId="14560"/>
      <sheetData sheetId="14561"/>
      <sheetData sheetId="14562"/>
      <sheetData sheetId="14563"/>
      <sheetData sheetId="14564"/>
      <sheetData sheetId="14565"/>
      <sheetData sheetId="14566"/>
      <sheetData sheetId="14567"/>
      <sheetData sheetId="14568"/>
      <sheetData sheetId="14569"/>
      <sheetData sheetId="14570"/>
      <sheetData sheetId="14571"/>
      <sheetData sheetId="14572"/>
      <sheetData sheetId="14573"/>
      <sheetData sheetId="14574"/>
      <sheetData sheetId="14575"/>
      <sheetData sheetId="14576"/>
      <sheetData sheetId="14577"/>
      <sheetData sheetId="14578"/>
      <sheetData sheetId="14579"/>
      <sheetData sheetId="14580"/>
      <sheetData sheetId="14581"/>
      <sheetData sheetId="14582"/>
      <sheetData sheetId="14583"/>
      <sheetData sheetId="14584"/>
      <sheetData sheetId="14585"/>
      <sheetData sheetId="14586"/>
      <sheetData sheetId="14587"/>
      <sheetData sheetId="14588"/>
      <sheetData sheetId="14589"/>
      <sheetData sheetId="14590"/>
      <sheetData sheetId="14591"/>
      <sheetData sheetId="14592"/>
      <sheetData sheetId="14593"/>
      <sheetData sheetId="14594"/>
      <sheetData sheetId="14595"/>
      <sheetData sheetId="14596"/>
      <sheetData sheetId="14597"/>
      <sheetData sheetId="14598"/>
      <sheetData sheetId="14599"/>
      <sheetData sheetId="14600"/>
      <sheetData sheetId="14601"/>
      <sheetData sheetId="14602"/>
      <sheetData sheetId="14603"/>
      <sheetData sheetId="14604"/>
      <sheetData sheetId="14605"/>
      <sheetData sheetId="14606"/>
      <sheetData sheetId="14607"/>
      <sheetData sheetId="14608"/>
      <sheetData sheetId="14609"/>
      <sheetData sheetId="14610"/>
      <sheetData sheetId="14611"/>
      <sheetData sheetId="14612"/>
      <sheetData sheetId="14613"/>
      <sheetData sheetId="14614"/>
      <sheetData sheetId="14615"/>
      <sheetData sheetId="14616"/>
      <sheetData sheetId="14617"/>
      <sheetData sheetId="14618"/>
      <sheetData sheetId="14619"/>
      <sheetData sheetId="14620"/>
      <sheetData sheetId="14621"/>
      <sheetData sheetId="14622"/>
      <sheetData sheetId="14623"/>
      <sheetData sheetId="14624"/>
      <sheetData sheetId="14625"/>
      <sheetData sheetId="14626"/>
      <sheetData sheetId="14627"/>
      <sheetData sheetId="14628"/>
      <sheetData sheetId="14629"/>
      <sheetData sheetId="14630"/>
      <sheetData sheetId="14631"/>
      <sheetData sheetId="14632"/>
      <sheetData sheetId="14633"/>
      <sheetData sheetId="14634"/>
      <sheetData sheetId="14635"/>
      <sheetData sheetId="14636"/>
      <sheetData sheetId="14637"/>
      <sheetData sheetId="14638"/>
      <sheetData sheetId="14639"/>
      <sheetData sheetId="14640"/>
      <sheetData sheetId="14641"/>
      <sheetData sheetId="14642"/>
      <sheetData sheetId="14643"/>
      <sheetData sheetId="14644"/>
      <sheetData sheetId="14645"/>
      <sheetData sheetId="14646"/>
      <sheetData sheetId="14647"/>
      <sheetData sheetId="14648"/>
      <sheetData sheetId="14649"/>
      <sheetData sheetId="14650"/>
      <sheetData sheetId="14651"/>
      <sheetData sheetId="14652"/>
      <sheetData sheetId="14653"/>
      <sheetData sheetId="14654"/>
      <sheetData sheetId="14655"/>
      <sheetData sheetId="14656"/>
      <sheetData sheetId="14657"/>
      <sheetData sheetId="14658"/>
      <sheetData sheetId="14659"/>
      <sheetData sheetId="14660"/>
      <sheetData sheetId="14661"/>
      <sheetData sheetId="14662"/>
      <sheetData sheetId="14663"/>
      <sheetData sheetId="14664"/>
      <sheetData sheetId="14665"/>
      <sheetData sheetId="14666"/>
      <sheetData sheetId="14667"/>
      <sheetData sheetId="14668"/>
      <sheetData sheetId="14669"/>
      <sheetData sheetId="14670"/>
      <sheetData sheetId="14671"/>
      <sheetData sheetId="14672"/>
      <sheetData sheetId="14673"/>
      <sheetData sheetId="14674"/>
      <sheetData sheetId="14675"/>
      <sheetData sheetId="14676"/>
      <sheetData sheetId="14677"/>
      <sheetData sheetId="14678"/>
      <sheetData sheetId="14679"/>
      <sheetData sheetId="14680"/>
      <sheetData sheetId="14681"/>
      <sheetData sheetId="14682"/>
      <sheetData sheetId="14683"/>
      <sheetData sheetId="14684"/>
      <sheetData sheetId="14685"/>
      <sheetData sheetId="14686"/>
      <sheetData sheetId="14687"/>
      <sheetData sheetId="14688"/>
      <sheetData sheetId="14689"/>
      <sheetData sheetId="14690"/>
      <sheetData sheetId="14691"/>
      <sheetData sheetId="14692"/>
      <sheetData sheetId="14693"/>
      <sheetData sheetId="14694"/>
      <sheetData sheetId="14695"/>
      <sheetData sheetId="14696"/>
      <sheetData sheetId="14697"/>
      <sheetData sheetId="14698"/>
      <sheetData sheetId="14699"/>
      <sheetData sheetId="14700"/>
      <sheetData sheetId="14701"/>
      <sheetData sheetId="14702"/>
      <sheetData sheetId="14703"/>
      <sheetData sheetId="14704"/>
      <sheetData sheetId="14705"/>
      <sheetData sheetId="14706"/>
      <sheetData sheetId="14707"/>
      <sheetData sheetId="14708"/>
      <sheetData sheetId="14709"/>
      <sheetData sheetId="14710"/>
      <sheetData sheetId="14711"/>
      <sheetData sheetId="14712"/>
      <sheetData sheetId="14713"/>
      <sheetData sheetId="14714"/>
      <sheetData sheetId="14715"/>
      <sheetData sheetId="14716"/>
      <sheetData sheetId="14717"/>
      <sheetData sheetId="14718"/>
      <sheetData sheetId="14719"/>
      <sheetData sheetId="14720"/>
      <sheetData sheetId="14721"/>
      <sheetData sheetId="14722"/>
      <sheetData sheetId="14723"/>
      <sheetData sheetId="14724"/>
      <sheetData sheetId="14725"/>
      <sheetData sheetId="14726"/>
      <sheetData sheetId="14727"/>
      <sheetData sheetId="14728"/>
      <sheetData sheetId="14729"/>
      <sheetData sheetId="14730"/>
      <sheetData sheetId="14731"/>
      <sheetData sheetId="14732"/>
      <sheetData sheetId="14733"/>
      <sheetData sheetId="14734"/>
      <sheetData sheetId="14735"/>
      <sheetData sheetId="14736"/>
      <sheetData sheetId="14737"/>
      <sheetData sheetId="14738"/>
      <sheetData sheetId="14739"/>
      <sheetData sheetId="14740"/>
      <sheetData sheetId="14741"/>
      <sheetData sheetId="14742"/>
      <sheetData sheetId="14743"/>
      <sheetData sheetId="14744"/>
      <sheetData sheetId="14745"/>
      <sheetData sheetId="14746"/>
      <sheetData sheetId="14747"/>
      <sheetData sheetId="14748"/>
      <sheetData sheetId="14749"/>
      <sheetData sheetId="14750"/>
      <sheetData sheetId="14751"/>
      <sheetData sheetId="14752"/>
      <sheetData sheetId="14753"/>
      <sheetData sheetId="14754"/>
      <sheetData sheetId="14755"/>
      <sheetData sheetId="14756"/>
      <sheetData sheetId="14757"/>
      <sheetData sheetId="14758"/>
      <sheetData sheetId="14759"/>
      <sheetData sheetId="14760"/>
      <sheetData sheetId="14761"/>
      <sheetData sheetId="14762"/>
      <sheetData sheetId="14763"/>
      <sheetData sheetId="14764"/>
      <sheetData sheetId="14765"/>
      <sheetData sheetId="14766"/>
      <sheetData sheetId="14767"/>
      <sheetData sheetId="14768"/>
      <sheetData sheetId="14769"/>
      <sheetData sheetId="14770"/>
      <sheetData sheetId="14771"/>
      <sheetData sheetId="14772"/>
      <sheetData sheetId="14773"/>
      <sheetData sheetId="14774"/>
      <sheetData sheetId="14775"/>
      <sheetData sheetId="14776"/>
      <sheetData sheetId="14777"/>
      <sheetData sheetId="14778"/>
      <sheetData sheetId="14779"/>
      <sheetData sheetId="14780"/>
      <sheetData sheetId="14781"/>
      <sheetData sheetId="14782"/>
      <sheetData sheetId="14783"/>
      <sheetData sheetId="14784"/>
      <sheetData sheetId="14785"/>
      <sheetData sheetId="14786"/>
      <sheetData sheetId="14787"/>
      <sheetData sheetId="14788"/>
      <sheetData sheetId="14789"/>
      <sheetData sheetId="14790"/>
      <sheetData sheetId="14791"/>
      <sheetData sheetId="14792"/>
      <sheetData sheetId="14793"/>
      <sheetData sheetId="14794"/>
      <sheetData sheetId="14795"/>
      <sheetData sheetId="14796"/>
      <sheetData sheetId="14797"/>
      <sheetData sheetId="14798"/>
      <sheetData sheetId="14799"/>
      <sheetData sheetId="14800"/>
      <sheetData sheetId="14801"/>
      <sheetData sheetId="14802"/>
      <sheetData sheetId="14803"/>
      <sheetData sheetId="14804"/>
      <sheetData sheetId="14805"/>
      <sheetData sheetId="14806"/>
      <sheetData sheetId="14807"/>
      <sheetData sheetId="14808"/>
      <sheetData sheetId="14809"/>
      <sheetData sheetId="14810"/>
      <sheetData sheetId="14811"/>
      <sheetData sheetId="14812"/>
      <sheetData sheetId="14813"/>
      <sheetData sheetId="14814"/>
      <sheetData sheetId="14815"/>
      <sheetData sheetId="14816"/>
      <sheetData sheetId="14817"/>
      <sheetData sheetId="14818"/>
      <sheetData sheetId="14819"/>
      <sheetData sheetId="14820"/>
      <sheetData sheetId="14821"/>
      <sheetData sheetId="14822"/>
      <sheetData sheetId="14823"/>
      <sheetData sheetId="14824"/>
      <sheetData sheetId="14825"/>
      <sheetData sheetId="14826"/>
      <sheetData sheetId="14827"/>
      <sheetData sheetId="14828"/>
      <sheetData sheetId="14829"/>
      <sheetData sheetId="14830"/>
      <sheetData sheetId="14831"/>
      <sheetData sheetId="14832"/>
      <sheetData sheetId="14833"/>
      <sheetData sheetId="14834"/>
      <sheetData sheetId="14835"/>
      <sheetData sheetId="14836"/>
      <sheetData sheetId="14837"/>
      <sheetData sheetId="14838"/>
      <sheetData sheetId="14839"/>
      <sheetData sheetId="14840"/>
      <sheetData sheetId="14841"/>
      <sheetData sheetId="14842"/>
      <sheetData sheetId="14843"/>
      <sheetData sheetId="14844"/>
      <sheetData sheetId="14845"/>
      <sheetData sheetId="14846"/>
      <sheetData sheetId="14847"/>
      <sheetData sheetId="14848"/>
      <sheetData sheetId="14849"/>
      <sheetData sheetId="14850"/>
      <sheetData sheetId="14851"/>
      <sheetData sheetId="14852"/>
      <sheetData sheetId="14853"/>
      <sheetData sheetId="14854"/>
      <sheetData sheetId="14855"/>
      <sheetData sheetId="14856"/>
      <sheetData sheetId="14857"/>
      <sheetData sheetId="14858"/>
      <sheetData sheetId="14859"/>
      <sheetData sheetId="14860"/>
      <sheetData sheetId="14861"/>
      <sheetData sheetId="14862"/>
      <sheetData sheetId="14863"/>
      <sheetData sheetId="14864"/>
      <sheetData sheetId="14865"/>
      <sheetData sheetId="14866"/>
      <sheetData sheetId="14867"/>
      <sheetData sheetId="14868"/>
      <sheetData sheetId="14869"/>
      <sheetData sheetId="14870"/>
      <sheetData sheetId="14871"/>
      <sheetData sheetId="14872"/>
      <sheetData sheetId="14873"/>
      <sheetData sheetId="14874"/>
      <sheetData sheetId="14875"/>
      <sheetData sheetId="14876"/>
      <sheetData sheetId="14877"/>
      <sheetData sheetId="14878"/>
      <sheetData sheetId="14879"/>
      <sheetData sheetId="14880"/>
      <sheetData sheetId="14881"/>
      <sheetData sheetId="14882"/>
      <sheetData sheetId="14883"/>
      <sheetData sheetId="14884"/>
      <sheetData sheetId="14885"/>
      <sheetData sheetId="14886"/>
      <sheetData sheetId="14887"/>
      <sheetData sheetId="14888"/>
      <sheetData sheetId="14889"/>
      <sheetData sheetId="14890"/>
      <sheetData sheetId="14891"/>
      <sheetData sheetId="14892"/>
      <sheetData sheetId="14893"/>
      <sheetData sheetId="14894"/>
      <sheetData sheetId="14895"/>
      <sheetData sheetId="14896"/>
      <sheetData sheetId="14897"/>
      <sheetData sheetId="14898"/>
      <sheetData sheetId="14899"/>
      <sheetData sheetId="14900"/>
      <sheetData sheetId="14901"/>
      <sheetData sheetId="14902"/>
      <sheetData sheetId="14903"/>
      <sheetData sheetId="14904"/>
      <sheetData sheetId="14905"/>
      <sheetData sheetId="14906"/>
      <sheetData sheetId="14907"/>
      <sheetData sheetId="14908"/>
      <sheetData sheetId="14909"/>
      <sheetData sheetId="14910"/>
      <sheetData sheetId="14911"/>
      <sheetData sheetId="14912"/>
      <sheetData sheetId="14913"/>
      <sheetData sheetId="14914"/>
      <sheetData sheetId="14915"/>
      <sheetData sheetId="14916"/>
      <sheetData sheetId="14917"/>
      <sheetData sheetId="14918"/>
      <sheetData sheetId="14919"/>
      <sheetData sheetId="14920"/>
      <sheetData sheetId="14921"/>
      <sheetData sheetId="14922"/>
      <sheetData sheetId="14923"/>
      <sheetData sheetId="14924"/>
      <sheetData sheetId="14925"/>
      <sheetData sheetId="14926"/>
      <sheetData sheetId="14927"/>
      <sheetData sheetId="14928"/>
      <sheetData sheetId="14929"/>
      <sheetData sheetId="14930"/>
      <sheetData sheetId="14931"/>
      <sheetData sheetId="14932"/>
      <sheetData sheetId="14933"/>
      <sheetData sheetId="14934"/>
      <sheetData sheetId="14935"/>
      <sheetData sheetId="14936"/>
      <sheetData sheetId="14937"/>
      <sheetData sheetId="14938"/>
      <sheetData sheetId="14939"/>
      <sheetData sheetId="14940"/>
      <sheetData sheetId="14941"/>
      <sheetData sheetId="14942"/>
      <sheetData sheetId="14943"/>
      <sheetData sheetId="14944"/>
      <sheetData sheetId="14945"/>
      <sheetData sheetId="14946"/>
      <sheetData sheetId="14947"/>
      <sheetData sheetId="14948"/>
      <sheetData sheetId="14949"/>
      <sheetData sheetId="14950"/>
      <sheetData sheetId="14951"/>
      <sheetData sheetId="14952"/>
      <sheetData sheetId="14953"/>
      <sheetData sheetId="14954"/>
      <sheetData sheetId="14955"/>
      <sheetData sheetId="14956"/>
      <sheetData sheetId="14957"/>
      <sheetData sheetId="14958"/>
      <sheetData sheetId="14959"/>
      <sheetData sheetId="14960"/>
      <sheetData sheetId="14961"/>
      <sheetData sheetId="14962"/>
      <sheetData sheetId="14963"/>
      <sheetData sheetId="14964"/>
      <sheetData sheetId="14965"/>
      <sheetData sheetId="14966"/>
      <sheetData sheetId="14967"/>
      <sheetData sheetId="14968"/>
      <sheetData sheetId="14969"/>
      <sheetData sheetId="14970"/>
      <sheetData sheetId="14971"/>
      <sheetData sheetId="14972"/>
      <sheetData sheetId="14973"/>
      <sheetData sheetId="14974"/>
      <sheetData sheetId="14975"/>
      <sheetData sheetId="14976"/>
      <sheetData sheetId="14977"/>
      <sheetData sheetId="14978"/>
      <sheetData sheetId="14979"/>
      <sheetData sheetId="14980"/>
      <sheetData sheetId="14981"/>
      <sheetData sheetId="14982"/>
      <sheetData sheetId="14983"/>
      <sheetData sheetId="14984"/>
      <sheetData sheetId="14985"/>
      <sheetData sheetId="14986"/>
      <sheetData sheetId="14987"/>
      <sheetData sheetId="14988"/>
      <sheetData sheetId="14989"/>
      <sheetData sheetId="14990"/>
      <sheetData sheetId="14991"/>
      <sheetData sheetId="14992"/>
      <sheetData sheetId="14993"/>
      <sheetData sheetId="14994"/>
      <sheetData sheetId="14995"/>
      <sheetData sheetId="14996"/>
      <sheetData sheetId="14997"/>
      <sheetData sheetId="14998"/>
      <sheetData sheetId="14999"/>
      <sheetData sheetId="15000"/>
      <sheetData sheetId="15001"/>
      <sheetData sheetId="15002"/>
      <sheetData sheetId="15003"/>
      <sheetData sheetId="15004"/>
      <sheetData sheetId="15005"/>
      <sheetData sheetId="15006"/>
      <sheetData sheetId="15007"/>
      <sheetData sheetId="15008"/>
      <sheetData sheetId="15009"/>
      <sheetData sheetId="15010"/>
      <sheetData sheetId="15011"/>
      <sheetData sheetId="15012"/>
      <sheetData sheetId="15013"/>
      <sheetData sheetId="15014"/>
      <sheetData sheetId="15015"/>
      <sheetData sheetId="15016"/>
      <sheetData sheetId="15017"/>
      <sheetData sheetId="15018"/>
      <sheetData sheetId="15019"/>
      <sheetData sheetId="15020"/>
      <sheetData sheetId="15021"/>
      <sheetData sheetId="15022"/>
      <sheetData sheetId="15023"/>
      <sheetData sheetId="15024"/>
      <sheetData sheetId="15025"/>
      <sheetData sheetId="15026"/>
      <sheetData sheetId="15027"/>
      <sheetData sheetId="15028"/>
      <sheetData sheetId="15029"/>
      <sheetData sheetId="15030"/>
      <sheetData sheetId="15031"/>
      <sheetData sheetId="15032"/>
      <sheetData sheetId="15033"/>
      <sheetData sheetId="15034"/>
      <sheetData sheetId="15035"/>
      <sheetData sheetId="15036"/>
      <sheetData sheetId="15037"/>
      <sheetData sheetId="15038"/>
      <sheetData sheetId="15039"/>
      <sheetData sheetId="15040"/>
      <sheetData sheetId="15041"/>
      <sheetData sheetId="15042"/>
      <sheetData sheetId="15043"/>
      <sheetData sheetId="15044"/>
      <sheetData sheetId="15045"/>
      <sheetData sheetId="15046"/>
      <sheetData sheetId="15047"/>
      <sheetData sheetId="15048"/>
      <sheetData sheetId="15049"/>
      <sheetData sheetId="15050"/>
      <sheetData sheetId="15051"/>
      <sheetData sheetId="15052"/>
      <sheetData sheetId="15053"/>
      <sheetData sheetId="15054"/>
      <sheetData sheetId="15055"/>
      <sheetData sheetId="15056"/>
      <sheetData sheetId="15057"/>
      <sheetData sheetId="15058"/>
      <sheetData sheetId="15059"/>
      <sheetData sheetId="15060"/>
      <sheetData sheetId="15061"/>
      <sheetData sheetId="15062"/>
      <sheetData sheetId="15063"/>
      <sheetData sheetId="15064"/>
      <sheetData sheetId="15065"/>
      <sheetData sheetId="15066"/>
      <sheetData sheetId="15067"/>
      <sheetData sheetId="15068"/>
      <sheetData sheetId="15069"/>
      <sheetData sheetId="15070"/>
      <sheetData sheetId="15071"/>
      <sheetData sheetId="15072" refreshError="1"/>
      <sheetData sheetId="15073" refreshError="1"/>
      <sheetData sheetId="15074" refreshError="1"/>
      <sheetData sheetId="15075" refreshError="1"/>
      <sheetData sheetId="15076" refreshError="1"/>
      <sheetData sheetId="15077" refreshError="1"/>
      <sheetData sheetId="15078" refreshError="1"/>
      <sheetData sheetId="15079" refreshError="1"/>
      <sheetData sheetId="15080" refreshError="1"/>
      <sheetData sheetId="15081" refreshError="1"/>
      <sheetData sheetId="15082" refreshError="1"/>
      <sheetData sheetId="15083" refreshError="1"/>
      <sheetData sheetId="15084" refreshError="1"/>
      <sheetData sheetId="15085" refreshError="1"/>
      <sheetData sheetId="15086" refreshError="1"/>
      <sheetData sheetId="15087" refreshError="1"/>
      <sheetData sheetId="15088" refreshError="1"/>
      <sheetData sheetId="15089" refreshError="1"/>
      <sheetData sheetId="15090" refreshError="1"/>
      <sheetData sheetId="15091" refreshError="1"/>
      <sheetData sheetId="15092" refreshError="1"/>
      <sheetData sheetId="15093" refreshError="1"/>
      <sheetData sheetId="15094" refreshError="1"/>
      <sheetData sheetId="15095" refreshError="1"/>
      <sheetData sheetId="15096" refreshError="1"/>
      <sheetData sheetId="15097" refreshError="1"/>
      <sheetData sheetId="15098" refreshError="1"/>
      <sheetData sheetId="15099" refreshError="1"/>
      <sheetData sheetId="15100" refreshError="1"/>
      <sheetData sheetId="15101" refreshError="1"/>
      <sheetData sheetId="15102" refreshError="1"/>
      <sheetData sheetId="15103" refreshError="1"/>
      <sheetData sheetId="15104" refreshError="1"/>
      <sheetData sheetId="15105" refreshError="1"/>
      <sheetData sheetId="15106" refreshError="1"/>
      <sheetData sheetId="15107" refreshError="1"/>
      <sheetData sheetId="15108" refreshError="1"/>
      <sheetData sheetId="15109" refreshError="1"/>
      <sheetData sheetId="15110" refreshError="1"/>
      <sheetData sheetId="15111" refreshError="1"/>
      <sheetData sheetId="15112" refreshError="1"/>
      <sheetData sheetId="15113" refreshError="1"/>
      <sheetData sheetId="15114" refreshError="1"/>
      <sheetData sheetId="15115" refreshError="1"/>
      <sheetData sheetId="15116" refreshError="1"/>
      <sheetData sheetId="15117" refreshError="1"/>
      <sheetData sheetId="15118" refreshError="1"/>
      <sheetData sheetId="15119" refreshError="1"/>
      <sheetData sheetId="15120" refreshError="1"/>
      <sheetData sheetId="15121" refreshError="1"/>
      <sheetData sheetId="15122" refreshError="1"/>
      <sheetData sheetId="15123"/>
      <sheetData sheetId="15124"/>
      <sheetData sheetId="15125"/>
      <sheetData sheetId="15126"/>
      <sheetData sheetId="15127"/>
      <sheetData sheetId="15128"/>
      <sheetData sheetId="15129"/>
      <sheetData sheetId="15130"/>
      <sheetData sheetId="15131"/>
      <sheetData sheetId="15132"/>
      <sheetData sheetId="15133"/>
      <sheetData sheetId="15134"/>
      <sheetData sheetId="15135"/>
      <sheetData sheetId="15136"/>
      <sheetData sheetId="15137"/>
      <sheetData sheetId="15138"/>
      <sheetData sheetId="15139"/>
      <sheetData sheetId="15140"/>
      <sheetData sheetId="15141"/>
      <sheetData sheetId="15142"/>
      <sheetData sheetId="15143"/>
      <sheetData sheetId="15144"/>
      <sheetData sheetId="15145"/>
      <sheetData sheetId="15146"/>
      <sheetData sheetId="15147"/>
      <sheetData sheetId="15148"/>
      <sheetData sheetId="15149"/>
      <sheetData sheetId="15150"/>
      <sheetData sheetId="15151"/>
      <sheetData sheetId="15152"/>
      <sheetData sheetId="15153"/>
      <sheetData sheetId="15154"/>
      <sheetData sheetId="15155"/>
      <sheetData sheetId="15156"/>
      <sheetData sheetId="15157"/>
      <sheetData sheetId="15158"/>
      <sheetData sheetId="15159"/>
      <sheetData sheetId="15160"/>
      <sheetData sheetId="15161"/>
      <sheetData sheetId="15162"/>
      <sheetData sheetId="15163"/>
      <sheetData sheetId="15164"/>
      <sheetData sheetId="15165"/>
      <sheetData sheetId="15166"/>
      <sheetData sheetId="15167"/>
      <sheetData sheetId="15168"/>
      <sheetData sheetId="15169"/>
      <sheetData sheetId="15170"/>
      <sheetData sheetId="15171"/>
      <sheetData sheetId="15172"/>
      <sheetData sheetId="15173"/>
      <sheetData sheetId="15174"/>
      <sheetData sheetId="15175"/>
      <sheetData sheetId="15176"/>
      <sheetData sheetId="15177"/>
      <sheetData sheetId="15178"/>
      <sheetData sheetId="15179"/>
      <sheetData sheetId="15180"/>
      <sheetData sheetId="15181"/>
      <sheetData sheetId="15182"/>
      <sheetData sheetId="15183"/>
      <sheetData sheetId="15184"/>
      <sheetData sheetId="15185"/>
      <sheetData sheetId="15186"/>
      <sheetData sheetId="15187"/>
      <sheetData sheetId="15188"/>
      <sheetData sheetId="15189"/>
      <sheetData sheetId="15190"/>
      <sheetData sheetId="15191"/>
      <sheetData sheetId="15192"/>
      <sheetData sheetId="15193"/>
      <sheetData sheetId="15194"/>
      <sheetData sheetId="15195"/>
      <sheetData sheetId="15196"/>
      <sheetData sheetId="15197"/>
      <sheetData sheetId="15198"/>
      <sheetData sheetId="15199"/>
      <sheetData sheetId="15200"/>
      <sheetData sheetId="15201"/>
      <sheetData sheetId="15202"/>
      <sheetData sheetId="15203"/>
      <sheetData sheetId="15204"/>
      <sheetData sheetId="15205"/>
      <sheetData sheetId="15206"/>
      <sheetData sheetId="15207"/>
      <sheetData sheetId="15208"/>
      <sheetData sheetId="15209"/>
      <sheetData sheetId="15210"/>
      <sheetData sheetId="15211"/>
      <sheetData sheetId="15212"/>
      <sheetData sheetId="15213"/>
      <sheetData sheetId="15214"/>
      <sheetData sheetId="15215"/>
      <sheetData sheetId="15216"/>
      <sheetData sheetId="15217"/>
      <sheetData sheetId="15218"/>
      <sheetData sheetId="15219"/>
      <sheetData sheetId="15220"/>
      <sheetData sheetId="15221"/>
      <sheetData sheetId="15222"/>
      <sheetData sheetId="15223"/>
      <sheetData sheetId="15224"/>
      <sheetData sheetId="15225"/>
      <sheetData sheetId="15226"/>
      <sheetData sheetId="15227"/>
      <sheetData sheetId="15228"/>
      <sheetData sheetId="15229"/>
      <sheetData sheetId="15230"/>
      <sheetData sheetId="15231"/>
      <sheetData sheetId="15232"/>
      <sheetData sheetId="15233"/>
      <sheetData sheetId="15234"/>
      <sheetData sheetId="15235"/>
      <sheetData sheetId="15236"/>
      <sheetData sheetId="15237"/>
      <sheetData sheetId="15238"/>
      <sheetData sheetId="15239"/>
      <sheetData sheetId="15240"/>
      <sheetData sheetId="15241"/>
      <sheetData sheetId="15242"/>
      <sheetData sheetId="15243"/>
      <sheetData sheetId="15244"/>
      <sheetData sheetId="15245"/>
      <sheetData sheetId="15246"/>
      <sheetData sheetId="15247"/>
      <sheetData sheetId="15248"/>
      <sheetData sheetId="15249"/>
      <sheetData sheetId="15250"/>
      <sheetData sheetId="15251"/>
      <sheetData sheetId="15252"/>
      <sheetData sheetId="15253"/>
      <sheetData sheetId="15254"/>
      <sheetData sheetId="15255"/>
      <sheetData sheetId="15256"/>
      <sheetData sheetId="15257"/>
      <sheetData sheetId="15258"/>
      <sheetData sheetId="15259"/>
      <sheetData sheetId="15260"/>
      <sheetData sheetId="15261"/>
      <sheetData sheetId="15262"/>
      <sheetData sheetId="15263"/>
      <sheetData sheetId="15264"/>
      <sheetData sheetId="15265"/>
      <sheetData sheetId="15266"/>
      <sheetData sheetId="15267"/>
      <sheetData sheetId="15268"/>
      <sheetData sheetId="15269"/>
      <sheetData sheetId="15270"/>
      <sheetData sheetId="15271"/>
      <sheetData sheetId="15272"/>
      <sheetData sheetId="15273"/>
      <sheetData sheetId="15274"/>
      <sheetData sheetId="15275"/>
      <sheetData sheetId="15276"/>
      <sheetData sheetId="15277"/>
      <sheetData sheetId="15278"/>
      <sheetData sheetId="15279"/>
      <sheetData sheetId="15280"/>
      <sheetData sheetId="15281"/>
      <sheetData sheetId="15282"/>
      <sheetData sheetId="15283"/>
      <sheetData sheetId="15284"/>
      <sheetData sheetId="15285"/>
      <sheetData sheetId="15286"/>
      <sheetData sheetId="15287"/>
      <sheetData sheetId="15288"/>
      <sheetData sheetId="15289"/>
      <sheetData sheetId="15290"/>
      <sheetData sheetId="15291"/>
      <sheetData sheetId="15292"/>
      <sheetData sheetId="15293"/>
      <sheetData sheetId="15294"/>
      <sheetData sheetId="15295"/>
      <sheetData sheetId="15296"/>
      <sheetData sheetId="15297"/>
      <sheetData sheetId="15298"/>
      <sheetData sheetId="15299"/>
      <sheetData sheetId="15300"/>
      <sheetData sheetId="15301"/>
      <sheetData sheetId="15302"/>
      <sheetData sheetId="15303"/>
      <sheetData sheetId="15304"/>
      <sheetData sheetId="15305"/>
      <sheetData sheetId="15306"/>
      <sheetData sheetId="15307"/>
      <sheetData sheetId="15308"/>
      <sheetData sheetId="15309"/>
      <sheetData sheetId="15310"/>
      <sheetData sheetId="15311"/>
      <sheetData sheetId="15312"/>
      <sheetData sheetId="15313"/>
      <sheetData sheetId="15314"/>
      <sheetData sheetId="15315"/>
      <sheetData sheetId="15316"/>
      <sheetData sheetId="15317"/>
      <sheetData sheetId="15318"/>
      <sheetData sheetId="15319"/>
      <sheetData sheetId="15320"/>
      <sheetData sheetId="15321"/>
      <sheetData sheetId="15322"/>
      <sheetData sheetId="15323"/>
      <sheetData sheetId="15324"/>
      <sheetData sheetId="15325"/>
      <sheetData sheetId="15326"/>
      <sheetData sheetId="15327"/>
      <sheetData sheetId="15328"/>
      <sheetData sheetId="15329"/>
      <sheetData sheetId="15330"/>
      <sheetData sheetId="15331"/>
      <sheetData sheetId="15332"/>
      <sheetData sheetId="15333"/>
      <sheetData sheetId="15334"/>
      <sheetData sheetId="15335"/>
      <sheetData sheetId="15336"/>
      <sheetData sheetId="15337"/>
      <sheetData sheetId="15338"/>
      <sheetData sheetId="15339"/>
      <sheetData sheetId="15340"/>
      <sheetData sheetId="15341"/>
      <sheetData sheetId="15342"/>
      <sheetData sheetId="15343"/>
      <sheetData sheetId="15344"/>
      <sheetData sheetId="15345"/>
      <sheetData sheetId="15346"/>
      <sheetData sheetId="15347"/>
      <sheetData sheetId="15348"/>
      <sheetData sheetId="15349"/>
      <sheetData sheetId="15350"/>
      <sheetData sheetId="15351"/>
      <sheetData sheetId="15352"/>
      <sheetData sheetId="15353"/>
      <sheetData sheetId="15354"/>
      <sheetData sheetId="15355"/>
      <sheetData sheetId="15356"/>
      <sheetData sheetId="15357"/>
      <sheetData sheetId="15358"/>
      <sheetData sheetId="15359"/>
      <sheetData sheetId="15360"/>
      <sheetData sheetId="15361"/>
      <sheetData sheetId="15362"/>
      <sheetData sheetId="15363"/>
      <sheetData sheetId="15364"/>
      <sheetData sheetId="15365"/>
      <sheetData sheetId="15366"/>
      <sheetData sheetId="15367"/>
      <sheetData sheetId="15368"/>
      <sheetData sheetId="15369"/>
      <sheetData sheetId="15370"/>
      <sheetData sheetId="15371"/>
      <sheetData sheetId="15372"/>
      <sheetData sheetId="15373"/>
      <sheetData sheetId="15374"/>
      <sheetData sheetId="15375"/>
      <sheetData sheetId="15376"/>
      <sheetData sheetId="15377"/>
      <sheetData sheetId="15378"/>
      <sheetData sheetId="15379"/>
      <sheetData sheetId="15380"/>
      <sheetData sheetId="15381"/>
      <sheetData sheetId="15382"/>
      <sheetData sheetId="15383"/>
      <sheetData sheetId="15384"/>
      <sheetData sheetId="15385"/>
      <sheetData sheetId="15386"/>
      <sheetData sheetId="15387"/>
      <sheetData sheetId="15388"/>
      <sheetData sheetId="15389"/>
      <sheetData sheetId="15390"/>
      <sheetData sheetId="15391"/>
      <sheetData sheetId="15392"/>
      <sheetData sheetId="15393"/>
      <sheetData sheetId="15394"/>
      <sheetData sheetId="15395"/>
      <sheetData sheetId="15396"/>
      <sheetData sheetId="15397"/>
      <sheetData sheetId="15398"/>
      <sheetData sheetId="15399"/>
      <sheetData sheetId="15400"/>
      <sheetData sheetId="15401"/>
      <sheetData sheetId="15402"/>
      <sheetData sheetId="15403"/>
      <sheetData sheetId="15404"/>
      <sheetData sheetId="15405"/>
      <sheetData sheetId="15406"/>
      <sheetData sheetId="15407"/>
      <sheetData sheetId="15408"/>
      <sheetData sheetId="15409"/>
      <sheetData sheetId="15410"/>
      <sheetData sheetId="15411"/>
      <sheetData sheetId="15412"/>
      <sheetData sheetId="15413"/>
      <sheetData sheetId="15414"/>
      <sheetData sheetId="15415"/>
      <sheetData sheetId="15416"/>
      <sheetData sheetId="15417"/>
      <sheetData sheetId="15418"/>
      <sheetData sheetId="15419"/>
      <sheetData sheetId="15420"/>
      <sheetData sheetId="15421"/>
      <sheetData sheetId="15422"/>
      <sheetData sheetId="15423"/>
      <sheetData sheetId="15424"/>
      <sheetData sheetId="15425"/>
      <sheetData sheetId="15426"/>
      <sheetData sheetId="15427"/>
      <sheetData sheetId="15428"/>
      <sheetData sheetId="15429"/>
      <sheetData sheetId="15430"/>
      <sheetData sheetId="15431"/>
      <sheetData sheetId="15432"/>
      <sheetData sheetId="15433"/>
      <sheetData sheetId="15434"/>
      <sheetData sheetId="15435"/>
      <sheetData sheetId="15436"/>
      <sheetData sheetId="15437"/>
      <sheetData sheetId="15438"/>
      <sheetData sheetId="15439"/>
      <sheetData sheetId="15440"/>
      <sheetData sheetId="15441"/>
      <sheetData sheetId="15442"/>
      <sheetData sheetId="15443"/>
      <sheetData sheetId="15444"/>
      <sheetData sheetId="15445" refreshError="1"/>
      <sheetData sheetId="15446" refreshError="1"/>
      <sheetData sheetId="15447" refreshError="1"/>
      <sheetData sheetId="15448" refreshError="1"/>
      <sheetData sheetId="15449" refreshError="1"/>
      <sheetData sheetId="15450" refreshError="1"/>
      <sheetData sheetId="15451" refreshError="1"/>
      <sheetData sheetId="15452" refreshError="1"/>
      <sheetData sheetId="15453" refreshError="1"/>
      <sheetData sheetId="15454" refreshError="1"/>
      <sheetData sheetId="15455" refreshError="1"/>
      <sheetData sheetId="15456" refreshError="1"/>
      <sheetData sheetId="15457" refreshError="1"/>
      <sheetData sheetId="15458" refreshError="1"/>
      <sheetData sheetId="15459" refreshError="1"/>
      <sheetData sheetId="15460" refreshError="1"/>
      <sheetData sheetId="15461" refreshError="1"/>
      <sheetData sheetId="15462" refreshError="1"/>
      <sheetData sheetId="15463" refreshError="1"/>
      <sheetData sheetId="15464" refreshError="1"/>
      <sheetData sheetId="15465" refreshError="1"/>
      <sheetData sheetId="15466" refreshError="1"/>
      <sheetData sheetId="15467" refreshError="1"/>
      <sheetData sheetId="15468" refreshError="1"/>
      <sheetData sheetId="15469" refreshError="1"/>
      <sheetData sheetId="15470" refreshError="1"/>
      <sheetData sheetId="15471" refreshError="1"/>
      <sheetData sheetId="15472" refreshError="1"/>
      <sheetData sheetId="15473" refreshError="1"/>
      <sheetData sheetId="15474" refreshError="1"/>
      <sheetData sheetId="15475" refreshError="1"/>
      <sheetData sheetId="15476" refreshError="1"/>
      <sheetData sheetId="15477" refreshError="1"/>
      <sheetData sheetId="15478" refreshError="1"/>
      <sheetData sheetId="15479" refreshError="1"/>
      <sheetData sheetId="15480" refreshError="1"/>
      <sheetData sheetId="15481" refreshError="1"/>
      <sheetData sheetId="15482" refreshError="1"/>
      <sheetData sheetId="15483" refreshError="1"/>
      <sheetData sheetId="15484" refreshError="1"/>
      <sheetData sheetId="15485" refreshError="1"/>
      <sheetData sheetId="15486" refreshError="1"/>
      <sheetData sheetId="15487" refreshError="1"/>
      <sheetData sheetId="15488" refreshError="1"/>
      <sheetData sheetId="15489" refreshError="1"/>
      <sheetData sheetId="15490" refreshError="1"/>
      <sheetData sheetId="15491" refreshError="1"/>
      <sheetData sheetId="15492" refreshError="1"/>
      <sheetData sheetId="15493" refreshError="1"/>
      <sheetData sheetId="15494" refreshError="1"/>
      <sheetData sheetId="15495" refreshError="1"/>
      <sheetData sheetId="15496" refreshError="1"/>
      <sheetData sheetId="15497" refreshError="1"/>
      <sheetData sheetId="15498" refreshError="1"/>
      <sheetData sheetId="15499" refreshError="1"/>
      <sheetData sheetId="15500" refreshError="1"/>
      <sheetData sheetId="15501" refreshError="1"/>
      <sheetData sheetId="15502" refreshError="1"/>
      <sheetData sheetId="15503" refreshError="1"/>
      <sheetData sheetId="15504" refreshError="1"/>
      <sheetData sheetId="15505" refreshError="1"/>
      <sheetData sheetId="15506" refreshError="1"/>
      <sheetData sheetId="15507" refreshError="1"/>
      <sheetData sheetId="15508" refreshError="1"/>
      <sheetData sheetId="15509" refreshError="1"/>
      <sheetData sheetId="15510" refreshError="1"/>
      <sheetData sheetId="15511" refreshError="1"/>
      <sheetData sheetId="15512" refreshError="1"/>
      <sheetData sheetId="15513" refreshError="1"/>
      <sheetData sheetId="15514" refreshError="1"/>
      <sheetData sheetId="15515" refreshError="1"/>
      <sheetData sheetId="15516" refreshError="1"/>
      <sheetData sheetId="15517" refreshError="1"/>
      <sheetData sheetId="15518" refreshError="1"/>
      <sheetData sheetId="15519" refreshError="1"/>
      <sheetData sheetId="15520" refreshError="1"/>
      <sheetData sheetId="15521" refreshError="1"/>
      <sheetData sheetId="15522" refreshError="1"/>
      <sheetData sheetId="15523" refreshError="1"/>
      <sheetData sheetId="15524" refreshError="1"/>
      <sheetData sheetId="15525" refreshError="1"/>
      <sheetData sheetId="15526" refreshError="1"/>
      <sheetData sheetId="15527" refreshError="1"/>
      <sheetData sheetId="15528" refreshError="1"/>
      <sheetData sheetId="15529" refreshError="1"/>
      <sheetData sheetId="15530" refreshError="1"/>
      <sheetData sheetId="15531" refreshError="1"/>
      <sheetData sheetId="15532" refreshError="1"/>
      <sheetData sheetId="15533"/>
      <sheetData sheetId="15534" refreshError="1"/>
      <sheetData sheetId="15535" refreshError="1"/>
      <sheetData sheetId="15536" refreshError="1"/>
      <sheetData sheetId="15537" refreshError="1"/>
      <sheetData sheetId="15538" refreshError="1"/>
      <sheetData sheetId="15539" refreshError="1"/>
      <sheetData sheetId="15540" refreshError="1"/>
      <sheetData sheetId="15541" refreshError="1"/>
      <sheetData sheetId="15542" refreshError="1"/>
      <sheetData sheetId="15543" refreshError="1"/>
      <sheetData sheetId="15544" refreshError="1"/>
      <sheetData sheetId="15545" refreshError="1"/>
      <sheetData sheetId="15546" refreshError="1"/>
      <sheetData sheetId="15547" refreshError="1"/>
      <sheetData sheetId="15548" refreshError="1"/>
      <sheetData sheetId="15549" refreshError="1"/>
      <sheetData sheetId="15550" refreshError="1"/>
      <sheetData sheetId="15551" refreshError="1"/>
      <sheetData sheetId="15552" refreshError="1"/>
      <sheetData sheetId="15553"/>
      <sheetData sheetId="15554"/>
      <sheetData sheetId="15555"/>
      <sheetData sheetId="15556"/>
      <sheetData sheetId="15557"/>
      <sheetData sheetId="15558"/>
      <sheetData sheetId="15559"/>
      <sheetData sheetId="15560"/>
      <sheetData sheetId="15561"/>
      <sheetData sheetId="15562"/>
      <sheetData sheetId="15563"/>
      <sheetData sheetId="15564"/>
      <sheetData sheetId="15565"/>
      <sheetData sheetId="15566"/>
      <sheetData sheetId="15567"/>
      <sheetData sheetId="15568"/>
      <sheetData sheetId="15569"/>
      <sheetData sheetId="15570"/>
      <sheetData sheetId="15571"/>
      <sheetData sheetId="15572"/>
      <sheetData sheetId="15573"/>
      <sheetData sheetId="15574"/>
      <sheetData sheetId="15575"/>
      <sheetData sheetId="15576" refreshError="1"/>
      <sheetData sheetId="15577" refreshError="1"/>
      <sheetData sheetId="15578" refreshError="1"/>
      <sheetData sheetId="15579" refreshError="1"/>
      <sheetData sheetId="15580" refreshError="1"/>
      <sheetData sheetId="15581" refreshError="1"/>
      <sheetData sheetId="15582" refreshError="1"/>
      <sheetData sheetId="15583" refreshError="1"/>
      <sheetData sheetId="15584" refreshError="1"/>
      <sheetData sheetId="15585" refreshError="1"/>
      <sheetData sheetId="15586" refreshError="1"/>
      <sheetData sheetId="15587" refreshError="1"/>
      <sheetData sheetId="15588" refreshError="1"/>
      <sheetData sheetId="15589" refreshError="1"/>
      <sheetData sheetId="15590" refreshError="1"/>
      <sheetData sheetId="15591" refreshError="1"/>
      <sheetData sheetId="15592" refreshError="1"/>
      <sheetData sheetId="15593" refreshError="1"/>
      <sheetData sheetId="15594" refreshError="1"/>
      <sheetData sheetId="15595" refreshError="1"/>
      <sheetData sheetId="15596" refreshError="1"/>
      <sheetData sheetId="15597" refreshError="1"/>
      <sheetData sheetId="15598" refreshError="1"/>
      <sheetData sheetId="15599" refreshError="1"/>
      <sheetData sheetId="15600" refreshError="1"/>
      <sheetData sheetId="15601" refreshError="1"/>
      <sheetData sheetId="15602" refreshError="1"/>
      <sheetData sheetId="15603" refreshError="1"/>
      <sheetData sheetId="15604" refreshError="1"/>
      <sheetData sheetId="15605" refreshError="1"/>
      <sheetData sheetId="15606" refreshError="1"/>
      <sheetData sheetId="15607" refreshError="1"/>
      <sheetData sheetId="15608" refreshError="1"/>
      <sheetData sheetId="15609" refreshError="1"/>
      <sheetData sheetId="15610" refreshError="1"/>
      <sheetData sheetId="15611" refreshError="1"/>
      <sheetData sheetId="15612"/>
      <sheetData sheetId="15613" refreshError="1"/>
      <sheetData sheetId="15614"/>
      <sheetData sheetId="15615"/>
      <sheetData sheetId="15616"/>
      <sheetData sheetId="15617" refreshError="1"/>
      <sheetData sheetId="15618" refreshError="1"/>
      <sheetData sheetId="15619" refreshError="1"/>
      <sheetData sheetId="15620" refreshError="1"/>
      <sheetData sheetId="15621" refreshError="1"/>
      <sheetData sheetId="15622" refreshError="1"/>
      <sheetData sheetId="15623" refreshError="1"/>
      <sheetData sheetId="15624" refreshError="1"/>
      <sheetData sheetId="15625" refreshError="1"/>
      <sheetData sheetId="15626" refreshError="1"/>
      <sheetData sheetId="15627" refreshError="1"/>
      <sheetData sheetId="15628" refreshError="1"/>
      <sheetData sheetId="15629"/>
      <sheetData sheetId="15630"/>
      <sheetData sheetId="15631" refreshError="1"/>
      <sheetData sheetId="15632" refreshError="1"/>
      <sheetData sheetId="15633" refreshError="1"/>
      <sheetData sheetId="15634" refreshError="1"/>
      <sheetData sheetId="15635" refreshError="1"/>
      <sheetData sheetId="15636" refreshError="1"/>
      <sheetData sheetId="15637" refreshError="1"/>
      <sheetData sheetId="15638" refreshError="1"/>
      <sheetData sheetId="15639" refreshError="1"/>
      <sheetData sheetId="15640" refreshError="1"/>
      <sheetData sheetId="15641" refreshError="1"/>
      <sheetData sheetId="15642"/>
      <sheetData sheetId="15643" refreshError="1"/>
      <sheetData sheetId="15644" refreshError="1"/>
      <sheetData sheetId="15645"/>
      <sheetData sheetId="15646"/>
      <sheetData sheetId="15647"/>
      <sheetData sheetId="15648"/>
      <sheetData sheetId="15649"/>
      <sheetData sheetId="15650"/>
      <sheetData sheetId="15651"/>
      <sheetData sheetId="15652"/>
      <sheetData sheetId="15653"/>
      <sheetData sheetId="15654"/>
      <sheetData sheetId="15655"/>
      <sheetData sheetId="15656"/>
      <sheetData sheetId="15657"/>
      <sheetData sheetId="15658"/>
      <sheetData sheetId="15659"/>
      <sheetData sheetId="15660"/>
      <sheetData sheetId="15661"/>
      <sheetData sheetId="15662"/>
      <sheetData sheetId="15663"/>
      <sheetData sheetId="15664" refreshError="1"/>
      <sheetData sheetId="15665" refreshError="1"/>
      <sheetData sheetId="15666" refreshError="1"/>
      <sheetData sheetId="15667" refreshError="1"/>
      <sheetData sheetId="15668" refreshError="1"/>
      <sheetData sheetId="15669" refreshError="1"/>
      <sheetData sheetId="15670" refreshError="1"/>
      <sheetData sheetId="15671" refreshError="1"/>
      <sheetData sheetId="15672" refreshError="1"/>
      <sheetData sheetId="15673" refreshError="1"/>
      <sheetData sheetId="15674" refreshError="1"/>
      <sheetData sheetId="15675" refreshError="1"/>
      <sheetData sheetId="15676" refreshError="1"/>
      <sheetData sheetId="15677" refreshError="1"/>
      <sheetData sheetId="15678" refreshError="1"/>
      <sheetData sheetId="15679" refreshError="1"/>
      <sheetData sheetId="15680" refreshError="1"/>
      <sheetData sheetId="15681" refreshError="1"/>
      <sheetData sheetId="15682" refreshError="1"/>
      <sheetData sheetId="15683" refreshError="1"/>
      <sheetData sheetId="15684" refreshError="1"/>
      <sheetData sheetId="15685" refreshError="1"/>
      <sheetData sheetId="15686" refreshError="1"/>
      <sheetData sheetId="15687" refreshError="1"/>
      <sheetData sheetId="15688" refreshError="1"/>
      <sheetData sheetId="15689" refreshError="1"/>
      <sheetData sheetId="15690" refreshError="1"/>
      <sheetData sheetId="15691" refreshError="1"/>
      <sheetData sheetId="15692" refreshError="1"/>
      <sheetData sheetId="15693" refreshError="1"/>
      <sheetData sheetId="15694" refreshError="1"/>
      <sheetData sheetId="15695" refreshError="1"/>
      <sheetData sheetId="15696" refreshError="1"/>
      <sheetData sheetId="15697" refreshError="1"/>
      <sheetData sheetId="15698" refreshError="1"/>
      <sheetData sheetId="15699" refreshError="1"/>
      <sheetData sheetId="15700" refreshError="1"/>
      <sheetData sheetId="15701" refreshError="1"/>
      <sheetData sheetId="15702"/>
      <sheetData sheetId="15703"/>
      <sheetData sheetId="15704"/>
      <sheetData sheetId="15705"/>
      <sheetData sheetId="15706"/>
      <sheetData sheetId="15707"/>
      <sheetData sheetId="15708"/>
      <sheetData sheetId="15709"/>
      <sheetData sheetId="15710"/>
      <sheetData sheetId="15711"/>
      <sheetData sheetId="15712"/>
      <sheetData sheetId="15713"/>
      <sheetData sheetId="15714"/>
      <sheetData sheetId="15715"/>
      <sheetData sheetId="15716"/>
      <sheetData sheetId="15717"/>
      <sheetData sheetId="15718"/>
      <sheetData sheetId="15719"/>
      <sheetData sheetId="15720"/>
      <sheetData sheetId="15721"/>
      <sheetData sheetId="15722"/>
      <sheetData sheetId="15723"/>
      <sheetData sheetId="15724"/>
      <sheetData sheetId="15725"/>
      <sheetData sheetId="15726"/>
      <sheetData sheetId="15727"/>
      <sheetData sheetId="15728"/>
      <sheetData sheetId="15729"/>
      <sheetData sheetId="15730"/>
      <sheetData sheetId="15731"/>
      <sheetData sheetId="15732"/>
      <sheetData sheetId="15733"/>
      <sheetData sheetId="15734"/>
      <sheetData sheetId="15735"/>
      <sheetData sheetId="15736"/>
      <sheetData sheetId="15737"/>
      <sheetData sheetId="15738"/>
      <sheetData sheetId="15739"/>
      <sheetData sheetId="15740"/>
      <sheetData sheetId="15741"/>
      <sheetData sheetId="15742"/>
      <sheetData sheetId="15743"/>
      <sheetData sheetId="15744"/>
      <sheetData sheetId="15745"/>
      <sheetData sheetId="15746"/>
      <sheetData sheetId="15747"/>
      <sheetData sheetId="15748"/>
      <sheetData sheetId="15749"/>
      <sheetData sheetId="15750"/>
      <sheetData sheetId="15751"/>
      <sheetData sheetId="15752"/>
      <sheetData sheetId="15753"/>
      <sheetData sheetId="15754"/>
      <sheetData sheetId="15755"/>
      <sheetData sheetId="15756"/>
      <sheetData sheetId="15757"/>
      <sheetData sheetId="15758"/>
      <sheetData sheetId="15759"/>
      <sheetData sheetId="15760"/>
      <sheetData sheetId="15761"/>
      <sheetData sheetId="15762"/>
      <sheetData sheetId="15763"/>
      <sheetData sheetId="15764"/>
      <sheetData sheetId="15765"/>
      <sheetData sheetId="15766"/>
      <sheetData sheetId="15767"/>
      <sheetData sheetId="15768"/>
      <sheetData sheetId="15769"/>
      <sheetData sheetId="15770"/>
      <sheetData sheetId="15771"/>
      <sheetData sheetId="15772"/>
      <sheetData sheetId="15773"/>
      <sheetData sheetId="15774"/>
      <sheetData sheetId="15775"/>
      <sheetData sheetId="15776"/>
      <sheetData sheetId="15777"/>
      <sheetData sheetId="15778"/>
      <sheetData sheetId="15779"/>
      <sheetData sheetId="15780"/>
      <sheetData sheetId="15781"/>
      <sheetData sheetId="15782"/>
      <sheetData sheetId="15783"/>
      <sheetData sheetId="15784"/>
      <sheetData sheetId="15785"/>
      <sheetData sheetId="15786"/>
      <sheetData sheetId="15787"/>
      <sheetData sheetId="15788"/>
      <sheetData sheetId="15789"/>
      <sheetData sheetId="15790"/>
      <sheetData sheetId="15791"/>
      <sheetData sheetId="15792"/>
      <sheetData sheetId="15793"/>
      <sheetData sheetId="15794"/>
      <sheetData sheetId="15795"/>
      <sheetData sheetId="15796"/>
      <sheetData sheetId="15797"/>
      <sheetData sheetId="15798"/>
      <sheetData sheetId="15799"/>
      <sheetData sheetId="15800"/>
      <sheetData sheetId="15801"/>
      <sheetData sheetId="15802"/>
      <sheetData sheetId="15803"/>
      <sheetData sheetId="15804"/>
      <sheetData sheetId="15805"/>
      <sheetData sheetId="15806"/>
      <sheetData sheetId="15807"/>
      <sheetData sheetId="15808"/>
      <sheetData sheetId="15809"/>
      <sheetData sheetId="15810"/>
      <sheetData sheetId="15811"/>
      <sheetData sheetId="15812"/>
      <sheetData sheetId="15813"/>
      <sheetData sheetId="15814"/>
      <sheetData sheetId="15815"/>
      <sheetData sheetId="15816"/>
      <sheetData sheetId="15817"/>
      <sheetData sheetId="15818"/>
      <sheetData sheetId="15819"/>
      <sheetData sheetId="15820"/>
      <sheetData sheetId="15821"/>
      <sheetData sheetId="15822"/>
      <sheetData sheetId="15823"/>
      <sheetData sheetId="15824"/>
      <sheetData sheetId="15825"/>
      <sheetData sheetId="15826"/>
      <sheetData sheetId="15827"/>
      <sheetData sheetId="15828"/>
      <sheetData sheetId="15829"/>
      <sheetData sheetId="15830"/>
      <sheetData sheetId="15831"/>
      <sheetData sheetId="15832"/>
      <sheetData sheetId="15833"/>
      <sheetData sheetId="15834"/>
      <sheetData sheetId="15835"/>
      <sheetData sheetId="15836"/>
      <sheetData sheetId="15837"/>
      <sheetData sheetId="15838"/>
      <sheetData sheetId="15839"/>
      <sheetData sheetId="15840"/>
      <sheetData sheetId="15841"/>
      <sheetData sheetId="15842"/>
      <sheetData sheetId="15843"/>
      <sheetData sheetId="15844"/>
      <sheetData sheetId="15845"/>
      <sheetData sheetId="15846"/>
      <sheetData sheetId="15847"/>
      <sheetData sheetId="15848"/>
      <sheetData sheetId="15849"/>
      <sheetData sheetId="15850"/>
      <sheetData sheetId="15851"/>
      <sheetData sheetId="15852"/>
      <sheetData sheetId="15853"/>
      <sheetData sheetId="15854"/>
      <sheetData sheetId="15855"/>
      <sheetData sheetId="15856"/>
      <sheetData sheetId="15857"/>
      <sheetData sheetId="15858"/>
      <sheetData sheetId="15859"/>
      <sheetData sheetId="15860"/>
      <sheetData sheetId="15861"/>
      <sheetData sheetId="15862"/>
      <sheetData sheetId="15863"/>
      <sheetData sheetId="15864"/>
      <sheetData sheetId="15865"/>
      <sheetData sheetId="15866"/>
      <sheetData sheetId="15867"/>
      <sheetData sheetId="15868"/>
      <sheetData sheetId="15869"/>
      <sheetData sheetId="15870"/>
      <sheetData sheetId="15871"/>
      <sheetData sheetId="15872"/>
      <sheetData sheetId="15873"/>
      <sheetData sheetId="15874"/>
      <sheetData sheetId="15875"/>
      <sheetData sheetId="15876"/>
      <sheetData sheetId="15877"/>
      <sheetData sheetId="15878"/>
      <sheetData sheetId="15879"/>
      <sheetData sheetId="15880"/>
      <sheetData sheetId="15881"/>
      <sheetData sheetId="15882"/>
      <sheetData sheetId="15883"/>
      <sheetData sheetId="15884"/>
      <sheetData sheetId="15885"/>
      <sheetData sheetId="15886"/>
      <sheetData sheetId="15887"/>
      <sheetData sheetId="15888"/>
      <sheetData sheetId="15889"/>
      <sheetData sheetId="15890"/>
      <sheetData sheetId="15891"/>
      <sheetData sheetId="15892"/>
      <sheetData sheetId="15893"/>
      <sheetData sheetId="15894"/>
      <sheetData sheetId="15895"/>
      <sheetData sheetId="15896"/>
      <sheetData sheetId="15897"/>
      <sheetData sheetId="15898"/>
      <sheetData sheetId="15899"/>
      <sheetData sheetId="15900"/>
      <sheetData sheetId="15901"/>
      <sheetData sheetId="15902"/>
      <sheetData sheetId="15903"/>
      <sheetData sheetId="15904"/>
      <sheetData sheetId="15905"/>
      <sheetData sheetId="15906"/>
      <sheetData sheetId="15907"/>
      <sheetData sheetId="15908"/>
      <sheetData sheetId="15909"/>
      <sheetData sheetId="15910"/>
      <sheetData sheetId="15911"/>
      <sheetData sheetId="15912"/>
      <sheetData sheetId="15913"/>
      <sheetData sheetId="15914"/>
      <sheetData sheetId="15915"/>
      <sheetData sheetId="15916"/>
      <sheetData sheetId="15917"/>
      <sheetData sheetId="15918"/>
      <sheetData sheetId="15919"/>
      <sheetData sheetId="15920"/>
      <sheetData sheetId="15921"/>
      <sheetData sheetId="15922"/>
      <sheetData sheetId="15923"/>
      <sheetData sheetId="15924"/>
      <sheetData sheetId="15925"/>
      <sheetData sheetId="15926"/>
      <sheetData sheetId="15927"/>
      <sheetData sheetId="15928"/>
      <sheetData sheetId="15929"/>
      <sheetData sheetId="15930"/>
      <sheetData sheetId="15931"/>
      <sheetData sheetId="15932"/>
      <sheetData sheetId="15933"/>
      <sheetData sheetId="15934"/>
      <sheetData sheetId="15935"/>
      <sheetData sheetId="15936"/>
      <sheetData sheetId="15937"/>
      <sheetData sheetId="15938"/>
      <sheetData sheetId="15939"/>
      <sheetData sheetId="15940"/>
      <sheetData sheetId="15941"/>
      <sheetData sheetId="15942"/>
      <sheetData sheetId="15943"/>
      <sheetData sheetId="15944"/>
      <sheetData sheetId="15945"/>
      <sheetData sheetId="15946"/>
      <sheetData sheetId="15947"/>
      <sheetData sheetId="15948"/>
      <sheetData sheetId="15949"/>
      <sheetData sheetId="15950"/>
      <sheetData sheetId="15951"/>
      <sheetData sheetId="15952"/>
      <sheetData sheetId="15953"/>
      <sheetData sheetId="15954"/>
      <sheetData sheetId="15955"/>
      <sheetData sheetId="15956"/>
      <sheetData sheetId="15957"/>
      <sheetData sheetId="15958"/>
      <sheetData sheetId="15959"/>
      <sheetData sheetId="15960"/>
      <sheetData sheetId="15961"/>
      <sheetData sheetId="15962"/>
      <sheetData sheetId="15963"/>
      <sheetData sheetId="15964"/>
      <sheetData sheetId="15965"/>
      <sheetData sheetId="15966"/>
      <sheetData sheetId="15967"/>
      <sheetData sheetId="15968"/>
      <sheetData sheetId="15969"/>
      <sheetData sheetId="15970"/>
      <sheetData sheetId="15971"/>
      <sheetData sheetId="15972"/>
      <sheetData sheetId="15973"/>
      <sheetData sheetId="15974"/>
      <sheetData sheetId="15975"/>
      <sheetData sheetId="15976"/>
      <sheetData sheetId="15977"/>
      <sheetData sheetId="15978"/>
      <sheetData sheetId="15979"/>
      <sheetData sheetId="15980"/>
      <sheetData sheetId="15981"/>
      <sheetData sheetId="15982"/>
      <sheetData sheetId="15983"/>
      <sheetData sheetId="15984"/>
      <sheetData sheetId="15985"/>
      <sheetData sheetId="15986"/>
      <sheetData sheetId="15987"/>
      <sheetData sheetId="15988"/>
      <sheetData sheetId="15989"/>
      <sheetData sheetId="15990"/>
      <sheetData sheetId="15991"/>
      <sheetData sheetId="15992"/>
      <sheetData sheetId="15993"/>
      <sheetData sheetId="15994"/>
      <sheetData sheetId="15995"/>
      <sheetData sheetId="15996"/>
      <sheetData sheetId="15997"/>
      <sheetData sheetId="15998"/>
      <sheetData sheetId="15999"/>
      <sheetData sheetId="16000"/>
      <sheetData sheetId="16001"/>
      <sheetData sheetId="16002"/>
      <sheetData sheetId="16003"/>
      <sheetData sheetId="16004"/>
      <sheetData sheetId="16005"/>
      <sheetData sheetId="16006"/>
      <sheetData sheetId="16007"/>
      <sheetData sheetId="16008"/>
      <sheetData sheetId="16009"/>
      <sheetData sheetId="16010"/>
      <sheetData sheetId="16011"/>
      <sheetData sheetId="16012"/>
      <sheetData sheetId="16013"/>
      <sheetData sheetId="16014"/>
      <sheetData sheetId="16015"/>
      <sheetData sheetId="16016"/>
      <sheetData sheetId="16017"/>
      <sheetData sheetId="16018"/>
      <sheetData sheetId="16019"/>
      <sheetData sheetId="16020"/>
      <sheetData sheetId="16021"/>
      <sheetData sheetId="16022"/>
      <sheetData sheetId="16023"/>
      <sheetData sheetId="16024"/>
      <sheetData sheetId="16025"/>
      <sheetData sheetId="16026"/>
      <sheetData sheetId="16027"/>
      <sheetData sheetId="16028"/>
      <sheetData sheetId="16029"/>
      <sheetData sheetId="16030"/>
      <sheetData sheetId="16031"/>
      <sheetData sheetId="16032"/>
      <sheetData sheetId="16033"/>
      <sheetData sheetId="16034"/>
      <sheetData sheetId="16035"/>
      <sheetData sheetId="16036"/>
      <sheetData sheetId="16037"/>
      <sheetData sheetId="16038"/>
      <sheetData sheetId="16039"/>
      <sheetData sheetId="16040"/>
      <sheetData sheetId="16041"/>
      <sheetData sheetId="16042"/>
      <sheetData sheetId="16043"/>
      <sheetData sheetId="16044"/>
      <sheetData sheetId="16045"/>
      <sheetData sheetId="16046"/>
      <sheetData sheetId="16047"/>
      <sheetData sheetId="16048"/>
      <sheetData sheetId="16049"/>
      <sheetData sheetId="16050"/>
      <sheetData sheetId="16051"/>
      <sheetData sheetId="16052"/>
      <sheetData sheetId="16053"/>
      <sheetData sheetId="16054"/>
      <sheetData sheetId="16055"/>
      <sheetData sheetId="16056"/>
      <sheetData sheetId="16057"/>
      <sheetData sheetId="16058"/>
      <sheetData sheetId="16059"/>
      <sheetData sheetId="16060"/>
      <sheetData sheetId="16061"/>
      <sheetData sheetId="16062"/>
      <sheetData sheetId="16063"/>
      <sheetData sheetId="16064"/>
      <sheetData sheetId="16065"/>
      <sheetData sheetId="16066"/>
      <sheetData sheetId="16067"/>
      <sheetData sheetId="16068"/>
      <sheetData sheetId="16069"/>
      <sheetData sheetId="16070"/>
      <sheetData sheetId="16071"/>
      <sheetData sheetId="16072"/>
      <sheetData sheetId="16073"/>
      <sheetData sheetId="16074"/>
      <sheetData sheetId="16075"/>
      <sheetData sheetId="16076"/>
      <sheetData sheetId="16077"/>
      <sheetData sheetId="16078"/>
      <sheetData sheetId="16079"/>
      <sheetData sheetId="16080"/>
      <sheetData sheetId="16081"/>
      <sheetData sheetId="16082"/>
      <sheetData sheetId="16083"/>
      <sheetData sheetId="16084" refreshError="1"/>
      <sheetData sheetId="16085" refreshError="1"/>
      <sheetData sheetId="16086" refreshError="1"/>
      <sheetData sheetId="16087" refreshError="1"/>
      <sheetData sheetId="16088" refreshError="1"/>
      <sheetData sheetId="16089" refreshError="1"/>
      <sheetData sheetId="16090" refreshError="1"/>
      <sheetData sheetId="16091"/>
      <sheetData sheetId="16092"/>
      <sheetData sheetId="16093"/>
      <sheetData sheetId="16094"/>
      <sheetData sheetId="16095"/>
      <sheetData sheetId="16096"/>
      <sheetData sheetId="16097"/>
      <sheetData sheetId="16098"/>
      <sheetData sheetId="16099"/>
      <sheetData sheetId="16100"/>
      <sheetData sheetId="16101"/>
      <sheetData sheetId="16102"/>
      <sheetData sheetId="16103"/>
      <sheetData sheetId="16104"/>
      <sheetData sheetId="16105"/>
      <sheetData sheetId="16106"/>
      <sheetData sheetId="16107"/>
      <sheetData sheetId="16108"/>
      <sheetData sheetId="16109"/>
      <sheetData sheetId="16110"/>
      <sheetData sheetId="16111"/>
      <sheetData sheetId="16112"/>
      <sheetData sheetId="16113"/>
      <sheetData sheetId="16114"/>
      <sheetData sheetId="16115"/>
      <sheetData sheetId="16116"/>
      <sheetData sheetId="16117"/>
      <sheetData sheetId="16118"/>
      <sheetData sheetId="16119"/>
      <sheetData sheetId="16120"/>
      <sheetData sheetId="16121"/>
      <sheetData sheetId="16122"/>
      <sheetData sheetId="16123"/>
      <sheetData sheetId="16124"/>
      <sheetData sheetId="16125"/>
      <sheetData sheetId="16126"/>
      <sheetData sheetId="16127"/>
      <sheetData sheetId="16128"/>
      <sheetData sheetId="16129"/>
      <sheetData sheetId="16130"/>
      <sheetData sheetId="16131"/>
      <sheetData sheetId="16132"/>
      <sheetData sheetId="16133"/>
      <sheetData sheetId="16134"/>
      <sheetData sheetId="16135"/>
      <sheetData sheetId="16136"/>
      <sheetData sheetId="16137"/>
      <sheetData sheetId="16138"/>
      <sheetData sheetId="16139"/>
      <sheetData sheetId="16140"/>
      <sheetData sheetId="16141"/>
      <sheetData sheetId="16142"/>
      <sheetData sheetId="16143"/>
      <sheetData sheetId="16144"/>
      <sheetData sheetId="16145"/>
      <sheetData sheetId="16146"/>
      <sheetData sheetId="16147"/>
      <sheetData sheetId="16148"/>
      <sheetData sheetId="16149"/>
      <sheetData sheetId="16150"/>
      <sheetData sheetId="16151"/>
      <sheetData sheetId="16152"/>
      <sheetData sheetId="16153"/>
      <sheetData sheetId="16154"/>
      <sheetData sheetId="16155"/>
      <sheetData sheetId="16156"/>
      <sheetData sheetId="16157"/>
      <sheetData sheetId="16158"/>
      <sheetData sheetId="16159"/>
      <sheetData sheetId="16160"/>
      <sheetData sheetId="16161"/>
      <sheetData sheetId="16162"/>
      <sheetData sheetId="16163"/>
      <sheetData sheetId="16164"/>
      <sheetData sheetId="16165"/>
      <sheetData sheetId="16166"/>
      <sheetData sheetId="16167"/>
      <sheetData sheetId="16168"/>
      <sheetData sheetId="16169"/>
      <sheetData sheetId="16170"/>
      <sheetData sheetId="16171"/>
      <sheetData sheetId="16172"/>
      <sheetData sheetId="16173"/>
      <sheetData sheetId="16174"/>
      <sheetData sheetId="16175"/>
      <sheetData sheetId="16176"/>
      <sheetData sheetId="16177"/>
      <sheetData sheetId="16178"/>
      <sheetData sheetId="16179"/>
      <sheetData sheetId="16180"/>
      <sheetData sheetId="16181"/>
      <sheetData sheetId="16182"/>
      <sheetData sheetId="16183"/>
      <sheetData sheetId="16184"/>
      <sheetData sheetId="16185"/>
      <sheetData sheetId="16186"/>
      <sheetData sheetId="16187"/>
      <sheetData sheetId="16188"/>
      <sheetData sheetId="16189"/>
      <sheetData sheetId="16190"/>
      <sheetData sheetId="16191"/>
      <sheetData sheetId="16192"/>
      <sheetData sheetId="16193"/>
      <sheetData sheetId="16194"/>
      <sheetData sheetId="16195"/>
      <sheetData sheetId="16196"/>
      <sheetData sheetId="16197"/>
      <sheetData sheetId="16198"/>
      <sheetData sheetId="16199"/>
      <sheetData sheetId="16200"/>
      <sheetData sheetId="16201"/>
      <sheetData sheetId="16202"/>
      <sheetData sheetId="16203"/>
      <sheetData sheetId="16204"/>
      <sheetData sheetId="16205"/>
      <sheetData sheetId="16206"/>
      <sheetData sheetId="16207"/>
      <sheetData sheetId="16208"/>
      <sheetData sheetId="16209"/>
      <sheetData sheetId="16210"/>
      <sheetData sheetId="16211"/>
      <sheetData sheetId="16212"/>
      <sheetData sheetId="16213"/>
      <sheetData sheetId="16214"/>
      <sheetData sheetId="16215"/>
      <sheetData sheetId="16216"/>
      <sheetData sheetId="16217"/>
      <sheetData sheetId="16218"/>
      <sheetData sheetId="16219"/>
      <sheetData sheetId="16220"/>
      <sheetData sheetId="16221"/>
      <sheetData sheetId="16222"/>
      <sheetData sheetId="16223"/>
      <sheetData sheetId="16224"/>
      <sheetData sheetId="16225"/>
      <sheetData sheetId="16226"/>
      <sheetData sheetId="16227"/>
      <sheetData sheetId="16228"/>
      <sheetData sheetId="16229"/>
      <sheetData sheetId="16230"/>
      <sheetData sheetId="16231"/>
      <sheetData sheetId="16232"/>
      <sheetData sheetId="16233"/>
      <sheetData sheetId="16234"/>
      <sheetData sheetId="16235"/>
      <sheetData sheetId="16236"/>
      <sheetData sheetId="16237"/>
      <sheetData sheetId="16238"/>
      <sheetData sheetId="16239"/>
      <sheetData sheetId="16240"/>
      <sheetData sheetId="16241"/>
      <sheetData sheetId="16242"/>
      <sheetData sheetId="16243"/>
      <sheetData sheetId="16244"/>
      <sheetData sheetId="16245"/>
      <sheetData sheetId="16246"/>
      <sheetData sheetId="16247"/>
      <sheetData sheetId="16248"/>
      <sheetData sheetId="16249"/>
      <sheetData sheetId="16250"/>
      <sheetData sheetId="16251"/>
      <sheetData sheetId="16252"/>
      <sheetData sheetId="16253"/>
      <sheetData sheetId="16254"/>
      <sheetData sheetId="16255"/>
      <sheetData sheetId="16256"/>
      <sheetData sheetId="16257"/>
      <sheetData sheetId="16258"/>
      <sheetData sheetId="16259"/>
      <sheetData sheetId="16260"/>
      <sheetData sheetId="16261"/>
      <sheetData sheetId="16262"/>
      <sheetData sheetId="16263"/>
      <sheetData sheetId="16264"/>
      <sheetData sheetId="16265"/>
      <sheetData sheetId="16266"/>
      <sheetData sheetId="16267"/>
      <sheetData sheetId="16268"/>
      <sheetData sheetId="16269"/>
      <sheetData sheetId="16270"/>
      <sheetData sheetId="16271"/>
      <sheetData sheetId="16272"/>
      <sheetData sheetId="16273"/>
      <sheetData sheetId="16274"/>
      <sheetData sheetId="16275"/>
      <sheetData sheetId="16276"/>
      <sheetData sheetId="16277"/>
      <sheetData sheetId="16278"/>
      <sheetData sheetId="16279"/>
      <sheetData sheetId="16280"/>
      <sheetData sheetId="16281"/>
      <sheetData sheetId="16282"/>
      <sheetData sheetId="16283"/>
      <sheetData sheetId="16284"/>
      <sheetData sheetId="16285"/>
      <sheetData sheetId="16286"/>
      <sheetData sheetId="16287"/>
      <sheetData sheetId="16288"/>
      <sheetData sheetId="16289"/>
      <sheetData sheetId="16290"/>
      <sheetData sheetId="16291"/>
      <sheetData sheetId="16292"/>
      <sheetData sheetId="16293"/>
      <sheetData sheetId="16294"/>
      <sheetData sheetId="16295"/>
      <sheetData sheetId="16296"/>
      <sheetData sheetId="16297"/>
      <sheetData sheetId="16298"/>
      <sheetData sheetId="16299"/>
      <sheetData sheetId="16300"/>
      <sheetData sheetId="16301"/>
      <sheetData sheetId="16302"/>
      <sheetData sheetId="16303"/>
      <sheetData sheetId="16304"/>
      <sheetData sheetId="16305"/>
      <sheetData sheetId="16306"/>
      <sheetData sheetId="16307"/>
      <sheetData sheetId="16308"/>
      <sheetData sheetId="16309"/>
      <sheetData sheetId="16310"/>
      <sheetData sheetId="16311"/>
      <sheetData sheetId="16312"/>
      <sheetData sheetId="16313"/>
      <sheetData sheetId="16314"/>
      <sheetData sheetId="16315"/>
      <sheetData sheetId="16316"/>
      <sheetData sheetId="16317"/>
      <sheetData sheetId="16318"/>
      <sheetData sheetId="16319"/>
      <sheetData sheetId="16320"/>
      <sheetData sheetId="16321"/>
      <sheetData sheetId="16322"/>
      <sheetData sheetId="16323"/>
      <sheetData sheetId="16324"/>
      <sheetData sheetId="16325"/>
      <sheetData sheetId="16326"/>
      <sheetData sheetId="16327"/>
      <sheetData sheetId="16328"/>
      <sheetData sheetId="16329"/>
      <sheetData sheetId="16330"/>
      <sheetData sheetId="16331"/>
      <sheetData sheetId="16332"/>
      <sheetData sheetId="16333"/>
      <sheetData sheetId="16334"/>
      <sheetData sheetId="16335"/>
      <sheetData sheetId="16336"/>
      <sheetData sheetId="16337"/>
      <sheetData sheetId="16338"/>
      <sheetData sheetId="16339"/>
      <sheetData sheetId="16340"/>
      <sheetData sheetId="16341"/>
      <sheetData sheetId="16342"/>
      <sheetData sheetId="16343"/>
      <sheetData sheetId="16344"/>
      <sheetData sheetId="16345"/>
      <sheetData sheetId="16346"/>
      <sheetData sheetId="16347"/>
      <sheetData sheetId="16348"/>
      <sheetData sheetId="16349"/>
      <sheetData sheetId="16350"/>
      <sheetData sheetId="16351"/>
      <sheetData sheetId="16352"/>
      <sheetData sheetId="16353"/>
      <sheetData sheetId="16354"/>
      <sheetData sheetId="16355"/>
      <sheetData sheetId="16356"/>
      <sheetData sheetId="16357"/>
      <sheetData sheetId="16358"/>
      <sheetData sheetId="16359"/>
      <sheetData sheetId="16360"/>
      <sheetData sheetId="16361"/>
      <sheetData sheetId="16362"/>
      <sheetData sheetId="16363"/>
      <sheetData sheetId="16364"/>
      <sheetData sheetId="16365"/>
      <sheetData sheetId="16366"/>
      <sheetData sheetId="16367"/>
      <sheetData sheetId="16368"/>
      <sheetData sheetId="16369"/>
      <sheetData sheetId="16370"/>
      <sheetData sheetId="16371"/>
      <sheetData sheetId="16372"/>
      <sheetData sheetId="16373"/>
      <sheetData sheetId="16374"/>
      <sheetData sheetId="16375"/>
      <sheetData sheetId="16376"/>
      <sheetData sheetId="16377"/>
      <sheetData sheetId="16378"/>
      <sheetData sheetId="16379"/>
      <sheetData sheetId="16380"/>
      <sheetData sheetId="16381"/>
      <sheetData sheetId="16382"/>
      <sheetData sheetId="16383"/>
      <sheetData sheetId="16384"/>
      <sheetData sheetId="16385"/>
      <sheetData sheetId="16386"/>
      <sheetData sheetId="16387"/>
      <sheetData sheetId="16388"/>
      <sheetData sheetId="16389"/>
      <sheetData sheetId="16390"/>
      <sheetData sheetId="16391"/>
      <sheetData sheetId="16392"/>
      <sheetData sheetId="16393"/>
      <sheetData sheetId="16394"/>
      <sheetData sheetId="16395"/>
      <sheetData sheetId="16396"/>
      <sheetData sheetId="16397"/>
      <sheetData sheetId="16398"/>
      <sheetData sheetId="16399"/>
      <sheetData sheetId="16400"/>
      <sheetData sheetId="16401"/>
      <sheetData sheetId="16402"/>
      <sheetData sheetId="16403"/>
      <sheetData sheetId="16404"/>
      <sheetData sheetId="16405"/>
      <sheetData sheetId="16406"/>
      <sheetData sheetId="16407"/>
      <sheetData sheetId="16408"/>
      <sheetData sheetId="16409"/>
      <sheetData sheetId="16410"/>
      <sheetData sheetId="16411"/>
      <sheetData sheetId="16412"/>
      <sheetData sheetId="16413"/>
      <sheetData sheetId="16414"/>
      <sheetData sheetId="16415"/>
      <sheetData sheetId="16416"/>
      <sheetData sheetId="16417"/>
      <sheetData sheetId="16418"/>
      <sheetData sheetId="16419"/>
      <sheetData sheetId="16420"/>
      <sheetData sheetId="16421"/>
      <sheetData sheetId="16422"/>
      <sheetData sheetId="16423"/>
      <sheetData sheetId="16424"/>
      <sheetData sheetId="16425"/>
      <sheetData sheetId="16426"/>
      <sheetData sheetId="16427"/>
      <sheetData sheetId="16428"/>
      <sheetData sheetId="16429"/>
      <sheetData sheetId="16430"/>
      <sheetData sheetId="16431"/>
      <sheetData sheetId="16432"/>
      <sheetData sheetId="16433"/>
      <sheetData sheetId="16434"/>
      <sheetData sheetId="16435"/>
      <sheetData sheetId="16436"/>
      <sheetData sheetId="16437"/>
      <sheetData sheetId="16438"/>
      <sheetData sheetId="16439"/>
      <sheetData sheetId="16440"/>
      <sheetData sheetId="16441"/>
      <sheetData sheetId="16442"/>
      <sheetData sheetId="16443"/>
      <sheetData sheetId="16444"/>
      <sheetData sheetId="16445"/>
      <sheetData sheetId="16446"/>
      <sheetData sheetId="16447"/>
      <sheetData sheetId="16448"/>
      <sheetData sheetId="16449"/>
      <sheetData sheetId="16450"/>
      <sheetData sheetId="16451"/>
      <sheetData sheetId="16452"/>
      <sheetData sheetId="16453"/>
      <sheetData sheetId="16454"/>
      <sheetData sheetId="16455"/>
      <sheetData sheetId="16456"/>
      <sheetData sheetId="16457"/>
      <sheetData sheetId="16458"/>
      <sheetData sheetId="16459"/>
      <sheetData sheetId="16460"/>
      <sheetData sheetId="16461"/>
      <sheetData sheetId="16462"/>
      <sheetData sheetId="16463"/>
      <sheetData sheetId="16464"/>
      <sheetData sheetId="16465"/>
      <sheetData sheetId="16466"/>
      <sheetData sheetId="16467"/>
      <sheetData sheetId="16468"/>
      <sheetData sheetId="16469"/>
      <sheetData sheetId="16470"/>
      <sheetData sheetId="16471"/>
      <sheetData sheetId="16472"/>
      <sheetData sheetId="16473"/>
      <sheetData sheetId="16474"/>
      <sheetData sheetId="16475"/>
      <sheetData sheetId="16476"/>
      <sheetData sheetId="16477"/>
      <sheetData sheetId="16478"/>
      <sheetData sheetId="16479"/>
      <sheetData sheetId="16480"/>
      <sheetData sheetId="16481"/>
      <sheetData sheetId="16482"/>
      <sheetData sheetId="16483"/>
      <sheetData sheetId="16484"/>
      <sheetData sheetId="16485"/>
      <sheetData sheetId="16486"/>
      <sheetData sheetId="16487"/>
      <sheetData sheetId="16488"/>
      <sheetData sheetId="16489"/>
      <sheetData sheetId="16490"/>
      <sheetData sheetId="16491"/>
      <sheetData sheetId="16492"/>
      <sheetData sheetId="16493"/>
      <sheetData sheetId="16494"/>
      <sheetData sheetId="16495"/>
      <sheetData sheetId="16496"/>
      <sheetData sheetId="16497"/>
      <sheetData sheetId="16498"/>
      <sheetData sheetId="16499"/>
      <sheetData sheetId="16500"/>
      <sheetData sheetId="16501"/>
      <sheetData sheetId="16502"/>
      <sheetData sheetId="16503"/>
      <sheetData sheetId="16504"/>
      <sheetData sheetId="16505"/>
      <sheetData sheetId="16506"/>
      <sheetData sheetId="16507"/>
      <sheetData sheetId="16508"/>
      <sheetData sheetId="16509"/>
      <sheetData sheetId="16510"/>
      <sheetData sheetId="16511"/>
      <sheetData sheetId="16512"/>
      <sheetData sheetId="16513"/>
      <sheetData sheetId="16514"/>
      <sheetData sheetId="16515"/>
      <sheetData sheetId="16516"/>
      <sheetData sheetId="16517"/>
      <sheetData sheetId="16518"/>
      <sheetData sheetId="16519"/>
      <sheetData sheetId="16520"/>
      <sheetData sheetId="16521"/>
      <sheetData sheetId="16522"/>
      <sheetData sheetId="16523"/>
      <sheetData sheetId="16524"/>
      <sheetData sheetId="16525"/>
      <sheetData sheetId="16526"/>
      <sheetData sheetId="16527"/>
      <sheetData sheetId="16528"/>
      <sheetData sheetId="16529"/>
      <sheetData sheetId="16530"/>
      <sheetData sheetId="16531"/>
      <sheetData sheetId="16532"/>
      <sheetData sheetId="16533"/>
      <sheetData sheetId="16534"/>
      <sheetData sheetId="16535"/>
      <sheetData sheetId="16536"/>
      <sheetData sheetId="16537"/>
      <sheetData sheetId="16538"/>
      <sheetData sheetId="16539"/>
      <sheetData sheetId="16540"/>
      <sheetData sheetId="16541"/>
      <sheetData sheetId="16542"/>
      <sheetData sheetId="16543"/>
      <sheetData sheetId="16544"/>
      <sheetData sheetId="16545"/>
      <sheetData sheetId="16546"/>
      <sheetData sheetId="16547"/>
      <sheetData sheetId="16548"/>
      <sheetData sheetId="16549"/>
      <sheetData sheetId="16550"/>
      <sheetData sheetId="16551"/>
      <sheetData sheetId="16552"/>
      <sheetData sheetId="16553"/>
      <sheetData sheetId="16554"/>
      <sheetData sheetId="16555"/>
      <sheetData sheetId="16556"/>
      <sheetData sheetId="16557"/>
      <sheetData sheetId="16558"/>
      <sheetData sheetId="16559"/>
      <sheetData sheetId="16560"/>
      <sheetData sheetId="16561"/>
      <sheetData sheetId="16562"/>
      <sheetData sheetId="16563"/>
      <sheetData sheetId="16564"/>
      <sheetData sheetId="16565"/>
      <sheetData sheetId="16566"/>
      <sheetData sheetId="16567"/>
      <sheetData sheetId="16568"/>
      <sheetData sheetId="16569"/>
      <sheetData sheetId="16570"/>
      <sheetData sheetId="16571"/>
      <sheetData sheetId="16572"/>
      <sheetData sheetId="16573"/>
      <sheetData sheetId="16574"/>
      <sheetData sheetId="16575"/>
      <sheetData sheetId="16576"/>
      <sheetData sheetId="16577"/>
      <sheetData sheetId="16578"/>
      <sheetData sheetId="16579"/>
      <sheetData sheetId="16580"/>
      <sheetData sheetId="16581"/>
      <sheetData sheetId="16582"/>
      <sheetData sheetId="16583"/>
      <sheetData sheetId="16584"/>
      <sheetData sheetId="16585"/>
      <sheetData sheetId="16586"/>
      <sheetData sheetId="16587"/>
      <sheetData sheetId="16588"/>
      <sheetData sheetId="16589"/>
      <sheetData sheetId="16590"/>
      <sheetData sheetId="16591"/>
      <sheetData sheetId="16592"/>
      <sheetData sheetId="16593"/>
      <sheetData sheetId="16594"/>
      <sheetData sheetId="16595"/>
      <sheetData sheetId="16596"/>
      <sheetData sheetId="16597"/>
      <sheetData sheetId="16598"/>
      <sheetData sheetId="16599"/>
      <sheetData sheetId="16600"/>
      <sheetData sheetId="16601"/>
      <sheetData sheetId="16602"/>
      <sheetData sheetId="16603"/>
      <sheetData sheetId="16604"/>
      <sheetData sheetId="16605"/>
      <sheetData sheetId="16606"/>
      <sheetData sheetId="16607"/>
      <sheetData sheetId="16608"/>
      <sheetData sheetId="16609"/>
      <sheetData sheetId="16610"/>
      <sheetData sheetId="16611"/>
      <sheetData sheetId="16612"/>
      <sheetData sheetId="16613"/>
      <sheetData sheetId="16614"/>
      <sheetData sheetId="16615"/>
      <sheetData sheetId="16616"/>
      <sheetData sheetId="16617"/>
      <sheetData sheetId="16618" refreshError="1"/>
      <sheetData sheetId="16619" refreshError="1"/>
      <sheetData sheetId="16620" refreshError="1"/>
      <sheetData sheetId="16621"/>
      <sheetData sheetId="16622" refreshError="1"/>
      <sheetData sheetId="16623" refreshError="1"/>
      <sheetData sheetId="16624" refreshError="1"/>
      <sheetData sheetId="16625" refreshError="1"/>
      <sheetData sheetId="16626" refreshError="1"/>
      <sheetData sheetId="16627" refreshError="1"/>
      <sheetData sheetId="16628" refreshError="1"/>
      <sheetData sheetId="16629" refreshError="1"/>
      <sheetData sheetId="16630" refreshError="1"/>
      <sheetData sheetId="16631" refreshError="1"/>
      <sheetData sheetId="16632" refreshError="1"/>
      <sheetData sheetId="16633" refreshError="1"/>
      <sheetData sheetId="16634" refreshError="1"/>
      <sheetData sheetId="16635" refreshError="1"/>
      <sheetData sheetId="16636" refreshError="1"/>
      <sheetData sheetId="16637" refreshError="1"/>
      <sheetData sheetId="16638" refreshError="1"/>
      <sheetData sheetId="16639"/>
      <sheetData sheetId="16640"/>
      <sheetData sheetId="16641"/>
      <sheetData sheetId="16642"/>
      <sheetData sheetId="16643"/>
      <sheetData sheetId="16644"/>
      <sheetData sheetId="16645"/>
      <sheetData sheetId="16646"/>
      <sheetData sheetId="16647"/>
      <sheetData sheetId="16648"/>
      <sheetData sheetId="16649"/>
      <sheetData sheetId="16650"/>
      <sheetData sheetId="16651"/>
      <sheetData sheetId="16652"/>
      <sheetData sheetId="16653"/>
      <sheetData sheetId="16654"/>
      <sheetData sheetId="16655"/>
      <sheetData sheetId="16656"/>
      <sheetData sheetId="16657"/>
      <sheetData sheetId="16658"/>
      <sheetData sheetId="16659"/>
      <sheetData sheetId="16660"/>
      <sheetData sheetId="16661"/>
      <sheetData sheetId="16662"/>
      <sheetData sheetId="16663"/>
      <sheetData sheetId="16664"/>
      <sheetData sheetId="16665"/>
      <sheetData sheetId="16666"/>
      <sheetData sheetId="16667"/>
      <sheetData sheetId="16668"/>
      <sheetData sheetId="16669"/>
      <sheetData sheetId="16670"/>
      <sheetData sheetId="16671"/>
      <sheetData sheetId="16672"/>
      <sheetData sheetId="16673"/>
      <sheetData sheetId="16674"/>
      <sheetData sheetId="16675"/>
      <sheetData sheetId="16676"/>
      <sheetData sheetId="16677"/>
      <sheetData sheetId="16678"/>
      <sheetData sheetId="16679"/>
      <sheetData sheetId="16680"/>
      <sheetData sheetId="16681"/>
      <sheetData sheetId="16682"/>
      <sheetData sheetId="16683"/>
      <sheetData sheetId="16684"/>
      <sheetData sheetId="16685"/>
      <sheetData sheetId="16686"/>
      <sheetData sheetId="16687"/>
      <sheetData sheetId="16688"/>
      <sheetData sheetId="16689"/>
      <sheetData sheetId="16690"/>
      <sheetData sheetId="16691"/>
      <sheetData sheetId="16692"/>
      <sheetData sheetId="16693"/>
      <sheetData sheetId="16694"/>
      <sheetData sheetId="16695"/>
      <sheetData sheetId="16696"/>
      <sheetData sheetId="16697"/>
      <sheetData sheetId="16698"/>
      <sheetData sheetId="16699"/>
      <sheetData sheetId="16700"/>
      <sheetData sheetId="16701"/>
      <sheetData sheetId="16702"/>
      <sheetData sheetId="16703"/>
      <sheetData sheetId="16704"/>
      <sheetData sheetId="16705"/>
      <sheetData sheetId="16706"/>
      <sheetData sheetId="16707"/>
      <sheetData sheetId="16708"/>
      <sheetData sheetId="16709"/>
      <sheetData sheetId="16710"/>
      <sheetData sheetId="16711"/>
      <sheetData sheetId="16712"/>
      <sheetData sheetId="16713"/>
      <sheetData sheetId="16714"/>
      <sheetData sheetId="16715"/>
      <sheetData sheetId="16716"/>
      <sheetData sheetId="16717"/>
      <sheetData sheetId="16718"/>
      <sheetData sheetId="16719"/>
      <sheetData sheetId="16720"/>
      <sheetData sheetId="16721"/>
      <sheetData sheetId="16722"/>
      <sheetData sheetId="16723"/>
      <sheetData sheetId="16724"/>
      <sheetData sheetId="16725"/>
      <sheetData sheetId="16726"/>
      <sheetData sheetId="16727"/>
      <sheetData sheetId="16728"/>
      <sheetData sheetId="16729"/>
      <sheetData sheetId="16730"/>
      <sheetData sheetId="16731"/>
      <sheetData sheetId="16732"/>
      <sheetData sheetId="16733"/>
      <sheetData sheetId="16734"/>
      <sheetData sheetId="16735"/>
      <sheetData sheetId="16736"/>
      <sheetData sheetId="16737"/>
      <sheetData sheetId="16738"/>
      <sheetData sheetId="16739"/>
      <sheetData sheetId="16740"/>
      <sheetData sheetId="16741"/>
      <sheetData sheetId="16742"/>
      <sheetData sheetId="16743"/>
      <sheetData sheetId="16744"/>
      <sheetData sheetId="16745"/>
      <sheetData sheetId="16746"/>
      <sheetData sheetId="16747"/>
      <sheetData sheetId="16748"/>
      <sheetData sheetId="16749"/>
      <sheetData sheetId="16750"/>
      <sheetData sheetId="16751"/>
      <sheetData sheetId="16752"/>
      <sheetData sheetId="16753"/>
      <sheetData sheetId="16754"/>
      <sheetData sheetId="16755"/>
      <sheetData sheetId="16756"/>
      <sheetData sheetId="16757"/>
      <sheetData sheetId="16758"/>
      <sheetData sheetId="16759"/>
      <sheetData sheetId="16760"/>
      <sheetData sheetId="16761"/>
      <sheetData sheetId="16762"/>
      <sheetData sheetId="16763"/>
      <sheetData sheetId="16764"/>
      <sheetData sheetId="16765"/>
      <sheetData sheetId="16766"/>
      <sheetData sheetId="16767"/>
      <sheetData sheetId="16768"/>
      <sheetData sheetId="16769"/>
      <sheetData sheetId="16770"/>
      <sheetData sheetId="16771"/>
      <sheetData sheetId="16772"/>
      <sheetData sheetId="16773"/>
      <sheetData sheetId="16774"/>
      <sheetData sheetId="16775"/>
      <sheetData sheetId="16776"/>
      <sheetData sheetId="16777"/>
      <sheetData sheetId="16778"/>
      <sheetData sheetId="16779"/>
      <sheetData sheetId="16780"/>
      <sheetData sheetId="16781"/>
      <sheetData sheetId="16782"/>
      <sheetData sheetId="16783"/>
      <sheetData sheetId="16784"/>
      <sheetData sheetId="16785"/>
      <sheetData sheetId="16786"/>
      <sheetData sheetId="16787"/>
      <sheetData sheetId="16788"/>
      <sheetData sheetId="16789"/>
      <sheetData sheetId="16790"/>
      <sheetData sheetId="16791"/>
      <sheetData sheetId="16792"/>
      <sheetData sheetId="16793"/>
      <sheetData sheetId="16794"/>
      <sheetData sheetId="16795"/>
      <sheetData sheetId="16796"/>
      <sheetData sheetId="16797"/>
      <sheetData sheetId="16798"/>
      <sheetData sheetId="16799"/>
      <sheetData sheetId="16800"/>
      <sheetData sheetId="16801"/>
      <sheetData sheetId="16802"/>
      <sheetData sheetId="16803"/>
      <sheetData sheetId="16804"/>
      <sheetData sheetId="16805"/>
      <sheetData sheetId="16806"/>
      <sheetData sheetId="16807"/>
      <sheetData sheetId="16808"/>
      <sheetData sheetId="16809"/>
      <sheetData sheetId="16810"/>
      <sheetData sheetId="16811"/>
      <sheetData sheetId="16812"/>
      <sheetData sheetId="16813"/>
      <sheetData sheetId="16814"/>
      <sheetData sheetId="16815"/>
      <sheetData sheetId="16816"/>
      <sheetData sheetId="16817"/>
      <sheetData sheetId="16818"/>
      <sheetData sheetId="16819"/>
      <sheetData sheetId="16820"/>
      <sheetData sheetId="16821"/>
      <sheetData sheetId="16822"/>
      <sheetData sheetId="16823"/>
      <sheetData sheetId="16824"/>
      <sheetData sheetId="16825"/>
      <sheetData sheetId="16826"/>
      <sheetData sheetId="16827"/>
      <sheetData sheetId="16828"/>
      <sheetData sheetId="16829"/>
      <sheetData sheetId="16830"/>
      <sheetData sheetId="16831"/>
      <sheetData sheetId="16832"/>
      <sheetData sheetId="16833"/>
      <sheetData sheetId="16834"/>
      <sheetData sheetId="16835"/>
      <sheetData sheetId="16836"/>
      <sheetData sheetId="16837"/>
      <sheetData sheetId="16838"/>
      <sheetData sheetId="16839"/>
      <sheetData sheetId="16840"/>
      <sheetData sheetId="16841"/>
      <sheetData sheetId="16842"/>
      <sheetData sheetId="16843"/>
      <sheetData sheetId="16844"/>
      <sheetData sheetId="16845"/>
      <sheetData sheetId="16846"/>
      <sheetData sheetId="16847"/>
      <sheetData sheetId="16848"/>
      <sheetData sheetId="16849"/>
      <sheetData sheetId="16850"/>
      <sheetData sheetId="16851"/>
      <sheetData sheetId="16852"/>
      <sheetData sheetId="16853"/>
      <sheetData sheetId="16854"/>
      <sheetData sheetId="16855"/>
      <sheetData sheetId="16856"/>
      <sheetData sheetId="16857"/>
      <sheetData sheetId="16858"/>
      <sheetData sheetId="16859"/>
      <sheetData sheetId="16860"/>
      <sheetData sheetId="16861"/>
      <sheetData sheetId="16862"/>
      <sheetData sheetId="16863"/>
      <sheetData sheetId="16864"/>
      <sheetData sheetId="16865"/>
      <sheetData sheetId="16866"/>
      <sheetData sheetId="16867"/>
      <sheetData sheetId="16868"/>
      <sheetData sheetId="16869"/>
      <sheetData sheetId="16870"/>
      <sheetData sheetId="16871"/>
      <sheetData sheetId="16872"/>
      <sheetData sheetId="16873"/>
      <sheetData sheetId="16874"/>
      <sheetData sheetId="16875"/>
      <sheetData sheetId="16876"/>
      <sheetData sheetId="16877"/>
      <sheetData sheetId="16878"/>
      <sheetData sheetId="16879"/>
      <sheetData sheetId="16880"/>
      <sheetData sheetId="16881"/>
      <sheetData sheetId="16882"/>
      <sheetData sheetId="16883"/>
      <sheetData sheetId="16884"/>
      <sheetData sheetId="16885"/>
      <sheetData sheetId="16886"/>
      <sheetData sheetId="16887"/>
      <sheetData sheetId="16888"/>
      <sheetData sheetId="16889"/>
      <sheetData sheetId="16890"/>
      <sheetData sheetId="16891"/>
      <sheetData sheetId="16892"/>
      <sheetData sheetId="16893"/>
      <sheetData sheetId="16894"/>
      <sheetData sheetId="16895"/>
      <sheetData sheetId="16896"/>
      <sheetData sheetId="16897"/>
      <sheetData sheetId="16898"/>
      <sheetData sheetId="16899"/>
      <sheetData sheetId="16900"/>
      <sheetData sheetId="16901"/>
      <sheetData sheetId="16902"/>
      <sheetData sheetId="16903"/>
      <sheetData sheetId="16904"/>
      <sheetData sheetId="16905"/>
      <sheetData sheetId="16906"/>
      <sheetData sheetId="16907"/>
      <sheetData sheetId="16908"/>
      <sheetData sheetId="16909"/>
      <sheetData sheetId="16910"/>
      <sheetData sheetId="16911"/>
      <sheetData sheetId="16912"/>
      <sheetData sheetId="16913"/>
      <sheetData sheetId="16914"/>
      <sheetData sheetId="16915"/>
      <sheetData sheetId="16916"/>
      <sheetData sheetId="16917"/>
      <sheetData sheetId="16918"/>
      <sheetData sheetId="16919"/>
      <sheetData sheetId="16920"/>
      <sheetData sheetId="16921"/>
      <sheetData sheetId="16922"/>
      <sheetData sheetId="16923"/>
      <sheetData sheetId="16924"/>
      <sheetData sheetId="16925"/>
      <sheetData sheetId="16926"/>
      <sheetData sheetId="16927"/>
      <sheetData sheetId="16928"/>
      <sheetData sheetId="16929"/>
      <sheetData sheetId="16930"/>
      <sheetData sheetId="16931"/>
      <sheetData sheetId="16932"/>
      <sheetData sheetId="16933"/>
      <sheetData sheetId="16934"/>
      <sheetData sheetId="16935"/>
      <sheetData sheetId="16936"/>
      <sheetData sheetId="16937"/>
      <sheetData sheetId="16938"/>
      <sheetData sheetId="16939"/>
      <sheetData sheetId="16940"/>
      <sheetData sheetId="16941"/>
      <sheetData sheetId="16942"/>
      <sheetData sheetId="16943"/>
      <sheetData sheetId="16944"/>
      <sheetData sheetId="16945"/>
      <sheetData sheetId="16946"/>
      <sheetData sheetId="16947"/>
      <sheetData sheetId="16948"/>
      <sheetData sheetId="16949"/>
      <sheetData sheetId="16950"/>
      <sheetData sheetId="16951"/>
      <sheetData sheetId="16952"/>
      <sheetData sheetId="16953"/>
      <sheetData sheetId="16954"/>
      <sheetData sheetId="16955"/>
      <sheetData sheetId="16956"/>
      <sheetData sheetId="16957"/>
      <sheetData sheetId="16958"/>
      <sheetData sheetId="16959"/>
      <sheetData sheetId="16960"/>
      <sheetData sheetId="16961"/>
      <sheetData sheetId="16962"/>
      <sheetData sheetId="16963"/>
      <sheetData sheetId="16964"/>
      <sheetData sheetId="16965"/>
      <sheetData sheetId="16966"/>
      <sheetData sheetId="16967"/>
      <sheetData sheetId="16968"/>
      <sheetData sheetId="16969"/>
      <sheetData sheetId="16970"/>
      <sheetData sheetId="16971"/>
      <sheetData sheetId="16972"/>
      <sheetData sheetId="16973"/>
      <sheetData sheetId="16974"/>
      <sheetData sheetId="16975"/>
      <sheetData sheetId="16976"/>
      <sheetData sheetId="16977"/>
      <sheetData sheetId="16978"/>
      <sheetData sheetId="16979"/>
      <sheetData sheetId="16980"/>
      <sheetData sheetId="16981"/>
      <sheetData sheetId="16982"/>
      <sheetData sheetId="16983"/>
      <sheetData sheetId="16984"/>
      <sheetData sheetId="16985"/>
      <sheetData sheetId="16986"/>
      <sheetData sheetId="16987"/>
      <sheetData sheetId="16988"/>
      <sheetData sheetId="16989"/>
      <sheetData sheetId="16990"/>
      <sheetData sheetId="16991"/>
      <sheetData sheetId="16992"/>
      <sheetData sheetId="16993"/>
      <sheetData sheetId="16994"/>
      <sheetData sheetId="16995"/>
      <sheetData sheetId="16996"/>
      <sheetData sheetId="16997"/>
      <sheetData sheetId="16998"/>
      <sheetData sheetId="16999"/>
      <sheetData sheetId="17000"/>
      <sheetData sheetId="17001"/>
      <sheetData sheetId="17002"/>
      <sheetData sheetId="17003"/>
      <sheetData sheetId="17004"/>
      <sheetData sheetId="17005"/>
      <sheetData sheetId="17006"/>
      <sheetData sheetId="17007"/>
      <sheetData sheetId="17008"/>
      <sheetData sheetId="17009"/>
      <sheetData sheetId="17010"/>
      <sheetData sheetId="17011"/>
      <sheetData sheetId="17012"/>
      <sheetData sheetId="17013"/>
      <sheetData sheetId="17014"/>
      <sheetData sheetId="17015"/>
      <sheetData sheetId="17016"/>
      <sheetData sheetId="17017"/>
      <sheetData sheetId="17018"/>
      <sheetData sheetId="17019"/>
      <sheetData sheetId="17020"/>
      <sheetData sheetId="17021"/>
      <sheetData sheetId="17022"/>
      <sheetData sheetId="17023"/>
      <sheetData sheetId="17024"/>
      <sheetData sheetId="17025"/>
      <sheetData sheetId="17026"/>
      <sheetData sheetId="17027"/>
      <sheetData sheetId="17028">
        <row r="3">
          <cell r="A3" t="str">
            <v>Ban hành kèm theo Quyết định số: 237/QĐ-VNPT Net-KHĐT ngày 10/02/2020</v>
          </cell>
        </row>
      </sheetData>
      <sheetData sheetId="17029"/>
      <sheetData sheetId="17030">
        <row r="3">
          <cell r="A3" t="str">
            <v>Ban hành kèm theo Quyết định số: 237/QĐ-VNPT Net-KHĐT ngày 10/02/2020</v>
          </cell>
        </row>
      </sheetData>
      <sheetData sheetId="17031"/>
      <sheetData sheetId="17032"/>
      <sheetData sheetId="17033">
        <row r="3">
          <cell r="A3" t="str">
            <v>Ban hành kèm theo Quyết định số: 237/QĐ-VNPT Net-KHĐT ngày 10/02/2020</v>
          </cell>
        </row>
      </sheetData>
      <sheetData sheetId="17034">
        <row r="3">
          <cell r="A3" t="str">
            <v>Ban hành kèm theo Quyết định số: 237/QĐ-VNPT Net-KHĐT ngày 10/02/2020</v>
          </cell>
        </row>
      </sheetData>
      <sheetData sheetId="17035">
        <row r="3">
          <cell r="A3" t="str">
            <v>Ban hành kèm theo Quyết định số: 237/QĐ-VNPT Net-KHĐT ngày 10/02/2020</v>
          </cell>
        </row>
      </sheetData>
      <sheetData sheetId="17036">
        <row r="3">
          <cell r="A3" t="str">
            <v>Ban hành kèm theo Quyết định số: 237/QĐ-VNPT Net-KHĐT ngày 10/02/2020</v>
          </cell>
        </row>
      </sheetData>
      <sheetData sheetId="17037">
        <row r="3">
          <cell r="A3" t="str">
            <v>Ban hành kèm theo Quyết định số: 237/QĐ-VNPT Net-KHĐT ngày 10/02/2020</v>
          </cell>
        </row>
      </sheetData>
      <sheetData sheetId="17038"/>
      <sheetData sheetId="17039">
        <row r="3">
          <cell r="A3" t="str">
            <v>Ban hành kèm theo Quyết định số: 237/QĐ-VNPT Net-KHĐT ngày 10/02/2020</v>
          </cell>
        </row>
      </sheetData>
      <sheetData sheetId="17040">
        <row r="3">
          <cell r="A3" t="str">
            <v>Ban hành kèm theo Quyết định số: 237/QĐ-VNPT Net-KHĐT ngày 10/02/2020</v>
          </cell>
        </row>
      </sheetData>
      <sheetData sheetId="17041">
        <row r="3">
          <cell r="A3" t="str">
            <v>Ban hành kèm theo Quyết định số: 237/QĐ-VNPT Net-KHĐT ngày 10/02/2020</v>
          </cell>
        </row>
      </sheetData>
      <sheetData sheetId="17042"/>
      <sheetData sheetId="17043">
        <row r="3">
          <cell r="A3" t="str">
            <v>Ban hành kèm theo Quyết định số: 237/QĐ-VNPT Net-KHĐT ngày 10/02/2020</v>
          </cell>
        </row>
      </sheetData>
      <sheetData sheetId="17044"/>
      <sheetData sheetId="17045">
        <row r="3">
          <cell r="A3" t="str">
            <v>Ban hành kèm theo Quyết định số: 237/QĐ-VNPT Net-KHĐT ngày 10/02/2020</v>
          </cell>
        </row>
      </sheetData>
      <sheetData sheetId="17046"/>
      <sheetData sheetId="17047">
        <row r="3">
          <cell r="A3" t="str">
            <v>Ban hành kèm theo Quyết định số: 237/QĐ-VNPT Net-KHĐT ngày 10/02/2020</v>
          </cell>
        </row>
      </sheetData>
      <sheetData sheetId="17048">
        <row r="3">
          <cell r="A3" t="str">
            <v>Ban hành kèm theo Quyết định số: 237/QĐ-VNPT Net-KHĐT ngày 10/02/2020</v>
          </cell>
        </row>
      </sheetData>
      <sheetData sheetId="17049">
        <row r="3">
          <cell r="A3" t="str">
            <v>Ban hành kèm theo Quyết định số: 237/QĐ-VNPT Net-KHĐT ngày 10/02/2020</v>
          </cell>
        </row>
      </sheetData>
      <sheetData sheetId="17050">
        <row r="3">
          <cell r="A3" t="str">
            <v>Ban hành kèm theo Quyết định số: 237/QĐ-VNPT Net-KHĐT ngày 10/02/2020</v>
          </cell>
        </row>
      </sheetData>
      <sheetData sheetId="17051">
        <row r="3">
          <cell r="A3" t="str">
            <v>Ban hành kèm theo Quyết định số: 237/QĐ-VNPT Net-KHĐT ngày 10/02/2020</v>
          </cell>
        </row>
      </sheetData>
      <sheetData sheetId="17052">
        <row r="3">
          <cell r="A3" t="str">
            <v>Ban hành kèm theo Quyết định số: 237/QĐ-VNPT Net-KHĐT ngày 10/02/2020</v>
          </cell>
        </row>
      </sheetData>
      <sheetData sheetId="17053"/>
      <sheetData sheetId="17054">
        <row r="3">
          <cell r="A3" t="str">
            <v>Ban hành kèm theo Quyết định số: 237/QĐ-VNPT Net-KHĐT ngày 10/02/2020</v>
          </cell>
        </row>
      </sheetData>
      <sheetData sheetId="17055">
        <row r="3">
          <cell r="A3" t="str">
            <v>Ban hành kèm theo Quyết định số: 237/QĐ-VNPT Net-KHĐT ngày 10/02/2020</v>
          </cell>
        </row>
      </sheetData>
      <sheetData sheetId="17056">
        <row r="3">
          <cell r="A3" t="str">
            <v>Ban hành kèm theo Quyết định số: 237/QĐ-VNPT Net-KHĐT ngày 10/02/2020</v>
          </cell>
        </row>
      </sheetData>
      <sheetData sheetId="17057">
        <row r="3">
          <cell r="A3" t="str">
            <v>Ban hành kèm theo Quyết định số: 237/QĐ-VNPT Net-KHĐT ngày 10/02/2020</v>
          </cell>
        </row>
      </sheetData>
      <sheetData sheetId="17058">
        <row r="3">
          <cell r="A3" t="str">
            <v>Ban hành kèm theo Quyết định số: 237/QĐ-VNPT Net-KHĐT ngày 10/02/2020</v>
          </cell>
        </row>
      </sheetData>
      <sheetData sheetId="17059"/>
      <sheetData sheetId="17060">
        <row r="3">
          <cell r="A3" t="str">
            <v>Ban hành kèm theo Quyết định số: 237/QĐ-VNPT Net-KHĐT ngày 10/02/2020</v>
          </cell>
        </row>
      </sheetData>
      <sheetData sheetId="17061">
        <row r="3">
          <cell r="A3" t="str">
            <v>Ban hành kèm theo Quyết định số: 237/QĐ-VNPT Net-KHĐT ngày 10/02/2020</v>
          </cell>
        </row>
      </sheetData>
      <sheetData sheetId="17062">
        <row r="3">
          <cell r="A3" t="str">
            <v>Ban hành kèm theo Quyết định số: 237/QĐ-VNPT Net-KHĐT ngày 10/02/2020</v>
          </cell>
        </row>
      </sheetData>
      <sheetData sheetId="17063">
        <row r="3">
          <cell r="A3" t="str">
            <v>Ban hành kèm theo Quyết định số: 237/QĐ-VNPT Net-KHĐT ngày 10/02/2020</v>
          </cell>
        </row>
      </sheetData>
      <sheetData sheetId="17064">
        <row r="3">
          <cell r="A3" t="str">
            <v>Ban hành kèm theo Quyết định số: 237/QĐ-VNPT Net-KHĐT ngày 10/02/2020</v>
          </cell>
        </row>
      </sheetData>
      <sheetData sheetId="17065">
        <row r="3">
          <cell r="A3" t="str">
            <v>Ban hành kèm theo Quyết định số: 237/QĐ-VNPT Net-KHĐT ngày 10/02/2020</v>
          </cell>
        </row>
      </sheetData>
      <sheetData sheetId="17066">
        <row r="3">
          <cell r="A3" t="str">
            <v>Ban hành kèm theo Quyết định số: 237/QĐ-VNPT Net-KHĐT ngày 10/02/2020</v>
          </cell>
        </row>
      </sheetData>
      <sheetData sheetId="17067">
        <row r="3">
          <cell r="A3" t="str">
            <v>Ban hành kèm theo Quyết định số: 237/QĐ-VNPT Net-KHĐT ngày 10/02/2020</v>
          </cell>
        </row>
      </sheetData>
      <sheetData sheetId="17068"/>
      <sheetData sheetId="17069">
        <row r="3">
          <cell r="A3" t="str">
            <v>Ban hành kèm theo Quyết định số: 237/QĐ-VNPT Net-KHĐT ngày 10/02/2020</v>
          </cell>
        </row>
      </sheetData>
      <sheetData sheetId="17070">
        <row r="3">
          <cell r="A3" t="str">
            <v>Ban hành kèm theo Quyết định số: 237/QĐ-VNPT Net-KHĐT ngày 10/02/2020</v>
          </cell>
        </row>
      </sheetData>
      <sheetData sheetId="17071">
        <row r="3">
          <cell r="A3" t="str">
            <v>Ban hành kèm theo Quyết định số: 237/QĐ-VNPT Net-KHĐT ngày 10/02/2020</v>
          </cell>
        </row>
      </sheetData>
      <sheetData sheetId="17072">
        <row r="3">
          <cell r="A3" t="str">
            <v>Ban hành kèm theo Quyết định số: 237/QĐ-VNPT Net-KHĐT ngày 10/02/2020</v>
          </cell>
        </row>
      </sheetData>
      <sheetData sheetId="17073">
        <row r="3">
          <cell r="A3" t="str">
            <v>Ban hành kèm theo Quyết định số: 237/QĐ-VNPT Net-KHĐT ngày 10/02/2020</v>
          </cell>
        </row>
      </sheetData>
      <sheetData sheetId="17074"/>
      <sheetData sheetId="17075">
        <row r="3">
          <cell r="A3" t="str">
            <v>Ban hành kèm theo Quyết định số: 237/QĐ-VNPT Net-KHĐT ngày 10/02/2020</v>
          </cell>
        </row>
      </sheetData>
      <sheetData sheetId="17076">
        <row r="3">
          <cell r="A3" t="str">
            <v>Ban hành kèm theo Quyết định số: 237/QĐ-VNPT Net-KHĐT ngày 10/02/2020</v>
          </cell>
        </row>
      </sheetData>
      <sheetData sheetId="17077">
        <row r="3">
          <cell r="A3" t="str">
            <v>Ban hành kèm theo Quyết định số: 237/QĐ-VNPT Net-KHĐT ngày 10/02/2020</v>
          </cell>
        </row>
      </sheetData>
      <sheetData sheetId="17078">
        <row r="3">
          <cell r="A3" t="str">
            <v>Ban hành kèm theo Quyết định số: 237/QĐ-VNPT Net-KHĐT ngày 10/02/2020</v>
          </cell>
        </row>
      </sheetData>
      <sheetData sheetId="17079">
        <row r="3">
          <cell r="A3" t="str">
            <v>Ban hành kèm theo Quyết định số: 237/QĐ-VNPT Net-KHĐT ngày 10/02/2020</v>
          </cell>
        </row>
      </sheetData>
      <sheetData sheetId="17080">
        <row r="3">
          <cell r="A3" t="str">
            <v>Ban hành kèm theo Quyết định số: 237/QĐ-VNPT Net-KHĐT ngày 10/02/2020</v>
          </cell>
        </row>
      </sheetData>
      <sheetData sheetId="17081">
        <row r="3">
          <cell r="A3" t="str">
            <v>Ban hành kèm theo Quyết định số: 237/QĐ-VNPT Net-KHĐT ngày 10/02/2020</v>
          </cell>
        </row>
      </sheetData>
      <sheetData sheetId="17082">
        <row r="3">
          <cell r="A3" t="str">
            <v>Ban hành kèm theo Quyết định số: 237/QĐ-VNPT Net-KHĐT ngày 10/02/2020</v>
          </cell>
        </row>
      </sheetData>
      <sheetData sheetId="17083">
        <row r="3">
          <cell r="A3" t="str">
            <v>Ban hành kèm theo Quyết định số: 237/QĐ-VNPT Net-KHĐT ngày 10/02/2020</v>
          </cell>
        </row>
      </sheetData>
      <sheetData sheetId="17084">
        <row r="3">
          <cell r="A3" t="str">
            <v>Ban hành kèm theo Quyết định số: 237/QĐ-VNPT Net-KHĐT ngày 10/02/2020</v>
          </cell>
        </row>
      </sheetData>
      <sheetData sheetId="17085">
        <row r="3">
          <cell r="A3" t="str">
            <v>Ban hành kèm theo Quyết định số: 237/QĐ-VNPT Net-KHĐT ngày 10/02/2020</v>
          </cell>
        </row>
      </sheetData>
      <sheetData sheetId="17086">
        <row r="3">
          <cell r="A3" t="str">
            <v>Ban hành kèm theo Quyết định số: 237/QĐ-VNPT Net-KHĐT ngày 10/02/2020</v>
          </cell>
        </row>
      </sheetData>
      <sheetData sheetId="17087">
        <row r="3">
          <cell r="A3" t="str">
            <v>Ban hành kèm theo Quyết định số: 237/QĐ-VNPT Net-KHĐT ngày 10/02/2020</v>
          </cell>
        </row>
      </sheetData>
      <sheetData sheetId="17088">
        <row r="3">
          <cell r="A3" t="str">
            <v>Ban hành kèm theo Quyết định số: 237/QĐ-VNPT Net-KHĐT ngày 10/02/2020</v>
          </cell>
        </row>
      </sheetData>
      <sheetData sheetId="17089"/>
      <sheetData sheetId="17090">
        <row r="3">
          <cell r="A3" t="str">
            <v>Ban hành kèm theo Quyết định số: 237/QĐ-VNPT Net-KHĐT ngày 10/02/2020</v>
          </cell>
        </row>
      </sheetData>
      <sheetData sheetId="17091">
        <row r="3">
          <cell r="A3" t="str">
            <v>Ban hành kèm theo Quyết định số: 237/QĐ-VNPT Net-KHĐT ngày 10/02/2020</v>
          </cell>
        </row>
      </sheetData>
      <sheetData sheetId="17092">
        <row r="3">
          <cell r="A3" t="str">
            <v>Ban hành kèm theo Quyết định số: 237/QĐ-VNPT Net-KHĐT ngày 10/02/2020</v>
          </cell>
        </row>
      </sheetData>
      <sheetData sheetId="17093">
        <row r="3">
          <cell r="A3" t="str">
            <v>Ban hành kèm theo Quyết định số: 237/QĐ-VNPT Net-KHĐT ngày 10/02/2020</v>
          </cell>
        </row>
      </sheetData>
      <sheetData sheetId="17094">
        <row r="3">
          <cell r="A3" t="str">
            <v>Ban hành kèm theo Quyết định số: 237/QĐ-VNPT Net-KHĐT ngày 10/02/2020</v>
          </cell>
        </row>
      </sheetData>
      <sheetData sheetId="17095">
        <row r="3">
          <cell r="A3" t="str">
            <v>Ban hành kèm theo Quyết định số: 237/QĐ-VNPT Net-KHĐT ngày 10/02/2020</v>
          </cell>
        </row>
      </sheetData>
      <sheetData sheetId="17096">
        <row r="3">
          <cell r="A3" t="str">
            <v>Ban hành kèm theo Quyết định số: 237/QĐ-VNPT Net-KHĐT ngày 10/02/2020</v>
          </cell>
        </row>
      </sheetData>
      <sheetData sheetId="17097">
        <row r="3">
          <cell r="A3" t="str">
            <v>Ban hành kèm theo Quyết định số: 237/QĐ-VNPT Net-KHĐT ngày 10/02/2020</v>
          </cell>
        </row>
      </sheetData>
      <sheetData sheetId="17098">
        <row r="3">
          <cell r="A3" t="str">
            <v>Ban hành kèm theo Quyết định số: 237/QĐ-VNPT Net-KHĐT ngày 10/02/2020</v>
          </cell>
        </row>
      </sheetData>
      <sheetData sheetId="17099">
        <row r="3">
          <cell r="A3" t="str">
            <v>Ban hành kèm theo Quyết định số: 237/QĐ-VNPT Net-KHĐT ngày 10/02/2020</v>
          </cell>
        </row>
      </sheetData>
      <sheetData sheetId="17100">
        <row r="3">
          <cell r="A3" t="str">
            <v>Ban hành kèm theo Quyết định số: 237/QĐ-VNPT Net-KHĐT ngày 10/02/2020</v>
          </cell>
        </row>
      </sheetData>
      <sheetData sheetId="17101">
        <row r="3">
          <cell r="A3" t="str">
            <v>Ban hành kèm theo Quyết định số: 237/QĐ-VNPT Net-KHĐT ngày 10/02/2020</v>
          </cell>
        </row>
      </sheetData>
      <sheetData sheetId="17102">
        <row r="3">
          <cell r="A3" t="str">
            <v>Ban hành kèm theo Quyết định số: 237/QĐ-VNPT Net-KHĐT ngày 10/02/2020</v>
          </cell>
        </row>
      </sheetData>
      <sheetData sheetId="17103">
        <row r="3">
          <cell r="A3" t="str">
            <v>Ban hành kèm theo Quyết định số: 237/QĐ-VNPT Net-KHĐT ngày 10/02/2020</v>
          </cell>
        </row>
      </sheetData>
      <sheetData sheetId="17104">
        <row r="3">
          <cell r="A3" t="str">
            <v>Ban hành kèm theo Quyết định số: 237/QĐ-VNPT Net-KHĐT ngày 10/02/2020</v>
          </cell>
        </row>
      </sheetData>
      <sheetData sheetId="17105"/>
      <sheetData sheetId="17106">
        <row r="3">
          <cell r="A3" t="str">
            <v>Ban hành kèm theo Quyết định số: 237/QĐ-VNPT Net-KHĐT ngày 10/02/2020</v>
          </cell>
        </row>
      </sheetData>
      <sheetData sheetId="17107">
        <row r="3">
          <cell r="A3" t="str">
            <v>Ban hành kèm theo Quyết định số: 237/QĐ-VNPT Net-KHĐT ngày 10/02/2020</v>
          </cell>
        </row>
      </sheetData>
      <sheetData sheetId="17108">
        <row r="3">
          <cell r="A3" t="str">
            <v>Ban hành kèm theo Quyết định số: 237/QĐ-VNPT Net-KHĐT ngày 10/02/2020</v>
          </cell>
        </row>
      </sheetData>
      <sheetData sheetId="17109" refreshError="1"/>
      <sheetData sheetId="17110" refreshError="1"/>
      <sheetData sheetId="17111" refreshError="1"/>
      <sheetData sheetId="17112" refreshError="1"/>
      <sheetData sheetId="17113">
        <row r="3">
          <cell r="A3" t="str">
            <v>Ban hành kèm theo Quyết định số: 237/QĐ-VNPT Net-KHĐT ngày 10/02/2020</v>
          </cell>
        </row>
      </sheetData>
      <sheetData sheetId="17114"/>
      <sheetData sheetId="17115">
        <row r="3">
          <cell r="A3" t="str">
            <v>Ban hành kèm theo Quyết định số: 237/QĐ-VNPT Net-KHĐT ngày 10/02/2020</v>
          </cell>
        </row>
      </sheetData>
      <sheetData sheetId="17116" refreshError="1"/>
      <sheetData sheetId="17117" refreshError="1"/>
      <sheetData sheetId="17118" refreshError="1"/>
      <sheetData sheetId="17119" refreshError="1"/>
      <sheetData sheetId="17120" refreshError="1"/>
      <sheetData sheetId="17121" refreshError="1"/>
      <sheetData sheetId="17122" refreshError="1"/>
      <sheetData sheetId="17123" refreshError="1"/>
      <sheetData sheetId="17124" refreshError="1"/>
      <sheetData sheetId="17125" refreshError="1"/>
      <sheetData sheetId="17126" refreshError="1"/>
      <sheetData sheetId="17127" refreshError="1"/>
      <sheetData sheetId="17128">
        <row r="3">
          <cell r="A3" t="str">
            <v>Ban hành kèm theo Quyết định số: 237/QĐ-VNPT Net-KHĐT ngày 10/02/2020</v>
          </cell>
        </row>
      </sheetData>
      <sheetData sheetId="17129">
        <row r="3">
          <cell r="A3" t="str">
            <v>Ban hành kèm theo Quyết định số: 237/QĐ-VNPT Net-KHĐT ngày 10/02/2020</v>
          </cell>
        </row>
      </sheetData>
      <sheetData sheetId="17130">
        <row r="3">
          <cell r="A3" t="str">
            <v>Ban hành kèm theo Quyết định số: 237/QĐ-VNPT Net-KHĐT ngày 10/02/2020</v>
          </cell>
        </row>
      </sheetData>
      <sheetData sheetId="17131" refreshError="1"/>
      <sheetData sheetId="17132">
        <row r="3">
          <cell r="A3" t="str">
            <v>Ban hành kèm theo Quyết định số: 237/QĐ-VNPT Net-KHĐT ngày 10/02/2020</v>
          </cell>
        </row>
      </sheetData>
      <sheetData sheetId="17133">
        <row r="3">
          <cell r="A3" t="str">
            <v>Ban hành kèm theo Quyết định số: 237/QĐ-VNPT Net-KHĐT ngày 10/02/2020</v>
          </cell>
        </row>
      </sheetData>
      <sheetData sheetId="17134">
        <row r="3">
          <cell r="A3" t="str">
            <v>Ban hành kèm theo Quyết định số: 237/QĐ-VNPT Net-KHĐT ngày 10/02/2020</v>
          </cell>
        </row>
      </sheetData>
      <sheetData sheetId="17135" refreshError="1"/>
      <sheetData sheetId="17136" refreshError="1"/>
      <sheetData sheetId="17137" refreshError="1"/>
      <sheetData sheetId="17138" refreshError="1"/>
      <sheetData sheetId="17139" refreshError="1"/>
      <sheetData sheetId="17140" refreshError="1"/>
      <sheetData sheetId="17141" refreshError="1"/>
      <sheetData sheetId="17142" refreshError="1"/>
      <sheetData sheetId="17143">
        <row r="3">
          <cell r="A3" t="str">
            <v>Ban hành kèm theo Quyết định số: 237/QĐ-VNPT Net-KHĐT ngày 10/02/2020</v>
          </cell>
        </row>
      </sheetData>
      <sheetData sheetId="17144">
        <row r="3">
          <cell r="A3" t="str">
            <v>Ban hành kèm theo Quyết định số: 237/QĐ-VNPT Net-KHĐT ngày 10/02/2020</v>
          </cell>
        </row>
      </sheetData>
      <sheetData sheetId="17145">
        <row r="3">
          <cell r="A3" t="str">
            <v>Ban hành kèm theo Quyết định số: 237/QĐ-VNPT Net-KHĐT ngày 10/02/2020</v>
          </cell>
        </row>
      </sheetData>
      <sheetData sheetId="17146"/>
      <sheetData sheetId="17147">
        <row r="3">
          <cell r="A3" t="str">
            <v>Ban hành kèm theo Quyết định số: 237/QĐ-VNPT Net-KHĐT ngày 10/02/2020</v>
          </cell>
        </row>
      </sheetData>
      <sheetData sheetId="17148" refreshError="1"/>
      <sheetData sheetId="17149" refreshError="1"/>
      <sheetData sheetId="17150" refreshError="1"/>
      <sheetData sheetId="17151" refreshError="1"/>
      <sheetData sheetId="17152" refreshError="1"/>
      <sheetData sheetId="17153" refreshError="1"/>
      <sheetData sheetId="17154" refreshError="1"/>
      <sheetData sheetId="17155" refreshError="1"/>
      <sheetData sheetId="17156" refreshError="1"/>
      <sheetData sheetId="17157" refreshError="1"/>
      <sheetData sheetId="17158" refreshError="1"/>
      <sheetData sheetId="17159" refreshError="1"/>
      <sheetData sheetId="17160" refreshError="1"/>
      <sheetData sheetId="17161" refreshError="1"/>
      <sheetData sheetId="17162" refreshError="1"/>
      <sheetData sheetId="17163" refreshError="1"/>
      <sheetData sheetId="17164">
        <row r="3">
          <cell r="A3" t="str">
            <v>Ban hành kèm theo Quyết định số: 237/QĐ-VNPT Net-KHĐT ngày 10/02/2020</v>
          </cell>
        </row>
      </sheetData>
      <sheetData sheetId="17165">
        <row r="3">
          <cell r="A3" t="str">
            <v>Ban hành kèm theo Quyết định số: 237/QĐ-VNPT Net-KHĐT ngày 10/02/2020</v>
          </cell>
        </row>
      </sheetData>
      <sheetData sheetId="17166">
        <row r="3">
          <cell r="A3" t="str">
            <v>Ban hành kèm theo Quyết định số: 237/QĐ-VNPT Net-KHĐT ngày 10/02/2020</v>
          </cell>
        </row>
      </sheetData>
      <sheetData sheetId="17167"/>
      <sheetData sheetId="17168">
        <row r="3">
          <cell r="A3" t="str">
            <v>Ban hành kèm theo Quyết định số: 237/QĐ-VNPT Net-KHĐT ngày 10/02/2020</v>
          </cell>
        </row>
      </sheetData>
      <sheetData sheetId="17169"/>
      <sheetData sheetId="17170">
        <row r="3">
          <cell r="A3" t="str">
            <v>Ban hành kèm theo Quyết định số: 237/QĐ-VNPT Net-KHĐT ngày 10/02/2020</v>
          </cell>
        </row>
      </sheetData>
      <sheetData sheetId="17171">
        <row r="3">
          <cell r="A3" t="str">
            <v>Ban hành kèm theo Quyết định số: 237/QĐ-VNPT Net-KHĐT ngày 10/02/2020</v>
          </cell>
        </row>
      </sheetData>
      <sheetData sheetId="17172" refreshError="1"/>
      <sheetData sheetId="17173">
        <row r="3">
          <cell r="A3" t="str">
            <v>Ban hành kèm theo Quyết định số: 237/QĐ-VNPT Net-KHĐT ngày 10/02/2020</v>
          </cell>
        </row>
      </sheetData>
      <sheetData sheetId="17174" refreshError="1"/>
      <sheetData sheetId="17175" refreshError="1"/>
      <sheetData sheetId="17176" refreshError="1"/>
      <sheetData sheetId="17177" refreshError="1"/>
      <sheetData sheetId="17178" refreshError="1"/>
      <sheetData sheetId="17179" refreshError="1"/>
      <sheetData sheetId="17180" refreshError="1"/>
      <sheetData sheetId="17181">
        <row r="3">
          <cell r="A3" t="str">
            <v>Ban hành kèm theo Quyết định số: 237/QĐ-VNPT Net-KHĐT ngày 10/02/2020</v>
          </cell>
        </row>
      </sheetData>
      <sheetData sheetId="17182"/>
      <sheetData sheetId="17183">
        <row r="3">
          <cell r="A3" t="str">
            <v>Ban hành kèm theo Quyết định số: 237/QĐ-VNPT Net-KHĐT ngày 10/02/2020</v>
          </cell>
        </row>
      </sheetData>
      <sheetData sheetId="17184"/>
      <sheetData sheetId="17185">
        <row r="3">
          <cell r="A3" t="str">
            <v>Ban hành kèm theo Quyết định số: 237/QĐ-VNPT Net-KHĐT ngày 10/02/2020</v>
          </cell>
        </row>
      </sheetData>
      <sheetData sheetId="17186"/>
      <sheetData sheetId="17187"/>
      <sheetData sheetId="17188"/>
      <sheetData sheetId="17189">
        <row r="3">
          <cell r="A3" t="str">
            <v>Ban hành kèm theo Quyết định số: 237/QĐ-VNPT Net-KHĐT ngày 10/02/2020</v>
          </cell>
        </row>
      </sheetData>
      <sheetData sheetId="17190">
        <row r="3">
          <cell r="A3" t="str">
            <v>Ban hành kèm theo Quyết định số: 237/QĐ-VNPT Net-KHĐT ngày 10/02/2020</v>
          </cell>
        </row>
      </sheetData>
      <sheetData sheetId="17191">
        <row r="3">
          <cell r="A3" t="str">
            <v>Ban hành kèm theo Quyết định số: 237/QĐ-VNPT Net-KHĐT ngày 10/02/2020</v>
          </cell>
        </row>
      </sheetData>
      <sheetData sheetId="17192"/>
      <sheetData sheetId="17193"/>
      <sheetData sheetId="17194" refreshError="1"/>
      <sheetData sheetId="17195" refreshError="1"/>
      <sheetData sheetId="17196" refreshError="1"/>
      <sheetData sheetId="17197" refreshError="1"/>
      <sheetData sheetId="17198" refreshError="1"/>
      <sheetData sheetId="17199" refreshError="1"/>
      <sheetData sheetId="17200" refreshError="1"/>
      <sheetData sheetId="17201" refreshError="1"/>
      <sheetData sheetId="17202">
        <row r="3">
          <cell r="A3" t="str">
            <v>Ban hành kèm theo Quyết định số: 237/QĐ-VNPT Net-KHĐT ngày 10/02/2020</v>
          </cell>
        </row>
      </sheetData>
      <sheetData sheetId="17203" refreshError="1"/>
      <sheetData sheetId="17204" refreshError="1"/>
      <sheetData sheetId="17205" refreshError="1"/>
      <sheetData sheetId="17206" refreshError="1"/>
      <sheetData sheetId="17207" refreshError="1"/>
      <sheetData sheetId="17208" refreshError="1"/>
      <sheetData sheetId="17209" refreshError="1"/>
      <sheetData sheetId="17210" refreshError="1"/>
      <sheetData sheetId="17211" refreshError="1"/>
      <sheetData sheetId="17212"/>
      <sheetData sheetId="17213" refreshError="1"/>
      <sheetData sheetId="17214" refreshError="1"/>
      <sheetData sheetId="17215" refreshError="1"/>
      <sheetData sheetId="17216" refreshError="1"/>
      <sheetData sheetId="17217" refreshError="1"/>
      <sheetData sheetId="17218" refreshError="1"/>
      <sheetData sheetId="17219" refreshError="1"/>
      <sheetData sheetId="17220"/>
      <sheetData sheetId="17221" refreshError="1"/>
      <sheetData sheetId="17222" refreshError="1"/>
      <sheetData sheetId="17223"/>
      <sheetData sheetId="17224" refreshError="1"/>
      <sheetData sheetId="17225" refreshError="1"/>
      <sheetData sheetId="17226" refreshError="1"/>
      <sheetData sheetId="17227">
        <row r="3">
          <cell r="A3" t="str">
            <v>Ban hành kèm theo Quyết định số: 237/QĐ-VNPT Net-KHĐT ngày 10/02/2020</v>
          </cell>
        </row>
      </sheetData>
      <sheetData sheetId="17228"/>
      <sheetData sheetId="17229"/>
      <sheetData sheetId="17230"/>
      <sheetData sheetId="17231">
        <row r="3">
          <cell r="A3" t="str">
            <v>Ban hành kèm theo Quyết định số: 237/QĐ-VNPT Net-KHĐT ngày 10/02/2020</v>
          </cell>
        </row>
      </sheetData>
      <sheetData sheetId="17232">
        <row r="3">
          <cell r="A3" t="str">
            <v>Ban hành kèm theo Quyết định số: 237/QĐ-VNPT Net-KHĐT ngày 10/02/2020</v>
          </cell>
        </row>
      </sheetData>
      <sheetData sheetId="17233"/>
      <sheetData sheetId="17234"/>
      <sheetData sheetId="17235"/>
      <sheetData sheetId="17236"/>
      <sheetData sheetId="17237">
        <row r="3">
          <cell r="A3" t="str">
            <v>Ban hành kèm theo Quyết định số: 237/QĐ-VNPT Net-KHĐT ngày 10/02/2020</v>
          </cell>
        </row>
      </sheetData>
      <sheetData sheetId="17238">
        <row r="3">
          <cell r="A3" t="str">
            <v>Ban hành kèm theo Quyết định số: 237/QĐ-VNPT Net-KHĐT ngày 10/02/2020</v>
          </cell>
        </row>
      </sheetData>
      <sheetData sheetId="17239" refreshError="1"/>
      <sheetData sheetId="17240" refreshError="1"/>
      <sheetData sheetId="17241" refreshError="1"/>
      <sheetData sheetId="17242" refreshError="1"/>
      <sheetData sheetId="17243" refreshError="1"/>
      <sheetData sheetId="17244" refreshError="1"/>
      <sheetData sheetId="17245" refreshError="1"/>
      <sheetData sheetId="17246" refreshError="1"/>
      <sheetData sheetId="17247" refreshError="1"/>
      <sheetData sheetId="17248" refreshError="1"/>
      <sheetData sheetId="17249" refreshError="1"/>
      <sheetData sheetId="17250" refreshError="1"/>
      <sheetData sheetId="17251" refreshError="1"/>
      <sheetData sheetId="17252" refreshError="1"/>
      <sheetData sheetId="17253" refreshError="1"/>
      <sheetData sheetId="17254" refreshError="1"/>
      <sheetData sheetId="17255" refreshError="1"/>
      <sheetData sheetId="17256" refreshError="1"/>
      <sheetData sheetId="17257" refreshError="1"/>
      <sheetData sheetId="17258" refreshError="1"/>
      <sheetData sheetId="17259"/>
      <sheetData sheetId="17260"/>
      <sheetData sheetId="17261"/>
      <sheetData sheetId="17262" refreshError="1"/>
      <sheetData sheetId="17263" refreshError="1"/>
      <sheetData sheetId="17264" refreshError="1"/>
      <sheetData sheetId="17265" refreshError="1"/>
      <sheetData sheetId="17266"/>
      <sheetData sheetId="17267" refreshError="1"/>
      <sheetData sheetId="17268" refreshError="1"/>
      <sheetData sheetId="17269" refreshError="1"/>
      <sheetData sheetId="17270" refreshError="1"/>
      <sheetData sheetId="17271" refreshError="1"/>
      <sheetData sheetId="17272" refreshError="1"/>
      <sheetData sheetId="17273" refreshError="1"/>
      <sheetData sheetId="17274" refreshError="1"/>
      <sheetData sheetId="17275" refreshError="1"/>
      <sheetData sheetId="17276" refreshError="1"/>
      <sheetData sheetId="17277" refreshError="1"/>
      <sheetData sheetId="17278"/>
      <sheetData sheetId="17279"/>
      <sheetData sheetId="17280" refreshError="1"/>
      <sheetData sheetId="17281" refreshError="1"/>
      <sheetData sheetId="17282" refreshError="1"/>
      <sheetData sheetId="17283" refreshError="1"/>
      <sheetData sheetId="17284" refreshError="1"/>
      <sheetData sheetId="17285" refreshError="1"/>
      <sheetData sheetId="17286" refreshError="1"/>
      <sheetData sheetId="17287" refreshError="1"/>
      <sheetData sheetId="17288" refreshError="1"/>
      <sheetData sheetId="17289"/>
      <sheetData sheetId="17290" refreshError="1"/>
      <sheetData sheetId="17291" refreshError="1"/>
      <sheetData sheetId="17292" refreshError="1"/>
      <sheetData sheetId="17293" refreshError="1"/>
      <sheetData sheetId="17294" refreshError="1"/>
      <sheetData sheetId="17295" refreshError="1"/>
      <sheetData sheetId="17296" refreshError="1"/>
      <sheetData sheetId="17297" refreshError="1"/>
      <sheetData sheetId="17298" refreshError="1"/>
      <sheetData sheetId="17299" refreshError="1"/>
      <sheetData sheetId="17300" refreshError="1"/>
      <sheetData sheetId="17301" refreshError="1"/>
      <sheetData sheetId="17302" refreshError="1"/>
      <sheetData sheetId="17303" refreshError="1"/>
      <sheetData sheetId="17304" refreshError="1"/>
      <sheetData sheetId="17305" refreshError="1"/>
      <sheetData sheetId="17306" refreshError="1"/>
      <sheetData sheetId="17307" refreshError="1"/>
      <sheetData sheetId="17308" refreshError="1"/>
      <sheetData sheetId="17309" refreshError="1"/>
      <sheetData sheetId="17310" refreshError="1"/>
      <sheetData sheetId="17311" refreshError="1"/>
      <sheetData sheetId="17312" refreshError="1"/>
      <sheetData sheetId="17313" refreshError="1"/>
      <sheetData sheetId="17314" refreshError="1"/>
      <sheetData sheetId="17315" refreshError="1"/>
      <sheetData sheetId="17316"/>
      <sheetData sheetId="17317"/>
      <sheetData sheetId="17318" refreshError="1"/>
      <sheetData sheetId="17319" refreshError="1"/>
      <sheetData sheetId="17320" refreshError="1"/>
      <sheetData sheetId="17321" refreshError="1"/>
      <sheetData sheetId="17322" refreshError="1"/>
      <sheetData sheetId="17323" refreshError="1"/>
      <sheetData sheetId="17324" refreshError="1"/>
      <sheetData sheetId="17325" refreshError="1"/>
      <sheetData sheetId="17326"/>
      <sheetData sheetId="17327"/>
      <sheetData sheetId="17328"/>
      <sheetData sheetId="17329" refreshError="1"/>
      <sheetData sheetId="17330"/>
      <sheetData sheetId="17331"/>
      <sheetData sheetId="17332"/>
      <sheetData sheetId="17333" refreshError="1"/>
      <sheetData sheetId="17334" refreshError="1"/>
      <sheetData sheetId="17335" refreshError="1"/>
      <sheetData sheetId="17336" refreshError="1"/>
      <sheetData sheetId="17337" refreshError="1"/>
      <sheetData sheetId="17338" refreshError="1"/>
      <sheetData sheetId="17339" refreshError="1"/>
      <sheetData sheetId="17340" refreshError="1"/>
      <sheetData sheetId="17341" refreshError="1"/>
      <sheetData sheetId="17342" refreshError="1"/>
      <sheetData sheetId="17343"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uong"/>
      <sheetName val="Tke"/>
      <sheetName val="KL-dao"/>
      <sheetName val="KL-TLap"/>
      <sheetName val="kpTong2"/>
      <sheetName val="Kp-dao"/>
      <sheetName val="kpTLap"/>
      <sheetName val="kpTH"/>
      <sheetName val="TH-KLuon"/>
      <sheetName val="pt-VTu"/>
      <sheetName val="dg-VTu"/>
      <sheetName val="TH-VTu"/>
      <sheetName val="Vat Tu"/>
      <sheetName val="kp-dth"/>
      <sheetName val="xnKLuon"/>
      <sheetName val="dg_VTu"/>
      <sheetName val="DSNVBH"/>
      <sheetName val="NPP"/>
      <sheetName val="DS DOI 02"/>
      <sheetName val="DS DOI 01"/>
      <sheetName val="~         "/>
      <sheetName val="T9"/>
      <sheetName val="T 10"/>
      <sheetName val="T11"/>
      <sheetName val="MTP"/>
      <sheetName val="gia vt,nc,may"/>
      <sheetName val="K-99HDuc"/>
      <sheetName val="Sheet1"/>
      <sheetName val="GVL"/>
      <sheetName val="Lop 10"/>
      <sheetName val="lop6"/>
      <sheetName val="XL4Poppy"/>
      <sheetName val="Tuan_1"/>
      <sheetName val="Tuan_2"/>
      <sheetName val="BCN 15 DAU"/>
      <sheetName val="Tuan_3"/>
      <sheetName val="Tuan_4"/>
      <sheetName val="tuan_5"/>
      <sheetName val="thang 4"/>
      <sheetName val="15_dau"/>
      <sheetName val="BCN 15 CTHANG"/>
      <sheetName val="15_cuoi"/>
      <sheetName val=" GTTK. CTHANG"/>
      <sheetName val="DON GIA CAN THO"/>
      <sheetName val="NHAP"/>
      <sheetName val="KL)dao"/>
      <sheetName val="D_x0013_ DOI 02"/>
      <sheetName val="PL- Don gia"/>
      <sheetName val="dtxl"/>
      <sheetName val="THVT"/>
      <sheetName val="PTDM"/>
      <sheetName val="QMCT"/>
      <sheetName val="Gia_GC_Satthep"/>
      <sheetName val="NEW-PANEL"/>
      <sheetName val="DG"/>
      <sheetName val="dg-VTw"/>
    </sheetNames>
    <sheetDataSet>
      <sheetData sheetId="0"/>
      <sheetData sheetId="1"/>
      <sheetData sheetId="2"/>
      <sheetData sheetId="3"/>
      <sheetData sheetId="4" refreshError="1"/>
      <sheetData sheetId="5"/>
      <sheetData sheetId="6"/>
      <sheetData sheetId="7" refreshError="1"/>
      <sheetData sheetId="8"/>
      <sheetData sheetId="9"/>
      <sheetData sheetId="10" refreshError="1">
        <row r="6">
          <cell r="C6" t="str">
            <v>BL10-48</v>
          </cell>
          <cell r="D6" t="str">
            <v>Caùi</v>
          </cell>
          <cell r="E6">
            <v>6000</v>
          </cell>
        </row>
        <row r="7">
          <cell r="C7" t="str">
            <v>BOTDA</v>
          </cell>
          <cell r="D7" t="str">
            <v>Kg</v>
          </cell>
          <cell r="E7">
            <v>320</v>
          </cell>
        </row>
        <row r="8">
          <cell r="C8" t="str">
            <v>BUYDOI</v>
          </cell>
          <cell r="D8" t="str">
            <v>Caùi</v>
          </cell>
          <cell r="E8">
            <v>90000</v>
          </cell>
        </row>
        <row r="9">
          <cell r="C9" t="str">
            <v>BUYDON</v>
          </cell>
          <cell r="D9" t="str">
            <v>Caùi</v>
          </cell>
          <cell r="E9">
            <v>70000</v>
          </cell>
        </row>
        <row r="10">
          <cell r="C10" t="str">
            <v>NABDOI</v>
          </cell>
          <cell r="D10" t="str">
            <v>Caùi</v>
          </cell>
          <cell r="E10">
            <v>56000</v>
          </cell>
        </row>
        <row r="11">
          <cell r="C11" t="str">
            <v>NABDON</v>
          </cell>
          <cell r="D11" t="str">
            <v>Caùi</v>
          </cell>
          <cell r="E11">
            <v>44000</v>
          </cell>
        </row>
        <row r="12">
          <cell r="C12" t="str">
            <v>CAT</v>
          </cell>
          <cell r="D12" t="str">
            <v>M3</v>
          </cell>
          <cell r="E12">
            <v>40026</v>
          </cell>
        </row>
        <row r="13">
          <cell r="C13" t="str">
            <v>CPSD</v>
          </cell>
          <cell r="D13" t="str">
            <v>M3</v>
          </cell>
          <cell r="E13">
            <v>55000</v>
          </cell>
        </row>
        <row r="14">
          <cell r="C14" t="str">
            <v>CUA-B40</v>
          </cell>
          <cell r="D14" t="str">
            <v>M2</v>
          </cell>
          <cell r="E14">
            <v>280000</v>
          </cell>
        </row>
        <row r="15">
          <cell r="C15" t="str">
            <v>GMK70D</v>
          </cell>
          <cell r="D15" t="str">
            <v>Caùi</v>
          </cell>
          <cell r="E15">
            <v>35000</v>
          </cell>
        </row>
        <row r="16">
          <cell r="C16" t="str">
            <v>GMK70N</v>
          </cell>
          <cell r="D16" t="str">
            <v>Caùi</v>
          </cell>
          <cell r="E16">
            <v>25000</v>
          </cell>
        </row>
        <row r="17">
          <cell r="C17" t="str">
            <v>GS-MK</v>
          </cell>
          <cell r="D17" t="str">
            <v>kg</v>
          </cell>
          <cell r="E17">
            <v>9500</v>
          </cell>
        </row>
        <row r="18">
          <cell r="C18" t="str">
            <v>GOVAN</v>
          </cell>
          <cell r="D18" t="str">
            <v>M3</v>
          </cell>
          <cell r="E18">
            <v>2200000</v>
          </cell>
        </row>
        <row r="19">
          <cell r="C19" t="str">
            <v>KEM1MM</v>
          </cell>
          <cell r="D19" t="str">
            <v>Kg</v>
          </cell>
          <cell r="E19">
            <v>6000</v>
          </cell>
        </row>
        <row r="20">
          <cell r="C20" t="str">
            <v>LUOI-B40</v>
          </cell>
          <cell r="D20" t="str">
            <v>M2</v>
          </cell>
          <cell r="E20">
            <v>25000</v>
          </cell>
        </row>
        <row r="21">
          <cell r="C21" t="str">
            <v>OXY</v>
          </cell>
          <cell r="D21" t="str">
            <v>Chai</v>
          </cell>
          <cell r="E21">
            <v>40000</v>
          </cell>
        </row>
        <row r="22">
          <cell r="C22" t="str">
            <v>QUEHAN</v>
          </cell>
          <cell r="D22" t="str">
            <v>Kg</v>
          </cell>
          <cell r="E22">
            <v>9000</v>
          </cell>
        </row>
        <row r="23">
          <cell r="C23" t="str">
            <v>SON-CS</v>
          </cell>
          <cell r="D23" t="str">
            <v>Kg</v>
          </cell>
          <cell r="E23">
            <v>16000</v>
          </cell>
        </row>
        <row r="24">
          <cell r="C24" t="str">
            <v>SOI</v>
          </cell>
          <cell r="D24" t="str">
            <v>Kg</v>
          </cell>
          <cell r="E24">
            <v>600</v>
          </cell>
        </row>
        <row r="25">
          <cell r="C25" t="str">
            <v>THEP-HINH</v>
          </cell>
          <cell r="D25" t="str">
            <v>Kg</v>
          </cell>
          <cell r="E25">
            <v>4700</v>
          </cell>
        </row>
        <row r="26">
          <cell r="C26" t="str">
            <v>THEP-TRON</v>
          </cell>
          <cell r="D26" t="str">
            <v>Kg</v>
          </cell>
          <cell r="E26">
            <v>4450</v>
          </cell>
        </row>
        <row r="27">
          <cell r="C27" t="str">
            <v>THEP-10</v>
          </cell>
          <cell r="D27" t="str">
            <v>Kg</v>
          </cell>
          <cell r="E27">
            <v>4350</v>
          </cell>
        </row>
        <row r="28">
          <cell r="C28" t="str">
            <v>XM</v>
          </cell>
          <cell r="D28" t="str">
            <v>Kg</v>
          </cell>
          <cell r="E28">
            <v>1020</v>
          </cell>
        </row>
        <row r="29">
          <cell r="C29" t="str">
            <v>XM-TR</v>
          </cell>
          <cell r="D29" t="str">
            <v>Kg</v>
          </cell>
          <cell r="E29">
            <v>1900</v>
          </cell>
        </row>
        <row r="30">
          <cell r="C30" t="str">
            <v>XANG</v>
          </cell>
          <cell r="D30" t="str">
            <v>Kg</v>
          </cell>
          <cell r="E30">
            <v>4400</v>
          </cell>
        </row>
        <row r="31">
          <cell r="C31" t="str">
            <v>DINH</v>
          </cell>
          <cell r="D31" t="str">
            <v>Kg</v>
          </cell>
          <cell r="E31">
            <v>6000</v>
          </cell>
        </row>
        <row r="32">
          <cell r="C32" t="str">
            <v>DA-015</v>
          </cell>
          <cell r="D32" t="str">
            <v>M3</v>
          </cell>
          <cell r="E32">
            <v>100000</v>
          </cell>
        </row>
        <row r="33">
          <cell r="C33" t="str">
            <v>DA-05</v>
          </cell>
          <cell r="D33" t="str">
            <v>M3</v>
          </cell>
          <cell r="E33">
            <v>100000</v>
          </cell>
        </row>
        <row r="34">
          <cell r="C34" t="str">
            <v>DA1-2</v>
          </cell>
          <cell r="D34" t="str">
            <v>M3</v>
          </cell>
          <cell r="E34">
            <v>140000</v>
          </cell>
        </row>
        <row r="35">
          <cell r="C35" t="str">
            <v>DA2-4</v>
          </cell>
          <cell r="D35" t="str">
            <v>M3</v>
          </cell>
          <cell r="E35">
            <v>135000</v>
          </cell>
        </row>
        <row r="36">
          <cell r="C36" t="str">
            <v>DA4-6</v>
          </cell>
          <cell r="D36" t="str">
            <v>M3</v>
          </cell>
          <cell r="E36">
            <v>115000</v>
          </cell>
        </row>
        <row r="37">
          <cell r="C37" t="str">
            <v>DHCUON</v>
          </cell>
          <cell r="D37" t="str">
            <v>M2</v>
          </cell>
          <cell r="E37">
            <v>220000</v>
          </cell>
        </row>
        <row r="38">
          <cell r="C38" t="str">
            <v>DAT-DEN</v>
          </cell>
          <cell r="D38" t="str">
            <v>Kg</v>
          </cell>
          <cell r="E38">
            <v>7000</v>
          </cell>
        </row>
        <row r="39">
          <cell r="C39" t="str">
            <v>COC-TRAM</v>
          </cell>
          <cell r="D39" t="str">
            <v>m</v>
          </cell>
          <cell r="E39">
            <v>2750</v>
          </cell>
        </row>
        <row r="40">
          <cell r="C40" t="str">
            <v>CU-TRAM</v>
          </cell>
          <cell r="D40" t="str">
            <v>Caây</v>
          </cell>
          <cell r="E40">
            <v>11000</v>
          </cell>
        </row>
        <row r="41">
          <cell r="C41" t="str">
            <v>DAY-KEM</v>
          </cell>
          <cell r="D41" t="str">
            <v>Kg</v>
          </cell>
          <cell r="E41">
            <v>6000</v>
          </cell>
        </row>
        <row r="42">
          <cell r="C42" t="str">
            <v>GACH-THE</v>
          </cell>
          <cell r="D42" t="str">
            <v>Vieân</v>
          </cell>
          <cell r="E42">
            <v>220</v>
          </cell>
        </row>
        <row r="43">
          <cell r="C43" t="str">
            <v>GB-XM20</v>
          </cell>
          <cell r="D43" t="str">
            <v>Vieân</v>
          </cell>
          <cell r="E43">
            <v>2800</v>
          </cell>
        </row>
        <row r="44">
          <cell r="C44" t="str">
            <v>CERA20X15</v>
          </cell>
          <cell r="D44" t="str">
            <v>Vieân</v>
          </cell>
          <cell r="E44">
            <v>2600</v>
          </cell>
        </row>
        <row r="45">
          <cell r="C45" t="str">
            <v>G-CSAU</v>
          </cell>
          <cell r="D45" t="str">
            <v>M2</v>
          </cell>
          <cell r="E45">
            <v>88000</v>
          </cell>
        </row>
        <row r="46">
          <cell r="C46" t="str">
            <v>GO-VKHUO</v>
          </cell>
          <cell r="D46" t="str">
            <v>m3</v>
          </cell>
          <cell r="E46">
            <v>2200000</v>
          </cell>
        </row>
        <row r="47">
          <cell r="C47" t="str">
            <v>DAN-BT</v>
          </cell>
          <cell r="D47" t="str">
            <v>Caùi</v>
          </cell>
          <cell r="E47">
            <v>28000</v>
          </cell>
        </row>
        <row r="48">
          <cell r="C48" t="str">
            <v>BTNN</v>
          </cell>
          <cell r="D48" t="str">
            <v>Taán</v>
          </cell>
          <cell r="E48">
            <v>320000</v>
          </cell>
        </row>
        <row r="49">
          <cell r="C49" t="str">
            <v>CUI</v>
          </cell>
          <cell r="D49" t="str">
            <v>Ster</v>
          </cell>
          <cell r="E49">
            <v>160000</v>
          </cell>
        </row>
        <row r="50">
          <cell r="C50" t="str">
            <v>MAZUT</v>
          </cell>
          <cell r="D50" t="str">
            <v>Kg</v>
          </cell>
          <cell r="E50">
            <v>3400</v>
          </cell>
        </row>
        <row r="51">
          <cell r="C51" t="str">
            <v>NHUADAC</v>
          </cell>
          <cell r="D51" t="str">
            <v>Kg</v>
          </cell>
          <cell r="E51">
            <v>2450</v>
          </cell>
        </row>
        <row r="52">
          <cell r="C52" t="str">
            <v>NEPGO</v>
          </cell>
          <cell r="D52" t="str">
            <v>m</v>
          </cell>
          <cell r="E52">
            <v>2500</v>
          </cell>
        </row>
        <row r="53">
          <cell r="C53" t="str">
            <v>0X4</v>
          </cell>
          <cell r="D53" t="str">
            <v>m3</v>
          </cell>
          <cell r="E53">
            <v>100000</v>
          </cell>
        </row>
        <row r="55">
          <cell r="C55" t="str">
            <v>SON-CS</v>
          </cell>
          <cell r="D55" t="str">
            <v>Kg</v>
          </cell>
          <cell r="E55">
            <v>16000</v>
          </cell>
        </row>
      </sheetData>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 sheetId="23"/>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tdg"/>
      <sheetName val="VT,NC,M"/>
      <sheetName val="dt"/>
      <sheetName val="Sheet3"/>
      <sheetName val="dt (2)"/>
      <sheetName val="XL4Poppy"/>
      <sheetName val="gia vt,nc,may"/>
      <sheetName val="THKP"/>
      <sheetName val="2.withQSXK"/>
      <sheetName val="Năm"/>
      <sheetName val="Thời gian"/>
      <sheetName val="Tỉnh"/>
      <sheetName val="dg-VTu"/>
      <sheetName val="MTL$-INTER"/>
    </sheetNames>
    <sheetDataSet>
      <sheetData sheetId="0">
        <row r="5">
          <cell r="A5" t="str">
            <v>VT</v>
          </cell>
        </row>
      </sheetData>
      <sheetData sheetId="1" refreshError="1">
        <row r="5">
          <cell r="A5" t="str">
            <v>VT</v>
          </cell>
          <cell r="D5" t="str">
            <v>M</v>
          </cell>
        </row>
        <row r="6">
          <cell r="D6" t="str">
            <v>Maùy bôm BT 50m3/h</v>
          </cell>
          <cell r="E6">
            <v>1533650.26</v>
          </cell>
        </row>
        <row r="7">
          <cell r="D7" t="str">
            <v>Maùy caåu 10T</v>
          </cell>
          <cell r="E7">
            <v>658596.77</v>
          </cell>
        </row>
        <row r="8">
          <cell r="D8" t="str">
            <v>Maùy caét uoán</v>
          </cell>
          <cell r="E8">
            <v>42574.23</v>
          </cell>
        </row>
        <row r="9">
          <cell r="D9" t="str">
            <v>Maùy haøn 15kw</v>
          </cell>
          <cell r="E9">
            <v>59577.600000000006</v>
          </cell>
        </row>
        <row r="10">
          <cell r="D10" t="str">
            <v>Maùy haøn 23Kw</v>
          </cell>
          <cell r="E10">
            <v>82751.66</v>
          </cell>
        </row>
        <row r="11">
          <cell r="D11" t="str">
            <v>Maùy khoan 4,5Kw</v>
          </cell>
          <cell r="E11">
            <v>77397.38</v>
          </cell>
        </row>
        <row r="12">
          <cell r="D12" t="str">
            <v>Maùy ñaàm baøn 1kw</v>
          </cell>
          <cell r="E12">
            <v>34801.75</v>
          </cell>
        </row>
        <row r="13">
          <cell r="D13" t="str">
            <v>Maùy ñaàm baùnh loáp 25T</v>
          </cell>
          <cell r="E13">
            <v>541046.57000000007</v>
          </cell>
        </row>
        <row r="14">
          <cell r="D14" t="str">
            <v>Maùy ñaàm coùc</v>
          </cell>
          <cell r="E14">
            <v>53681.9</v>
          </cell>
        </row>
        <row r="15">
          <cell r="D15" t="str">
            <v>Maùy ñaàm duøi 1,5Kw</v>
          </cell>
          <cell r="E15">
            <v>40077.920000000006</v>
          </cell>
        </row>
        <row r="16">
          <cell r="D16" t="str">
            <v>Maùy ñaøo &lt;=0,8m3</v>
          </cell>
          <cell r="E16">
            <v>755258.43</v>
          </cell>
        </row>
        <row r="17">
          <cell r="D17" t="str">
            <v>Maùy san 110CV</v>
          </cell>
          <cell r="E17">
            <v>625169.97000000009</v>
          </cell>
        </row>
        <row r="18">
          <cell r="D18" t="str">
            <v>Maùy troän 250 lít</v>
          </cell>
          <cell r="E18">
            <v>103011.04000000001</v>
          </cell>
        </row>
        <row r="19">
          <cell r="D19" t="str">
            <v>Maùy troän vöõa 80 lít</v>
          </cell>
          <cell r="E19">
            <v>48464.58</v>
          </cell>
        </row>
        <row r="20">
          <cell r="D20" t="str">
            <v>Maùy uûi 110CV</v>
          </cell>
          <cell r="E20">
            <v>716202.36</v>
          </cell>
        </row>
        <row r="21">
          <cell r="D21" t="str">
            <v>Maùy vaän thaêng 0,8T</v>
          </cell>
          <cell r="E21">
            <v>58309.65</v>
          </cell>
        </row>
        <row r="22">
          <cell r="D22" t="str">
            <v>Maùy, oâ toâ 5T</v>
          </cell>
          <cell r="E22">
            <v>331529.87</v>
          </cell>
        </row>
        <row r="23">
          <cell r="D23" t="str">
            <v>Maùy, oâ toâ töôùi nöôùc 5m3</v>
          </cell>
          <cell r="E23">
            <v>367065.64</v>
          </cell>
        </row>
      </sheetData>
      <sheetData sheetId="2"/>
      <sheetData sheetId="3"/>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VT,NC,M"/>
      <sheetName val="dg-VTu"/>
      <sheetName val="PANEL"/>
      <sheetName val="TONGKE-HT"/>
    </sheetNames>
    <sheetDataSet>
      <sheetData sheetId="0"/>
      <sheetData sheetId="1"/>
      <sheetData sheetId="2"/>
      <sheetData sheetId="3"/>
      <sheetData sheetId="4" refreshError="1"/>
      <sheetData sheetId="5" refreshError="1"/>
      <sheetData sheetId="6" refreshError="1"/>
      <sheetData sheetId="7"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 val="NEW-PANEL"/>
      <sheetName val="Du_lieu"/>
      <sheetName val="DanhMuc"/>
      <sheetName val="IBASE"/>
      <sheetName val="MTL$-INTER"/>
      <sheetName val="THKP"/>
      <sheetName val="gia vt,nc,may"/>
      <sheetName val="LKVL-CK-HT-GD1"/>
      <sheetName val="VT,NC,M"/>
      <sheetName val="1_HAGIANG"/>
      <sheetName val="2_TUYEN_QUANG"/>
      <sheetName val="3_CAOBANG"/>
      <sheetName val="4_LANGSON"/>
      <sheetName val="5_LAOCAI"/>
      <sheetName val="6_YENBAI"/>
      <sheetName val="7_THAI_NGUYEN"/>
      <sheetName val="8_BAC_CAN"/>
      <sheetName val="9_PHU_THO"/>
      <sheetName val="10_VINH_PHUC"/>
      <sheetName val="11_BAC_GIANG"/>
      <sheetName val="12_BAC_NINH"/>
      <sheetName val="13_QUANG_NINH"/>
      <sheetName val="14_HOA_BINH"/>
      <sheetName val="15_SON_LA"/>
      <sheetName val="16_LAI_CHAU"/>
      <sheetName val="17_HA_NOI"/>
      <sheetName val="18_HAI_PHONG"/>
      <sheetName val="19_HAI_DUONG"/>
      <sheetName val="20_HUNG_YEN"/>
      <sheetName val="21_HA_TAY"/>
      <sheetName val="22_THAI_BINH"/>
      <sheetName val="23_NAM_DINH"/>
      <sheetName val="24_HA_NAM"/>
      <sheetName val="25_NINH_BINH"/>
      <sheetName val="26_THANH_HOA"/>
      <sheetName val="27_NGHE_AN"/>
      <sheetName val="28_HA_TINH"/>
      <sheetName val="29_QUANG_BINH"/>
      <sheetName val="30_QUANG_TRI"/>
      <sheetName val="31_THUA_THIEN_HUE"/>
      <sheetName val="32_TP_DA_NANG"/>
      <sheetName val="33_QUANG_NAM"/>
      <sheetName val="34_QUANG_NGAI_"/>
      <sheetName val="35_BINH_DINH"/>
      <sheetName val="36_PHU_YEN"/>
      <sheetName val="37_KHANH_HOA"/>
      <sheetName val="38_DAC_LAC_"/>
      <sheetName val="39_GIA_LAI"/>
      <sheetName val="40_KON_TUM_"/>
      <sheetName val="41_LAM_DONG"/>
      <sheetName val="42_TP_HO_CHI_MINH"/>
      <sheetName val="43_DONG_NAI"/>
      <sheetName val="44_BINH_DUONG"/>
      <sheetName val="45_BINH_PHUOC"/>
      <sheetName val="46_TAY_NINH"/>
      <sheetName val="47_BA_RIA_VT"/>
      <sheetName val="48_NINH_THUAN"/>
      <sheetName val="49_BINH_THUAN_"/>
      <sheetName val="50_LONG_AN"/>
      <sheetName val="51_TIEN_GIANG"/>
      <sheetName val="52_BEN_TRE"/>
      <sheetName val="53_TRA_VINH"/>
      <sheetName val="54_VINH_LONG"/>
      <sheetName val="55_CAN_THO"/>
      <sheetName val="56_SOC_TRANG"/>
      <sheetName val="57_AN_GIANG"/>
      <sheetName val="58_DONG_THAP"/>
      <sheetName val="59_KIEN_GIANG"/>
      <sheetName val="60_BAC_LIEU"/>
      <sheetName val="61_CA_MAU"/>
      <sheetName val="NS"/>
      <sheetName val="J(Priv.Cap)"/>
      <sheetName val="Old Table"/>
      <sheetName val="GVL"/>
      <sheetName val="KH-Q1,Q2,01"/>
      <sheetName val="gia_vt,nc,may"/>
      <sheetName val="2.74"/>
      <sheetName val="dtxl"/>
      <sheetName val="TiÕn ®é thùc hiÖn KC"/>
      <sheetName val="COAT&amp;WRAP-QIOT-#3"/>
      <sheetName val="PNT-QUOT-#3"/>
      <sheetName val="Chiet tinh dz22"/>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GIAXK"/>
      <sheetName val="1.GBQ"/>
      <sheetName val="HS 6 ky tr"/>
      <sheetName val="Sheet2"/>
      <sheetName val="2.withQSXK"/>
      <sheetName val="3.Calculate_XK"/>
      <sheetName val="BC csg XK q4-2020 a H chot"/>
      <sheetName val="BC csg XK q1-2020"/>
      <sheetName val="BC csg XK q2-2020"/>
      <sheetName val="BC csg XK q3-2020"/>
      <sheetName val="BC Q1.2021"/>
      <sheetName val="BC Q2.2021 uoc"/>
      <sheetName val="BC Q2.2021 sobo"/>
      <sheetName val="BC Q3.2021 sobo"/>
      <sheetName val="CSGXK CHỐT CS CHUNG qso moi"/>
      <sheetName val="7 THAI NGUYEN"/>
      <sheetName val="Năm"/>
      <sheetName val="Tỉnh"/>
      <sheetName val="Thời gian"/>
    </sheetNames>
    <sheetDataSet>
      <sheetData sheetId="0"/>
      <sheetData sheetId="1">
        <row r="3">
          <cell r="B3" t="str">
            <v>89</v>
          </cell>
        </row>
      </sheetData>
      <sheetData sheetId="2">
        <row r="3">
          <cell r="G3" t="str">
            <v>020890</v>
          </cell>
        </row>
      </sheetData>
      <sheetData sheetId="3"/>
      <sheetData sheetId="4">
        <row r="4">
          <cell r="C4" t="str">
            <v>01</v>
          </cell>
          <cell r="E4">
            <v>12.063333410128326</v>
          </cell>
        </row>
        <row r="5">
          <cell r="C5">
            <v>2101</v>
          </cell>
          <cell r="E5">
            <v>3.8855101991105903</v>
          </cell>
        </row>
        <row r="6">
          <cell r="C6" t="str">
            <v>030244</v>
          </cell>
          <cell r="E6">
            <v>9.7673411220784432E-5</v>
          </cell>
        </row>
        <row r="7">
          <cell r="C7" t="str">
            <v>030281</v>
          </cell>
          <cell r="E7">
            <v>9.0408485522474539E-5</v>
          </cell>
        </row>
        <row r="8">
          <cell r="C8" t="str">
            <v>030289</v>
          </cell>
          <cell r="E8">
            <v>2.4478434569752657E-3</v>
          </cell>
        </row>
        <row r="9">
          <cell r="C9" t="str">
            <v>030319</v>
          </cell>
          <cell r="E9">
            <v>1.4722310609360462E-3</v>
          </cell>
        </row>
        <row r="10">
          <cell r="C10" t="str">
            <v>030342</v>
          </cell>
          <cell r="E10">
            <v>7.4579780927734531E-4</v>
          </cell>
        </row>
        <row r="11">
          <cell r="C11" t="str">
            <v>030349</v>
          </cell>
          <cell r="E11">
            <v>2.6874806525091072E-2</v>
          </cell>
        </row>
        <row r="12">
          <cell r="C12" t="str">
            <v>030357</v>
          </cell>
          <cell r="E12">
            <v>7.3831569033953335E-3</v>
          </cell>
        </row>
        <row r="13">
          <cell r="C13" t="str">
            <v>030369</v>
          </cell>
          <cell r="E13">
            <v>2.4607698518622103E-3</v>
          </cell>
        </row>
        <row r="14">
          <cell r="C14" t="str">
            <v>030389</v>
          </cell>
          <cell r="E14">
            <v>4.8072379141112349E-2</v>
          </cell>
        </row>
        <row r="15">
          <cell r="C15" t="str">
            <v>030462</v>
          </cell>
          <cell r="E15">
            <v>0.95474783059521651</v>
          </cell>
        </row>
        <row r="16">
          <cell r="C16" t="str">
            <v>030469</v>
          </cell>
          <cell r="E16">
            <v>3.7229785074059936E-3</v>
          </cell>
        </row>
        <row r="17">
          <cell r="C17" t="str">
            <v>030481</v>
          </cell>
          <cell r="E17">
            <v>1.6726296606858568E-2</v>
          </cell>
        </row>
        <row r="18">
          <cell r="C18" t="str">
            <v>030486</v>
          </cell>
          <cell r="E18">
            <v>8.6473921490597637E-5</v>
          </cell>
        </row>
        <row r="19">
          <cell r="C19" t="str">
            <v>030487</v>
          </cell>
          <cell r="E19">
            <v>0.12585932854964554</v>
          </cell>
        </row>
        <row r="20">
          <cell r="C20" t="str">
            <v>030489</v>
          </cell>
          <cell r="E20">
            <v>7.6009162267263189E-2</v>
          </cell>
        </row>
        <row r="21">
          <cell r="C21" t="str">
            <v>030491</v>
          </cell>
          <cell r="E21">
            <v>2.4686026829497548E-3</v>
          </cell>
        </row>
        <row r="22">
          <cell r="C22" t="str">
            <v>030499</v>
          </cell>
          <cell r="E22">
            <v>0.2388262041940262</v>
          </cell>
        </row>
        <row r="23">
          <cell r="C23" t="str">
            <v>030611</v>
          </cell>
          <cell r="E23">
            <v>7.3717151206101981E-3</v>
          </cell>
        </row>
        <row r="24">
          <cell r="C24" t="str">
            <v>030614</v>
          </cell>
          <cell r="E24">
            <v>2.3347292040163364E-2</v>
          </cell>
        </row>
        <row r="25">
          <cell r="C25" t="str">
            <v>030617</v>
          </cell>
          <cell r="E25">
            <v>1.162077779106784</v>
          </cell>
        </row>
        <row r="26">
          <cell r="C26" t="str">
            <v>030619</v>
          </cell>
          <cell r="E26">
            <v>5.2493339373086887E-4</v>
          </cell>
        </row>
        <row r="27">
          <cell r="C27" t="str">
            <v>030749</v>
          </cell>
          <cell r="E27">
            <v>0.14232816244212493</v>
          </cell>
        </row>
        <row r="28">
          <cell r="C28" t="str">
            <v>030759</v>
          </cell>
          <cell r="E28">
            <v>0.10632778826249177</v>
          </cell>
        </row>
        <row r="29">
          <cell r="C29" t="str">
            <v>160411</v>
          </cell>
          <cell r="E29">
            <v>8.4269354503057788E-3</v>
          </cell>
        </row>
        <row r="30">
          <cell r="C30" t="str">
            <v>160412</v>
          </cell>
          <cell r="E30">
            <v>3.2160184661849155E-3</v>
          </cell>
        </row>
        <row r="31">
          <cell r="C31" t="str">
            <v>160419</v>
          </cell>
          <cell r="E31">
            <v>7.3447343304852086E-2</v>
          </cell>
        </row>
        <row r="32">
          <cell r="C32" t="str">
            <v>160420</v>
          </cell>
          <cell r="E32">
            <v>3.2008410594164857E-2</v>
          </cell>
        </row>
        <row r="33">
          <cell r="C33" t="str">
            <v>160510</v>
          </cell>
          <cell r="E33">
            <v>5.0497434473161164E-2</v>
          </cell>
        </row>
        <row r="34">
          <cell r="C34" t="str">
            <v>160521</v>
          </cell>
          <cell r="E34">
            <v>0.4761970674887242</v>
          </cell>
        </row>
        <row r="35">
          <cell r="C35" t="str">
            <v>160529</v>
          </cell>
          <cell r="E35">
            <v>0.26360599831497761</v>
          </cell>
        </row>
        <row r="36">
          <cell r="C36" t="str">
            <v>160555</v>
          </cell>
          <cell r="E36">
            <v>2.1534581314890701E-2</v>
          </cell>
        </row>
        <row r="37">
          <cell r="C37" t="str">
            <v>160559</v>
          </cell>
          <cell r="E37">
            <v>5.5249314210389722E-3</v>
          </cell>
        </row>
        <row r="38">
          <cell r="C38" t="str">
            <v>160540</v>
          </cell>
          <cell r="E38">
            <v>5.6910847828398753E-4</v>
          </cell>
        </row>
        <row r="39">
          <cell r="C39" t="str">
            <v>160569</v>
          </cell>
          <cell r="E39">
            <v>4.1275546785259017E-4</v>
          </cell>
        </row>
        <row r="40">
          <cell r="C40" t="str">
            <v>4301</v>
          </cell>
          <cell r="E40">
            <v>1.6361112616875992</v>
          </cell>
        </row>
        <row r="41">
          <cell r="C41" t="str">
            <v>070310</v>
          </cell>
          <cell r="E41">
            <v>4.4123679786579689E-2</v>
          </cell>
        </row>
        <row r="42">
          <cell r="C42" t="str">
            <v>070690</v>
          </cell>
          <cell r="E42">
            <v>1.7777722097776557E-2</v>
          </cell>
        </row>
        <row r="43">
          <cell r="C43" t="str">
            <v>070960</v>
          </cell>
          <cell r="E43">
            <v>0.65328097147645625</v>
          </cell>
        </row>
        <row r="44">
          <cell r="C44" t="str">
            <v>080211</v>
          </cell>
          <cell r="E44">
            <v>3.4305429850653652E-5</v>
          </cell>
        </row>
        <row r="45">
          <cell r="C45" t="str">
            <v>200110</v>
          </cell>
          <cell r="E45">
            <v>0.38215470131246598</v>
          </cell>
        </row>
        <row r="46">
          <cell r="C46" t="str">
            <v>200580</v>
          </cell>
          <cell r="E46">
            <v>8.088927232081404E-2</v>
          </cell>
        </row>
        <row r="47">
          <cell r="C47" t="str">
            <v>200820</v>
          </cell>
          <cell r="E47">
            <v>0.32998018090319126</v>
          </cell>
        </row>
        <row r="48">
          <cell r="C48" t="str">
            <v>200897</v>
          </cell>
          <cell r="E48">
            <v>0.12787042836046481</v>
          </cell>
        </row>
        <row r="49">
          <cell r="C49" t="str">
            <v>2301</v>
          </cell>
          <cell r="E49">
            <v>1.6432201177205392</v>
          </cell>
        </row>
        <row r="50">
          <cell r="C50" t="str">
            <v>080132</v>
          </cell>
          <cell r="E50">
            <v>1.5684898391647037</v>
          </cell>
        </row>
        <row r="51">
          <cell r="C51" t="str">
            <v>200819</v>
          </cell>
          <cell r="E51">
            <v>7.4730278555835403E-2</v>
          </cell>
        </row>
        <row r="52">
          <cell r="C52" t="str">
            <v>1901</v>
          </cell>
          <cell r="E52">
            <v>1.5158994417843645</v>
          </cell>
        </row>
        <row r="53">
          <cell r="C53" t="str">
            <v>090111</v>
          </cell>
          <cell r="E53">
            <v>1.3524694471146603</v>
          </cell>
        </row>
        <row r="54">
          <cell r="C54" t="str">
            <v>090112</v>
          </cell>
          <cell r="E54">
            <v>3.5340349711400848E-2</v>
          </cell>
        </row>
        <row r="55">
          <cell r="C55" t="str">
            <v>210111</v>
          </cell>
          <cell r="E55">
            <v>0.12808964495830333</v>
          </cell>
        </row>
        <row r="56">
          <cell r="C56" t="str">
            <v>2501</v>
          </cell>
          <cell r="E56">
            <v>0.10649955520523459</v>
          </cell>
        </row>
        <row r="57">
          <cell r="C57" t="str">
            <v>090220</v>
          </cell>
          <cell r="E57">
            <v>9.9337689230769619E-2</v>
          </cell>
        </row>
        <row r="58">
          <cell r="C58" t="str">
            <v>090230</v>
          </cell>
          <cell r="E58">
            <v>2.901921892645847E-3</v>
          </cell>
        </row>
        <row r="59">
          <cell r="C59" t="str">
            <v>210120</v>
          </cell>
          <cell r="E59">
            <v>4.259944081819113E-3</v>
          </cell>
        </row>
        <row r="60">
          <cell r="C60" t="str">
            <v>3301</v>
          </cell>
          <cell r="E60">
            <v>0.52225709370849482</v>
          </cell>
        </row>
        <row r="61">
          <cell r="C61" t="str">
            <v>090411</v>
          </cell>
          <cell r="E61">
            <v>0.52225709370849482</v>
          </cell>
        </row>
        <row r="62">
          <cell r="C62" t="str">
            <v>2401</v>
          </cell>
          <cell r="E62">
            <v>1.2222969715416969</v>
          </cell>
        </row>
        <row r="63">
          <cell r="C63" t="str">
            <v>100630</v>
          </cell>
          <cell r="E63">
            <v>1.1503251123732392</v>
          </cell>
        </row>
        <row r="64">
          <cell r="C64" t="str">
            <v>100640</v>
          </cell>
          <cell r="E64">
            <v>6.7733978659246505E-2</v>
          </cell>
        </row>
        <row r="65">
          <cell r="C65" t="str">
            <v>4300 
(4302;4312)</v>
          </cell>
          <cell r="E65">
            <v>0.48090049495226295</v>
          </cell>
        </row>
        <row r="66">
          <cell r="C66" t="str">
            <v>071410</v>
          </cell>
          <cell r="E66">
            <v>0.14603685573846165</v>
          </cell>
        </row>
        <row r="67">
          <cell r="C67" t="str">
            <v>110814</v>
          </cell>
          <cell r="E67">
            <v>0.33486363921380136</v>
          </cell>
        </row>
        <row r="68">
          <cell r="C68" t="str">
            <v>2001</v>
          </cell>
          <cell r="E68">
            <v>1.0506382744175438</v>
          </cell>
        </row>
        <row r="69">
          <cell r="C69" t="str">
            <v>400110</v>
          </cell>
          <cell r="E69">
            <v>6.6424039635416474E-2</v>
          </cell>
        </row>
        <row r="70">
          <cell r="C70" t="str">
            <v>400121</v>
          </cell>
          <cell r="E70">
            <v>9.1532665172445363E-2</v>
          </cell>
        </row>
        <row r="71">
          <cell r="C71" t="str">
            <v>400122</v>
          </cell>
          <cell r="E71">
            <v>0.78546639964171694</v>
          </cell>
        </row>
        <row r="72">
          <cell r="C72" t="str">
            <v>400211</v>
          </cell>
          <cell r="E72">
            <v>4.6173327011342646E-6</v>
          </cell>
        </row>
        <row r="73">
          <cell r="C73" t="str">
            <v>400599</v>
          </cell>
          <cell r="E73">
            <v>0.10721055263526368</v>
          </cell>
        </row>
        <row r="74">
          <cell r="C74" t="str">
            <v>1602</v>
          </cell>
          <cell r="E74">
            <v>0.27826425407439326</v>
          </cell>
        </row>
        <row r="75">
          <cell r="C75" t="str">
            <v>1602</v>
          </cell>
          <cell r="E75">
            <v>0.27826425407439326</v>
          </cell>
        </row>
        <row r="76">
          <cell r="C76" t="str">
            <v>170490</v>
          </cell>
          <cell r="E76">
            <v>4.8436456888764114E-2</v>
          </cell>
        </row>
        <row r="77">
          <cell r="C77" t="str">
            <v>180610</v>
          </cell>
          <cell r="E77">
            <v>9.0959058301685251E-5</v>
          </cell>
        </row>
        <row r="78">
          <cell r="C78" t="str">
            <v>180690</v>
          </cell>
          <cell r="E78">
            <v>1.3393694981075926E-6</v>
          </cell>
        </row>
        <row r="79">
          <cell r="C79" t="str">
            <v>190230</v>
          </cell>
          <cell r="E79">
            <v>4.630165266213115E-7</v>
          </cell>
        </row>
        <row r="80">
          <cell r="C80" t="str">
            <v>190490</v>
          </cell>
          <cell r="E80">
            <v>5.222855574924718E-9</v>
          </cell>
        </row>
        <row r="81">
          <cell r="C81" t="str">
            <v>190531</v>
          </cell>
          <cell r="E81">
            <v>1.487393655449536E-10</v>
          </cell>
        </row>
        <row r="82">
          <cell r="C82" t="str">
            <v>190590</v>
          </cell>
          <cell r="E82">
            <v>4.695290082892969E-11</v>
          </cell>
        </row>
        <row r="83">
          <cell r="C83" t="str">
            <v>170410</v>
          </cell>
          <cell r="E83">
            <v>4.3608561828873754E-12</v>
          </cell>
        </row>
        <row r="84">
          <cell r="C84" t="str">
            <v>190420</v>
          </cell>
          <cell r="E84">
            <v>2.4755865008552655E-15</v>
          </cell>
        </row>
        <row r="85">
          <cell r="C85" t="str">
            <v>190120</v>
          </cell>
          <cell r="E85">
            <v>3.6533409398539753E-17</v>
          </cell>
        </row>
        <row r="86">
          <cell r="C86" t="str">
            <v>02</v>
          </cell>
          <cell r="E86">
            <v>3.3048400822960429</v>
          </cell>
        </row>
        <row r="87">
          <cell r="C87" t="str">
            <v>2201</v>
          </cell>
          <cell r="E87">
            <v>0.13414320100719651</v>
          </cell>
        </row>
        <row r="88">
          <cell r="C88" t="str">
            <v>270111</v>
          </cell>
          <cell r="E88">
            <v>0.13414320100719651</v>
          </cell>
        </row>
        <row r="89">
          <cell r="C89" t="str">
            <v>1302</v>
          </cell>
          <cell r="E89">
            <v>1.3434333359510937</v>
          </cell>
        </row>
        <row r="90">
          <cell r="C90" t="str">
            <v>270900</v>
          </cell>
          <cell r="E90">
            <v>1.3434333359510937</v>
          </cell>
        </row>
        <row r="91">
          <cell r="C91" t="str">
            <v>1300 
(1301;1313-1307)</v>
          </cell>
          <cell r="E91">
            <v>0.48383020938665849</v>
          </cell>
        </row>
        <row r="92">
          <cell r="C92" t="str">
            <v>271012</v>
          </cell>
          <cell r="E92">
            <v>5.6698688827399119E-2</v>
          </cell>
        </row>
        <row r="93">
          <cell r="C93" t="str">
            <v>271019</v>
          </cell>
          <cell r="E93">
            <v>0.20459831856150798</v>
          </cell>
        </row>
        <row r="94">
          <cell r="C94" t="str">
            <v>03</v>
          </cell>
          <cell r="E94">
            <v>85.048685589258383</v>
          </cell>
        </row>
        <row r="95">
          <cell r="C95" t="str">
            <v>6902</v>
          </cell>
          <cell r="E95">
            <v>0.28490416788938372</v>
          </cell>
        </row>
        <row r="96">
          <cell r="C96" t="str">
            <v>230120</v>
          </cell>
          <cell r="E96">
            <v>0.13637202726408204</v>
          </cell>
        </row>
        <row r="97">
          <cell r="C97" t="str">
            <v>230990</v>
          </cell>
          <cell r="E97">
            <v>0.14853214062530168</v>
          </cell>
        </row>
        <row r="98">
          <cell r="C98" t="str">
            <v>6101</v>
          </cell>
          <cell r="E98">
            <v>0.59286088286023608</v>
          </cell>
        </row>
        <row r="99">
          <cell r="C99" t="str">
            <v>280530</v>
          </cell>
          <cell r="E99">
            <v>0.59067717394481267</v>
          </cell>
        </row>
        <row r="100">
          <cell r="C100" t="str">
            <v>280610</v>
          </cell>
          <cell r="E100">
            <v>7.6578189557432238E-4</v>
          </cell>
        </row>
        <row r="101">
          <cell r="C101" t="str">
            <v>280700</v>
          </cell>
          <cell r="E101">
            <v>4.541953906223305E-4</v>
          </cell>
        </row>
        <row r="102">
          <cell r="C102" t="str">
            <v>281511</v>
          </cell>
          <cell r="E102">
            <v>1.7883659268770553E-4</v>
          </cell>
        </row>
        <row r="103">
          <cell r="C103" t="str">
            <v>283329</v>
          </cell>
          <cell r="E103">
            <v>3.7974540832234454E-4</v>
          </cell>
        </row>
        <row r="104">
          <cell r="C104" t="str">
            <v>283990</v>
          </cell>
          <cell r="E104">
            <v>1.8946296266809834E-4</v>
          </cell>
        </row>
        <row r="105">
          <cell r="C105" t="str">
            <v>284700</v>
          </cell>
          <cell r="E105">
            <v>2.1568666554872004E-4</v>
          </cell>
        </row>
        <row r="106">
          <cell r="C106" t="str">
            <v>6302</v>
          </cell>
          <cell r="E106">
            <v>0.41433917549686455</v>
          </cell>
        </row>
        <row r="107">
          <cell r="C107" t="str">
            <v>321519</v>
          </cell>
          <cell r="E107">
            <v>8.4052135134208856E-3</v>
          </cell>
        </row>
        <row r="108">
          <cell r="C108" t="str">
            <v>340111</v>
          </cell>
          <cell r="E108">
            <v>3.5233932440815553E-2</v>
          </cell>
        </row>
        <row r="109">
          <cell r="C109" t="str">
            <v>340220</v>
          </cell>
          <cell r="E109">
            <v>0.21737752373399227</v>
          </cell>
        </row>
        <row r="110">
          <cell r="C110" t="str">
            <v>380510</v>
          </cell>
          <cell r="E110">
            <v>1.7273711395649073E-2</v>
          </cell>
        </row>
        <row r="111">
          <cell r="C111" t="str">
            <v>380610</v>
          </cell>
          <cell r="E111">
            <v>0.11760578924734388</v>
          </cell>
        </row>
        <row r="112">
          <cell r="C112" t="str">
            <v>381400</v>
          </cell>
          <cell r="E112">
            <v>1.5618524772441661E-2</v>
          </cell>
        </row>
        <row r="113">
          <cell r="C113" t="str">
            <v>320990</v>
          </cell>
          <cell r="E113">
            <v>2.8244803932012275E-3</v>
          </cell>
        </row>
        <row r="114">
          <cell r="C114" t="str">
            <v>1401</v>
          </cell>
          <cell r="E114">
            <v>0.12320110798742247</v>
          </cell>
        </row>
        <row r="115">
          <cell r="C115" t="str">
            <v>310210</v>
          </cell>
          <cell r="E115">
            <v>3.2827352300414982E-2</v>
          </cell>
        </row>
        <row r="116">
          <cell r="C116" t="str">
            <v>310230</v>
          </cell>
          <cell r="E116">
            <v>7.4238424568109831E-4</v>
          </cell>
        </row>
        <row r="117">
          <cell r="C117" t="str">
            <v>310390</v>
          </cell>
          <cell r="E117">
            <v>3.7980117251594659E-3</v>
          </cell>
        </row>
        <row r="118">
          <cell r="C118" t="str">
            <v>310420</v>
          </cell>
          <cell r="E118">
            <v>4.6028374177663478E-3</v>
          </cell>
        </row>
        <row r="119">
          <cell r="C119" t="str">
            <v>310520</v>
          </cell>
          <cell r="E119">
            <v>8.1230522298400554E-2</v>
          </cell>
        </row>
        <row r="120">
          <cell r="C120" t="str">
            <v>6302</v>
          </cell>
          <cell r="E120">
            <v>1.1785937039266943</v>
          </cell>
        </row>
        <row r="121">
          <cell r="C121" t="str">
            <v>391729</v>
          </cell>
          <cell r="E121">
            <v>8.2805349473386736E-3</v>
          </cell>
        </row>
        <row r="122">
          <cell r="C122" t="str">
            <v>391910</v>
          </cell>
          <cell r="E122">
            <v>6.7391400980488306E-3</v>
          </cell>
        </row>
        <row r="123">
          <cell r="C123" t="str">
            <v>392010</v>
          </cell>
          <cell r="E123">
            <v>2.3934451324501001E-2</v>
          </cell>
        </row>
        <row r="124">
          <cell r="C124" t="str">
            <v>392190</v>
          </cell>
          <cell r="E124">
            <v>8.9391838094241963E-2</v>
          </cell>
        </row>
        <row r="125">
          <cell r="C125" t="str">
            <v>392290</v>
          </cell>
          <cell r="E125">
            <v>1.311655303673569E-2</v>
          </cell>
        </row>
        <row r="126">
          <cell r="C126" t="str">
            <v>392321</v>
          </cell>
          <cell r="E126">
            <v>0.4145163003146673</v>
          </cell>
        </row>
        <row r="127">
          <cell r="C127" t="str">
            <v>392329</v>
          </cell>
          <cell r="E127">
            <v>0.10688759422390086</v>
          </cell>
        </row>
        <row r="128">
          <cell r="C128" t="str">
            <v>392390</v>
          </cell>
          <cell r="E128">
            <v>4.2549281624038225E-2</v>
          </cell>
        </row>
        <row r="129">
          <cell r="C129" t="str">
            <v>392410</v>
          </cell>
          <cell r="E129">
            <v>7.53519148075706E-2</v>
          </cell>
        </row>
        <row r="130">
          <cell r="C130" t="str">
            <v>392590</v>
          </cell>
          <cell r="E130">
            <v>7.3045690168727934E-3</v>
          </cell>
        </row>
        <row r="131">
          <cell r="C131" t="str">
            <v>392690</v>
          </cell>
          <cell r="E131">
            <v>0.39052152643877847</v>
          </cell>
        </row>
        <row r="132">
          <cell r="C132" t="str">
            <v>1802</v>
          </cell>
          <cell r="E132">
            <v>1.5349638348777999</v>
          </cell>
        </row>
        <row r="133">
          <cell r="C133" t="str">
            <v>420212</v>
          </cell>
          <cell r="E133">
            <v>0.11154380106936659</v>
          </cell>
        </row>
        <row r="134">
          <cell r="C134" t="str">
            <v>420221</v>
          </cell>
          <cell r="E134">
            <v>0.10634035604300303</v>
          </cell>
        </row>
        <row r="135">
          <cell r="C135" t="str">
            <v>420222</v>
          </cell>
          <cell r="E135">
            <v>0.14892194230684211</v>
          </cell>
        </row>
        <row r="136">
          <cell r="C136" t="str">
            <v>420229</v>
          </cell>
          <cell r="E136">
            <v>0.30504077490994419</v>
          </cell>
        </row>
        <row r="137">
          <cell r="C137" t="str">
            <v>420232</v>
          </cell>
          <cell r="E137">
            <v>9.5618163270692405E-3</v>
          </cell>
        </row>
        <row r="138">
          <cell r="C138" t="str">
            <v>420292</v>
          </cell>
          <cell r="E138">
            <v>0.71137291672403358</v>
          </cell>
        </row>
        <row r="139">
          <cell r="C139" t="str">
            <v>650500</v>
          </cell>
          <cell r="E139">
            <v>0.14218222749754125</v>
          </cell>
        </row>
        <row r="140">
          <cell r="C140" t="str">
            <v>3701</v>
          </cell>
          <cell r="E140">
            <v>0.12576372204013661</v>
          </cell>
        </row>
        <row r="141">
          <cell r="C141" t="str">
            <v>460290</v>
          </cell>
          <cell r="E141">
            <v>9.3554877081084828E-2</v>
          </cell>
        </row>
        <row r="142">
          <cell r="C142" t="str">
            <v>940151</v>
          </cell>
          <cell r="E142">
            <v>1.3553141301549634E-2</v>
          </cell>
        </row>
        <row r="143">
          <cell r="C143" t="str">
            <v>940381</v>
          </cell>
          <cell r="E143">
            <v>1.8655703657502142E-2</v>
          </cell>
        </row>
        <row r="144">
          <cell r="C144" t="str">
            <v>3700 
(3702;3712)</v>
          </cell>
          <cell r="E144">
            <v>3.5785256215903192</v>
          </cell>
        </row>
        <row r="145">
          <cell r="C145" t="str">
            <v>440122</v>
          </cell>
          <cell r="E145">
            <v>0.91254087665366901</v>
          </cell>
        </row>
        <row r="146">
          <cell r="C146" t="str">
            <v>440131</v>
          </cell>
          <cell r="E146">
            <v>8.076065297844201E-2</v>
          </cell>
        </row>
        <row r="147">
          <cell r="C147" t="str">
            <v>440139</v>
          </cell>
          <cell r="E147">
            <v>3.0915482059088659E-2</v>
          </cell>
        </row>
        <row r="148">
          <cell r="C148" t="str">
            <v>440500</v>
          </cell>
          <cell r="E148">
            <v>1.4069380429123732E-2</v>
          </cell>
        </row>
        <row r="149">
          <cell r="C149" t="str">
            <v>440729</v>
          </cell>
          <cell r="E149">
            <v>0.10848627155151984</v>
          </cell>
        </row>
        <row r="150">
          <cell r="C150" t="str">
            <v>441011</v>
          </cell>
          <cell r="E150">
            <v>3.8838038204754535E-3</v>
          </cell>
        </row>
        <row r="151">
          <cell r="C151" t="str">
            <v>441114</v>
          </cell>
          <cell r="E151">
            <v>1.8730532392184817E-2</v>
          </cell>
        </row>
        <row r="152">
          <cell r="C152" t="str">
            <v>441231</v>
          </cell>
          <cell r="E152">
            <v>4.5823402723601031E-3</v>
          </cell>
        </row>
        <row r="153">
          <cell r="C153" t="str">
            <v>441300</v>
          </cell>
          <cell r="E153">
            <v>1.4319307810105129E-2</v>
          </cell>
        </row>
        <row r="154">
          <cell r="C154" t="str">
            <v>441600</v>
          </cell>
          <cell r="E154">
            <v>2.2560140925400657E-3</v>
          </cell>
        </row>
        <row r="155">
          <cell r="C155" t="str">
            <v>442090</v>
          </cell>
          <cell r="E155">
            <v>1.6873505518233845E-2</v>
          </cell>
        </row>
        <row r="156">
          <cell r="C156" t="str">
            <v>940161</v>
          </cell>
          <cell r="E156">
            <v>0.14699195752645752</v>
          </cell>
        </row>
        <row r="157">
          <cell r="C157" t="str">
            <v>940169</v>
          </cell>
          <cell r="E157">
            <v>0.53084841235015356</v>
          </cell>
        </row>
        <row r="158">
          <cell r="C158" t="str">
            <v>940190</v>
          </cell>
          <cell r="E158">
            <v>0.18068101779183526</v>
          </cell>
        </row>
        <row r="159">
          <cell r="C159" t="str">
            <v>940330</v>
          </cell>
          <cell r="E159">
            <v>0.2837374926945016</v>
          </cell>
        </row>
        <row r="160">
          <cell r="C160" t="str">
            <v>940340</v>
          </cell>
          <cell r="E160">
            <v>0.13520390112266353</v>
          </cell>
        </row>
        <row r="161">
          <cell r="C161" t="str">
            <v>940350</v>
          </cell>
          <cell r="E161">
            <v>0.79189191691372474</v>
          </cell>
        </row>
        <row r="162">
          <cell r="C162" t="str">
            <v>441239</v>
          </cell>
          <cell r="E162">
            <v>0.12149784008393218</v>
          </cell>
        </row>
        <row r="163">
          <cell r="C163" t="str">
            <v>440799</v>
          </cell>
          <cell r="E163">
            <v>0.18025491552930842</v>
          </cell>
        </row>
        <row r="164">
          <cell r="C164" t="str">
            <v>9501</v>
          </cell>
          <cell r="E164">
            <v>0.57981720656295455</v>
          </cell>
        </row>
        <row r="165">
          <cell r="C165" t="str">
            <v>950699</v>
          </cell>
          <cell r="E165">
            <v>0.56106622570329079</v>
          </cell>
        </row>
        <row r="166">
          <cell r="C166" t="str">
            <v>950890</v>
          </cell>
          <cell r="E166">
            <v>1.8750980859663941E-2</v>
          </cell>
        </row>
        <row r="167">
          <cell r="C167" t="str">
            <v>1801</v>
          </cell>
          <cell r="E167">
            <v>12.166411570525673</v>
          </cell>
        </row>
        <row r="168">
          <cell r="C168" t="str">
            <v>520812</v>
          </cell>
          <cell r="E168">
            <v>6.7970494753223472E-5</v>
          </cell>
        </row>
        <row r="169">
          <cell r="C169" t="str">
            <v>540720</v>
          </cell>
          <cell r="E169">
            <v>2.1214833133799137E-2</v>
          </cell>
        </row>
        <row r="170">
          <cell r="C170" t="str">
            <v>540769</v>
          </cell>
          <cell r="E170">
            <v>2.8118867856777169E-2</v>
          </cell>
        </row>
        <row r="171">
          <cell r="C171" t="str">
            <v>600532</v>
          </cell>
          <cell r="E171">
            <v>2.0494559181424458E-2</v>
          </cell>
        </row>
        <row r="172">
          <cell r="C172" t="str">
            <v>600632</v>
          </cell>
          <cell r="E172">
            <v>3.4430446607952032E-2</v>
          </cell>
        </row>
        <row r="173">
          <cell r="C173" t="str">
            <v>610120</v>
          </cell>
          <cell r="E173">
            <v>5.7381084771646447E-2</v>
          </cell>
        </row>
        <row r="174">
          <cell r="C174" t="str">
            <v>610130</v>
          </cell>
          <cell r="E174">
            <v>8.3655120404088693E-2</v>
          </cell>
        </row>
        <row r="175">
          <cell r="C175" t="str">
            <v>610190</v>
          </cell>
          <cell r="E175">
            <v>3.305096551347466E-2</v>
          </cell>
        </row>
        <row r="176">
          <cell r="C176" t="str">
            <v>610220</v>
          </cell>
          <cell r="E176">
            <v>6.0631932891527615E-2</v>
          </cell>
        </row>
        <row r="177">
          <cell r="C177" t="str">
            <v>610342</v>
          </cell>
          <cell r="E177">
            <v>4.6297821180379513E-2</v>
          </cell>
        </row>
        <row r="178">
          <cell r="C178" t="str">
            <v>610343</v>
          </cell>
          <cell r="E178">
            <v>0.13587582292546418</v>
          </cell>
        </row>
        <row r="179">
          <cell r="C179" t="str">
            <v>610349</v>
          </cell>
          <cell r="E179">
            <v>5.4135148013621195E-2</v>
          </cell>
        </row>
        <row r="180">
          <cell r="C180" t="str">
            <v>610433</v>
          </cell>
          <cell r="E180">
            <v>3.6218557674932358E-2</v>
          </cell>
        </row>
        <row r="181">
          <cell r="C181" t="str">
            <v>610439</v>
          </cell>
          <cell r="E181">
            <v>3.4250641265384553E-2</v>
          </cell>
        </row>
        <row r="182">
          <cell r="C182" t="str">
            <v>610442</v>
          </cell>
          <cell r="E182">
            <v>6.2401082347518157E-2</v>
          </cell>
        </row>
        <row r="183">
          <cell r="C183" t="str">
            <v>610443</v>
          </cell>
          <cell r="E183">
            <v>0.21589662139888408</v>
          </cell>
        </row>
        <row r="184">
          <cell r="C184" t="str">
            <v>610444</v>
          </cell>
          <cell r="E184">
            <v>3.0704526729576301E-2</v>
          </cell>
        </row>
        <row r="185">
          <cell r="C185" t="str">
            <v>610453</v>
          </cell>
          <cell r="E185">
            <v>3.7747537810153373E-2</v>
          </cell>
        </row>
        <row r="186">
          <cell r="C186" t="str">
            <v>610462</v>
          </cell>
          <cell r="E186">
            <v>0.24134541362026055</v>
          </cell>
        </row>
        <row r="187">
          <cell r="C187" t="str">
            <v>610463</v>
          </cell>
          <cell r="E187">
            <v>0.3748830980719926</v>
          </cell>
        </row>
        <row r="188">
          <cell r="C188" t="str">
            <v>610469</v>
          </cell>
          <cell r="E188">
            <v>9.991618107094484E-2</v>
          </cell>
        </row>
        <row r="189">
          <cell r="C189" t="str">
            <v>610510</v>
          </cell>
          <cell r="E189">
            <v>0.16439390630134318</v>
          </cell>
        </row>
        <row r="190">
          <cell r="C190" t="str">
            <v>610520</v>
          </cell>
          <cell r="E190">
            <v>0.16047479978045215</v>
          </cell>
        </row>
        <row r="191">
          <cell r="C191" t="str">
            <v>610610</v>
          </cell>
          <cell r="E191">
            <v>5.7555419468033595E-2</v>
          </cell>
        </row>
        <row r="192">
          <cell r="C192" t="str">
            <v>610620</v>
          </cell>
          <cell r="E192">
            <v>9.0031175222872351E-2</v>
          </cell>
        </row>
        <row r="193">
          <cell r="C193" t="str">
            <v>610690</v>
          </cell>
          <cell r="E193">
            <v>3.5305462920726879E-2</v>
          </cell>
        </row>
        <row r="194">
          <cell r="C194" t="str">
            <v>610711</v>
          </cell>
          <cell r="E194">
            <v>0.19725689379386746</v>
          </cell>
        </row>
        <row r="195">
          <cell r="C195" t="str">
            <v>610719</v>
          </cell>
          <cell r="E195">
            <v>9.9435323025565455E-3</v>
          </cell>
        </row>
        <row r="196">
          <cell r="C196" t="str">
            <v>610821</v>
          </cell>
          <cell r="E196">
            <v>6.369639837804382E-2</v>
          </cell>
        </row>
        <row r="197">
          <cell r="C197" t="str">
            <v>610822</v>
          </cell>
          <cell r="E197">
            <v>3.2030359890196106E-2</v>
          </cell>
        </row>
        <row r="198">
          <cell r="C198" t="str">
            <v>610829</v>
          </cell>
          <cell r="E198">
            <v>1.1362076745380369E-2</v>
          </cell>
        </row>
        <row r="199">
          <cell r="C199" t="str">
            <v>610910</v>
          </cell>
          <cell r="E199">
            <v>0.69088692901867887</v>
          </cell>
        </row>
        <row r="200">
          <cell r="C200" t="str">
            <v>610990</v>
          </cell>
          <cell r="E200">
            <v>0.51989293420616156</v>
          </cell>
        </row>
        <row r="201">
          <cell r="C201" t="str">
            <v>611020</v>
          </cell>
          <cell r="E201">
            <v>0.72682860144776562</v>
          </cell>
        </row>
        <row r="202">
          <cell r="C202" t="str">
            <v>611030</v>
          </cell>
          <cell r="E202">
            <v>0.74203598167259022</v>
          </cell>
        </row>
        <row r="203">
          <cell r="C203" t="str">
            <v>611241</v>
          </cell>
          <cell r="E203">
            <v>7.4330506540884758E-2</v>
          </cell>
        </row>
        <row r="204">
          <cell r="C204" t="str">
            <v>611420</v>
          </cell>
          <cell r="E204">
            <v>0.11301237976556515</v>
          </cell>
        </row>
        <row r="205">
          <cell r="C205" t="str">
            <v>611430</v>
          </cell>
          <cell r="E205">
            <v>8.2788063605791301E-2</v>
          </cell>
        </row>
        <row r="206">
          <cell r="C206" t="str">
            <v>611610</v>
          </cell>
          <cell r="E206">
            <v>4.868797653180678E-2</v>
          </cell>
        </row>
        <row r="207">
          <cell r="C207" t="str">
            <v>611693</v>
          </cell>
          <cell r="E207">
            <v>1.6671727552558312E-2</v>
          </cell>
        </row>
        <row r="208">
          <cell r="C208" t="str">
            <v>611699</v>
          </cell>
          <cell r="E208">
            <v>3.3571700212869991E-3</v>
          </cell>
        </row>
        <row r="209">
          <cell r="C209" t="str">
            <v>620113</v>
          </cell>
          <cell r="E209">
            <v>0.1646115783642243</v>
          </cell>
        </row>
        <row r="210">
          <cell r="C210" t="str">
            <v>620119</v>
          </cell>
          <cell r="E210">
            <v>2.8528642478109462E-2</v>
          </cell>
        </row>
        <row r="211">
          <cell r="C211" t="str">
            <v>620193</v>
          </cell>
          <cell r="E211">
            <v>0.52859875274580348</v>
          </cell>
        </row>
        <row r="212">
          <cell r="C212" t="str">
            <v>620213</v>
          </cell>
          <cell r="E212">
            <v>0.17626014521163708</v>
          </cell>
        </row>
        <row r="213">
          <cell r="C213" t="str">
            <v>620293</v>
          </cell>
          <cell r="E213">
            <v>0.38955018713057898</v>
          </cell>
        </row>
        <row r="214">
          <cell r="C214" t="str">
            <v>620333</v>
          </cell>
          <cell r="E214">
            <v>0.19373590086402068</v>
          </cell>
        </row>
        <row r="215">
          <cell r="C215" t="str">
            <v>620339</v>
          </cell>
          <cell r="E215">
            <v>0.19831922469076416</v>
          </cell>
        </row>
        <row r="216">
          <cell r="C216" t="str">
            <v>620341</v>
          </cell>
          <cell r="E216">
            <v>1.3552120011526201E-2</v>
          </cell>
        </row>
        <row r="217">
          <cell r="C217" t="str">
            <v>620342</v>
          </cell>
          <cell r="E217">
            <v>0.39041732528791073</v>
          </cell>
        </row>
        <row r="218">
          <cell r="C218" t="str">
            <v>620343</v>
          </cell>
          <cell r="E218">
            <v>0.59570124669654267</v>
          </cell>
        </row>
        <row r="219">
          <cell r="C219" t="str">
            <v>620431</v>
          </cell>
          <cell r="E219">
            <v>8.3274158132139366E-3</v>
          </cell>
        </row>
        <row r="220">
          <cell r="C220" t="str">
            <v>620433</v>
          </cell>
          <cell r="E220">
            <v>0.23073851318666525</v>
          </cell>
        </row>
        <row r="221">
          <cell r="C221" t="str">
            <v>620443</v>
          </cell>
          <cell r="E221">
            <v>0.18556826784763444</v>
          </cell>
        </row>
        <row r="222">
          <cell r="C222" t="str">
            <v>620453</v>
          </cell>
          <cell r="E222">
            <v>6.2607108946698714E-2</v>
          </cell>
        </row>
        <row r="223">
          <cell r="C223" t="str">
            <v>620462</v>
          </cell>
          <cell r="E223">
            <v>0.3597262312940136</v>
          </cell>
        </row>
        <row r="224">
          <cell r="C224" t="str">
            <v>620463</v>
          </cell>
          <cell r="E224">
            <v>0.49094107004020415</v>
          </cell>
        </row>
        <row r="225">
          <cell r="C225" t="str">
            <v>620469</v>
          </cell>
          <cell r="E225">
            <v>0.23322670708047899</v>
          </cell>
        </row>
        <row r="226">
          <cell r="C226" t="str">
            <v>620520</v>
          </cell>
          <cell r="E226">
            <v>0.38228960449706906</v>
          </cell>
        </row>
        <row r="227">
          <cell r="C227" t="str">
            <v>620640</v>
          </cell>
          <cell r="E227">
            <v>0.2177720145416189</v>
          </cell>
        </row>
        <row r="228">
          <cell r="C228" t="str">
            <v>620892</v>
          </cell>
          <cell r="E228">
            <v>1.5947963915478366E-2</v>
          </cell>
        </row>
        <row r="229">
          <cell r="C229" t="str">
            <v>621050</v>
          </cell>
          <cell r="E229">
            <v>0.11017373532752696</v>
          </cell>
        </row>
        <row r="230">
          <cell r="C230" t="str">
            <v>621133</v>
          </cell>
          <cell r="E230">
            <v>0.12400308396854884</v>
          </cell>
        </row>
        <row r="231">
          <cell r="C231" t="str">
            <v>621143</v>
          </cell>
          <cell r="E231">
            <v>0.15472106548970496</v>
          </cell>
        </row>
        <row r="232">
          <cell r="C232" t="str">
            <v>621210</v>
          </cell>
          <cell r="E232">
            <v>0.13795976592968293</v>
          </cell>
        </row>
        <row r="233">
          <cell r="C233" t="str">
            <v>621230</v>
          </cell>
          <cell r="E233">
            <v>3.527466786299489E-3</v>
          </cell>
        </row>
        <row r="234">
          <cell r="C234" t="str">
            <v>621600</v>
          </cell>
          <cell r="E234">
            <v>8.3560232950485966E-2</v>
          </cell>
        </row>
        <row r="235">
          <cell r="C235" t="str">
            <v>630210</v>
          </cell>
          <cell r="E235">
            <v>7.1921185951199845E-4</v>
          </cell>
        </row>
        <row r="236">
          <cell r="C236" t="str">
            <v>630240</v>
          </cell>
          <cell r="E236">
            <v>1.4867954337665298E-4</v>
          </cell>
        </row>
        <row r="237">
          <cell r="C237" t="str">
            <v>630312</v>
          </cell>
          <cell r="E237">
            <v>7.5552314505796678E-2</v>
          </cell>
        </row>
        <row r="238">
          <cell r="C238" t="str">
            <v>611090</v>
          </cell>
          <cell r="E238">
            <v>0.14968587377284875</v>
          </cell>
        </row>
        <row r="239">
          <cell r="C239" t="str">
            <v>620299</v>
          </cell>
          <cell r="E239">
            <v>4.0867495146509655E-2</v>
          </cell>
        </row>
        <row r="240">
          <cell r="C240">
            <v>620211</v>
          </cell>
          <cell r="E240">
            <v>2.6059090219745795E-2</v>
          </cell>
        </row>
        <row r="241">
          <cell r="C241" t="str">
            <v>620439</v>
          </cell>
          <cell r="E241">
            <v>0.14341632177337804</v>
          </cell>
        </row>
        <row r="242">
          <cell r="C242">
            <v>621040</v>
          </cell>
          <cell r="E242">
            <v>0.17590773568419912</v>
          </cell>
        </row>
        <row r="243">
          <cell r="C243">
            <v>620690</v>
          </cell>
          <cell r="E243">
            <v>7.9032491817495332E-2</v>
          </cell>
        </row>
        <row r="244">
          <cell r="C244" t="str">
            <v>630190</v>
          </cell>
          <cell r="E244">
            <v>1.2672795875358817E-2</v>
          </cell>
        </row>
        <row r="245">
          <cell r="C245" t="str">
            <v>620349</v>
          </cell>
          <cell r="E245">
            <v>0.13277565734045566</v>
          </cell>
        </row>
        <row r="246">
          <cell r="C246" t="str">
            <v>610831</v>
          </cell>
          <cell r="E246">
            <v>2.9353896616274782E-2</v>
          </cell>
        </row>
        <row r="247">
          <cell r="C247" t="str">
            <v>610832</v>
          </cell>
          <cell r="E247">
            <v>2.6768699474597535E-2</v>
          </cell>
        </row>
        <row r="248">
          <cell r="C248" t="str">
            <v>610892</v>
          </cell>
          <cell r="E248">
            <v>1.7391575274170741E-2</v>
          </cell>
        </row>
        <row r="249">
          <cell r="C249" t="str">
            <v>610230</v>
          </cell>
          <cell r="E249">
            <v>0.15133214230857969</v>
          </cell>
        </row>
        <row r="250">
          <cell r="C250" t="str">
            <v>610339</v>
          </cell>
          <cell r="E250">
            <v>3.1932640631069605E-2</v>
          </cell>
        </row>
        <row r="251">
          <cell r="C251" t="str">
            <v>540761</v>
          </cell>
          <cell r="E251">
            <v>4.3169049454747283E-2</v>
          </cell>
        </row>
        <row r="252">
          <cell r="C252" t="str">
            <v>5601</v>
          </cell>
          <cell r="E252">
            <v>6.8460467654430479</v>
          </cell>
        </row>
        <row r="253">
          <cell r="C253" t="str">
            <v>640219</v>
          </cell>
          <cell r="E253">
            <v>0.39948242096750253</v>
          </cell>
        </row>
        <row r="254">
          <cell r="C254" t="str">
            <v>640291</v>
          </cell>
          <cell r="E254">
            <v>0.20436354876482035</v>
          </cell>
        </row>
        <row r="255">
          <cell r="C255" t="str">
            <v>640299</v>
          </cell>
          <cell r="E255">
            <v>1.6006570556458344</v>
          </cell>
        </row>
        <row r="256">
          <cell r="C256" t="str">
            <v>640319</v>
          </cell>
          <cell r="E256">
            <v>0.34415251219452497</v>
          </cell>
        </row>
        <row r="257">
          <cell r="C257" t="str">
            <v>640340</v>
          </cell>
          <cell r="E257">
            <v>6.5576276141611628E-2</v>
          </cell>
        </row>
        <row r="258">
          <cell r="C258" t="str">
            <v>640391</v>
          </cell>
          <cell r="E258">
            <v>1.2338412827913694</v>
          </cell>
        </row>
        <row r="259">
          <cell r="C259" t="str">
            <v>640411</v>
          </cell>
          <cell r="E259">
            <v>2.8107569376323247</v>
          </cell>
        </row>
        <row r="260">
          <cell r="C260" t="str">
            <v>640420</v>
          </cell>
          <cell r="E260">
            <v>7.1311732124299063E-4</v>
          </cell>
        </row>
        <row r="261">
          <cell r="C261" t="str">
            <v>640510</v>
          </cell>
          <cell r="E261">
            <v>1.2739525067151817E-2</v>
          </cell>
        </row>
        <row r="262">
          <cell r="C262" t="str">
            <v>640520</v>
          </cell>
          <cell r="E262">
            <v>2.1997597798699468E-2</v>
          </cell>
        </row>
        <row r="263">
          <cell r="C263" t="str">
            <v>640590</v>
          </cell>
          <cell r="E263">
            <v>0.14662168976635806</v>
          </cell>
        </row>
        <row r="264">
          <cell r="C264" t="str">
            <v>640192</v>
          </cell>
          <cell r="E264">
            <v>5.1448013516079538E-3</v>
          </cell>
        </row>
        <row r="265">
          <cell r="C265" t="str">
            <v>3703</v>
          </cell>
          <cell r="E265">
            <v>0.21766492395144243</v>
          </cell>
        </row>
        <row r="266">
          <cell r="C266" t="str">
            <v>690210</v>
          </cell>
          <cell r="E266">
            <v>6.1396557850426994E-4</v>
          </cell>
        </row>
        <row r="267">
          <cell r="C267" t="str">
            <v>691010</v>
          </cell>
          <cell r="E267">
            <v>0.10313502555577965</v>
          </cell>
        </row>
        <row r="268">
          <cell r="C268" t="str">
            <v>691200</v>
          </cell>
          <cell r="E268">
            <v>1.1027083921601609E-2</v>
          </cell>
        </row>
        <row r="269">
          <cell r="C269" t="str">
            <v>691310</v>
          </cell>
          <cell r="E269">
            <v>9.955726576118637E-3</v>
          </cell>
        </row>
        <row r="270">
          <cell r="C270" t="str">
            <v>691490</v>
          </cell>
          <cell r="E270">
            <v>9.2933122319438261E-2</v>
          </cell>
        </row>
        <row r="271">
          <cell r="C271" t="str">
            <v>3704</v>
          </cell>
          <cell r="E271">
            <v>0.25958582930318996</v>
          </cell>
        </row>
        <row r="272">
          <cell r="C272" t="str">
            <v>710229</v>
          </cell>
          <cell r="E272">
            <v>4.0203624531839656E-5</v>
          </cell>
        </row>
        <row r="273">
          <cell r="C273" t="str">
            <v>711311</v>
          </cell>
          <cell r="E273">
            <v>3.4107922532495158E-2</v>
          </cell>
        </row>
        <row r="274">
          <cell r="C274" t="str">
            <v>711319</v>
          </cell>
          <cell r="E274">
            <v>0.22543770314616299</v>
          </cell>
        </row>
        <row r="275">
          <cell r="C275" t="str">
            <v>1702</v>
          </cell>
          <cell r="E275">
            <v>1.4708316030862933</v>
          </cell>
        </row>
        <row r="276">
          <cell r="C276" t="str">
            <v>720926</v>
          </cell>
          <cell r="E276">
            <v>1.570772505571317E-3</v>
          </cell>
        </row>
        <row r="277">
          <cell r="C277" t="str">
            <v>720927</v>
          </cell>
          <cell r="E277">
            <v>1.5626869855676407E-3</v>
          </cell>
        </row>
        <row r="278">
          <cell r="C278" t="str">
            <v>721011</v>
          </cell>
          <cell r="E278">
            <v>4.0972353257935088E-3</v>
          </cell>
        </row>
        <row r="279">
          <cell r="C279" t="str">
            <v>721012</v>
          </cell>
          <cell r="E279">
            <v>5.9841905186488811E-3</v>
          </cell>
        </row>
        <row r="280">
          <cell r="C280" t="str">
            <v>721050</v>
          </cell>
          <cell r="E280">
            <v>2.2501471880143883E-2</v>
          </cell>
        </row>
        <row r="281">
          <cell r="C281" t="str">
            <v>721061</v>
          </cell>
          <cell r="E281">
            <v>0.30405139095486838</v>
          </cell>
        </row>
        <row r="282">
          <cell r="C282" t="str">
            <v>721220</v>
          </cell>
          <cell r="E282">
            <v>3.6062554447117707E-4</v>
          </cell>
        </row>
        <row r="283">
          <cell r="C283" t="str">
            <v>721250</v>
          </cell>
          <cell r="E283">
            <v>0.29418180554328899</v>
          </cell>
        </row>
        <row r="284">
          <cell r="C284" t="str">
            <v>721420</v>
          </cell>
          <cell r="E284">
            <v>0.20746704092940552</v>
          </cell>
        </row>
        <row r="285">
          <cell r="C285" t="str">
            <v>722519</v>
          </cell>
          <cell r="E285">
            <v>3.3829846344872599E-2</v>
          </cell>
        </row>
        <row r="286">
          <cell r="C286" t="str">
            <v>722790</v>
          </cell>
          <cell r="E286">
            <v>1.4000496061553458E-2</v>
          </cell>
        </row>
        <row r="287">
          <cell r="C287" t="str">
            <v>722830</v>
          </cell>
          <cell r="E287">
            <v>1.5244019466488592E-3</v>
          </cell>
        </row>
        <row r="288">
          <cell r="C288" t="str">
            <v>721070</v>
          </cell>
          <cell r="E288">
            <v>0.34443853114171907</v>
          </cell>
        </row>
        <row r="289">
          <cell r="C289" t="str">
            <v>721049</v>
          </cell>
          <cell r="E289">
            <v>0.23526110740373993</v>
          </cell>
        </row>
        <row r="290">
          <cell r="C290" t="str">
            <v>4001</v>
          </cell>
          <cell r="E290">
            <v>12.121390410367731</v>
          </cell>
        </row>
        <row r="291">
          <cell r="C291" t="str">
            <v>844331</v>
          </cell>
          <cell r="E291">
            <v>1.836048219248803</v>
          </cell>
        </row>
        <row r="292">
          <cell r="C292" t="str">
            <v>844399</v>
          </cell>
          <cell r="E292">
            <v>0.44131977846742454</v>
          </cell>
        </row>
        <row r="293">
          <cell r="C293" t="str">
            <v>847330</v>
          </cell>
          <cell r="E293">
            <v>0.83737068369361567</v>
          </cell>
        </row>
        <row r="294">
          <cell r="C294" t="str">
            <v>851810</v>
          </cell>
          <cell r="E294">
            <v>4.7551267316173165E-2</v>
          </cell>
        </row>
        <row r="295">
          <cell r="C295" t="str">
            <v>852871</v>
          </cell>
          <cell r="E295">
            <v>0.21020493506133245</v>
          </cell>
        </row>
        <row r="296">
          <cell r="C296" t="str">
            <v>852910</v>
          </cell>
          <cell r="E296">
            <v>8.88947090124554E-2</v>
          </cell>
        </row>
        <row r="297">
          <cell r="C297" t="str">
            <v>852990</v>
          </cell>
          <cell r="E297">
            <v>0.55502194433648921</v>
          </cell>
        </row>
        <row r="298">
          <cell r="C298" t="str">
            <v>853400</v>
          </cell>
          <cell r="E298">
            <v>0.93056228279238573</v>
          </cell>
        </row>
        <row r="299">
          <cell r="C299" t="str">
            <v>854150</v>
          </cell>
          <cell r="E299">
            <v>4.7956040650333681E-2</v>
          </cell>
        </row>
        <row r="300">
          <cell r="C300" t="str">
            <v>854190</v>
          </cell>
          <cell r="E300">
            <v>9.8735587734994246E-2</v>
          </cell>
        </row>
        <row r="301">
          <cell r="C301" t="str">
            <v>854231</v>
          </cell>
          <cell r="E301">
            <v>5.8795370558866695</v>
          </cell>
        </row>
        <row r="302">
          <cell r="C302" t="str">
            <v>900190</v>
          </cell>
          <cell r="E302">
            <v>3.5798829027088433E-2</v>
          </cell>
        </row>
        <row r="303">
          <cell r="C303" t="str">
            <v>854239</v>
          </cell>
          <cell r="E303">
            <v>1.1123890771399663</v>
          </cell>
        </row>
        <row r="304">
          <cell r="C304" t="str">
            <v>4101</v>
          </cell>
          <cell r="E304">
            <v>21.15344307895549</v>
          </cell>
        </row>
        <row r="305">
          <cell r="C305" t="str">
            <v>851712</v>
          </cell>
          <cell r="E305">
            <v>20.982391162585198</v>
          </cell>
        </row>
        <row r="306">
          <cell r="C306" t="str">
            <v>851718</v>
          </cell>
          <cell r="E306">
            <v>6.0770897479439694E-2</v>
          </cell>
        </row>
        <row r="307">
          <cell r="C307" t="str">
            <v>851890</v>
          </cell>
          <cell r="E307">
            <v>0.11028101889084908</v>
          </cell>
        </row>
        <row r="308">
          <cell r="C308" t="str">
            <v>4001</v>
          </cell>
          <cell r="E308">
            <v>1.7758111751496188</v>
          </cell>
        </row>
        <row r="309">
          <cell r="C309" t="str">
            <v>900610</v>
          </cell>
          <cell r="E309">
            <v>7.0761361652625044E-3</v>
          </cell>
        </row>
        <row r="310">
          <cell r="C310" t="str">
            <v>900691</v>
          </cell>
          <cell r="E310">
            <v>1.7687350389843561</v>
          </cell>
        </row>
        <row r="311">
          <cell r="C311" t="str">
            <v>5901</v>
          </cell>
          <cell r="E311">
            <v>5.9669251812100557</v>
          </cell>
        </row>
        <row r="312">
          <cell r="C312" t="str">
            <v>820310</v>
          </cell>
          <cell r="E312">
            <v>6.0988620843239035E-5</v>
          </cell>
        </row>
        <row r="313">
          <cell r="C313" t="str">
            <v>820320</v>
          </cell>
          <cell r="E313">
            <v>8.7902987339793376E-3</v>
          </cell>
        </row>
        <row r="314">
          <cell r="C314" t="str">
            <v>820730</v>
          </cell>
          <cell r="E314">
            <v>1.217180584158942E-2</v>
          </cell>
        </row>
        <row r="315">
          <cell r="C315" t="str">
            <v>820750</v>
          </cell>
          <cell r="E315">
            <v>9.3290538001869934E-3</v>
          </cell>
        </row>
        <row r="316">
          <cell r="C316" t="str">
            <v>820830</v>
          </cell>
          <cell r="E316">
            <v>5.9729211085573544E-5</v>
          </cell>
        </row>
        <row r="317">
          <cell r="C317" t="str">
            <v>820840</v>
          </cell>
          <cell r="E317">
            <v>6.3717387170579139E-5</v>
          </cell>
        </row>
        <row r="318">
          <cell r="C318" t="str">
            <v>840732</v>
          </cell>
          <cell r="E318">
            <v>3.7606714602459504E-3</v>
          </cell>
        </row>
        <row r="319">
          <cell r="C319" t="str">
            <v>841221</v>
          </cell>
          <cell r="E319">
            <v>3.0419895778268876E-4</v>
          </cell>
        </row>
        <row r="320">
          <cell r="C320" t="str">
            <v>841280</v>
          </cell>
          <cell r="E320">
            <v>9.493019521415615E-4</v>
          </cell>
        </row>
        <row r="321">
          <cell r="C321" t="str">
            <v>841459</v>
          </cell>
          <cell r="E321">
            <v>8.0939362588413666E-2</v>
          </cell>
        </row>
        <row r="322">
          <cell r="C322" t="str">
            <v>841490</v>
          </cell>
          <cell r="E322">
            <v>3.3130240091412078E-2</v>
          </cell>
        </row>
        <row r="323">
          <cell r="C323" t="str">
            <v>843210</v>
          </cell>
          <cell r="E323">
            <v>7.0225577064558413E-3</v>
          </cell>
        </row>
        <row r="324">
          <cell r="C324" t="str">
            <v>844851</v>
          </cell>
          <cell r="E324">
            <v>1.4932107784534339E-2</v>
          </cell>
        </row>
        <row r="325">
          <cell r="C325" t="str">
            <v>845221</v>
          </cell>
          <cell r="E325">
            <v>2.867154832073511E-3</v>
          </cell>
        </row>
        <row r="326">
          <cell r="C326" t="str">
            <v>845230</v>
          </cell>
          <cell r="E326">
            <v>2.6545171687368026E-2</v>
          </cell>
        </row>
        <row r="327">
          <cell r="C327" t="str">
            <v>845290</v>
          </cell>
          <cell r="E327">
            <v>1.748762693551608E-2</v>
          </cell>
        </row>
        <row r="328">
          <cell r="C328" t="str">
            <v>847790</v>
          </cell>
          <cell r="E328">
            <v>5.1673173878002071E-3</v>
          </cell>
        </row>
        <row r="329">
          <cell r="C329" t="str">
            <v>847982</v>
          </cell>
          <cell r="E329">
            <v>1.0015287120578018E-3</v>
          </cell>
        </row>
        <row r="330">
          <cell r="C330" t="str">
            <v>847990</v>
          </cell>
          <cell r="E330">
            <v>1.7689700418823083E-2</v>
          </cell>
        </row>
        <row r="331">
          <cell r="C331" t="str">
            <v>848310</v>
          </cell>
          <cell r="E331">
            <v>9.5813190031916618E-3</v>
          </cell>
        </row>
        <row r="332">
          <cell r="C332" t="str">
            <v>843290</v>
          </cell>
          <cell r="E332">
            <v>1.1802440501452265E-3</v>
          </cell>
        </row>
        <row r="333">
          <cell r="C333" t="str">
            <v>848340</v>
          </cell>
          <cell r="E333">
            <v>2.3856305313348657E-2</v>
          </cell>
        </row>
        <row r="334">
          <cell r="C334" t="str">
            <v>848710</v>
          </cell>
          <cell r="E334">
            <v>3.1184743672336823E-3</v>
          </cell>
        </row>
        <row r="335">
          <cell r="C335" t="str">
            <v>850110</v>
          </cell>
          <cell r="E335">
            <v>0.46630814740262755</v>
          </cell>
        </row>
        <row r="336">
          <cell r="C336" t="str">
            <v>850140</v>
          </cell>
          <cell r="E336">
            <v>3.5230396320678016E-2</v>
          </cell>
        </row>
        <row r="337">
          <cell r="C337" t="str">
            <v>850213</v>
          </cell>
          <cell r="E337">
            <v>3.7089897980544885E-2</v>
          </cell>
        </row>
        <row r="338">
          <cell r="C338" t="str">
            <v>850421</v>
          </cell>
          <cell r="E338">
            <v>1.0224979571676854E-2</v>
          </cell>
        </row>
        <row r="339">
          <cell r="C339" t="str">
            <v>850450</v>
          </cell>
          <cell r="E339">
            <v>0.13746335853806921</v>
          </cell>
        </row>
        <row r="340">
          <cell r="C340" t="str">
            <v>850710</v>
          </cell>
          <cell r="E340">
            <v>3.9079940794762867E-2</v>
          </cell>
        </row>
        <row r="341">
          <cell r="C341" t="str">
            <v>850720</v>
          </cell>
          <cell r="E341">
            <v>0.27778392535387225</v>
          </cell>
        </row>
        <row r="342">
          <cell r="C342" t="str">
            <v>850870</v>
          </cell>
          <cell r="E342">
            <v>5.949167532573644E-3</v>
          </cell>
        </row>
        <row r="343">
          <cell r="C343" t="str">
            <v>851762</v>
          </cell>
          <cell r="E343">
            <v>0.68212816860344094</v>
          </cell>
        </row>
        <row r="344">
          <cell r="C344" t="str">
            <v>851770</v>
          </cell>
          <cell r="E344">
            <v>3.4876187463629682</v>
          </cell>
        </row>
        <row r="345">
          <cell r="C345" t="str">
            <v>853620</v>
          </cell>
          <cell r="E345">
            <v>3.1680180429019981E-2</v>
          </cell>
        </row>
        <row r="346">
          <cell r="C346" t="str">
            <v>853661</v>
          </cell>
          <cell r="E346">
            <v>4.6763280402191106E-3</v>
          </cell>
        </row>
        <row r="347">
          <cell r="C347" t="str">
            <v>853670</v>
          </cell>
          <cell r="E347">
            <v>1.0780061188112288E-2</v>
          </cell>
        </row>
        <row r="348">
          <cell r="C348" t="str">
            <v>853690</v>
          </cell>
          <cell r="E348">
            <v>0.10917720434067983</v>
          </cell>
        </row>
        <row r="349">
          <cell r="C349" t="str">
            <v>853720</v>
          </cell>
          <cell r="E349">
            <v>1.9734164865535801E-2</v>
          </cell>
        </row>
        <row r="350">
          <cell r="C350" t="str">
            <v>853890</v>
          </cell>
          <cell r="E350">
            <v>2.9684543795029345E-2</v>
          </cell>
        </row>
        <row r="351">
          <cell r="C351" t="str">
            <v>902110</v>
          </cell>
          <cell r="E351">
            <v>4.3775101052201393E-3</v>
          </cell>
        </row>
        <row r="352">
          <cell r="C352" t="str">
            <v>902590</v>
          </cell>
          <cell r="E352">
            <v>2.8286366097615276E-3</v>
          </cell>
        </row>
        <row r="353">
          <cell r="C353" t="str">
            <v>903090</v>
          </cell>
          <cell r="E353">
            <v>1.287730363285936E-2</v>
          </cell>
        </row>
        <row r="354">
          <cell r="C354" t="str">
            <v>841950</v>
          </cell>
          <cell r="E354">
            <v>1.3904603665411739E-2</v>
          </cell>
        </row>
        <row r="355">
          <cell r="C355" t="str">
            <v>843131</v>
          </cell>
          <cell r="E355">
            <v>6.0156165153935261E-3</v>
          </cell>
        </row>
        <row r="356">
          <cell r="C356" t="str">
            <v>848180</v>
          </cell>
          <cell r="E356">
            <v>0.12681947499331447</v>
          </cell>
        </row>
        <row r="357">
          <cell r="C357" t="str">
            <v>850431</v>
          </cell>
          <cell r="E357">
            <v>3.5632265891664433E-2</v>
          </cell>
        </row>
        <row r="358">
          <cell r="C358" t="str">
            <v>851680</v>
          </cell>
          <cell r="E358">
            <v>5.309047614431861E-2</v>
          </cell>
        </row>
        <row r="359">
          <cell r="C359" t="str">
            <v>902140</v>
          </cell>
          <cell r="E359">
            <v>3.7374760476150848E-2</v>
          </cell>
        </row>
        <row r="360">
          <cell r="C360" t="str">
            <v>840999</v>
          </cell>
          <cell r="E360">
            <v>9.3864452127494103E-3</v>
          </cell>
        </row>
        <row r="361">
          <cell r="C361" t="str">
            <v>6803</v>
          </cell>
          <cell r="E361">
            <v>0.6569983814709367</v>
          </cell>
        </row>
        <row r="362">
          <cell r="C362" t="str">
            <v>854411</v>
          </cell>
          <cell r="E362">
            <v>1.6668217826758887E-3</v>
          </cell>
        </row>
        <row r="363">
          <cell r="C363" t="str">
            <v>854420</v>
          </cell>
          <cell r="E363">
            <v>3.1087368367528019E-2</v>
          </cell>
        </row>
        <row r="364">
          <cell r="C364" t="str">
            <v>854430</v>
          </cell>
          <cell r="E364">
            <v>0.49886005341342854</v>
          </cell>
        </row>
        <row r="365">
          <cell r="C365" t="str">
            <v>854449</v>
          </cell>
          <cell r="E365">
            <v>0.1131125251300982</v>
          </cell>
        </row>
        <row r="366">
          <cell r="C366" t="str">
            <v>854460</v>
          </cell>
          <cell r="E366">
            <v>1.2271612777206033E-2</v>
          </cell>
        </row>
        <row r="367">
          <cell r="C367" t="str">
            <v>7101</v>
          </cell>
          <cell r="E367">
            <v>3.2663150240345558</v>
          </cell>
        </row>
        <row r="368">
          <cell r="C368" t="str">
            <v>401120</v>
          </cell>
          <cell r="E368">
            <v>0.24342121987445772</v>
          </cell>
        </row>
        <row r="369">
          <cell r="C369" t="str">
            <v>401140</v>
          </cell>
          <cell r="E369">
            <v>0.27978267598274681</v>
          </cell>
        </row>
        <row r="370">
          <cell r="C370" t="str">
            <v>401150</v>
          </cell>
          <cell r="E370">
            <v>0.13947533713420215</v>
          </cell>
        </row>
        <row r="371">
          <cell r="C371" t="str">
            <v>401211</v>
          </cell>
          <cell r="E371">
            <v>7.6467275697651447E-5</v>
          </cell>
        </row>
        <row r="372">
          <cell r="C372" t="str">
            <v>401310</v>
          </cell>
          <cell r="E372">
            <v>8.4880683356875833E-2</v>
          </cell>
        </row>
        <row r="373">
          <cell r="C373" t="str">
            <v>871120</v>
          </cell>
          <cell r="E373">
            <v>1.608972239072338</v>
          </cell>
        </row>
        <row r="374">
          <cell r="C374" t="str">
            <v>871390</v>
          </cell>
          <cell r="E374">
            <v>0.10593304516301778</v>
          </cell>
        </row>
        <row r="375">
          <cell r="C375" t="str">
            <v>871410</v>
          </cell>
          <cell r="E375">
            <v>0.74393034498596844</v>
          </cell>
        </row>
        <row r="376">
          <cell r="C376" t="str">
            <v>871499</v>
          </cell>
          <cell r="E376">
            <v>5.4902994183095334E-2</v>
          </cell>
        </row>
        <row r="377">
          <cell r="C377" t="str">
            <v>940120</v>
          </cell>
          <cell r="E377">
            <v>4.9400170061562566E-3</v>
          </cell>
        </row>
        <row r="378">
          <cell r="C378" t="str">
            <v>9900
(2202;6301;2002;5702;5704;6602;1703;9999)</v>
          </cell>
          <cell r="E378">
            <v>10.734292222528543</v>
          </cell>
        </row>
        <row r="379">
          <cell r="C379" t="str">
            <v>2202</v>
          </cell>
          <cell r="E379">
            <v>8.5623611334682187E-2</v>
          </cell>
        </row>
        <row r="380">
          <cell r="C380" t="str">
            <v>252922</v>
          </cell>
          <cell r="E380">
            <v>6.03214016559332E-2</v>
          </cell>
        </row>
        <row r="381">
          <cell r="C381" t="str">
            <v>261100</v>
          </cell>
          <cell r="E381">
            <v>1.353627721589704E-3</v>
          </cell>
        </row>
        <row r="382">
          <cell r="C382" t="str">
            <v>261400</v>
          </cell>
          <cell r="E382">
            <v>9.8060257008272273E-3</v>
          </cell>
        </row>
        <row r="383">
          <cell r="C383" t="str">
            <v>261510</v>
          </cell>
          <cell r="E383">
            <v>1.414255625633205E-2</v>
          </cell>
        </row>
        <row r="384">
          <cell r="C384" t="str">
            <v>1501</v>
          </cell>
          <cell r="E384">
            <v>0.32949436094144152</v>
          </cell>
        </row>
        <row r="385">
          <cell r="C385" t="str">
            <v>252310</v>
          </cell>
          <cell r="E385">
            <v>0.21818504958130594</v>
          </cell>
        </row>
        <row r="386">
          <cell r="C386" t="str">
            <v>252329</v>
          </cell>
          <cell r="E386">
            <v>0.11130931136013562</v>
          </cell>
        </row>
        <row r="387">
          <cell r="C387" t="str">
            <v>6301</v>
          </cell>
          <cell r="E387">
            <v>0.24019224926340554</v>
          </cell>
        </row>
        <row r="388">
          <cell r="C388" t="str">
            <v>390110</v>
          </cell>
          <cell r="E388">
            <v>3.5471131124335392E-2</v>
          </cell>
        </row>
        <row r="389">
          <cell r="C389" t="str">
            <v>390210</v>
          </cell>
          <cell r="E389">
            <v>0.20472111813907015</v>
          </cell>
        </row>
        <row r="390">
          <cell r="C390" t="str">
            <v>2002</v>
          </cell>
          <cell r="E390">
            <v>0.27889814464035578</v>
          </cell>
        </row>
        <row r="391">
          <cell r="C391" t="str">
            <v>400911</v>
          </cell>
          <cell r="E391">
            <v>3.307066777307919E-3</v>
          </cell>
        </row>
        <row r="392">
          <cell r="C392" t="str">
            <v>401519</v>
          </cell>
          <cell r="E392">
            <v>0.26485877745476066</v>
          </cell>
        </row>
        <row r="393">
          <cell r="C393" t="str">
            <v>401610</v>
          </cell>
          <cell r="E393">
            <v>1.0732300408287177E-2</v>
          </cell>
        </row>
        <row r="394">
          <cell r="C394" t="str">
            <v>5700
(5702+5704)</v>
          </cell>
          <cell r="E394">
            <v>0.34372777627732543</v>
          </cell>
        </row>
        <row r="395">
          <cell r="C395" t="str">
            <v>480300</v>
          </cell>
          <cell r="E395">
            <v>6.7806988501337109E-2</v>
          </cell>
        </row>
        <row r="396">
          <cell r="C396" t="str">
            <v>481029</v>
          </cell>
          <cell r="E396">
            <v>8.2433985612579157E-4</v>
          </cell>
        </row>
        <row r="397">
          <cell r="C397" t="str">
            <v>481820</v>
          </cell>
          <cell r="E397">
            <v>6.1582578971095779E-3</v>
          </cell>
        </row>
        <row r="398">
          <cell r="C398" t="str">
            <v>481890</v>
          </cell>
          <cell r="E398">
            <v>2.5620980433157083E-3</v>
          </cell>
        </row>
        <row r="399">
          <cell r="C399" t="str">
            <v>481910</v>
          </cell>
          <cell r="E399">
            <v>4.2056988678238552E-2</v>
          </cell>
        </row>
        <row r="400">
          <cell r="C400" t="str">
            <v>481920</v>
          </cell>
          <cell r="E400">
            <v>4.7104133709903066E-2</v>
          </cell>
        </row>
        <row r="401">
          <cell r="C401" t="str">
            <v>481950</v>
          </cell>
          <cell r="E401">
            <v>7.6531407641826435E-2</v>
          </cell>
        </row>
        <row r="402">
          <cell r="C402" t="str">
            <v>481960</v>
          </cell>
          <cell r="E402">
            <v>5.6694024543551876E-3</v>
          </cell>
        </row>
        <row r="403">
          <cell r="C403" t="str">
            <v>482010</v>
          </cell>
          <cell r="E403">
            <v>9.5014159495113965E-2</v>
          </cell>
        </row>
        <row r="404">
          <cell r="C404" t="str">
            <v>6602</v>
          </cell>
          <cell r="E404">
            <v>0.48046684864647971</v>
          </cell>
        </row>
        <row r="405">
          <cell r="C405" t="str">
            <v>702000</v>
          </cell>
          <cell r="E405">
            <v>0.48046684864647971</v>
          </cell>
        </row>
        <row r="406">
          <cell r="C406" t="str">
            <v>4201</v>
          </cell>
          <cell r="E406">
            <v>1.6789464334917636</v>
          </cell>
        </row>
        <row r="407">
          <cell r="C407" t="str">
            <v>520513</v>
          </cell>
          <cell r="E407">
            <v>0.16707143764753343</v>
          </cell>
        </row>
        <row r="408">
          <cell r="C408" t="str">
            <v>520522</v>
          </cell>
          <cell r="E408">
            <v>0.2483957514666166</v>
          </cell>
        </row>
        <row r="409">
          <cell r="C409" t="str">
            <v>520523</v>
          </cell>
          <cell r="E409">
            <v>0.28985480309799677</v>
          </cell>
        </row>
        <row r="410">
          <cell r="C410" t="str">
            <v>520524</v>
          </cell>
          <cell r="E410">
            <v>0.88402543583205073</v>
          </cell>
        </row>
        <row r="411">
          <cell r="C411" t="str">
            <v>540710</v>
          </cell>
          <cell r="E411">
            <v>8.9599005447566341E-2</v>
          </cell>
        </row>
        <row r="412">
          <cell r="C412" t="str">
            <v>1803</v>
          </cell>
          <cell r="E412">
            <v>0.79869204625513301</v>
          </cell>
        </row>
        <row r="413">
          <cell r="C413" t="str">
            <v>392620</v>
          </cell>
          <cell r="E413">
            <v>0.5724509656157637</v>
          </cell>
        </row>
        <row r="414">
          <cell r="C414" t="str">
            <v>410692</v>
          </cell>
          <cell r="E414">
            <v>5.2100400069579459E-4</v>
          </cell>
        </row>
        <row r="415">
          <cell r="C415" t="str">
            <v>560741</v>
          </cell>
          <cell r="E415">
            <v>2.5315424641942929E-2</v>
          </cell>
        </row>
        <row r="416">
          <cell r="C416" t="str">
            <v>611710</v>
          </cell>
          <cell r="E416">
            <v>2.0970440917847888E-2</v>
          </cell>
        </row>
        <row r="417">
          <cell r="C417" t="str">
            <v>960629</v>
          </cell>
          <cell r="E417">
            <v>5.4381123225196025E-2</v>
          </cell>
        </row>
        <row r="418">
          <cell r="C418" t="str">
            <v>960719</v>
          </cell>
          <cell r="E418">
            <v>0.12505308785368677</v>
          </cell>
        </row>
        <row r="419">
          <cell r="C419" t="str">
            <v>1703</v>
          </cell>
          <cell r="E419">
            <v>1.076271721768546</v>
          </cell>
        </row>
        <row r="420">
          <cell r="C420" t="str">
            <v>730650</v>
          </cell>
          <cell r="E420">
            <v>2.9844539719817827E-2</v>
          </cell>
        </row>
        <row r="421">
          <cell r="C421" t="str">
            <v>730661</v>
          </cell>
          <cell r="E421">
            <v>0.12769663616359792</v>
          </cell>
        </row>
        <row r="422">
          <cell r="C422" t="str">
            <v>730799</v>
          </cell>
          <cell r="E422">
            <v>2.2009168783606113E-2</v>
          </cell>
        </row>
        <row r="423">
          <cell r="C423" t="str">
            <v>731700</v>
          </cell>
          <cell r="E423">
            <v>1.0539486777659153E-2</v>
          </cell>
        </row>
        <row r="424">
          <cell r="C424" t="str">
            <v>731815</v>
          </cell>
          <cell r="E424">
            <v>0.21136845291889572</v>
          </cell>
        </row>
        <row r="425">
          <cell r="C425" t="str">
            <v>731822</v>
          </cell>
          <cell r="E425">
            <v>1.0460820956498527E-2</v>
          </cell>
        </row>
        <row r="426">
          <cell r="C426" t="str">
            <v>731824</v>
          </cell>
          <cell r="E426">
            <v>1.343434803354308E-2</v>
          </cell>
        </row>
        <row r="427">
          <cell r="C427" t="str">
            <v>732510</v>
          </cell>
          <cell r="E427">
            <v>1.8981418955389146E-2</v>
          </cell>
        </row>
        <row r="428">
          <cell r="C428" t="str">
            <v>732620</v>
          </cell>
          <cell r="E428">
            <v>5.0903621127914639E-3</v>
          </cell>
        </row>
        <row r="429">
          <cell r="C429" t="str">
            <v>732690</v>
          </cell>
          <cell r="E429">
            <v>0.22118992325518838</v>
          </cell>
        </row>
        <row r="430">
          <cell r="C430" t="str">
            <v>731210</v>
          </cell>
          <cell r="E430">
            <v>0.28071238686002914</v>
          </cell>
        </row>
        <row r="431">
          <cell r="C431" t="str">
            <v>731816</v>
          </cell>
          <cell r="E431">
            <v>1.2217404302974834E-2</v>
          </cell>
        </row>
        <row r="432">
          <cell r="C432" t="str">
            <v>732393</v>
          </cell>
          <cell r="E432">
            <v>0.10082409414833345</v>
          </cell>
        </row>
        <row r="433">
          <cell r="C433" t="str">
            <v>730719</v>
          </cell>
          <cell r="E433">
            <v>1.1902678780221323E-2</v>
          </cell>
        </row>
        <row r="434">
          <cell r="C434" t="str">
            <v>6000
(6001+6002+6003)</v>
          </cell>
          <cell r="E434">
            <v>0.84201437033264614</v>
          </cell>
        </row>
        <row r="435">
          <cell r="C435" t="str">
            <v>741110</v>
          </cell>
          <cell r="E435">
            <v>0.38633690401781251</v>
          </cell>
        </row>
        <row r="436">
          <cell r="C436" t="str">
            <v>741210</v>
          </cell>
          <cell r="E436">
            <v>7.2587690974565682E-4</v>
          </cell>
        </row>
        <row r="437">
          <cell r="C437" t="str">
            <v>741999</v>
          </cell>
          <cell r="E437">
            <v>1.1912170270240056E-2</v>
          </cell>
        </row>
        <row r="438">
          <cell r="C438" t="str">
            <v>760429</v>
          </cell>
          <cell r="E438">
            <v>0.17036443784494862</v>
          </cell>
        </row>
        <row r="439">
          <cell r="C439" t="str">
            <v>760900</v>
          </cell>
          <cell r="E439">
            <v>7.6717191831336242E-3</v>
          </cell>
        </row>
        <row r="440">
          <cell r="C440" t="str">
            <v>761010</v>
          </cell>
          <cell r="E440">
            <v>0.10680570762112222</v>
          </cell>
        </row>
        <row r="441">
          <cell r="C441" t="str">
            <v>761699</v>
          </cell>
          <cell r="E441">
            <v>0.1403348987267326</v>
          </cell>
        </row>
        <row r="442">
          <cell r="C442" t="str">
            <v>741300</v>
          </cell>
          <cell r="E442">
            <v>8.838431528415347E-3</v>
          </cell>
        </row>
        <row r="443">
          <cell r="C443" t="str">
            <v>740829</v>
          </cell>
          <cell r="E443">
            <v>7.2434138857837968E-3</v>
          </cell>
        </row>
        <row r="444">
          <cell r="C444" t="str">
            <v>810890</v>
          </cell>
          <cell r="E444">
            <v>1.7808103447116701E-3</v>
          </cell>
        </row>
        <row r="445">
          <cell r="C445" t="str">
            <v>9999</v>
          </cell>
          <cell r="E445">
            <v>4.5799646595767634</v>
          </cell>
        </row>
        <row r="446">
          <cell r="C446" t="str">
            <v>020890</v>
          </cell>
          <cell r="E446">
            <v>6.0412646123411944E-3</v>
          </cell>
        </row>
        <row r="447">
          <cell r="C447" t="str">
            <v>040210</v>
          </cell>
          <cell r="E447">
            <v>4.1938456370215005E-3</v>
          </cell>
        </row>
        <row r="448">
          <cell r="C448" t="str">
            <v>040221</v>
          </cell>
          <cell r="E448">
            <v>1.6496150102668312E-4</v>
          </cell>
        </row>
        <row r="449">
          <cell r="C449" t="str">
            <v>040390</v>
          </cell>
          <cell r="E449">
            <v>2.496271424488827E-4</v>
          </cell>
        </row>
        <row r="450">
          <cell r="C450" t="str">
            <v>040900</v>
          </cell>
          <cell r="E450">
            <v>8.965821954684304E-2</v>
          </cell>
        </row>
        <row r="451">
          <cell r="C451" t="str">
            <v>090611</v>
          </cell>
          <cell r="E451">
            <v>2.5823312311589706E-2</v>
          </cell>
        </row>
        <row r="452">
          <cell r="C452" t="str">
            <v>090812</v>
          </cell>
          <cell r="E452">
            <v>9.1115060816602273E-3</v>
          </cell>
        </row>
        <row r="453">
          <cell r="C453" t="str">
            <v>110100</v>
          </cell>
          <cell r="E453">
            <v>5.9996960727417267E-2</v>
          </cell>
        </row>
        <row r="454">
          <cell r="C454" t="str">
            <v>110811</v>
          </cell>
          <cell r="E454">
            <v>2.2536810192229488E-3</v>
          </cell>
        </row>
        <row r="455">
          <cell r="C455" t="str">
            <v>120242</v>
          </cell>
          <cell r="E455">
            <v>3.6394610984858402E-3</v>
          </cell>
        </row>
        <row r="456">
          <cell r="C456" t="str">
            <v>120300</v>
          </cell>
          <cell r="E456">
            <v>9.1590360763251309E-3</v>
          </cell>
        </row>
        <row r="457">
          <cell r="C457" t="str">
            <v>120991</v>
          </cell>
          <cell r="E457">
            <v>1.4510869354867971E-3</v>
          </cell>
        </row>
        <row r="458">
          <cell r="C458" t="str">
            <v>151800</v>
          </cell>
          <cell r="E458">
            <v>6.8344203814567203E-3</v>
          </cell>
        </row>
        <row r="459">
          <cell r="C459" t="str">
            <v>170199</v>
          </cell>
          <cell r="E459">
            <v>5.0474210707062143E-2</v>
          </cell>
        </row>
        <row r="460">
          <cell r="C460" t="str">
            <v>170211</v>
          </cell>
          <cell r="E460">
            <v>4.7274376802878228E-5</v>
          </cell>
        </row>
        <row r="461">
          <cell r="C461" t="str">
            <v>220290</v>
          </cell>
          <cell r="E461">
            <v>5.6386461578001909E-2</v>
          </cell>
        </row>
        <row r="462">
          <cell r="C462" t="str">
            <v>240220</v>
          </cell>
          <cell r="E462">
            <v>0.21824228380974517</v>
          </cell>
        </row>
        <row r="463">
          <cell r="C463" t="str">
            <v>250510</v>
          </cell>
          <cell r="E463">
            <v>1.2806996361972599E-2</v>
          </cell>
        </row>
        <row r="464">
          <cell r="C464" t="str">
            <v>300220</v>
          </cell>
          <cell r="E464">
            <v>1.5619503621032622E-4</v>
          </cell>
        </row>
        <row r="465">
          <cell r="C465" t="str">
            <v>300410</v>
          </cell>
          <cell r="E465">
            <v>2.786399632472123E-3</v>
          </cell>
        </row>
        <row r="466">
          <cell r="C466" t="str">
            <v>300420</v>
          </cell>
          <cell r="E466">
            <v>6.8149061759274279E-3</v>
          </cell>
        </row>
        <row r="467">
          <cell r="C467" t="str">
            <v>300439</v>
          </cell>
          <cell r="E467">
            <v>9.4451027462781026E-4</v>
          </cell>
        </row>
        <row r="468">
          <cell r="C468" t="str">
            <v>300450</v>
          </cell>
          <cell r="E468">
            <v>1.7107774480744267E-2</v>
          </cell>
        </row>
        <row r="469">
          <cell r="C469" t="str">
            <v>300490</v>
          </cell>
          <cell r="E469">
            <v>5.1182032758262275E-2</v>
          </cell>
        </row>
        <row r="470">
          <cell r="C470" t="str">
            <v>330499</v>
          </cell>
          <cell r="E470">
            <v>4.9963925081829799E-2</v>
          </cell>
        </row>
        <row r="471">
          <cell r="C471" t="str">
            <v>330610</v>
          </cell>
          <cell r="E471">
            <v>3.1228056509415646E-2</v>
          </cell>
        </row>
        <row r="472">
          <cell r="C472" t="str">
            <v>330620</v>
          </cell>
          <cell r="E472">
            <v>3.2057828820511495E-3</v>
          </cell>
        </row>
        <row r="473">
          <cell r="C473" t="str">
            <v>340600</v>
          </cell>
          <cell r="E473">
            <v>0.13541046770901197</v>
          </cell>
        </row>
        <row r="474">
          <cell r="C474" t="str">
            <v>381230</v>
          </cell>
          <cell r="E474">
            <v>6.9917729091660899E-3</v>
          </cell>
        </row>
        <row r="475">
          <cell r="C475" t="str">
            <v>490110</v>
          </cell>
          <cell r="E475">
            <v>3.7009280050268651E-5</v>
          </cell>
        </row>
        <row r="476">
          <cell r="C476" t="str">
            <v>630619</v>
          </cell>
          <cell r="E476">
            <v>9.1786496428083954E-4</v>
          </cell>
        </row>
        <row r="477">
          <cell r="C477" t="str">
            <v>630790</v>
          </cell>
          <cell r="E477">
            <v>0.48270475647324201</v>
          </cell>
        </row>
        <row r="478">
          <cell r="C478" t="str">
            <v>670100</v>
          </cell>
          <cell r="E478">
            <v>1.1672003687819125E-2</v>
          </cell>
        </row>
        <row r="479">
          <cell r="C479" t="str">
            <v>680223</v>
          </cell>
          <cell r="E479">
            <v>2.2000921213372177E-2</v>
          </cell>
        </row>
        <row r="480">
          <cell r="C480" t="str">
            <v>740821</v>
          </cell>
          <cell r="E480">
            <v>1.1140431089277515E-2</v>
          </cell>
        </row>
        <row r="481">
          <cell r="C481" t="str">
            <v>821210</v>
          </cell>
          <cell r="E481">
            <v>3.5570572328895912E-2</v>
          </cell>
        </row>
        <row r="482">
          <cell r="C482" t="str">
            <v>821300</v>
          </cell>
          <cell r="E482">
            <v>4.2561175485480501E-3</v>
          </cell>
        </row>
        <row r="483">
          <cell r="C483" t="str">
            <v>831190</v>
          </cell>
          <cell r="E483">
            <v>1.2954709413136992E-4</v>
          </cell>
        </row>
        <row r="484">
          <cell r="C484" t="str">
            <v>841510</v>
          </cell>
          <cell r="E484">
            <v>1.5156299097160406E-2</v>
          </cell>
        </row>
        <row r="485">
          <cell r="C485" t="str">
            <v>845210</v>
          </cell>
          <cell r="E485">
            <v>0.1872076282209123</v>
          </cell>
        </row>
        <row r="486">
          <cell r="C486" t="str">
            <v>850811</v>
          </cell>
          <cell r="E486">
            <v>0.10645988208253331</v>
          </cell>
        </row>
        <row r="487">
          <cell r="C487" t="str">
            <v>851230</v>
          </cell>
          <cell r="E487">
            <v>2.4904124614412767E-2</v>
          </cell>
        </row>
        <row r="488">
          <cell r="C488" t="str">
            <v>852560</v>
          </cell>
          <cell r="E488">
            <v>2.2742848837950736E-2</v>
          </cell>
        </row>
        <row r="489">
          <cell r="C489" t="str">
            <v>846610</v>
          </cell>
          <cell r="E489">
            <v>3.5058863651235618E-3</v>
          </cell>
        </row>
        <row r="490">
          <cell r="C490" t="str">
            <v>846694</v>
          </cell>
          <cell r="E490">
            <v>4.1854562915557614E-2</v>
          </cell>
        </row>
        <row r="491">
          <cell r="C491" t="str">
            <v>847180</v>
          </cell>
          <cell r="E491">
            <v>3.8729840968970766E-2</v>
          </cell>
        </row>
        <row r="492">
          <cell r="C492" t="str">
            <v>851821</v>
          </cell>
          <cell r="E492">
            <v>2.5988421067606746E-3</v>
          </cell>
        </row>
        <row r="493">
          <cell r="C493" t="str">
            <v>851829</v>
          </cell>
          <cell r="E493">
            <v>0.42089442602307597</v>
          </cell>
        </row>
        <row r="494">
          <cell r="C494" t="str">
            <v>851830</v>
          </cell>
          <cell r="E494">
            <v>0.56906319329226263</v>
          </cell>
        </row>
        <row r="495">
          <cell r="C495" t="str">
            <v>853990</v>
          </cell>
          <cell r="E495">
            <v>1.7312759109090967E-4</v>
          </cell>
        </row>
        <row r="496">
          <cell r="C496" t="str">
            <v>870829</v>
          </cell>
          <cell r="E496">
            <v>9.9361038987548042E-2</v>
          </cell>
        </row>
        <row r="497">
          <cell r="C497" t="str">
            <v>870830</v>
          </cell>
          <cell r="E497">
            <v>1.8690053586855035E-2</v>
          </cell>
        </row>
        <row r="498">
          <cell r="C498" t="str">
            <v>870840</v>
          </cell>
          <cell r="E498">
            <v>0.27468274848451851</v>
          </cell>
        </row>
        <row r="499">
          <cell r="C499" t="str">
            <v>870892</v>
          </cell>
          <cell r="E499">
            <v>4.8859471592068836E-4</v>
          </cell>
        </row>
        <row r="500">
          <cell r="C500" t="str">
            <v>870894</v>
          </cell>
          <cell r="E500">
            <v>4.0293750934396286E-2</v>
          </cell>
        </row>
        <row r="501">
          <cell r="C501" t="str">
            <v>870895</v>
          </cell>
          <cell r="E501">
            <v>0.16830097802861377</v>
          </cell>
        </row>
        <row r="502">
          <cell r="C502" t="str">
            <v>870899</v>
          </cell>
          <cell r="E502">
            <v>0.12665349945395318</v>
          </cell>
        </row>
        <row r="503">
          <cell r="C503" t="str">
            <v>901831</v>
          </cell>
          <cell r="E503">
            <v>3.4302402007907926E-3</v>
          </cell>
        </row>
        <row r="504">
          <cell r="C504" t="str">
            <v>901832</v>
          </cell>
          <cell r="E504">
            <v>1.3037914739594926E-2</v>
          </cell>
        </row>
        <row r="505">
          <cell r="C505" t="str">
            <v>901839</v>
          </cell>
          <cell r="E505">
            <v>0.21090775481521623</v>
          </cell>
        </row>
        <row r="506">
          <cell r="C506" t="str">
            <v>901849</v>
          </cell>
          <cell r="E506">
            <v>5.7370898660301945E-3</v>
          </cell>
        </row>
        <row r="507">
          <cell r="C507" t="str">
            <v>901850</v>
          </cell>
          <cell r="E507">
            <v>8.2148697045816808E-3</v>
          </cell>
        </row>
        <row r="508">
          <cell r="C508" t="str">
            <v>901890</v>
          </cell>
          <cell r="E508">
            <v>2.5390334353721771E-2</v>
          </cell>
        </row>
        <row r="509">
          <cell r="C509" t="str">
            <v>920510</v>
          </cell>
          <cell r="E509">
            <v>2.2915255604622283E-3</v>
          </cell>
        </row>
        <row r="510">
          <cell r="C510" t="str">
            <v>940179</v>
          </cell>
          <cell r="E510">
            <v>0.11970200131622814</v>
          </cell>
        </row>
        <row r="511">
          <cell r="C511" t="str">
            <v>940490</v>
          </cell>
          <cell r="E511">
            <v>5.7261034524977661E-2</v>
          </cell>
        </row>
        <row r="512">
          <cell r="C512" t="str">
            <v>960321</v>
          </cell>
          <cell r="E512">
            <v>6.5349653397168569E-2</v>
          </cell>
        </row>
        <row r="513">
          <cell r="C513" t="str">
            <v>960810</v>
          </cell>
          <cell r="E513">
            <v>3.6781656235089764E-3</v>
          </cell>
        </row>
        <row r="514">
          <cell r="C514" t="str">
            <v>960820</v>
          </cell>
          <cell r="E514">
            <v>1.7553755190205581E-2</v>
          </cell>
        </row>
        <row r="515">
          <cell r="C515" t="str">
            <v>960920</v>
          </cell>
          <cell r="E515">
            <v>2.2180729447394015E-3</v>
          </cell>
        </row>
      </sheetData>
      <sheetData sheetId="5">
        <row r="4">
          <cell r="P4">
            <v>104.63808659181957</v>
          </cell>
        </row>
      </sheetData>
      <sheetData sheetId="6"/>
      <sheetData sheetId="7"/>
      <sheetData sheetId="8"/>
      <sheetData sheetId="9"/>
      <sheetData sheetId="10">
        <row r="4">
          <cell r="G4">
            <v>100.7509838225332</v>
          </cell>
        </row>
      </sheetData>
      <sheetData sheetId="11"/>
      <sheetData sheetId="12">
        <row r="4">
          <cell r="G4">
            <v>101.29074524302509</v>
          </cell>
        </row>
      </sheetData>
      <sheetData sheetId="13">
        <row r="4">
          <cell r="G4">
            <v>101.09778373096935</v>
          </cell>
        </row>
      </sheetData>
      <sheetData sheetId="14"/>
      <sheetData sheetId="15" refreshError="1"/>
      <sheetData sheetId="16" refreshError="1"/>
      <sheetData sheetId="17" refreshError="1"/>
      <sheetData sheetId="18"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iemtra"/>
      <sheetName val="Ngay"/>
      <sheetName val="Nam"/>
      <sheetName val="Nguon huyen"/>
      <sheetName val="BC TUAN"/>
      <sheetName val="XL4Poppy"/>
      <sheetName val="2.withQSXK"/>
      <sheetName val="BIA"/>
      <sheetName val="TSTT"/>
      <sheetName val="PTVT"/>
      <sheetName val="THEP"/>
      <sheetName val="VTXK"/>
      <sheetName val="VTCT"/>
      <sheetName val="LUONG"/>
      <sheetName val="DTKP"/>
      <sheetName val="KH"/>
      <sheetName val="kenh lam ca mau"/>
      <sheetName val="kh.1"/>
      <sheetName val="TSBD"/>
      <sheetName val="dichso"/>
      <sheetName val="THCP"/>
      <sheetName val="00000000"/>
      <sheetName val="10000000"/>
      <sheetName val="20000000"/>
      <sheetName val="30000000"/>
      <sheetName val="112"/>
      <sheetName val="133"/>
      <sheetName val="641"/>
      <sheetName val="141"/>
      <sheetName val="331"/>
      <sheetName val="642"/>
      <sheetName val="334"/>
      <sheetName val="153"/>
      <sheetName val="111"/>
      <sheetName val="7 THAI NGUYEN"/>
      <sheetName val="NEW-PANEL"/>
      <sheetName val="Tinh_Dc"/>
    </sheetNames>
    <definedNames>
      <definedName name="K_1"/>
      <definedName name="K_2"/>
    </definedNames>
    <sheetDataSet>
      <sheetData sheetId="0" refreshError="1"/>
      <sheetData sheetId="1"/>
      <sheetData sheetId="2"/>
      <sheetData sheetId="3"/>
      <sheetData sheetId="4"/>
      <sheetData sheetId="5"/>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sheetData sheetId="35" refreshError="1"/>
      <sheetData sheetId="36"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VL"/>
      <sheetName val="gia"/>
      <sheetName val="PTDG"/>
      <sheetName val="DTCT"/>
      <sheetName val="THXL"/>
      <sheetName val="Sheet4"/>
      <sheetName val="Sheet3"/>
      <sheetName val="Sheet2"/>
      <sheetName val="Sheet1"/>
      <sheetName val="Sheet8"/>
      <sheetName val="THKP"/>
      <sheetName val="cq,cmduong"/>
      <sheetName val="cq,cmcau"/>
      <sheetName val="XL4Poppy"/>
      <sheetName val="XL4P_x0000__x0001__x0000__x0000_"/>
      <sheetName val="THANG 06-04"/>
      <sheetName val="THANG 07-04"/>
      <sheetName val="THANG 08-04"/>
      <sheetName val="THANG 09-04"/>
      <sheetName val="THANG 10-04"/>
      <sheetName val="THANG 11"/>
      <sheetName val="THANG 12-04"/>
      <sheetName val="00000000"/>
      <sheetName val="XL4P?_x0001_??"/>
      <sheetName val="XL4P"/>
      <sheetName val="XL4P__x0001___"/>
      <sheetName val="XL4P_x005f_x0000__x005f_x0001__x005f_x0000__x0000"/>
      <sheetName val="XL4P__x005f_x0001___"/>
      <sheetName val="XL4P?_x005f_x0001_??"/>
      <sheetName val="XL4P_x005f_x0000__x005f_x0001__x005f_x0000__x00_2"/>
      <sheetName val="XL4P_x005f_x0000__x005f_x0001__x005f_x0000__x00_3"/>
      <sheetName val="XL4P_x0001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 sheetId="15"/>
      <sheetData sheetId="16"/>
      <sheetData sheetId="17"/>
      <sheetData sheetId="18"/>
      <sheetData sheetId="19"/>
      <sheetData sheetId="20"/>
      <sheetData sheetId="21"/>
      <sheetData sheetId="22"/>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LTS"/>
      <sheetName val="2.59.1"/>
      <sheetName val="2.1"/>
      <sheetName val="2.2"/>
      <sheetName val="2.3 "/>
      <sheetName val="2.4"/>
      <sheetName val="2.5"/>
      <sheetName val="2.6"/>
      <sheetName val="2.7"/>
      <sheetName val="2.8"/>
      <sheetName val="2.9"/>
      <sheetName val="2.10"/>
      <sheetName val="2.11"/>
      <sheetName val="2.12"/>
      <sheetName val="2.13"/>
      <sheetName val="2.14"/>
      <sheetName val="2.15"/>
      <sheetName val="2.16"/>
      <sheetName val="2.17"/>
      <sheetName val="2.18"/>
      <sheetName val="2.19"/>
      <sheetName val="2.20"/>
      <sheetName val="2.21"/>
      <sheetName val="2.22"/>
      <sheetName val="2.23"/>
      <sheetName val="2.24"/>
      <sheetName val="2.25"/>
      <sheetName val="2.26"/>
      <sheetName val="2.27"/>
      <sheetName val="2.28"/>
      <sheetName val="2.29"/>
      <sheetName val="2.30"/>
      <sheetName val="2.31"/>
      <sheetName val="2.32"/>
      <sheetName val="2.33"/>
      <sheetName val="2.34"/>
      <sheetName val="2.35"/>
      <sheetName val="2.36"/>
      <sheetName val="2.37"/>
      <sheetName val="2.38"/>
      <sheetName val="2.38.1"/>
      <sheetName val="2.38.2"/>
      <sheetName val="2.38.3"/>
      <sheetName val="2.39"/>
      <sheetName val="2.40"/>
      <sheetName val="2.41"/>
      <sheetName val="2.42"/>
      <sheetName val="2.43"/>
      <sheetName val="2.44"/>
      <sheetName val="2.45"/>
      <sheetName val="2.46"/>
      <sheetName val="2.47"/>
      <sheetName val="2.48"/>
      <sheetName val="2.49"/>
      <sheetName val="2.50"/>
      <sheetName val="2.51"/>
      <sheetName val="2.52"/>
      <sheetName val="2.53"/>
      <sheetName val="2.54"/>
      <sheetName val="2.55"/>
      <sheetName val="2.56"/>
      <sheetName val="2.57"/>
      <sheetName val="2.58"/>
      <sheetName val="2.59"/>
      <sheetName val="2.60"/>
      <sheetName val="2.61"/>
      <sheetName val="2.62"/>
      <sheetName val="2.63"/>
      <sheetName val="2.64"/>
      <sheetName val="2.65"/>
      <sheetName val="2.66"/>
      <sheetName val="2.67"/>
      <sheetName val="2.68"/>
      <sheetName val="2.69"/>
      <sheetName val="2.70"/>
      <sheetName val="2.71"/>
      <sheetName val="2.72"/>
      <sheetName val="2.73"/>
      <sheetName val="2.74"/>
      <sheetName val="2.74.1"/>
      <sheetName val="2.90"/>
      <sheetName val="7 THAI NGUYEN"/>
      <sheetName val="MTL$-INTER"/>
      <sheetName val="Ban ra"/>
      <sheetName val="NS"/>
      <sheetName val="dtxl"/>
      <sheetName val="2.withQSXK"/>
      <sheetName val="2_59_1"/>
      <sheetName val="2_1"/>
      <sheetName val="2_2"/>
      <sheetName val="2_3_"/>
      <sheetName val="2_4"/>
      <sheetName val="2_5"/>
      <sheetName val="2_6"/>
      <sheetName val="2_7"/>
      <sheetName val="2_8"/>
      <sheetName val="2_9"/>
      <sheetName val="2_10"/>
      <sheetName val="2_11"/>
      <sheetName val="2_12"/>
      <sheetName val="2_13"/>
      <sheetName val="2_14"/>
      <sheetName val="2_15"/>
      <sheetName val="2_16"/>
      <sheetName val="2_17"/>
      <sheetName val="2_18"/>
      <sheetName val="2_19"/>
      <sheetName val="2_20"/>
      <sheetName val="2_21"/>
      <sheetName val="2_22"/>
      <sheetName val="2_23"/>
      <sheetName val="2_24"/>
      <sheetName val="2_25"/>
      <sheetName val="2_26"/>
      <sheetName val="2_27"/>
      <sheetName val="2_28"/>
      <sheetName val="2_29"/>
      <sheetName val="2_30"/>
      <sheetName val="2_31"/>
      <sheetName val="2_32"/>
      <sheetName val="2_33"/>
      <sheetName val="2_34"/>
      <sheetName val="2_35"/>
      <sheetName val="2_36"/>
      <sheetName val="2_37"/>
      <sheetName val="2_38"/>
      <sheetName val="2_38_1"/>
      <sheetName val="2_38_2"/>
      <sheetName val="2_38_3"/>
      <sheetName val="2_39"/>
      <sheetName val="2_40"/>
      <sheetName val="2_41"/>
      <sheetName val="2_42"/>
      <sheetName val="2_43"/>
      <sheetName val="2_44"/>
      <sheetName val="2_45"/>
      <sheetName val="2_46"/>
      <sheetName val="2_47"/>
      <sheetName val="2_48"/>
      <sheetName val="2_49"/>
      <sheetName val="2_50"/>
      <sheetName val="2_51"/>
      <sheetName val="2_52"/>
      <sheetName val="2_53"/>
      <sheetName val="2_54"/>
      <sheetName val="2_55"/>
      <sheetName val="2_56"/>
      <sheetName val="2_57"/>
      <sheetName val="2_58"/>
      <sheetName val="2_59"/>
      <sheetName val="2_60"/>
      <sheetName val="2_61"/>
      <sheetName val="2_62"/>
      <sheetName val="2_63"/>
      <sheetName val="2_64"/>
      <sheetName val="2_65"/>
      <sheetName val="2_66"/>
      <sheetName val="2_67"/>
      <sheetName val="2_68"/>
      <sheetName val="2_69"/>
      <sheetName val="2_70"/>
      <sheetName val="2_71"/>
      <sheetName val="2_72"/>
      <sheetName val="2_73"/>
      <sheetName val="2_74"/>
      <sheetName val="2_74_1"/>
      <sheetName val="2_90"/>
      <sheetName val="7_THAI_NGUYEN"/>
      <sheetName val="Ban_ra"/>
      <sheetName val="2_withQSXK"/>
      <sheetName val="HT"/>
      <sheetName val="VT,NC,M"/>
      <sheetName val="IBASE"/>
      <sheetName val="Du_lieu"/>
      <sheetName val="KH-Q1,Q2,01"/>
      <sheetName val="DI-ESTI"/>
      <sheetName val="NN95-2001"/>
      <sheetName val="2_59_11"/>
      <sheetName val="2_110"/>
      <sheetName val="2_210"/>
      <sheetName val="2_3_1"/>
      <sheetName val="2_410"/>
      <sheetName val="2_510"/>
      <sheetName val="2_610"/>
      <sheetName val="2_75"/>
      <sheetName val="2_81"/>
      <sheetName val="2_91"/>
      <sheetName val="2_101"/>
      <sheetName val="2_111"/>
      <sheetName val="2_121"/>
      <sheetName val="2_131"/>
      <sheetName val="2_141"/>
      <sheetName val="2_151"/>
      <sheetName val="2_161"/>
      <sheetName val="2_171"/>
      <sheetName val="2_181"/>
      <sheetName val="2_191"/>
      <sheetName val="2_201"/>
      <sheetName val="2_211"/>
      <sheetName val="2_221"/>
      <sheetName val="2_231"/>
      <sheetName val="2_241"/>
      <sheetName val="2_251"/>
      <sheetName val="2_261"/>
      <sheetName val="2_271"/>
      <sheetName val="2_281"/>
      <sheetName val="2_291"/>
      <sheetName val="2_301"/>
      <sheetName val="2_311"/>
      <sheetName val="2_321"/>
      <sheetName val="2_331"/>
      <sheetName val="2_341"/>
      <sheetName val="2_351"/>
      <sheetName val="2_361"/>
      <sheetName val="2_371"/>
      <sheetName val="2_381"/>
      <sheetName val="2_38_11"/>
      <sheetName val="2_38_21"/>
      <sheetName val="2_38_31"/>
      <sheetName val="2_391"/>
      <sheetName val="2_401"/>
      <sheetName val="2_411"/>
      <sheetName val="2_421"/>
      <sheetName val="2_431"/>
      <sheetName val="2_441"/>
      <sheetName val="2_451"/>
      <sheetName val="2_461"/>
      <sheetName val="2_471"/>
      <sheetName val="2_481"/>
      <sheetName val="2_491"/>
      <sheetName val="2_501"/>
      <sheetName val="2_511"/>
      <sheetName val="2_521"/>
      <sheetName val="2_531"/>
      <sheetName val="2_541"/>
      <sheetName val="2_551"/>
      <sheetName val="2_561"/>
      <sheetName val="2_571"/>
      <sheetName val="2_581"/>
      <sheetName val="2_591"/>
      <sheetName val="2_601"/>
      <sheetName val="2_611"/>
      <sheetName val="2_621"/>
      <sheetName val="2_631"/>
      <sheetName val="2_641"/>
      <sheetName val="2_651"/>
      <sheetName val="2_661"/>
      <sheetName val="2_671"/>
      <sheetName val="2_681"/>
      <sheetName val="2_691"/>
      <sheetName val="2_701"/>
      <sheetName val="2_711"/>
      <sheetName val="2_721"/>
      <sheetName val="2_731"/>
      <sheetName val="2_741"/>
      <sheetName val="2_74_11"/>
      <sheetName val="2_901"/>
      <sheetName val="7_THAI_NGUYEN1"/>
      <sheetName val="Ban_ra1"/>
      <sheetName val="2_withQSXK1"/>
      <sheetName val="gia vt,nc,may"/>
      <sheetName val="ma-p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efreshError="1"/>
      <sheetData sheetId="82" refreshError="1"/>
      <sheetData sheetId="83" refreshError="1"/>
      <sheetData sheetId="84" refreshError="1"/>
      <sheetData sheetId="85" refreshError="1"/>
      <sheetData sheetId="86" refreshError="1"/>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refreshError="1"/>
      <sheetData sheetId="171" refreshError="1"/>
      <sheetData sheetId="172" refreshError="1"/>
      <sheetData sheetId="173" refreshError="1"/>
      <sheetData sheetId="174" refreshError="1"/>
      <sheetData sheetId="175" refreshError="1"/>
      <sheetData sheetId="176" refreshError="1"/>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refreshError="1"/>
      <sheetData sheetId="261"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LTS"/>
      <sheetName val="2.59.1"/>
      <sheetName val="2.1"/>
      <sheetName val="2.2"/>
      <sheetName val="2.3 "/>
      <sheetName val="2.4"/>
      <sheetName val="2.5"/>
      <sheetName val="2.6"/>
      <sheetName val="2.7"/>
      <sheetName val="2.8"/>
      <sheetName val="2.9"/>
      <sheetName val="2.10"/>
      <sheetName val="2.11"/>
      <sheetName val="2.12"/>
      <sheetName val="2.13"/>
      <sheetName val="2.14"/>
      <sheetName val="2.15"/>
      <sheetName val="2.16"/>
      <sheetName val="2.17"/>
      <sheetName val="2.18"/>
      <sheetName val="2.19"/>
      <sheetName val="2.20"/>
      <sheetName val="2.21"/>
      <sheetName val="2.22"/>
      <sheetName val="2.23"/>
      <sheetName val="2.24"/>
      <sheetName val="2.25"/>
      <sheetName val="2.26"/>
      <sheetName val="2.27"/>
      <sheetName val="2.28"/>
      <sheetName val="2.29"/>
      <sheetName val="2.30"/>
      <sheetName val="2.31"/>
      <sheetName val="2.32"/>
      <sheetName val="2.33"/>
      <sheetName val="2.34"/>
      <sheetName val="2.35"/>
      <sheetName val="2.36"/>
      <sheetName val="2.37"/>
      <sheetName val="2.38"/>
      <sheetName val="2.38.1"/>
      <sheetName val="2.38.2"/>
      <sheetName val="2.38.3"/>
      <sheetName val="2.39"/>
      <sheetName val="2.40"/>
      <sheetName val="2.41"/>
      <sheetName val="2.42"/>
      <sheetName val="2.43"/>
      <sheetName val="2.44"/>
      <sheetName val="2.45"/>
      <sheetName val="2.46"/>
      <sheetName val="2.47"/>
      <sheetName val="2.48"/>
      <sheetName val="2.49"/>
      <sheetName val="2.50"/>
      <sheetName val="2.51"/>
      <sheetName val="2.52"/>
      <sheetName val="2.53"/>
      <sheetName val="2.54"/>
      <sheetName val="2.55"/>
      <sheetName val="2.56"/>
      <sheetName val="2.57"/>
      <sheetName val="2.58"/>
      <sheetName val="2.59"/>
      <sheetName val="2.60"/>
      <sheetName val="2.61"/>
      <sheetName val="2.62"/>
      <sheetName val="2.63"/>
      <sheetName val="2.64"/>
      <sheetName val="2.65"/>
      <sheetName val="2.66"/>
      <sheetName val="2.67"/>
      <sheetName val="2.68"/>
      <sheetName val="2.69"/>
      <sheetName val="2.70"/>
      <sheetName val="2.71"/>
      <sheetName val="2.72"/>
      <sheetName val="2.73"/>
      <sheetName val="2.74"/>
      <sheetName val="2.74.1"/>
      <sheetName val="2.90"/>
      <sheetName val="7 THAI NGUYEN"/>
      <sheetName val="MTL$-INTER"/>
      <sheetName val="Ban ra"/>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efreshError="1"/>
      <sheetData sheetId="82" refreshError="1"/>
      <sheetData sheetId="83"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LTS"/>
      <sheetName val="2.59.1"/>
      <sheetName val="2.1"/>
      <sheetName val="2.2"/>
      <sheetName val="2.3 "/>
      <sheetName val="2.4"/>
      <sheetName val="2.5"/>
      <sheetName val="2.6"/>
      <sheetName val="2.7"/>
      <sheetName val="2.8"/>
      <sheetName val="2.9"/>
      <sheetName val="2.10"/>
      <sheetName val="2.11"/>
      <sheetName val="2.12"/>
      <sheetName val="2.13"/>
      <sheetName val="2.14"/>
      <sheetName val="2.15"/>
      <sheetName val="2.16"/>
      <sheetName val="2.17"/>
      <sheetName val="2.18"/>
      <sheetName val="2.19"/>
      <sheetName val="2.20"/>
      <sheetName val="2.21"/>
      <sheetName val="2.22"/>
      <sheetName val="2.23"/>
      <sheetName val="2.24"/>
      <sheetName val="2.25"/>
      <sheetName val="2.26"/>
      <sheetName val="2.27"/>
      <sheetName val="2.28"/>
      <sheetName val="2.29"/>
      <sheetName val="2.30"/>
      <sheetName val="2.31"/>
      <sheetName val="2.32"/>
      <sheetName val="2.33"/>
      <sheetName val="2.34"/>
      <sheetName val="2.35"/>
      <sheetName val="2.36"/>
      <sheetName val="2.37"/>
      <sheetName val="2.38"/>
      <sheetName val="2.38.1"/>
      <sheetName val="2.38.2"/>
      <sheetName val="2.38.3"/>
      <sheetName val="2.39"/>
      <sheetName val="2.40"/>
      <sheetName val="2.41"/>
      <sheetName val="2.42"/>
      <sheetName val="2.43"/>
      <sheetName val="2.44"/>
      <sheetName val="2.45"/>
      <sheetName val="2.46"/>
      <sheetName val="2.47"/>
      <sheetName val="2.48"/>
      <sheetName val="2.49"/>
      <sheetName val="2.50"/>
      <sheetName val="2.51"/>
      <sheetName val="2.52"/>
      <sheetName val="2.53"/>
      <sheetName val="2.54"/>
      <sheetName val="2.55"/>
      <sheetName val="2.56"/>
      <sheetName val="2.57"/>
      <sheetName val="2.58"/>
      <sheetName val="2.59"/>
      <sheetName val="2.60"/>
      <sheetName val="2.61"/>
      <sheetName val="2.62"/>
      <sheetName val="2.63"/>
      <sheetName val="2.64"/>
      <sheetName val="2.65"/>
      <sheetName val="2.66"/>
      <sheetName val="2.67"/>
      <sheetName val="2.68"/>
      <sheetName val="2.69"/>
      <sheetName val="2.70"/>
      <sheetName val="2.71"/>
      <sheetName val="2.72"/>
      <sheetName val="2.73"/>
      <sheetName val="2.74"/>
      <sheetName val="2.74.1"/>
      <sheetName val="2.90"/>
      <sheetName val="7 THAI NGUYEN"/>
      <sheetName val="MTL$-INTER"/>
      <sheetName val="Ban ra"/>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refreshError="1"/>
      <sheetData sheetId="82" refreshError="1"/>
      <sheetData sheetId="83"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TỶ TRỌNG (XĐ sp đưa vào biểu)"/>
      <sheetName val="Biểu BC&amp;Tỉnh BC"/>
      <sheetName val="B.PHÂN NHÓM TỈNH"/>
      <sheetName val="C.BIỂU ĐẦU VÀO-ĐẦU RA"/>
      <sheetName val="C.1.Biểu đầu vào_tỉnh,TW"/>
      <sheetName val="DV THANG"/>
      <sheetName val="ĐV các QUY"/>
      <sheetName val="ĐV.02.TS.SB.Q"/>
      <sheetName val="ĐV.03.TS.Phân bổ tháng.quý"/>
      <sheetName val="C.3.Biểu đầu ra_tỉnh"/>
      <sheetName val="ĐR.01.TS. Tiến độ_tỉnh"/>
      <sheetName val="ĐR.02.TS. Chuỗi năm_tỉnh"/>
      <sheetName val="C.4.Biểu đầu ra_TW"/>
      <sheetName val="ĐR.01.TS.(T.Q.6T.N)_TQ"/>
      <sheetName val="ĐR.02.TS.SB.SLKTB.T_TQ"/>
      <sheetName val="ĐR.03.TS.SB.Q_TQ"/>
      <sheetName val="ĐR.04.TS.Phân bổ tháng.quý_TQ"/>
      <sheetName val="ĐR.05.TS. Chuỗi năm_TQ"/>
      <sheetName val="Thời gian"/>
      <sheetName val="Năm"/>
      <sheetName val="Tỉnh"/>
      <sheetName val="ĐR.06.TS.TH.Chỉ tiêu_TQ"/>
      <sheetName val="Tên chỉ tiêu"/>
      <sheetName val="ĐR.07.TS. Tiến độ.TH_TQ"/>
      <sheetName val="ĐR.08.TS.BC_TQ"/>
      <sheetName val="ĐR.9.MK. QI_TQ"/>
      <sheetName val="ĐR.10.MK. 6T_TQ"/>
      <sheetName val="ĐR.11.MK. 9T_TQ"/>
      <sheetName val="ĐR.12.MK. N_TQ"/>
      <sheetName val="Quy trình Ước-SB-CT"/>
      <sheetName val="Quy trình nhập số liệu"/>
      <sheetName val="THKP"/>
      <sheetName val="LN_9 thang"/>
      <sheetName val="2.74"/>
      <sheetName val="MT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row r="2">
          <cell r="D2" t="str">
            <v>Tháng 1</v>
          </cell>
        </row>
        <row r="3">
          <cell r="D3" t="str">
            <v>Tháng 2</v>
          </cell>
        </row>
        <row r="4">
          <cell r="D4" t="str">
            <v>Tháng 3</v>
          </cell>
        </row>
        <row r="5">
          <cell r="D5" t="str">
            <v>Tháng 4</v>
          </cell>
        </row>
        <row r="6">
          <cell r="D6" t="str">
            <v>Tháng 5</v>
          </cell>
        </row>
        <row r="7">
          <cell r="D7" t="str">
            <v>Tháng 6</v>
          </cell>
        </row>
        <row r="8">
          <cell r="D8" t="str">
            <v>Tháng 7</v>
          </cell>
        </row>
        <row r="9">
          <cell r="D9" t="str">
            <v>Tháng 8</v>
          </cell>
        </row>
        <row r="10">
          <cell r="D10" t="str">
            <v>Tháng 9</v>
          </cell>
        </row>
        <row r="11">
          <cell r="D11" t="str">
            <v>Tháng 10</v>
          </cell>
        </row>
        <row r="12">
          <cell r="D12" t="str">
            <v>Tháng 11</v>
          </cell>
        </row>
        <row r="13">
          <cell r="D13" t="str">
            <v>Tháng 12</v>
          </cell>
        </row>
        <row r="14">
          <cell r="D14" t="str">
            <v>Tháng 13</v>
          </cell>
        </row>
        <row r="15">
          <cell r="D15" t="str">
            <v>Quý I</v>
          </cell>
        </row>
        <row r="16">
          <cell r="D16" t="str">
            <v>Quý II</v>
          </cell>
        </row>
        <row r="17">
          <cell r="D17" t="str">
            <v>Quý III</v>
          </cell>
        </row>
        <row r="18">
          <cell r="D18" t="str">
            <v>Quý IV</v>
          </cell>
        </row>
        <row r="19">
          <cell r="D19" t="str">
            <v>6T</v>
          </cell>
        </row>
        <row r="20">
          <cell r="D20" t="str">
            <v>9T</v>
          </cell>
        </row>
        <row r="21">
          <cell r="D21" t="str">
            <v>Năm</v>
          </cell>
        </row>
      </sheetData>
      <sheetData sheetId="19">
        <row r="2">
          <cell r="H2">
            <v>2010</v>
          </cell>
        </row>
        <row r="3">
          <cell r="H3">
            <v>2011</v>
          </cell>
        </row>
        <row r="4">
          <cell r="H4">
            <v>2012</v>
          </cell>
        </row>
        <row r="5">
          <cell r="H5">
            <v>2013</v>
          </cell>
        </row>
        <row r="6">
          <cell r="H6">
            <v>2014</v>
          </cell>
        </row>
        <row r="7">
          <cell r="H7">
            <v>2015</v>
          </cell>
        </row>
        <row r="8">
          <cell r="H8">
            <v>2016</v>
          </cell>
        </row>
        <row r="9">
          <cell r="H9">
            <v>2017</v>
          </cell>
        </row>
        <row r="10">
          <cell r="H10">
            <v>2018</v>
          </cell>
        </row>
        <row r="11">
          <cell r="H11">
            <v>2019</v>
          </cell>
        </row>
        <row r="12">
          <cell r="H12">
            <v>2020</v>
          </cell>
        </row>
        <row r="13">
          <cell r="H13">
            <v>2021</v>
          </cell>
        </row>
        <row r="14">
          <cell r="H14">
            <v>2022</v>
          </cell>
        </row>
        <row r="15">
          <cell r="H15">
            <v>2023</v>
          </cell>
        </row>
        <row r="16">
          <cell r="H16">
            <v>2024</v>
          </cell>
        </row>
        <row r="17">
          <cell r="H17">
            <v>2025</v>
          </cell>
        </row>
        <row r="18">
          <cell r="H18">
            <v>2026</v>
          </cell>
        </row>
        <row r="19">
          <cell r="H19">
            <v>2027</v>
          </cell>
        </row>
        <row r="20">
          <cell r="H20">
            <v>2028</v>
          </cell>
        </row>
        <row r="21">
          <cell r="H21">
            <v>2029</v>
          </cell>
        </row>
        <row r="22">
          <cell r="H22">
            <v>2030</v>
          </cell>
        </row>
        <row r="23">
          <cell r="H23">
            <v>2031</v>
          </cell>
        </row>
        <row r="24">
          <cell r="H24">
            <v>2032</v>
          </cell>
        </row>
        <row r="25">
          <cell r="H25">
            <v>2033</v>
          </cell>
        </row>
        <row r="26">
          <cell r="H26">
            <v>2034</v>
          </cell>
        </row>
        <row r="27">
          <cell r="H27">
            <v>2035</v>
          </cell>
        </row>
      </sheetData>
      <sheetData sheetId="20">
        <row r="1">
          <cell r="H1" t="str">
            <v>Cả nước</v>
          </cell>
        </row>
        <row r="2">
          <cell r="H2" t="str">
            <v>ĐB sông Hồng</v>
          </cell>
        </row>
        <row r="3">
          <cell r="H3" t="str">
            <v>Hà Nội</v>
          </cell>
        </row>
        <row r="4">
          <cell r="H4" t="str">
            <v>Vĩnh Phúc</v>
          </cell>
        </row>
        <row r="5">
          <cell r="H5" t="str">
            <v>Bắc Ninh</v>
          </cell>
        </row>
        <row r="6">
          <cell r="H6" t="str">
            <v>Quảng Ninh</v>
          </cell>
        </row>
        <row r="7">
          <cell r="H7" t="str">
            <v>Hải Dương</v>
          </cell>
        </row>
        <row r="8">
          <cell r="H8" t="str">
            <v>Hải Phòng</v>
          </cell>
        </row>
        <row r="9">
          <cell r="H9" t="str">
            <v>Hưng Yên</v>
          </cell>
        </row>
        <row r="10">
          <cell r="H10" t="str">
            <v>Thái Bình</v>
          </cell>
        </row>
        <row r="11">
          <cell r="H11" t="str">
            <v>Hà Nam</v>
          </cell>
        </row>
        <row r="12">
          <cell r="H12" t="str">
            <v>Nam Định</v>
          </cell>
        </row>
        <row r="13">
          <cell r="H13" t="str">
            <v>Ninh Bình</v>
          </cell>
        </row>
        <row r="14">
          <cell r="H14" t="str">
            <v>Trung du và miền núi phía Bắc</v>
          </cell>
        </row>
        <row r="15">
          <cell r="H15" t="str">
            <v>Hà Giang</v>
          </cell>
        </row>
        <row r="16">
          <cell r="H16" t="str">
            <v>Cao Bằng</v>
          </cell>
        </row>
        <row r="17">
          <cell r="H17" t="str">
            <v>Bắc Cạn</v>
          </cell>
        </row>
        <row r="18">
          <cell r="H18" t="str">
            <v>Tuyên Quang</v>
          </cell>
        </row>
        <row r="19">
          <cell r="H19" t="str">
            <v>Lào Cai</v>
          </cell>
        </row>
        <row r="20">
          <cell r="H20" t="str">
            <v>Yên Bái</v>
          </cell>
        </row>
        <row r="21">
          <cell r="H21" t="str">
            <v>Thái Nguyên</v>
          </cell>
        </row>
        <row r="22">
          <cell r="H22" t="str">
            <v>Lạng Sơn</v>
          </cell>
        </row>
        <row r="23">
          <cell r="H23" t="str">
            <v>Bắc Giang</v>
          </cell>
        </row>
        <row r="24">
          <cell r="H24" t="str">
            <v>Phú Thọ</v>
          </cell>
        </row>
        <row r="25">
          <cell r="H25" t="str">
            <v>Điện Biên</v>
          </cell>
        </row>
        <row r="26">
          <cell r="H26" t="str">
            <v>Lai Châu</v>
          </cell>
        </row>
        <row r="27">
          <cell r="H27" t="str">
            <v>Sơn La</v>
          </cell>
        </row>
        <row r="28">
          <cell r="H28" t="str">
            <v>Hòa Bình</v>
          </cell>
        </row>
        <row r="29">
          <cell r="H29" t="str">
            <v>Bắc Trung Bộ và Duyên hải miền Trung</v>
          </cell>
        </row>
        <row r="30">
          <cell r="H30" t="str">
            <v>Thanh Hóa</v>
          </cell>
        </row>
        <row r="31">
          <cell r="H31" t="str">
            <v>Nghệ An</v>
          </cell>
        </row>
        <row r="32">
          <cell r="H32" t="str">
            <v>Hà Tĩnh</v>
          </cell>
        </row>
        <row r="33">
          <cell r="H33" t="str">
            <v>Quảng Bình</v>
          </cell>
        </row>
        <row r="34">
          <cell r="H34" t="str">
            <v>Quảng Trị</v>
          </cell>
        </row>
        <row r="35">
          <cell r="H35" t="str">
            <v>Thừa Thiên Huế</v>
          </cell>
        </row>
        <row r="36">
          <cell r="H36" t="str">
            <v>Đà Nẵng</v>
          </cell>
        </row>
        <row r="37">
          <cell r="H37" t="str">
            <v>Quảng Nam</v>
          </cell>
        </row>
        <row r="38">
          <cell r="H38" t="str">
            <v>Quãng Ngãi</v>
          </cell>
        </row>
        <row r="39">
          <cell r="H39" t="str">
            <v>Bình Định</v>
          </cell>
        </row>
        <row r="40">
          <cell r="H40" t="str">
            <v>Phú Yên</v>
          </cell>
        </row>
        <row r="41">
          <cell r="H41" t="str">
            <v>Khánh Hòa</v>
          </cell>
        </row>
        <row r="42">
          <cell r="H42" t="str">
            <v>Ninh Thuận</v>
          </cell>
        </row>
        <row r="43">
          <cell r="H43" t="str">
            <v>Bình Thuận</v>
          </cell>
        </row>
        <row r="44">
          <cell r="H44" t="str">
            <v>Tây Nguyên</v>
          </cell>
        </row>
        <row r="45">
          <cell r="H45" t="str">
            <v>Kom Tum</v>
          </cell>
        </row>
        <row r="46">
          <cell r="H46" t="str">
            <v>Gia Lai</v>
          </cell>
        </row>
        <row r="47">
          <cell r="H47" t="str">
            <v>Đắc Nông</v>
          </cell>
        </row>
        <row r="48">
          <cell r="H48" t="str">
            <v>Đắc Lắc</v>
          </cell>
        </row>
        <row r="49">
          <cell r="H49" t="str">
            <v>Lâm Đồng</v>
          </cell>
        </row>
        <row r="50">
          <cell r="H50" t="str">
            <v>Đông Nam Bộ</v>
          </cell>
        </row>
        <row r="51">
          <cell r="H51" t="str">
            <v>Bình Phước</v>
          </cell>
        </row>
        <row r="52">
          <cell r="H52" t="str">
            <v>Tây Ninh</v>
          </cell>
        </row>
        <row r="53">
          <cell r="H53" t="str">
            <v>Bình Dương</v>
          </cell>
        </row>
        <row r="54">
          <cell r="H54" t="str">
            <v>Đồng Nai</v>
          </cell>
        </row>
        <row r="55">
          <cell r="H55" t="str">
            <v>Bà Rịa Vũng Tàu</v>
          </cell>
        </row>
        <row r="56">
          <cell r="H56" t="str">
            <v>Thành phố Hồ Chí Minh</v>
          </cell>
        </row>
        <row r="57">
          <cell r="H57" t="str">
            <v>Đồng bằng sông Cửu Long</v>
          </cell>
        </row>
        <row r="58">
          <cell r="H58" t="str">
            <v>Long An</v>
          </cell>
        </row>
        <row r="59">
          <cell r="H59" t="str">
            <v>Tiền Giang</v>
          </cell>
        </row>
        <row r="60">
          <cell r="H60" t="str">
            <v>Bến Tre</v>
          </cell>
        </row>
        <row r="61">
          <cell r="H61" t="str">
            <v>Trà Vinh</v>
          </cell>
        </row>
        <row r="62">
          <cell r="H62" t="str">
            <v>Vĩnh Long</v>
          </cell>
        </row>
        <row r="63">
          <cell r="H63" t="str">
            <v>Đồng Tháp</v>
          </cell>
        </row>
        <row r="64">
          <cell r="H64" t="str">
            <v>An Giang</v>
          </cell>
        </row>
        <row r="65">
          <cell r="H65" t="str">
            <v>Kiên Giang</v>
          </cell>
        </row>
        <row r="66">
          <cell r="H66" t="str">
            <v>Hậu Giang</v>
          </cell>
        </row>
        <row r="67">
          <cell r="H67" t="str">
            <v>Sóc Trăng</v>
          </cell>
        </row>
        <row r="68">
          <cell r="H68" t="str">
            <v>Bạc Liêu</v>
          </cell>
        </row>
        <row r="69">
          <cell r="H69" t="str">
            <v>Cà Mau</v>
          </cell>
        </row>
      </sheetData>
      <sheetData sheetId="21"/>
      <sheetData sheetId="22">
        <row r="1">
          <cell r="I1" t="str">
            <v>Chỉ tiêu</v>
          </cell>
        </row>
      </sheetData>
      <sheetData sheetId="23"/>
      <sheetData sheetId="24"/>
      <sheetData sheetId="25"/>
      <sheetData sheetId="26"/>
      <sheetData sheetId="27"/>
      <sheetData sheetId="28"/>
      <sheetData sheetId="29"/>
      <sheetData sheetId="30"/>
      <sheetData sheetId="31" refreshError="1"/>
      <sheetData sheetId="32" refreshError="1"/>
      <sheetData sheetId="33" refreshError="1"/>
      <sheetData sheetId="34"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OP95"/>
      <sheetName val="VP-MM"/>
      <sheetName val="VP-2115"/>
      <sheetName val="VP-PT"/>
      <sheetName val="Sh"/>
      <sheetName val="Sh2"/>
      <sheetName val="Sh3"/>
      <sheetName val="Sh4"/>
      <sheetName val="Sh5"/>
      <sheetName val="Sheet9"/>
      <sheetName val="Sheet10"/>
      <sheetName val="Sheet11"/>
      <sheetName val="Sheet12"/>
      <sheetName val="XL4Poppy"/>
      <sheetName val="Năm"/>
      <sheetName val="Thời gian"/>
      <sheetName val="Tỉnh"/>
      <sheetName val="2.74"/>
      <sheetName val="DN"/>
      <sheetName val="VP"/>
      <sheetName val="KD"/>
      <sheetName val="DD"/>
      <sheetName val="CT"/>
      <sheetName val="PX"/>
      <sheetName val="GR"/>
      <sheetName val="00000000"/>
      <sheetName val="DG "/>
      <sheetName val="GCL THU"/>
      <sheetName val="PHIEU THU"/>
      <sheetName val="PHIEU CHI"/>
      <sheetName val="GCL CHI"/>
      <sheetName val=" CHUNG TU GHI SO"/>
      <sheetName val="SO TIEN MAT"/>
      <sheetName val="~         "/>
      <sheetName val="dg-VTu"/>
      <sheetName val="XNTN1"/>
      <sheetName val="XNTN2"/>
      <sheetName val="XNTN3"/>
      <sheetName val="XNTN4"/>
      <sheetName val="XNTN5"/>
      <sheetName val="XNTN6"/>
      <sheetName val="TONGHOP"/>
      <sheetName val="Ngay 27-5-2002"/>
      <sheetName val="Ngay 11-6-2002"/>
      <sheetName val="Ngay 20-6-2002"/>
      <sheetName val="Ngay 21-6-2002"/>
      <sheetName val="Ngay 8-9-2002"/>
      <sheetName val="Ngay9-10-02"/>
      <sheetName val="11-10-02"/>
      <sheetName val="BC Ton Kho New"/>
      <sheetName val="BC Cua GSBH New"/>
      <sheetName val="10000000"/>
      <sheetName val="CUONG 03 CHUA LEN  (1)"/>
      <sheetName val="CUONG 04 LEN GIA (1)"/>
      <sheetName val="CUONG 04 HA XOP (1)"/>
      <sheetName val="Tke"/>
      <sheetName val="BC L-V-Tam"/>
      <sheetName val="Dinh Muc VT"/>
      <sheetName val="Tien Luong"/>
      <sheetName val="VP_MM"/>
      <sheetName val="CHITIET VL-NC"/>
      <sheetName val="DON GIA"/>
      <sheetName val="V_x0010_-MM"/>
      <sheetName val="CHITIET VL-NC-TT1p"/>
      <sheetName val="TONGKE3p"/>
    </sheetNames>
    <definedNames>
      <definedName name="NToS" sheetId="1"/>
    </definedNames>
    <sheetDataSet>
      <sheetData sheetId="0" refreshError="1"/>
      <sheetData sheetId="1"/>
      <sheetData sheetId="2"/>
      <sheetData sheetId="3"/>
      <sheetData sheetId="4"/>
      <sheetData sheetId="5"/>
      <sheetData sheetId="6"/>
      <sheetData sheetId="7"/>
      <sheetData sheetId="8"/>
      <sheetData sheetId="9"/>
      <sheetData sheetId="10"/>
      <sheetData sheetId="11"/>
      <sheetData sheetId="12"/>
      <sheetData sheetId="13"/>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refreshError="1"/>
      <sheetData sheetId="56" refreshError="1"/>
      <sheetData sheetId="57" refreshError="1"/>
      <sheetData sheetId="58" refreshError="1"/>
      <sheetData sheetId="59"/>
      <sheetData sheetId="60" refreshError="1"/>
      <sheetData sheetId="61" refreshError="1"/>
      <sheetData sheetId="62"/>
      <sheetData sheetId="63" refreshError="1"/>
      <sheetData sheetId="64"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T8-9)"/>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Dinh_ha nha"/>
      <sheetName val="23+327"/>
      <sheetName val="23+468"/>
      <sheetName val="Nhap_lieu"/>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 val="23+563"/>
      <sheetName val="24+520"/>
      <sheetName val="25"/>
      <sheetName val="Luu goc"/>
      <sheetName val="km22+93.86-km22+121.86"/>
      <sheetName val="km22+177.14-km22+205.64"/>
      <sheetName val="Bang 20-25"/>
      <sheetName val="km22+267.96-km22+283.96"/>
      <sheetName val="km22+304.31-km22+344.31"/>
      <sheetName val="km22+460.92-km22+614.57"/>
      <sheetName val="km22+671.78-km22+713.32"/>
      <sheetName val="bcth 05-04"/>
      <sheetName val="baocao 05-04"/>
      <sheetName val="bcth04-04"/>
      <sheetName val="baocao04-04"/>
      <sheetName val="bcth03-04"/>
      <sheetName val="baocao03-04"/>
      <sheetName val="bcth02-04"/>
      <sheetName val="baocao02-04"/>
      <sheetName val="bcth01-04"/>
      <sheetName val="baocao01-04"/>
      <sheetName val="Chart3"/>
      <sheetName val="Chart2"/>
      <sheetName val="BaTrieu-L.con"/>
      <sheetName val="EDT - Ro"/>
      <sheetName val="BT1"/>
      <sheetName val="BT2"/>
      <sheetName val="BT3"/>
      <sheetName val="BT4"/>
      <sheetName val="BT5"/>
      <sheetName val="BT6"/>
      <sheetName val="BT7"/>
      <sheetName val="bt08"/>
      <sheetName val="bt9"/>
      <sheetName val="BT10"/>
      <sheetName val="bt11"/>
      <sheetName val="BT12"/>
      <sheetName val="BT13"/>
      <sheetName val="BT14"/>
      <sheetName val="bt15"/>
      <sheetName val="BT16"/>
      <sheetName val="BT18"/>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
      <sheetName val="Mix-Tarpaulin"/>
      <sheetName val="Tarpaulin"/>
      <sheetName val="Price"/>
      <sheetName val="1"/>
      <sheetName val="2"/>
      <sheetName val="3"/>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6"/>
      <sheetName val="27"/>
      <sheetName val="28"/>
      <sheetName val="29"/>
      <sheetName val="30"/>
      <sheetName val="31"/>
      <sheetName val="Monthly"/>
      <sheetName val="For Summary"/>
      <sheetName val="For Summary(KG)"/>
      <sheetName val="PP Cloth"/>
      <sheetName val="Mix-PP Cloth"/>
      <sheetName val="Material Price-PP"/>
      <sheetName val="2.74"/>
      <sheetName val="Coc 6"/>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tuanM"/>
      <sheetName val="BTH"/>
      <sheetName val="luongt 13"/>
      <sheetName val="LUONG 1"/>
      <sheetName val="LUONG 2"/>
      <sheetName val="LUONG 3"/>
      <sheetName val="Luong 4"/>
      <sheetName val="CTP 4"/>
      <sheetName val="Thuno"/>
      <sheetName val="Anca 4"/>
      <sheetName val="THUONG TET"/>
      <sheetName val="thuong"/>
      <sheetName val="T6"/>
      <sheetName val="THQII"/>
      <sheetName val="Trung"/>
      <sheetName val="THQIII"/>
      <sheetName val="THT nam 04"/>
      <sheetName val="142201ȭT4"/>
      <sheetName val="Bia¸"/>
      <sheetName val="TL"/>
      <sheetName val="T8-9B"/>
      <sheetName val="T8-9þ"/>
      <sheetName val="BCDSPS"/>
      <sheetName val="BCDKT"/>
      <sheetName val="[IBASE2.XLS}BHXH"/>
      <sheetName val="01"/>
      <sheetName val="THU T12"/>
      <sheetName val="CHI T12"/>
      <sheetName val="THU T11"/>
      <sheetName val="CHI T11"/>
      <sheetName val="THU T10"/>
      <sheetName val="CHI T10"/>
      <sheetName val="THU T9"/>
      <sheetName val="CHI T9"/>
      <sheetName val="THU T8"/>
      <sheetName val="CHI T8"/>
      <sheetName val="THU T7"/>
      <sheetName val="CHI T7"/>
      <sheetName val="THU T6"/>
      <sheetName val="CHI T6"/>
      <sheetName val="THU T5"/>
      <sheetName val="CHI T5"/>
      <sheetName val="THU T4"/>
      <sheetName val="CHI T4"/>
      <sheetName val="THU T3"/>
      <sheetName val="CHI T3"/>
      <sheetName val="THU T2"/>
      <sheetName val="CHI T2"/>
      <sheetName val="THU T1"/>
      <sheetName val="CHI T1"/>
      <sheetName val="CDSM (2)"/>
      <sheetName val="02.1"/>
      <sheetName val="2.1"/>
      <sheetName val="2.3"/>
      <sheetName val="02.3"/>
      <sheetName val="05"/>
      <sheetName val="03"/>
      <sheetName val="06"/>
      <sheetName val="B 01"/>
      <sheetName val="B 03"/>
      <sheetName val="D 13"/>
      <sheetName val="Q-03"/>
      <sheetName val="Q-04"/>
      <sheetName val="Q-05"/>
      <sheetName val="D15"/>
      <sheetName val="D20"/>
      <sheetName val="D19"/>
      <sheetName val="120"/>
      <sheetName val="IFAD"/>
      <sheetName val="CVHN"/>
      <sheetName val="TCVM"/>
      <sheetName val="RIDP"/>
      <sheetName val="LDNN"/>
      <sheetName val="BTH Phieu thu"/>
      <sheetName val="BTH Phieu chi"/>
      <sheetName val="NK-SC"/>
      <sheetName val="SCT NVL"/>
      <sheetName val="NK SO CAI"/>
      <sheetName val="SCT TK 331"/>
      <sheetName val="So CFSXKD"/>
      <sheetName val="SCT  TK 131"/>
      <sheetName val="So TGNH 2003"/>
      <sheetName val="So quy TM 2002"/>
      <sheetName val="The tinh Z"/>
      <sheetName val="So kho nguyen vat lieu"/>
      <sheetName val="BTH NVL"/>
      <sheetName val="So theo doi thue GTGT"/>
      <sheetName val="BC thanh QT hoa don nam 2003"/>
      <sheetName val="0304"/>
      <sheetName val="0904"/>
      <sheetName val="1204"/>
      <sheetName val="80000000"/>
      <sheetName val="90000000"/>
      <sheetName val="a0000000"/>
      <sheetName val="b0000000"/>
      <sheetName val="c0000000"/>
      <sheetName val="Cone"/>
      <sheetName val="Sheed5"/>
      <sheetName val="GK"/>
      <sheetName val="CB"/>
      <sheetName val="VP"/>
      <sheetName val="Km274-Km274"/>
      <sheetName val="Km27'-Km278"/>
      <sheetName val="KHVô XL"/>
      <sheetName val="Bia_x0018_"/>
      <sheetName val="QD cua HDQT (ÿÿ"/>
      <sheetName val="ÿÿÿÿi ngoai tongÿÿ2)"/>
      <sheetName val="΄Cxdcb"/>
      <sheetName val="HD CTrinh1"/>
      <sheetName val="HD benA"/>
      <sheetName val="KHTC"/>
      <sheetName val="BCTC"/>
      <sheetName val="Soqui"/>
      <sheetName val="Tienvay"/>
      <sheetName val="CTthanhtoan"/>
      <sheetName val="CTietHD"/>
      <sheetName val="Theodoi HD"/>
      <sheetName val="Theodoi HD (2)"/>
      <sheetName val="VLieu"/>
      <sheetName val="May"/>
      <sheetName val="NCong"/>
      <sheetName val="T8-9@"/>
      <sheetName val="gia vt,nc,may"/>
      <sheetName val="THKP"/>
      <sheetName val="[IBASE2.XLS_Tong hop Matduong"/>
      <sheetName val="PXKT1"/>
      <sheetName val="PXKT2"/>
      <sheetName val="PXKT3"/>
      <sheetName val="PXKT4"/>
      <sheetName val="PXKT5"/>
      <sheetName val="May khau"/>
      <sheetName val="PXKT6Via 11"/>
      <sheetName val="PXKT7"/>
      <sheetName val="PXKTLo Thien V 14A"/>
      <sheetName val="V14 phu"/>
      <sheetName val="V15"/>
      <sheetName val="V7"/>
      <sheetName val="V9"/>
      <sheetName val="Via 16 Lthien"/>
      <sheetName val="V6a"/>
      <sheetName val="PXKT8"/>
      <sheetName val="XXXXXXX0"/>
      <sheetName val="Sheet12"/>
      <sheetName val="bg+th45"/>
      <sheetName val="4-5"/>
      <sheetName val="bg+th34"/>
      <sheetName val="3-4"/>
      <sheetName val="bg+th23"/>
      <sheetName val="2-3"/>
      <sheetName val="bg+th12"/>
      <sheetName val="1-2"/>
      <sheetName val="bg+th"/>
      <sheetName val="ptvl"/>
      <sheetName val="0-1"/>
      <sheetName val="Khac DP"/>
      <sheetName val="Khoi than "/>
      <sheetName val="B3_208_than"/>
      <sheetName val="B3_208_TU"/>
      <sheetName val="B3_208_TW"/>
      <sheetName val="B3_208_DP"/>
      <sheetName val="B3_208_khac"/>
      <sheetName val="Sheet11"/>
      <sheetName val="BC§ 2001"/>
      <sheetName val="BBC§ 2002"/>
      <sheetName val="TSC§ 2001"/>
      <sheetName val="TSc® 2002"/>
      <sheetName val="Thang1"/>
      <sheetName val="Thang2"/>
      <sheetName val="Thang3"/>
      <sheetName val="Thang 4"/>
      <sheetName val="23+32þ"/>
      <sheetName val="Tonf hop"/>
      <sheetName val="CoquyTM"/>
      <sheetName val="_x0000_"/>
      <sheetName val="TH_B¸"/>
      <sheetName val="CongNo"/>
      <sheetName val="TD khao sat"/>
      <sheetName val="_x0000__x0000__x0005__x0000__x0000_"/>
      <sheetName val="CHITIET VL-NC"/>
      <sheetName val="DON GIA"/>
      <sheetName val="tô rôiDY"/>
      <sheetName val="ATCANING"/>
      <sheetName val="KNH"/>
      <sheetName val="KVF"/>
      <sheetName val="Hoada"/>
      <sheetName val="Nguphuc"/>
      <sheetName val="TCH"/>
      <sheetName val="TTT"/>
      <sheetName val="TVK"/>
      <sheetName val="Tuichuom"/>
      <sheetName val="NKDT"/>
      <sheetName val="Vitagin"/>
      <sheetName val="7 THAI NGUYEN"/>
      <sheetName val="[IBASE2.XLS䁝BC6tT17"/>
      <sheetName val="TK13_x0005_"/>
      <sheetName val="02"/>
      <sheetName val="04"/>
      <sheetName val="07"/>
      <sheetName val="08"/>
      <sheetName val="09"/>
      <sheetName val="PHEPNAM"/>
      <sheetName val="KHONGLUONG"/>
      <sheetName val="d0000000"/>
      <sheetName val="e0000000"/>
      <sheetName val="f0000000"/>
      <sheetName val="g0000000"/>
      <sheetName val="h0000000"/>
      <sheetName val="i000000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Bia¬"/>
      <sheetName val="THQþ"/>
      <sheetName val="Nhap_lieÈ"/>
      <sheetName val="PNT-QUOT-#3"/>
      <sheetName val="COAT&amp;WRAP-QIOT-#3"/>
      <sheetName val="Km282-Km_x0003_?3"/>
      <sheetName val="T8-9_x0008_"/>
      <sheetName val="det VP"/>
      <sheetName val="det hn"/>
      <sheetName val="19-5"/>
      <sheetName val="X26-2"/>
      <sheetName val="x26"/>
      <sheetName val="chi Hieu"/>
      <sheetName val="c thoa"/>
      <sheetName val="A thanh - DL"/>
      <sheetName val="A Tuyen"/>
      <sheetName val="A Tien -laphu"/>
      <sheetName val="A Thang- laphu"/>
      <sheetName val="DMHN"/>
      <sheetName val="A Dong"/>
      <sheetName val="27-7 NB"/>
      <sheetName val="ATuan-PN"/>
      <sheetName val="X20"/>
      <sheetName val="xn 5"/>
      <sheetName val="PKD X20"/>
      <sheetName val="da giay SG"/>
      <sheetName val="dagiay XK"/>
      <sheetName val="DK Dong xuan"/>
      <sheetName val="chu Ton"/>
      <sheetName val="minh tri"/>
      <sheetName val="viet huy"/>
      <sheetName val="thanh ha"/>
      <sheetName val="O Su"/>
      <sheetName val="A Ha-DL"/>
      <sheetName val="Vinh oanh"/>
      <sheetName val="chi Thuy"/>
      <sheetName val="chu Hong"/>
      <sheetName val="thuy- may"/>
      <sheetName val="CHuong(VT)"/>
      <sheetName val="XNK-hnam"/>
      <sheetName val="7-5HQ"/>
      <sheetName val="vu yen"/>
      <sheetName val="Du_lieu"/>
      <sheetName val="lapdap TB "/>
      <sheetName val="ESTI."/>
      <sheetName val="DI-ESTI"/>
      <sheetName val="THTBþ"/>
      <sheetName val="nghi dinh-_x0004__x0010_"/>
      <sheetName val="Chart䀀"/>
      <sheetName val="T8-9("/>
      <sheetName val=" GT CPhi tung dot"/>
      <sheetName val="Nhap_lie"/>
      <sheetName val="Nhap_lie("/>
      <sheetName val="IBASE2"/>
      <sheetName val="Cong hop 2,0ࡸ2,0"/>
      <sheetName val="Biaþ"/>
      <sheetName val="Luot"/>
      <sheetName val="T8-9h"/>
      <sheetName val="KQKDKT#04-1"/>
      <sheetName val="VtuHaTheSauTBABenThuy1 Ш2)"/>
      <sheetName val="T8-9X"/>
      <sheetName val="MTL$-INTER"/>
      <sheetName val="Ca.D"/>
      <sheetName val="H.long"/>
      <sheetName val="C.Mong"/>
      <sheetName val="M.Phu"/>
      <sheetName val="T.Son"/>
      <sheetName val="V.Don"/>
      <sheetName val="Y.Kien"/>
      <sheetName val="V.Quang"/>
      <sheetName val="Q.Lam"/>
      <sheetName val="Pthu"/>
      <sheetName val="T.Coc"/>
      <sheetName val="D.Nghia"/>
      <sheetName val="P.Phu"/>
      <sheetName val="P.Lai"/>
      <sheetName val="N.Xuyen"/>
      <sheetName val="H.quan"/>
      <sheetName val="S.Dang"/>
      <sheetName val="TT.DH"/>
      <sheetName val="N.Quan"/>
      <sheetName val="C.Dam"/>
      <sheetName val="M.Luong"/>
      <sheetName val="B.luan"/>
      <sheetName val="GIA 뭼UOC"/>
      <sheetName val="Soqu_x0005__x0000__x0000_"/>
      <sheetName val="T8-9_x0005_"/>
      <sheetName val="Diem mon hoc"/>
      <sheetName val="Diem Tong ket"/>
      <sheetName val="DS - HoTen"/>
      <sheetName val="DS-Loc"/>
      <sheetName val="thong ke_x0000_"/>
      <sheetName val="Bang can doi "/>
      <sheetName val="Tinh hinh cat lang"/>
      <sheetName val="Tinh hinh SX phu"/>
      <sheetName val="Tinh hinh do xop"/>
      <sheetName val="chi phi cap tien"/>
      <sheetName val="TH dat "/>
      <sheetName val="DZ22"/>
      <sheetName val="TTDZ22"/>
      <sheetName val="VtuHaTheSauTBANg⤤yenDu6"/>
      <sheetName val="〴7"/>
      <sheetName val="ɾT"/>
      <sheetName val="tr_tinhDZc!othe"/>
      <sheetName val="t2_tinhTBA"/>
      <sheetName val="BL2"/>
      <sheetName val="KG2"/>
      <sheetName val="Cong tron D7'"/>
      <sheetName val="Giathanh1m3BT"/>
      <sheetName val="tien _x0000_uong"/>
      <sheetName val="_x0000_Y_BA"/>
      <sheetName val="Bia_x0000_"/>
      <sheetName val="_IBASE2.XLSѝTNHNoi"/>
      <sheetName val="Km282-Km_x0003_"/>
      <sheetName val="Soqu_x0005_"/>
      <sheetName val="thong ke"/>
      <sheetName val="°:nh"/>
      <sheetName val="SANNUONG"/>
      <sheetName val="thkn (2)"/>
      <sheetName val="Vchuygn(C)"/>
      <sheetName val="342201-T10"/>
      <sheetName val="km208"/>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DMX"/>
      <sheetName val="Bia0"/>
      <sheetName val="DMT_x0000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KHVt_"/>
      <sheetName val="KHVt_XL"/>
      <sheetName val="KHVt_XLT4"/>
      <sheetName val="lapdat_TB_"/>
      <sheetName val="TNghiªm_TB_"/>
      <sheetName val="VËt_liÖu"/>
      <sheetName val="Lap_®at_®iÖn"/>
      <sheetName val="TNghiÖm_VL"/>
      <sheetName val="th_"/>
      <sheetName val="tien_luong"/>
      <sheetName val="Thep_be"/>
      <sheetName val="Thep_than"/>
      <sheetName val="Thep_xa_mu"/>
      <sheetName val="Nhap_lieu1"/>
      <sheetName val="Tien_dien"/>
      <sheetName val="Thue_GTGT"/>
      <sheetName val="142201-T1_"/>
      <sheetName val="142201-T2-th_"/>
      <sheetName val="142201-T3-th_"/>
      <sheetName val="142201-T4-th__"/>
      <sheetName val="_t5"/>
      <sheetName val="t_4"/>
      <sheetName val="_t3_"/>
      <sheetName val="_TH331"/>
      <sheetName val="_Minh_ha"/>
      <sheetName val="_Ha_Tay"/>
      <sheetName val="_Vinhphuc"/>
      <sheetName val="_Nbinh"/>
      <sheetName val="_QVinh"/>
      <sheetName val="_TW1"/>
      <sheetName val="VtuHaTheSauTBABenThuy1_(2)"/>
      <sheetName val="Kluong_phu"/>
      <sheetName val="Lan_can"/>
      <sheetName val="Ho_lan"/>
      <sheetName val="Coc_tieu"/>
      <sheetName val="Bien_bao"/>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kl_(2)"/>
      <sheetName val="long_tec"/>
      <sheetName val="Km274_-_Km275"/>
      <sheetName val="Km275_-_Km276"/>
      <sheetName val="Km276_-_Km277"/>
      <sheetName val="Km277_-_Km278_"/>
      <sheetName val="Km278_-_Km279"/>
      <sheetName val="Km279_-_Km280"/>
      <sheetName val="Km280_-_Km281"/>
      <sheetName val="Km281_-_Km282"/>
      <sheetName val="Km282_-_Km283"/>
      <sheetName val="Km283_-_Km284"/>
      <sheetName val="Km284_-_Km285"/>
      <sheetName val="Tong_hop_Matduong"/>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Tong_hop"/>
      <sheetName val="Tong_hop_(2)"/>
      <sheetName val="Cong_cu"/>
      <sheetName val="Cot_thep"/>
      <sheetName val="Cong_tron_D75"/>
      <sheetName val="Cong_tron_D100"/>
      <sheetName val="Cong_tron_D150"/>
      <sheetName val="Cong_tron_2D150"/>
      <sheetName val="Cong_ban_1,0x1,0"/>
      <sheetName val="Cong_ban_1,0x1,2"/>
      <sheetName val="Cong_hop_1,5x1,5"/>
      <sheetName val="Cong_hop_2,0x1,5"/>
      <sheetName val="Cong_hop_2,0x2,0"/>
      <sheetName val="Song_trai"/>
      <sheetName val="Dinh+ha_nha"/>
      <sheetName val="NG_k"/>
      <sheetName val="Trich_Ngang"/>
      <sheetName val="Danh_sach_Rieng"/>
      <sheetName val="Dia_Diem_Thuc_Tap"/>
      <sheetName val="De_Tai_Thuc_Tap"/>
      <sheetName val="TK_112"/>
      <sheetName val="TK_131"/>
      <sheetName val="TK_141"/>
      <sheetName val="TK_153"/>
      <sheetName val="TK_211"/>
      <sheetName val="TK_242"/>
      <sheetName val="TK_334"/>
      <sheetName val="TK_511"/>
      <sheetName val="TK_515"/>
      <sheetName val="TK_911"/>
      <sheetName val="T_so_thay_doi"/>
      <sheetName val="b_THchitietDZCT"/>
      <sheetName val="b_THchitietTBA"/>
      <sheetName val="Khao_sat"/>
      <sheetName val="TT_khao_sat"/>
      <sheetName val="SCT_Cong_trinh"/>
      <sheetName val="06-2003_(2)"/>
      <sheetName val="CDPS_6tc"/>
      <sheetName val="SCT_Nha_thau"/>
      <sheetName val="socai2003_(6tc)dp"/>
      <sheetName val="socai2003_(6tc)"/>
      <sheetName val="CDPS_6tc_(2)"/>
      <sheetName val="phan_tich_DG"/>
      <sheetName val="gia_vat_lieu"/>
      <sheetName val="gia_xe_may"/>
      <sheetName val="gia_nhan_cong"/>
      <sheetName val="CDSL_(2)"/>
      <sheetName val="K249_K98"/>
      <sheetName val="K249_K98_(2)"/>
      <sheetName val="K251_K98"/>
      <sheetName val="K251_SBase"/>
      <sheetName val="K251_AC"/>
      <sheetName val="K252_K98"/>
      <sheetName val="K252_SBase"/>
      <sheetName val="K252_AC"/>
      <sheetName val="K253_K98"/>
      <sheetName val="K253_Subbase"/>
      <sheetName val="K253_Base_"/>
      <sheetName val="K253_SBase"/>
      <sheetName val="K253_AC"/>
      <sheetName val="K255_SBase"/>
      <sheetName val="K259_K98"/>
      <sheetName val="K259_Subbase"/>
      <sheetName val="K259_Base_"/>
      <sheetName val="K259_AC"/>
      <sheetName val="K260_K98"/>
      <sheetName val="K260_Subbase"/>
      <sheetName val="K260_Base"/>
      <sheetName val="K260_AC"/>
      <sheetName val="K261_K98"/>
      <sheetName val="K261_Base"/>
      <sheetName val="K261_AC"/>
      <sheetName val="Don_gia_CPM"/>
      <sheetName val="Tong_Thieu_HD_cac_CT-2001"/>
      <sheetName val="VL_thieu_HD_-_2001"/>
      <sheetName val="Tong_thieu_HD_cac_CT_-_2002"/>
      <sheetName val="Lan_trai"/>
      <sheetName val="Van_chuyen"/>
      <sheetName val="HDong_VC"/>
      <sheetName val="ThieuHD_nam_2001"/>
      <sheetName val="Bang_TH"/>
      <sheetName val="Tong_Chinh"/>
      <sheetName val="TH_du_toan_"/>
      <sheetName val="Du_toan_"/>
      <sheetName val="C_Tinh"/>
      <sheetName val="giai_thich"/>
      <sheetName val="DT_-_Ro"/>
      <sheetName val="TH_-_Ro_"/>
      <sheetName val="GDT_-_Ro"/>
      <sheetName val="DT_-_TB"/>
      <sheetName val="TH_-_TB"/>
      <sheetName val="GDT_-_TB"/>
      <sheetName val="DT_-_NT"/>
      <sheetName val="TH_-_NT"/>
      <sheetName val="GDT_-_NT"/>
      <sheetName val="ql_(2)"/>
      <sheetName val="F_ThanhTri"/>
      <sheetName val="F_Gialam"/>
      <sheetName val="TH_dam"/>
      <sheetName val="SX_dam"/>
      <sheetName val="LD_dam"/>
      <sheetName val="Bang_gia_VL"/>
      <sheetName val="Gia_NC"/>
      <sheetName val="Gia_may"/>
      <sheetName val="KQKD02-2_(2)"/>
      <sheetName val="KQKD-2_(2)"/>
      <sheetName val="KQKD_thu2004"/>
      <sheetName val="Dancau-Q_Ninh"/>
      <sheetName val="BaTrieu-L_son"/>
      <sheetName val="T03_-_03"/>
      <sheetName val="THL_T03"/>
      <sheetName val="TTBC_T03"/>
      <sheetName val="Luong_noi_Bo_-_T3"/>
      <sheetName val="Tong_hop_-_T3"/>
      <sheetName val="Thuong_Quy_3"/>
      <sheetName val="Phu_cap_trach_nhiem"/>
      <sheetName val="Tay_ninh"/>
      <sheetName val="A_Duc"/>
      <sheetName val="DOANH_SO"/>
      <sheetName val="BD-SINH_VIEN"/>
      <sheetName val="BC_TH_CK_(2)"/>
      <sheetName val="BC_TH_CK"/>
      <sheetName val="BC6tT19_food"/>
      <sheetName val="BC6tT18_-_Food"/>
      <sheetName val="BCCK_4"/>
      <sheetName val="BCFood-_T16"/>
      <sheetName val="BCFood-_T15"/>
      <sheetName val="BCFood-_T14"/>
      <sheetName val="BCFood-_T13"/>
      <sheetName val="TH_CK2"/>
      <sheetName val="BC6tT52_(3)"/>
      <sheetName val="BC6tT52_(2)"/>
      <sheetName val="TCK_12"/>
      <sheetName val="Tong_CK"/>
      <sheetName val="HHVt_"/>
      <sheetName val="Co~g_hop_1,5x1,5"/>
      <sheetName val="So_sanh"/>
      <sheetName val="Xaylap_"/>
      <sheetName val="Nhan_cong"/>
      <sheetName val="_KQTH_quy_hoach_135"/>
      <sheetName val="Bao_cao_KQTH_quy_hoach_135"/>
      <sheetName val="CT_03"/>
      <sheetName val="TH_03"/>
      <sheetName val="CV_di_trong__dong"/>
      <sheetName val="BaTrieu-L_con"/>
      <sheetName val="EDT_-_Ro"/>
      <sheetName val="Heso_3-2004_(3)"/>
      <sheetName val="Luong_(2)"/>
      <sheetName val="heso_T3"/>
      <sheetName val="heso_T4"/>
      <sheetName val="heso_T5"/>
      <sheetName val="Heso_T6"/>
      <sheetName val="Heso_T7"/>
      <sheetName val="Heso_T8"/>
      <sheetName val="Heso_T9"/>
      <sheetName val="Heso_2-2004"/>
      <sheetName val="Heso_3-2004"/>
      <sheetName val="Heso_3-2004_(2)"/>
      <sheetName val="[IBASE2_XLSѝTNHNoi"/>
      <sheetName val="Co_quan_TCT"/>
      <sheetName val="BOT_(PA_chon)"/>
      <sheetName val="Yaly_&amp;_Ri_Ninh"/>
      <sheetName val="Thuy_dien_Na_Loi"/>
      <sheetName val="bang_so_sanh_tong_hop"/>
      <sheetName val="bang_so_sanh_tong_hop_(ty_le)"/>
      <sheetName val="thu_nhap_binh_quan_(2)"/>
      <sheetName val="dang_huong"/>
      <sheetName val="phuong_an_1"/>
      <sheetName val="phuong_an_1_(2)"/>
      <sheetName val="phuong_an2"/>
      <sheetName val="tong_hop_BQ"/>
      <sheetName val="tong_hop_BQ-1"/>
      <sheetName val="phuong_an_chon"/>
      <sheetName val="bang_so_sanh_tong_hop_(_PA_chon"/>
      <sheetName val="dang_ap_dung"/>
      <sheetName val="bang_tong_hop_(dang_huong)"/>
      <sheetName val="GIA_NUOC"/>
      <sheetName val="GIA_DIEN_THOAI"/>
      <sheetName val="GIA_DIEN"/>
      <sheetName val="chiet_tinh_XD"/>
      <sheetName val="Triet_T"/>
      <sheetName val="Phan_tich_gia"/>
      <sheetName val="pHAN_CONG"/>
      <sheetName val="GIA_XD"/>
      <sheetName val="TK__TK"/>
      <sheetName val="bcth_05-04"/>
      <sheetName val="baocao_05-04"/>
      <sheetName val="nhan_su"/>
      <sheetName val="luong_cty"/>
      <sheetName val="Luu_goc"/>
      <sheetName val="km22+93_86-km22+121_86"/>
      <sheetName val="km22+177_14-km22+205_64"/>
      <sheetName val="Bang_20-25"/>
      <sheetName val="km22+267_96-km22+283_96"/>
      <sheetName val="km22+304_31-km22+344_31"/>
      <sheetName val="km22+460_92-km22+614_57"/>
      <sheetName val="km22+671_78-km22+713_32"/>
      <sheetName val="tô_rôiDY"/>
      <sheetName val="T_K_H_T_T5"/>
      <sheetName val="T_K_T7"/>
      <sheetName val="TK_T6"/>
      <sheetName val="T_K_T5"/>
      <sheetName val="Bang_thong_ke_hang_ton"/>
      <sheetName val="thong_ke_"/>
      <sheetName val="T_KT04"/>
      <sheetName val="Dinh_ha_nha"/>
      <sheetName val="Km282-Km3"/>
      <sheetName val="[IBASE2_XLS}BHXH"/>
      <sheetName val="_tuanM"/>
      <sheetName val="Tuan_1_01"/>
      <sheetName val="Tuan_3_01_"/>
      <sheetName val="Tuan_5_06_"/>
      <sheetName val="Tuan_6_06__"/>
      <sheetName val="Tuan_7_06_"/>
      <sheetName val="Tuan_7_06__(2)"/>
      <sheetName val="Tuan10,06_"/>
      <sheetName val="Tuan11,06__"/>
      <sheetName val="Bao_cao_DD_31_3_06"/>
      <sheetName val="Bao_cao_DD_30_4_06"/>
      <sheetName val="Bao_cao_DD_31_5_06_"/>
      <sheetName val="Bao_cao_Quy_I-06"/>
      <sheetName val="Bao_cao_DD_30_6_06"/>
      <sheetName val="Bao_cao_DD_31_7_06"/>
      <sheetName val="2_74"/>
      <sheetName val="THU_T12"/>
      <sheetName val="CHI_T12"/>
      <sheetName val="THU_T11"/>
      <sheetName val="CHI_T11"/>
      <sheetName val="THU_T10"/>
      <sheetName val="CHI_T10"/>
      <sheetName val="THU_T9"/>
      <sheetName val="CHI_T9"/>
      <sheetName val="THU_T8"/>
      <sheetName val="CHI_T8"/>
      <sheetName val="THU_T7"/>
      <sheetName val="CHI_T7"/>
      <sheetName val="THU_T6"/>
      <sheetName val="CHI_T6"/>
      <sheetName val="THU_T5"/>
      <sheetName val="CHI_T5"/>
      <sheetName val="THU_T4"/>
      <sheetName val="CHI_T4"/>
      <sheetName val="THU_T3"/>
      <sheetName val="CHI_T3"/>
      <sheetName val="THU_T2"/>
      <sheetName val="CHI_T2"/>
      <sheetName val="THU_T1"/>
      <sheetName val="CHI_T1"/>
      <sheetName val="CDSM_(2)"/>
      <sheetName val="02_1"/>
      <sheetName val="2_1"/>
      <sheetName val="2_3"/>
      <sheetName val="02_3"/>
      <sheetName val="B_01"/>
      <sheetName val="B_03"/>
      <sheetName val="D_13"/>
      <sheetName val="BTH_Phieu_thu"/>
      <sheetName val="BTH_Phieu_chi"/>
      <sheetName val="SCT_NVL"/>
      <sheetName val="NK_SO_CAI"/>
      <sheetName val="SCT_TK_331"/>
      <sheetName val="So_CFSXKD"/>
      <sheetName val="SCT__TK_131"/>
      <sheetName val="So_TGNH_2003"/>
      <sheetName val="So_quy_TM_2002"/>
      <sheetName val="The_tinh_Z"/>
      <sheetName val="So_kho_nguyen_vat_lieu"/>
      <sheetName val="BTH_NVL"/>
      <sheetName val="So_theo_doi_thue_GTGT"/>
      <sheetName val="BC_thanh_QT_hoa_don_nam_2003"/>
      <sheetName val="GDMN_1"/>
      <sheetName val="GDMN_2"/>
      <sheetName val="GDMN_3"/>
      <sheetName val="GDMN_4"/>
      <sheetName val="GDMN_5"/>
      <sheetName val="GDTH_1"/>
      <sheetName val="GDTH_2"/>
      <sheetName val="GDTH_3"/>
      <sheetName val="GDTH_4"/>
      <sheetName val="GDTH_5"/>
      <sheetName val="THCS_1"/>
      <sheetName val="THCS_2"/>
      <sheetName val="THCS_3"/>
      <sheetName val="THCS_4"/>
      <sheetName val="THCS_5"/>
      <sheetName val="THCS_6"/>
      <sheetName val="THPT_1"/>
      <sheetName val="THPT_2"/>
      <sheetName val="THPT_3"/>
      <sheetName val="THPT_4"/>
      <sheetName val="THPT_5"/>
      <sheetName val="THPT_6"/>
      <sheetName val="DH,CD,THCN_1"/>
      <sheetName val="DH,CD,THCN_2"/>
      <sheetName val="DH,CD,THCN_3"/>
      <sheetName val="GDKCQ_1"/>
      <sheetName val="GDKCQ_2"/>
      <sheetName val="KHVô_XL"/>
      <sheetName val="Coc_6"/>
      <sheetName val="THT_nam_04"/>
      <sheetName val="luongt_13"/>
      <sheetName val="LUONG_1"/>
      <sheetName val="LUONG_2"/>
      <sheetName val="LUONG_3"/>
      <sheetName val="Luong_4"/>
      <sheetName val="CTP_4"/>
      <sheetName val="Anca_4"/>
      <sheetName val="THUONG_TET"/>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For_Summary"/>
      <sheetName val="For_Summary(KG)"/>
      <sheetName val="PP_Cloth"/>
      <sheetName val="Mix-PP_Cloth"/>
      <sheetName val="Material_Price-PP"/>
      <sheetName val="QD_cua_HDQT_(ÿÿ"/>
      <sheetName val="ÿÿÿÿi_ngoai_tongÿÿ2)"/>
      <sheetName val="GIA_뭼UOC"/>
      <sheetName val="Soqu"/>
      <sheetName val="HD_CTrinh1"/>
      <sheetName val="HD_benA"/>
      <sheetName val="Theodoi_HD"/>
      <sheetName val="Theodoi_HD_(2)"/>
      <sheetName val="nphuocb 4"/>
      <sheetName val="QDcua TGD (2)_x0000__x0000__x0000__x0000__x0000__x0000__x0000__x0000__x0000__x0000__x0000__x0000_䚼˰_x0000__x0004__x0000__x0000_"/>
      <sheetName val="Tong_ke"/>
      <sheetName val="XXXXXX?X"/>
      <sheetName val="tien "/>
      <sheetName val="T6-99_x0000__x0000__x0000__x0000__x0000__x0000__x0000__x0000__x0000__x0000_ _x0000__x0012_[IBASE2.XLS]T"/>
      <sheetName val="T4-99_x0005__x0000__x0000_T5-99"/>
      <sheetName val="[IBASE2.XLS뭝êm283-Km284"/>
      <sheetName val="CHITIET VL-NCHT1 (2)"/>
      <sheetName val="NEW-PANEL"/>
      <sheetName val="KH-Q1,Q2,01"/>
      <sheetName val=" Njinh"/>
      <sheetName val="L]gngT2"/>
      <sheetName val="VT,NC,M"/>
      <sheetName val="XXXXXXÿÿ"/>
      <sheetName val="KHT4ÿÿ-02"/>
      <sheetName val="ÿÿÿÿ "/>
      <sheetName val="Soqu窨_x0013_竬"/>
      <sheetName val="Soqu_x0005__x0000_"/>
      <sheetName val="T4-99_x0005_"/>
      <sheetName val="PhanTichDonGia"/>
      <sheetName val="KHVt X兤"/>
      <sheetName val="So.g trai"/>
      <sheetName val="_x0013_heet9"/>
      <sheetName val="De _x0014_ai Thuc Tap"/>
      <sheetName val="tuan&quot;"/>
      <sheetName val="nt5anM"/>
      <sheetName val=".ngan"/>
      <sheetName val=".loi"/>
      <sheetName val="XXXXXX X"/>
      <sheetName val="Km282-Km _x0000_3"/>
      <sheetName val="Bia "/>
      <sheetName val="TK13 "/>
      <sheetName val="nghi dinh-  "/>
      <sheetName val="_x0000__x0000_ _x0000__x0000_"/>
      <sheetName val="Km282-Km ?3"/>
      <sheetName val="T8-9 "/>
      <sheetName val="Soqu _x0000__x0000_"/>
      <sheetName val="Km282-Km "/>
      <sheetName val="Figure 6 NPV"/>
      <sheetName val="DMT"/>
      <sheetName val="Soqu "/>
      <sheetName val="Km282-Km_x0003_3"/>
      <sheetName val="_x0005_"/>
      <sheetName val="tien uong"/>
      <sheetName val="Y_BA"/>
      <sheetName val="T6-99 _x0012_[IBASE2.XLS]T"/>
      <sheetName val="T4-99_x0005_T5-99"/>
      <sheetName val="Km282-Km 3"/>
      <sheetName val=" "/>
      <sheetName val="Soqu_x0005_"/>
      <sheetName val="BTH chua"/>
      <sheetName val="XXXXXX?"/>
      <sheetName val="MTO REV.2(ARMOR)"/>
      <sheetName val="Dhue GTGT"/>
      <sheetName val="DMTCNTM"/>
      <sheetName val="QD_x0000_cua HDQD"/>
      <sheetName val="CTOBT"/>
      <sheetName val="Qheet10"/>
      <sheetName val="ThieuHD "/>
      <sheetName val="Trich Ngalg"/>
      <sheetName val="THANG7 "/>
      <sheetName val="THANG8"/>
      <sheetName val="THANG9"/>
      <sheetName val="THANG10"/>
      <sheetName val="THANG 11"/>
      <sheetName val="THANG 12"/>
      <sheetName val="De Tai Vhuc Tap"/>
      <sheetName val="trong"/>
      <sheetName val="HDong ԰_x0000_"/>
      <sheetName val="c¨"/>
      <sheetName val="cØ"/>
      <sheetName val="BK-C T"/>
      <sheetName val="DT1"/>
      <sheetName val="T6-99_x0000__x0000__x0000__x0000__x0000__x0000__x0000__x0000__x0000__x0000__x0009__x0000__x0012_[IBASE2.XLS]T"/>
      <sheetName val="CCPS_x0005__x0000_"/>
      <sheetName val="NK9"/>
      <sheetName val="TOTAL"/>
      <sheetName val="Sept.01 (2)"/>
      <sheetName val="Aug."/>
      <sheetName val="chuong phu"/>
      <sheetName val="TNghi?m TB "/>
      <sheetName val="V?t li?u"/>
      <sheetName val="Lap ?at ?i?n"/>
      <sheetName val="TNghi?m VL"/>
      <sheetName val="Klukng phu"/>
      <sheetName val="THA"/>
      <sheetName val="149-2"/>
      <sheetName val="Formulas"/>
      <sheetName val="BT@"/>
      <sheetName val="Balance Sheet"/>
      <sheetName val="Journal"/>
      <sheetName val="BTHDT_TBA_x000d__x0000__x0000_THXL_DZcaothe"/>
      <sheetName val="XXXXXXXF"/>
      <sheetName val="XXXXXXXG"/>
      <sheetName val="XXXXXXXH"/>
      <sheetName val="XXXXXXXI"/>
      <sheetName val="XXXXXXXJ"/>
      <sheetName val="XXXXXXXK"/>
      <sheetName val="XXXXXXXL"/>
      <sheetName val="XXXXXXXM"/>
      <sheetName val="XXXXXXXN"/>
      <sheetName val="XXXXXXXO"/>
      <sheetName val="XXXXXXXP"/>
      <sheetName val="XXXXXXXQ"/>
      <sheetName val="XXXXXXXR"/>
      <sheetName val="XXXXXXXS"/>
      <sheetName val="XXXXXXXT"/>
      <sheetName val="XXXXXXXU"/>
      <sheetName val="XXXXXXXV"/>
      <sheetName val="XXXXXXXW"/>
      <sheetName val="XXXXXXXY"/>
      <sheetName val="XXXXXXXZ"/>
      <sheetName val="XXXXXX0X"/>
      <sheetName val="XXXXXX00"/>
      <sheetName val="XXXXXX01"/>
      <sheetName val="XXXXXX02"/>
      <sheetName val="XXXXXX03"/>
      <sheetName val="XXXXXX04"/>
      <sheetName val="XXXXXX05"/>
      <sheetName val="XXXXXX06"/>
      <sheetName val="XXXXXX07"/>
      <sheetName val="DREAM-Thang9"/>
      <sheetName val="OAR-FS"/>
      <sheetName val="TB Grouping"/>
      <sheetName val="BTHCT"/>
      <sheetName val="GVT"/>
      <sheetName val="K252 K9и"/>
      <sheetName val="TTDN"/>
      <sheetName val="GiaVL"/>
      <sheetName val="TNHCHINH"/>
      <sheetName val="VL1(Phu Luong)"/>
      <sheetName val="TONG HOP VL-NC TT"/>
      <sheetName val="CHITIET VL-NC-TT -1p"/>
      <sheetName val="TDTKP1"/>
      <sheetName val="KPVC-BD "/>
      <sheetName val="dongia (2)"/>
      <sheetName val="SoqѵyTM"/>
      <sheetName val="SoCѡiTM"/>
      <sheetName val="KHT⑓CD2"/>
      <sheetName val="BASE"/>
      <sheetName val="[IBASE2.XLS?TNHNoi"/>
      <sheetName val="T11.06"/>
      <sheetName val="T12.06"/>
      <sheetName val="Tong hop xuat kho nvl"/>
      <sheetName val="Xuat kho"/>
      <sheetName val="Tong hop so lieu tai nhap kho"/>
      <sheetName val="tai nhap kho"/>
      <sheetName val="Nhap kho"/>
      <sheetName val="Tong ket nhap kho"/>
      <sheetName val="Tong ket"/>
      <sheetName val="cac ma can huy"/>
      <sheetName val="Hang hong"/>
      <sheetName val="Tham khao"/>
      <sheetName val="hang khong co packing"/>
      <sheetName val="電線リスト"/>
      <sheetName val="Table1"/>
      <sheetName val="BTHDT_TBA_x000a__x0000__x0000_THXL_DZcaothe"/>
      <sheetName val="phuong aL 1"/>
      <sheetName val="socai200_x0013_-6tc"/>
      <sheetName val="200000000헾】_x0005_"/>
      <sheetName val="200000000_x0000__x0000__x0005_"/>
      <sheetName val="200000000"/>
      <sheetName val="Dieuchinh"/>
      <sheetName val="bangluonU"/>
      <sheetName val="bangluon_x0005_"/>
      <sheetName val="Strt Archi"/>
      <sheetName val="Thang_x0005_"/>
      <sheetName val="Other(data)"/>
      <sheetName val="ChiTie_x001c_"/>
      <sheetName val="assy1"/>
      <sheetName val="Sales"/>
      <sheetName val="負荷15XX"/>
      <sheetName val="Detail"/>
      <sheetName val="?_x0000__x0000_0_x0000__x0000__x0000__x0000__x0000__x0000__x0000__x0000__x0000__x0000__x0000__x0000__x0000__x0000__x0000__x001d_[IBASE2.XLS"/>
      <sheetName val="BTHDT_TBA_x000d_??THXL_DZcaothe"/>
      <sheetName val="ESTI_1"/>
      <sheetName val="Km282-Km_x0003__x0000__x0005_"/>
      <sheetName val="Thangþ"/>
      <sheetName val="Thang_x001c_"/>
      <sheetName val="schedule"/>
      <sheetName val="Thang("/>
      <sheetName val="31.12.01"/>
      <sheetName val="NKì"/>
      <sheetName val="PL"/>
      <sheetName val="Output"/>
      <sheetName val="6_Data"/>
      <sheetName val="1_Hướng dẫn sử dụng"/>
      <sheetName val="K"/>
      <sheetName val="Parametri"/>
      <sheetName val="dtxl"/>
      <sheetName val="_x0016_PPN"/>
      <sheetName val="OPERATING HEAD"/>
      <sheetName val="Sat tron"/>
      <sheetName val="Tohop1(a_x0007_"/>
      <sheetName val="Tien luong (2)"/>
      <sheetName val="DTX-NGG.XLS"/>
      <sheetName val="chenh lech"/>
      <sheetName val="CL Hµ t©y"/>
      <sheetName val="CL Bæ tóc"/>
      <sheetName val="DT Ph­¬ng mai 1"/>
      <sheetName val="CN-QV FG"/>
      <sheetName val="CN-QV RM"/>
      <sheetName val="PHAV R.M"/>
      <sheetName val="PHAV F.G"/>
      <sheetName val="TOA R.M"/>
      <sheetName val="TOA F.G"/>
      <sheetName val="CVN R.M"/>
      <sheetName val="CVN F.G"/>
      <sheetName val="DENSO R.M"/>
      <sheetName val="DENSO F.G"/>
      <sheetName val="SATO RM"/>
      <sheetName val="SATO F.G"/>
      <sheetName val="Six"/>
      <sheetName val="Bieu 2a"/>
      <sheetName val="_x0003_"/>
      <sheetName val="A3210-MO"/>
      <sheetName val="NKC-2009"/>
      <sheetName val="BC-BANHALG"/>
      <sheetName val="TT04"/>
      <sheetName val="封皮"/>
      <sheetName val="MI2A-A"/>
      <sheetName val="MI3"/>
      <sheetName val="MI20(1)"/>
      <sheetName val="HT mua USD"/>
      <sheetName val="bcth 05-0"/>
      <sheetName val="VL"/>
      <sheetName val="ND"/>
      <sheetName val="BT_x0016_"/>
      <sheetName val="NK_x0016_"/>
      <sheetName val="NK"/>
      <sheetName val="BT"/>
      <sheetName val="BTÜ"/>
      <sheetName val="ct luong "/>
      <sheetName val="Nhap 6T"/>
      <sheetName val="KPI"/>
      <sheetName val="Ranking data"/>
      <sheetName val="QԘ"/>
      <sheetName val="PHAT-SINH"/>
      <sheetName val="Package1"/>
      <sheetName val="Temp"/>
      <sheetName val="pHAN CON_x0005_"/>
      <sheetName val="oper0402MAT&gt;=0"/>
      <sheetName val="Km277 %_x0000_Km278 "/>
      <sheetName val="OIL"/>
      <sheetName val="Original+CC"/>
      <sheetName val="head_code"/>
      <sheetName val="SUMMARY"/>
      <sheetName val="資料_700部品点数設定"/>
      <sheetName val="Config"/>
      <sheetName val="(9.30) IP"/>
      <sheetName val="Original_CC"/>
      <sheetName val="CVden_ngoai_TCT_(1)1"/>
      <sheetName val="CV_den_ngoai_TCT_(2)1"/>
      <sheetName val="CV_den_ngoai_TCT_(3)1"/>
      <sheetName val="QDcua_TGD1"/>
      <sheetName val="QD_cua_HDQT1"/>
      <sheetName val="QD_cua_HDQT_(2)1"/>
      <sheetName val="CV_di_ngoai_tong1"/>
      <sheetName val="CV_di_ngoai_tong_(2)1"/>
      <sheetName val="To_trinh1"/>
      <sheetName val="Giao_nhiem_vu1"/>
      <sheetName val="QDcua_TGD_(2)1"/>
      <sheetName val="Thong_tu1"/>
      <sheetName val="CV_di_trong__tong1"/>
      <sheetName val="nghi_dinh-CP1"/>
      <sheetName val="CV_den_trong_tong1"/>
      <sheetName val="GIA_NUOC1"/>
      <sheetName val="GIA_DIEN_THOAI1"/>
      <sheetName val="GIA_DIEN1"/>
      <sheetName val="chiet_tinh_XD1"/>
      <sheetName val="Triet_T1"/>
      <sheetName val="Phan_tich_gia1"/>
      <sheetName val="pHAN_CONG1"/>
      <sheetName val="GIA_XD1"/>
      <sheetName val="lapdat_TB_1"/>
      <sheetName val="TNghiªm_TB_1"/>
      <sheetName val="VËt_liÖu1"/>
      <sheetName val="Lap_®at_®iÖn1"/>
      <sheetName val="TNghiÖm_VL1"/>
      <sheetName val="th_1"/>
      <sheetName val="tien_luong1"/>
      <sheetName val="KHVt_1"/>
      <sheetName val="KHVt_XL1"/>
      <sheetName val="KHVt_XLT41"/>
      <sheetName val="Thep_be1"/>
      <sheetName val="Thep_than1"/>
      <sheetName val="Thep_xa_mu1"/>
      <sheetName val="142201-T1_1"/>
      <sheetName val="142201-T2-th_1"/>
      <sheetName val="142201-T3-th_1"/>
      <sheetName val="142201-T4-th__1"/>
      <sheetName val="_t51"/>
      <sheetName val="t_41"/>
      <sheetName val="_t3_1"/>
      <sheetName val="_TH3311"/>
      <sheetName val="_Minh_ha1"/>
      <sheetName val="_Ha_Tay1"/>
      <sheetName val="_Vinhphuc1"/>
      <sheetName val="_Nbinh1"/>
      <sheetName val="_QVinh1"/>
      <sheetName val="_TW11"/>
      <sheetName val="T_so_thay_doi1"/>
      <sheetName val="b_THchitietDZCT1"/>
      <sheetName val="b_THchitietTBA1"/>
      <sheetName val="Khao_sat1"/>
      <sheetName val="TT_khao_sat1"/>
      <sheetName val="Kluong_phu1"/>
      <sheetName val="Lan_can1"/>
      <sheetName val="Ho_lan1"/>
      <sheetName val="Coc_tieu1"/>
      <sheetName val="Bien_bao1"/>
      <sheetName val="Op_mai_2741"/>
      <sheetName val="Op_mai_2751"/>
      <sheetName val="Op_mai_2761"/>
      <sheetName val="Op_mai_2771"/>
      <sheetName val="Op_mai_2781"/>
      <sheetName val="Op_mai_2791"/>
      <sheetName val="Op_mai_2801"/>
      <sheetName val="Op_mai_2811"/>
      <sheetName val="Op_mai_2821"/>
      <sheetName val="Op_mai_2831"/>
      <sheetName val="Op_mai_2841"/>
      <sheetName val="Op_mai1"/>
      <sheetName val="Song_trai1"/>
      <sheetName val="Dinh+ha_nha1"/>
      <sheetName val="NG_k1"/>
      <sheetName val="Km274_-_Km2751"/>
      <sheetName val="Km275_-_Km2761"/>
      <sheetName val="Km276_-_Km2771"/>
      <sheetName val="Km277_-_Km278_1"/>
      <sheetName val="Km278_-_Km2791"/>
      <sheetName val="Km279_-_Km2801"/>
      <sheetName val="Km280_-_Km2811"/>
      <sheetName val="Km281_-_Km2821"/>
      <sheetName val="Km282_-_Km2831"/>
      <sheetName val="Km283_-_Km2841"/>
      <sheetName val="Km284_-_Km2851"/>
      <sheetName val="Tong_hop_Matduong1"/>
      <sheetName val="Cong_D751"/>
      <sheetName val="Cong_D1001"/>
      <sheetName val="Cong_D1501"/>
      <sheetName val="Cong_2D1501"/>
      <sheetName val="Cong_ban_0,7x0,71"/>
      <sheetName val="Cong_ban_0,8x0,81"/>
      <sheetName val="Cong_ban_1x11"/>
      <sheetName val="Cong_ban_1x1,21"/>
      <sheetName val="Cong_ban_1,5x1,51"/>
      <sheetName val="Cong_ban_2x1,51"/>
      <sheetName val="Cong_ban_2x21"/>
      <sheetName val="Tong_hop1"/>
      <sheetName val="Tong_hop_(2)1"/>
      <sheetName val="Cong_cu1"/>
      <sheetName val="Cot_thep1"/>
      <sheetName val="Cong_tron_D751"/>
      <sheetName val="Cong_tron_D1001"/>
      <sheetName val="Cong_tron_D1501"/>
      <sheetName val="Cong_tron_2D1501"/>
      <sheetName val="Cong_ban_1,0x1,01"/>
      <sheetName val="Cong_ban_1,0x1,21"/>
      <sheetName val="Cong_hop_1,5x1,51"/>
      <sheetName val="Cong_hop_2,0x1,51"/>
      <sheetName val="Cong_hop_2,0x2,01"/>
      <sheetName val="thkl_(2)1"/>
      <sheetName val="long_tec1"/>
      <sheetName val="Trich_Ngang1"/>
      <sheetName val="Danh_sach_Rieng1"/>
      <sheetName val="Dia_Diem_Thuc_Tap1"/>
      <sheetName val="De_Tai_Thuc_Tap1"/>
      <sheetName val="CDSL_(2)1"/>
      <sheetName val="TK_1121"/>
      <sheetName val="TK_1311"/>
      <sheetName val="TK_1411"/>
      <sheetName val="TK_1531"/>
      <sheetName val="TK_2111"/>
      <sheetName val="TK_2421"/>
      <sheetName val="TK_3341"/>
      <sheetName val="TK_5111"/>
      <sheetName val="TK_5151"/>
      <sheetName val="TK_9111"/>
      <sheetName val="KQKD02-2_(2)1"/>
      <sheetName val="KQKD-2_(2)1"/>
      <sheetName val="KQKD_thu20041"/>
      <sheetName val="VtuHaTheSauTBABenThuy1_(2)1"/>
      <sheetName val="T_K_H_T_T51"/>
      <sheetName val="T_K_T71"/>
      <sheetName val="TK_T61"/>
      <sheetName val="T_K_T51"/>
      <sheetName val="Bang_thong_ke_hang_ton1"/>
      <sheetName val="thong_ke_1"/>
      <sheetName val="T_KT041"/>
      <sheetName val="Coc_61"/>
      <sheetName val="Deo_nai1"/>
      <sheetName val="CKD_than1"/>
      <sheetName val="CTT_Thong_nhat1"/>
      <sheetName val="CTT_Nui_beo1"/>
      <sheetName val="CTT_cao_son1"/>
      <sheetName val="CTT_Khe_cham1"/>
      <sheetName val="XNxlva_sxthanKCII1"/>
      <sheetName val="Cam_Y_ut_KC1"/>
      <sheetName val="CTxay_lap_mo_CP1"/>
      <sheetName val="CTdo_luong_GDSP1"/>
      <sheetName val="Dong_bac1"/>
      <sheetName val="Cac_cang_UT_mua_than_Dong_bac1"/>
      <sheetName val="cua_hang_vtu1"/>
      <sheetName val="Khach_hang_le_1"/>
      <sheetName val="nhat_ky_51"/>
      <sheetName val="cac_cong_ty_van_tai1"/>
      <sheetName val="K249_K981"/>
      <sheetName val="K249_K98_(2)1"/>
      <sheetName val="K251_K981"/>
      <sheetName val="K251_SBase1"/>
      <sheetName val="K251_AC1"/>
      <sheetName val="K252_K981"/>
      <sheetName val="K252_SBase1"/>
      <sheetName val="K252_AC1"/>
      <sheetName val="K253_K981"/>
      <sheetName val="K253_Subbase1"/>
      <sheetName val="K253_Base_1"/>
      <sheetName val="K253_SBase1"/>
      <sheetName val="K253_AC1"/>
      <sheetName val="K255_SBase1"/>
      <sheetName val="K259_K981"/>
      <sheetName val="K259_Subbase1"/>
      <sheetName val="K259_Base_1"/>
      <sheetName val="K259_AC1"/>
      <sheetName val="K260_K981"/>
      <sheetName val="K260_Subbase1"/>
      <sheetName val="K260_Base1"/>
      <sheetName val="K260_AC1"/>
      <sheetName val="K261_K981"/>
      <sheetName val="K261_Base1"/>
      <sheetName val="K261_AC1"/>
      <sheetName val="F_ThanhTri1"/>
      <sheetName val="F_Gialam1"/>
      <sheetName val="TH_dam1"/>
      <sheetName val="SX_dam1"/>
      <sheetName val="LD_dam1"/>
      <sheetName val="Bang_gia_VL1"/>
      <sheetName val="Gia_NC1"/>
      <sheetName val="Gia_may1"/>
      <sheetName val="phan_tich_DG1"/>
      <sheetName val="gia_vat_lieu1"/>
      <sheetName val="gia_xe_may1"/>
      <sheetName val="gia_nhan_cong1"/>
      <sheetName val="SCT_Cong_trinh1"/>
      <sheetName val="06-2003_(2)1"/>
      <sheetName val="CDPS_6tc1"/>
      <sheetName val="SCT_Nha_thau1"/>
      <sheetName val="socai2003_(6tc)dp1"/>
      <sheetName val="socai2003_(6tc)1"/>
      <sheetName val="CDPS_6tc_(2)1"/>
      <sheetName val="Dancau-Q_Ninh1"/>
      <sheetName val="BaTrieu-L_son1"/>
      <sheetName val="Don_gia_CPM1"/>
      <sheetName val="Tong_Thieu_HD_cac_CT-20011"/>
      <sheetName val="VL_thieu_HD_-_20011"/>
      <sheetName val="Tong_thieu_HD_cac_CT_-_20021"/>
      <sheetName val="Lan_trai1"/>
      <sheetName val="Van_chuyen1"/>
      <sheetName val="HDong_VC1"/>
      <sheetName val="ThieuHD_nam_20011"/>
      <sheetName val="Bang_TH1"/>
      <sheetName val="Tong_Chinh1"/>
      <sheetName val="Xaylap_1"/>
      <sheetName val="Nhan_cong1"/>
      <sheetName val="giai_thich1"/>
      <sheetName val="DT_-_Ro1"/>
      <sheetName val="TH_-_Ro_1"/>
      <sheetName val="GDT_-_Ro1"/>
      <sheetName val="DT_-_TB1"/>
      <sheetName val="TH_-_TB1"/>
      <sheetName val="GDT_-_TB1"/>
      <sheetName val="DT_-_NT1"/>
      <sheetName val="TH_-_NT1"/>
      <sheetName val="GDT_-_NT1"/>
      <sheetName val="CV_di_trong__dong1"/>
      <sheetName val="BC_TH_CK_(2)1"/>
      <sheetName val="BC_TH_CK1"/>
      <sheetName val="BC6tT19_food1"/>
      <sheetName val="BC6tT18_-_Food1"/>
      <sheetName val="BCCK_41"/>
      <sheetName val="BCFood-_T161"/>
      <sheetName val="BCFood-_T151"/>
      <sheetName val="BCFood-_T141"/>
      <sheetName val="BCFood-_T131"/>
      <sheetName val="TH_CK21"/>
      <sheetName val="BC6tT52_(3)1"/>
      <sheetName val="BC6tT52_(2)1"/>
      <sheetName val="TCK_121"/>
      <sheetName val="Tong_CK1"/>
      <sheetName val="DOANH_SO1"/>
      <sheetName val="BD-SINH_VIEN1"/>
      <sheetName val="T03_-_031"/>
      <sheetName val="THL_T031"/>
      <sheetName val="TTBC_T031"/>
      <sheetName val="Luong_noi_Bo_-_T31"/>
      <sheetName val="Tong_hop_-_T31"/>
      <sheetName val="Thuong_Quy_31"/>
      <sheetName val="Phu_cap_trach_nhiem1"/>
      <sheetName val="Tay_ninh1"/>
      <sheetName val="A_Duc1"/>
      <sheetName val="[IBASE2_XLSѝTNHNoi1"/>
      <sheetName val="So_sanh1"/>
      <sheetName val="HHVt_1"/>
      <sheetName val="TH_du_toan_1"/>
      <sheetName val="Du_toan_1"/>
      <sheetName val="C_Tinh1"/>
      <sheetName val="Co~g_hop_1,5x1,51"/>
      <sheetName val="Co_quan_TCT1"/>
      <sheetName val="BOT_(PA_chon)1"/>
      <sheetName val="Yaly_&amp;_Ri_Ninh1"/>
      <sheetName val="Thuy_dien_Na_Loi1"/>
      <sheetName val="bang_so_sanh_tong_hop1"/>
      <sheetName val="bang_so_sanh_tong_hop_(ty_le)1"/>
      <sheetName val="thu_nhap_binh_quan_(2)1"/>
      <sheetName val="dang_huong1"/>
      <sheetName val="phuong_an_11"/>
      <sheetName val="phuong_an_1_(2)1"/>
      <sheetName val="phuong_an21"/>
      <sheetName val="tong_hop_BQ1"/>
      <sheetName val="tong_hop_BQ-11"/>
      <sheetName val="phuong_an_chon1"/>
      <sheetName val="Thang_4"/>
      <sheetName val="[IBASE2_XLS䁝BC6tT17"/>
      <sheetName val="TK13"/>
      <sheetName val="_GT_CPhi_tung_dot"/>
      <sheetName val="[IBASE2_XLS_Tong_hop_Matduong"/>
      <sheetName val="chi_phi_cap_tien"/>
      <sheetName val="BC§_2001"/>
      <sheetName val="BBC§_2002"/>
      <sheetName val="TSC§_2001"/>
      <sheetName val="TSc®_2002"/>
      <sheetName val="TD_khao_sat"/>
      <sheetName val="chuong_phu"/>
      <sheetName val="THANG7_"/>
      <sheetName val="THANG_11"/>
      <sheetName val="THANG_12"/>
      <sheetName val="phuong_aL_1"/>
      <sheetName val="Khac_DP"/>
      <sheetName val="Khoi_than_"/>
      <sheetName val="socai200-6tc"/>
      <sheetName val="Km282-Km?3"/>
      <sheetName val="Bang_can_doi_"/>
      <sheetName val="De_Tai_Vhuc_Tap"/>
      <sheetName val="ChiTie"/>
      <sheetName val="Thang"/>
      <sheetName val="[IBASE2_XLS?TNHNoi"/>
      <sheetName val="Tinh_hinh_cat_lang"/>
      <sheetName val="Tinh_hinh_SX_phu"/>
      <sheetName val="Tinh_hinh_do_xop"/>
      <sheetName val="?0[IBASE2_XLS"/>
      <sheetName val="BTHDT_TBA_x000a_??THXL_DZcaothe"/>
      <sheetName val="Km282-Km"/>
      <sheetName val="TK1#3"/>
      <sheetName val="Cong tron D100_x000e__x0000__x0000_Cong tron D150"/>
      <sheetName val="Cost Center "/>
      <sheetName val="NuocGN"/>
      <sheetName val="NNgung"/>
      <sheetName val="Bia-thau"/>
      <sheetName val="Up to 2002"/>
      <sheetName val="Thang "/>
      <sheetName val="karylengkap"/>
      <sheetName val="74上"/>
      <sheetName val="Ｐ１"/>
      <sheetName val="XXXXXX_x005f_xda24_X"/>
      <sheetName val="Master"/>
      <sheetName val="T_K_H_T_T52"/>
      <sheetName val="T_K_T72"/>
      <sheetName val="TK_T62"/>
      <sheetName val="T_K_T52"/>
      <sheetName val="Bang_thong_ke_hang_ton2"/>
      <sheetName val="thong_ke_2"/>
      <sheetName val="T_KT042"/>
      <sheetName val="lapdat_TB_2"/>
      <sheetName val="TNghiªm_TB_2"/>
      <sheetName val="VËt_liÖu2"/>
      <sheetName val="Lap_®at_®iÖn2"/>
      <sheetName val="TNghiÖm_VL2"/>
      <sheetName val="th_2"/>
      <sheetName val="tien_luong2"/>
      <sheetName val="CVden_ngoai_TCT_(1)2"/>
      <sheetName val="CV_den_ngoai_TCT_(2)2"/>
      <sheetName val="CV_den_ngoai_TCT_(3)2"/>
      <sheetName val="QDcua_TGD2"/>
      <sheetName val="QD_cua_HDQT2"/>
      <sheetName val="QD_cua_HDQT_(2)2"/>
      <sheetName val="CV_di_ngoai_tong2"/>
      <sheetName val="CV_di_ngoai_tong_(2)2"/>
      <sheetName val="To_trinh2"/>
      <sheetName val="Giao_nhiem_vu2"/>
      <sheetName val="QDcua_TGD_(2)2"/>
      <sheetName val="Thong_tu2"/>
      <sheetName val="CV_di_trong__tong2"/>
      <sheetName val="nghi_dinh-CP2"/>
      <sheetName val="CV_den_trong_tong2"/>
      <sheetName val="KHVt_2"/>
      <sheetName val="KHVt_XL2"/>
      <sheetName val="KHVt_XLT42"/>
      <sheetName val="Thep_be2"/>
      <sheetName val="Thep_than2"/>
      <sheetName val="Thep_xa_mu2"/>
      <sheetName val="142201-T1_2"/>
      <sheetName val="142201-T2-th_2"/>
      <sheetName val="142201-T3-th_2"/>
      <sheetName val="142201-T4-th__2"/>
      <sheetName val="_t52"/>
      <sheetName val="t_42"/>
      <sheetName val="_t3_2"/>
      <sheetName val="_TH3312"/>
      <sheetName val="_Minh_ha2"/>
      <sheetName val="_Ha_Tay2"/>
      <sheetName val="_Vinhphuc2"/>
      <sheetName val="_Nbinh2"/>
      <sheetName val="_QVinh2"/>
      <sheetName val="_TW12"/>
      <sheetName val="VtuHaTheSauTBABenThuy1_(2)2"/>
      <sheetName val="CDSL_(2)2"/>
      <sheetName val="T_so_thay_doi2"/>
      <sheetName val="b_THchitietDZCT2"/>
      <sheetName val="b_THchitietTBA2"/>
      <sheetName val="Khao_sat2"/>
      <sheetName val="TT_khao_sat2"/>
      <sheetName val="Kluong_phu2"/>
      <sheetName val="Lan_can2"/>
      <sheetName val="Ho_lan2"/>
      <sheetName val="Coc_tieu2"/>
      <sheetName val="Bien_bao2"/>
      <sheetName val="Op_mai_2742"/>
      <sheetName val="Op_mai_2752"/>
      <sheetName val="Op_mai_2762"/>
      <sheetName val="Op_mai_2772"/>
      <sheetName val="Op_mai_2782"/>
      <sheetName val="Op_mai_2792"/>
      <sheetName val="Op_mai_2802"/>
      <sheetName val="Op_mai_2812"/>
      <sheetName val="Op_mai_2822"/>
      <sheetName val="Op_mai_2832"/>
      <sheetName val="Op_mai_2842"/>
      <sheetName val="Op_mai2"/>
      <sheetName val="SCT_Cong_trinh2"/>
      <sheetName val="06-2003_(2)2"/>
      <sheetName val="CDPS_6tc2"/>
      <sheetName val="SCT_Nha_thau2"/>
      <sheetName val="socai2003_(6tc)dp2"/>
      <sheetName val="socai2003_(6tc)2"/>
      <sheetName val="CDPS_6tc_(2)2"/>
      <sheetName val="thkl_(2)2"/>
      <sheetName val="long_tec2"/>
      <sheetName val="Trich_Ngang2"/>
      <sheetName val="Danh_sach_Rieng2"/>
      <sheetName val="Dia_Diem_Thuc_Tap2"/>
      <sheetName val="De_Tai_Thuc_Tap2"/>
      <sheetName val="Song_trai2"/>
      <sheetName val="Dinh+ha_nha2"/>
      <sheetName val="NG_k2"/>
      <sheetName val="K249_K982"/>
      <sheetName val="K249_K98_(2)2"/>
      <sheetName val="K251_K982"/>
      <sheetName val="K251_SBase2"/>
      <sheetName val="K251_AC2"/>
      <sheetName val="K252_K982"/>
      <sheetName val="K252_SBase2"/>
      <sheetName val="K252_AC2"/>
      <sheetName val="K253_K982"/>
      <sheetName val="K253_Subbase2"/>
      <sheetName val="K253_Base_2"/>
      <sheetName val="K253_SBase2"/>
      <sheetName val="K253_AC2"/>
      <sheetName val="K255_SBase2"/>
      <sheetName val="K259_K982"/>
      <sheetName val="K259_Subbase2"/>
      <sheetName val="K259_Base_2"/>
      <sheetName val="K259_AC2"/>
      <sheetName val="K260_K982"/>
      <sheetName val="K260_Subbase2"/>
      <sheetName val="K260_Base2"/>
      <sheetName val="K260_AC2"/>
      <sheetName val="K261_K982"/>
      <sheetName val="K261_Base2"/>
      <sheetName val="K261_AC2"/>
      <sheetName val="Km274_-_Km2752"/>
      <sheetName val="Km275_-_Km2762"/>
      <sheetName val="Km276_-_Km2772"/>
      <sheetName val="Km277_-_Km278_2"/>
      <sheetName val="Km278_-_Km2792"/>
      <sheetName val="Km279_-_Km2802"/>
      <sheetName val="Km280_-_Km2812"/>
      <sheetName val="Km281_-_Km2822"/>
      <sheetName val="Km282_-_Km2832"/>
      <sheetName val="Km283_-_Km2842"/>
      <sheetName val="Km284_-_Km2852"/>
      <sheetName val="Tong_hop_Matduong2"/>
      <sheetName val="Cong_D752"/>
      <sheetName val="Cong_D1002"/>
      <sheetName val="Cong_D1502"/>
      <sheetName val="Cong_2D1502"/>
      <sheetName val="Cong_ban_0,7x0,72"/>
      <sheetName val="Cong_ban_0,8x0,82"/>
      <sheetName val="Cong_ban_1x12"/>
      <sheetName val="Cong_ban_1x1,22"/>
      <sheetName val="Cong_ban_1,5x1,52"/>
      <sheetName val="Cong_ban_2x1,52"/>
      <sheetName val="Cong_ban_2x22"/>
      <sheetName val="Tong_hop2"/>
      <sheetName val="Tong_hop_(2)2"/>
      <sheetName val="Cong_cu2"/>
      <sheetName val="Cot_thep2"/>
      <sheetName val="Cong_tron_D752"/>
      <sheetName val="Cong_tron_D1002"/>
      <sheetName val="Cong_tron_D1502"/>
      <sheetName val="Cong_tron_2D1502"/>
      <sheetName val="Cong_ban_1,0x1,02"/>
      <sheetName val="Cong_ban_1,0x1,22"/>
      <sheetName val="Cong_hop_1,5x1,52"/>
      <sheetName val="Cong_hop_2,0x1,52"/>
      <sheetName val="Cong_hop_2,0x2,02"/>
      <sheetName val="TK_1122"/>
      <sheetName val="TK_1312"/>
      <sheetName val="TK_1412"/>
      <sheetName val="TK_1532"/>
      <sheetName val="TK_2112"/>
      <sheetName val="TK_2422"/>
      <sheetName val="TK_3342"/>
      <sheetName val="TK_5112"/>
      <sheetName val="TK_5152"/>
      <sheetName val="TK_9112"/>
      <sheetName val="Dancau-Q_Ninh2"/>
      <sheetName val="BaTrieu-L_son2"/>
      <sheetName val="phan_tich_DG2"/>
      <sheetName val="gia_vat_lieu2"/>
      <sheetName val="gia_xe_may2"/>
      <sheetName val="gia_nhan_cong2"/>
      <sheetName val="giai_thich2"/>
      <sheetName val="DT_-_Ro2"/>
      <sheetName val="TH_-_Ro_2"/>
      <sheetName val="GDT_-_Ro2"/>
      <sheetName val="DT_-_TB2"/>
      <sheetName val="TH_-_TB2"/>
      <sheetName val="GDT_-_TB2"/>
      <sheetName val="DT_-_NT2"/>
      <sheetName val="TH_-_NT2"/>
      <sheetName val="GDT_-_NT2"/>
      <sheetName val="KQKD02-2_(2)2"/>
      <sheetName val="KQKD-2_(2)2"/>
      <sheetName val="KQKD_thu20042"/>
      <sheetName val="F_ThanhTri2"/>
      <sheetName val="F_Gialam2"/>
      <sheetName val="TH_dam2"/>
      <sheetName val="SX_dam2"/>
      <sheetName val="LD_dam2"/>
      <sheetName val="Bang_gia_VL2"/>
      <sheetName val="Gia_NC2"/>
      <sheetName val="Gia_may2"/>
      <sheetName val="DOANH_SO2"/>
      <sheetName val="BD-SINH_VIEN2"/>
      <sheetName val="BC_TH_CK_(2)2"/>
      <sheetName val="BC_TH_CK2"/>
      <sheetName val="BC6tT19_food2"/>
      <sheetName val="BC6tT18_-_Food2"/>
      <sheetName val="BCCK_42"/>
      <sheetName val="BCFood-_T162"/>
      <sheetName val="BCFood-_T152"/>
      <sheetName val="BCFood-_T142"/>
      <sheetName val="BCFood-_T132"/>
      <sheetName val="TH_CK22"/>
      <sheetName val="BC6tT52_(3)2"/>
      <sheetName val="BC6tT52_(2)2"/>
      <sheetName val="TCK_122"/>
      <sheetName val="Tong_CK2"/>
      <sheetName val="bcth_05-041"/>
      <sheetName val="baocao_05-041"/>
      <sheetName val="CV_di_trong__dong2"/>
      <sheetName val="Don_gia_CPM2"/>
      <sheetName val="Tong_Thieu_HD_cac_CT-20012"/>
      <sheetName val="VL_thieu_HD_-_20012"/>
      <sheetName val="Tong_thieu_HD_cac_CT_-_20022"/>
      <sheetName val="Lan_trai2"/>
      <sheetName val="Van_chuyen2"/>
      <sheetName val="HDong_VC2"/>
      <sheetName val="ThieuHD_nam_20012"/>
      <sheetName val="Bang_TH2"/>
      <sheetName val="Tong_Chinh2"/>
      <sheetName val="Tay_ninh2"/>
      <sheetName val="A_Duc2"/>
      <sheetName val="GIA_NUOC2"/>
      <sheetName val="GIA_DIEN_THOAI2"/>
      <sheetName val="GIA_DIEN2"/>
      <sheetName val="chiet_tinh_XD2"/>
      <sheetName val="Triet_T2"/>
      <sheetName val="Phan_tich_gia2"/>
      <sheetName val="pHAN_CONG2"/>
      <sheetName val="GIA_XD2"/>
      <sheetName val="HHVt_2"/>
      <sheetName val="Co~g_hop_1,5x1,52"/>
      <sheetName val="[IBASE2_XLSѝTNHNoi2"/>
      <sheetName val="TH_du_toan_2"/>
      <sheetName val="Du_toan_2"/>
      <sheetName val="C_Tinh2"/>
      <sheetName val="ql_(2)1"/>
      <sheetName val="Xaylap_2"/>
      <sheetName val="Nhan_cong2"/>
      <sheetName val="Co_quan_TCT2"/>
      <sheetName val="BOT_(PA_chon)2"/>
      <sheetName val="Yaly_&amp;_Ri_Ninh2"/>
      <sheetName val="Thuy_dien_Na_Loi2"/>
      <sheetName val="bang_so_sanh_tong_hop2"/>
      <sheetName val="bang_so_sanh_tong_hop_(ty_le)2"/>
      <sheetName val="thu_nhap_binh_quan_(2)2"/>
      <sheetName val="dang_huong2"/>
      <sheetName val="phuong_an_12"/>
      <sheetName val="phuong_an_1_(2)2"/>
      <sheetName val="phuong_an22"/>
      <sheetName val="tong_hop_BQ2"/>
      <sheetName val="tong_hop_BQ-12"/>
      <sheetName val="phuong_an_chon2"/>
      <sheetName val="bang_so_sanh_tong_hop_(_PA_cho1"/>
      <sheetName val="dang_ap_dung1"/>
      <sheetName val="bang_tong_hop_(dang_huong)1"/>
      <sheetName val="So_sanh2"/>
      <sheetName val="T03_-_032"/>
      <sheetName val="THL_T032"/>
      <sheetName val="TTBC_T032"/>
      <sheetName val="Luong_noi_Bo_-_T32"/>
      <sheetName val="Tong_hop_-_T32"/>
      <sheetName val="Thuong_Quy_32"/>
      <sheetName val="Phu_cap_trach_nhiem2"/>
      <sheetName val="_KQTH_quy_hoach_1351"/>
      <sheetName val="Bao_cao_KQTH_quy_hoach_1351"/>
      <sheetName val="CT_031"/>
      <sheetName val="TH_031"/>
      <sheetName val="Heso_3-2004_(3)1"/>
      <sheetName val="Luong_(2)1"/>
      <sheetName val="heso_T31"/>
      <sheetName val="heso_T41"/>
      <sheetName val="heso_T51"/>
      <sheetName val="Heso_T61"/>
      <sheetName val="Heso_T71"/>
      <sheetName val="Heso_T81"/>
      <sheetName val="Heso_T91"/>
      <sheetName val="Heso_2-20041"/>
      <sheetName val="Heso_3-20041"/>
      <sheetName val="Heso_3-2004_(2)1"/>
      <sheetName val="Coc_62"/>
      <sheetName val="Deo_nai2"/>
      <sheetName val="CKD_than2"/>
      <sheetName val="CTT_Thong_nhat2"/>
      <sheetName val="CTT_Nui_beo2"/>
      <sheetName val="CTT_cao_son2"/>
      <sheetName val="CTT_Khe_cham2"/>
      <sheetName val="XNxlva_sxthanKCII2"/>
      <sheetName val="Cam_Y_ut_KC2"/>
      <sheetName val="CTxay_lap_mo_CP2"/>
      <sheetName val="CTdo_luong_GDSP2"/>
      <sheetName val="Dong_bac2"/>
      <sheetName val="Cac_cang_UT_mua_than_Dong_bac2"/>
      <sheetName val="cua_hang_vtu2"/>
      <sheetName val="Khach_hang_le_2"/>
      <sheetName val="nhat_ky_52"/>
      <sheetName val="cac_cong_ty_van_tai2"/>
      <sheetName val="Nhap_lieu2"/>
      <sheetName val="Tien_dien1"/>
      <sheetName val="Thue_GTGT1"/>
      <sheetName val="tô_rôiDY1"/>
      <sheetName val="Luu_goc1"/>
      <sheetName val="km22+93_86-km22+121_861"/>
      <sheetName val="km22+177_14-km22+205_641"/>
      <sheetName val="Bang_20-251"/>
      <sheetName val="km22+267_96-km22+283_961"/>
      <sheetName val="km22+304_31-km22+344_311"/>
      <sheetName val="km22+460_92-km22+614_571"/>
      <sheetName val="km22+671_78-km22+713_321"/>
      <sheetName val="nhan_su1"/>
      <sheetName val="luong_cty1"/>
      <sheetName val="Dinh_ha_nha1"/>
      <sheetName val="_tuanM1"/>
      <sheetName val="[IBASE2_XLS_Tong_hop_Matduong1"/>
      <sheetName val="THU_T121"/>
      <sheetName val="CHI_T121"/>
      <sheetName val="THU_T111"/>
      <sheetName val="CHI_T111"/>
      <sheetName val="THU_T101"/>
      <sheetName val="CHI_T101"/>
      <sheetName val="THU_T91"/>
      <sheetName val="CHI_T91"/>
      <sheetName val="THU_T81"/>
      <sheetName val="CHI_T81"/>
      <sheetName val="THT_nam_041"/>
      <sheetName val="chi_phi_cap_tien1"/>
      <sheetName val="BC§_20011"/>
      <sheetName val="BBC§_20021"/>
      <sheetName val="TSC§_20011"/>
      <sheetName val="TSc®_20021"/>
      <sheetName val="BaTrieu-L_con1"/>
      <sheetName val="EDT_-_Ro1"/>
      <sheetName val="KHVô_XL1"/>
      <sheetName val="TD_khao_sat1"/>
      <sheetName val="[IBASE2_XLS}BHXH1"/>
      <sheetName val="chuong_phu1"/>
      <sheetName val="THANG7_1"/>
      <sheetName val="THANG_111"/>
      <sheetName val="THANG_121"/>
      <sheetName val="phuong_aL_11"/>
      <sheetName val="[IBASE2_XLS䁝BC6tT171"/>
      <sheetName val="Khac_DP1"/>
      <sheetName val="Khoi_than_1"/>
      <sheetName val="TK__TK1"/>
      <sheetName val="Thang_41"/>
      <sheetName val="HD_CTrinh11"/>
      <sheetName val="HD_benA1"/>
      <sheetName val="Theodoi_HD1"/>
      <sheetName val="Theodoi_HD_(2)1"/>
      <sheetName val="_GT_CPhi_tung_dot1"/>
      <sheetName val="Bang_can_doi_1"/>
      <sheetName val="De_Tai_Vhuc_Tap1"/>
      <sheetName val="02_11"/>
      <sheetName val="2_11"/>
      <sheetName val="2_31"/>
      <sheetName val="02_31"/>
      <sheetName val="B_011"/>
      <sheetName val="B_031"/>
      <sheetName val="D_131"/>
      <sheetName val="[IBASE2_XLS?TNHNoi1"/>
      <sheetName val="Tinh_hinh_cat_lang1"/>
      <sheetName val="Tinh_hinh_SX_phu1"/>
      <sheetName val="Tinh_hinh_do_xop1"/>
      <sheetName val="(9_30)_IP"/>
      <sheetName val="Cong_hop_2,0ࡸ2,0"/>
      <sheetName val="Sat_tron"/>
      <sheetName val="QDcua_TGD_(2)䚼˰"/>
      <sheetName val="Cong_tron_D7'"/>
      <sheetName val="Cong_tron_D100Cong_tron_D150"/>
      <sheetName val="CN-QV_FG"/>
      <sheetName val="CN-QV_RM"/>
      <sheetName val="PHAV_R_M"/>
      <sheetName val="PHAV_F_G"/>
      <sheetName val="TOA_R_M"/>
      <sheetName val="TOA_F_G"/>
      <sheetName val="CVN_R_M"/>
      <sheetName val="CVN_F_G"/>
      <sheetName val="DENSO_R_M"/>
      <sheetName val="DENSO_F_G"/>
      <sheetName val="SATO_RM"/>
      <sheetName val="SATO_F_G"/>
      <sheetName val="CVden_ngoai_TCT_(1)3"/>
      <sheetName val="CV_den_ngoai_TCT_(2)3"/>
      <sheetName val="CV_den_ngoai_TCT_(3)3"/>
      <sheetName val="QDcua_TGD3"/>
      <sheetName val="QD_cua_HDQT3"/>
      <sheetName val="QD_cua_HDQT_(2)3"/>
      <sheetName val="CV_di_ngoai_tong3"/>
      <sheetName val="CV_di_ngoai_tong_(2)3"/>
      <sheetName val="To_trinh3"/>
      <sheetName val="Giao_nhiem_vu3"/>
      <sheetName val="QDcua_TGD_(2)3"/>
      <sheetName val="Thong_tu3"/>
      <sheetName val="CV_di_trong__tong3"/>
      <sheetName val="nghi_dinh-CP3"/>
      <sheetName val="CV_den_trong_tong3"/>
      <sheetName val="GIA_NUOC3"/>
      <sheetName val="GIA_DIEN_THOAI3"/>
      <sheetName val="GIA_DIEN3"/>
      <sheetName val="chiet_tinh_XD3"/>
      <sheetName val="Triet_T3"/>
      <sheetName val="Phan_tich_gia3"/>
      <sheetName val="pHAN_CONG3"/>
      <sheetName val="GIA_XD3"/>
      <sheetName val="lapdat_TB_3"/>
      <sheetName val="TNghiªm_TB_3"/>
      <sheetName val="VËt_liÖu3"/>
      <sheetName val="Lap_®at_®iÖn3"/>
      <sheetName val="TNghiÖm_VL3"/>
      <sheetName val="th_3"/>
      <sheetName val="tien_luong3"/>
      <sheetName val="KHVt_3"/>
      <sheetName val="KHVt_XL3"/>
      <sheetName val="KHVt_XLT43"/>
      <sheetName val="Thep_be3"/>
      <sheetName val="Thep_than3"/>
      <sheetName val="Thep_xa_mu3"/>
      <sheetName val="142201-T1_3"/>
      <sheetName val="142201-T2-th_3"/>
      <sheetName val="142201-T3-th_3"/>
      <sheetName val="142201-T4-th__3"/>
      <sheetName val="_t53"/>
      <sheetName val="t_43"/>
      <sheetName val="_t3_3"/>
      <sheetName val="_TH3313"/>
      <sheetName val="_Minh_ha3"/>
      <sheetName val="_Ha_Tay3"/>
      <sheetName val="_Vinhphuc3"/>
      <sheetName val="_Nbinh3"/>
      <sheetName val="_QVinh3"/>
      <sheetName val="_TW13"/>
      <sheetName val="T_so_thay_doi3"/>
      <sheetName val="b_THchitietDZCT3"/>
      <sheetName val="b_THchitietTBA3"/>
      <sheetName val="Khao_sat3"/>
      <sheetName val="TT_khao_sat3"/>
      <sheetName val="Kluong_phu3"/>
      <sheetName val="Lan_can3"/>
      <sheetName val="Ho_lan3"/>
      <sheetName val="Coc_tieu3"/>
      <sheetName val="Bien_bao3"/>
      <sheetName val="Op_mai_2743"/>
      <sheetName val="Op_mai_2753"/>
      <sheetName val="Op_mai_2763"/>
      <sheetName val="Op_mai_2773"/>
      <sheetName val="Op_mai_2783"/>
      <sheetName val="Op_mai_2793"/>
      <sheetName val="Op_mai_2803"/>
      <sheetName val="Op_mai_2813"/>
      <sheetName val="Op_mai_2823"/>
      <sheetName val="Op_mai_2833"/>
      <sheetName val="Op_mai_2843"/>
      <sheetName val="Op_mai3"/>
      <sheetName val="Song_trai3"/>
      <sheetName val="Dinh+ha_nha3"/>
      <sheetName val="NG_k3"/>
      <sheetName val="Km274_-_Km2753"/>
      <sheetName val="Km275_-_Km2763"/>
      <sheetName val="Km276_-_Km2773"/>
      <sheetName val="Km277_-_Km278_3"/>
      <sheetName val="Km278_-_Km2793"/>
      <sheetName val="Km279_-_Km2803"/>
      <sheetName val="Km280_-_Km2813"/>
      <sheetName val="Km281_-_Km2823"/>
      <sheetName val="Km282_-_Km2833"/>
      <sheetName val="Km283_-_Km2843"/>
      <sheetName val="Km284_-_Km2853"/>
      <sheetName val="Tong_hop_Matduong3"/>
      <sheetName val="Cong_D753"/>
      <sheetName val="Cong_D1003"/>
      <sheetName val="Cong_D1503"/>
      <sheetName val="Cong_2D1503"/>
      <sheetName val="Cong_ban_0,7x0,73"/>
      <sheetName val="Cong_ban_0,8x0,83"/>
      <sheetName val="Cong_ban_1x13"/>
      <sheetName val="Cong_ban_1x1,23"/>
      <sheetName val="Cong_ban_1,5x1,53"/>
      <sheetName val="Cong_ban_2x1,53"/>
      <sheetName val="Cong_ban_2x23"/>
      <sheetName val="Tong_hop3"/>
      <sheetName val="Tong_hop_(2)3"/>
      <sheetName val="Cong_cu3"/>
      <sheetName val="Cot_thep3"/>
      <sheetName val="Cong_tron_D753"/>
      <sheetName val="Cong_tron_D1003"/>
      <sheetName val="Cong_tron_D1503"/>
      <sheetName val="Cong_tron_2D1503"/>
      <sheetName val="Cong_ban_1,0x1,03"/>
      <sheetName val="Cong_ban_1,0x1,23"/>
      <sheetName val="Cong_hop_1,5x1,53"/>
      <sheetName val="Cong_hop_2,0x1,53"/>
      <sheetName val="Cong_hop_2,0x2,03"/>
      <sheetName val="thkl_(2)3"/>
      <sheetName val="long_tec3"/>
      <sheetName val="Trich_Ngang3"/>
      <sheetName val="Danh_sach_Rieng3"/>
      <sheetName val="Dia_Diem_Thuc_Tap3"/>
      <sheetName val="De_Tai_Thuc_Tap3"/>
      <sheetName val="CDSL_(2)3"/>
      <sheetName val="TK_1123"/>
      <sheetName val="TK_1313"/>
      <sheetName val="TK_1413"/>
      <sheetName val="TK_1533"/>
      <sheetName val="TK_2113"/>
      <sheetName val="TK_2423"/>
      <sheetName val="TK_3343"/>
      <sheetName val="TK_5113"/>
      <sheetName val="TK_5153"/>
      <sheetName val="TK_9113"/>
      <sheetName val="KQKD02-2_(2)3"/>
      <sheetName val="KQKD-2_(2)3"/>
      <sheetName val="KQKD_thu20043"/>
      <sheetName val="VtuHaTheSauTBABenThuy1_(2)3"/>
      <sheetName val="T_K_H_T_T53"/>
      <sheetName val="T_K_T73"/>
      <sheetName val="TK_T63"/>
      <sheetName val="T_K_T53"/>
      <sheetName val="Bang_thong_ke_hang_ton3"/>
      <sheetName val="thong_ke_3"/>
      <sheetName val="T_KT043"/>
      <sheetName val="Coc_63"/>
      <sheetName val="Deo_nai3"/>
      <sheetName val="CKD_than3"/>
      <sheetName val="CTT_Thong_nhat3"/>
      <sheetName val="CTT_Nui_beo3"/>
      <sheetName val="CTT_cao_son3"/>
      <sheetName val="CTT_Khe_cham3"/>
      <sheetName val="XNxlva_sxthanKCII3"/>
      <sheetName val="Cam_Y_ut_KC3"/>
      <sheetName val="CTxay_lap_mo_CP3"/>
      <sheetName val="CTdo_luong_GDSP3"/>
      <sheetName val="Dong_bac3"/>
      <sheetName val="Cac_cang_UT_mua_than_Dong_bac3"/>
      <sheetName val="cua_hang_vtu3"/>
      <sheetName val="Khach_hang_le_3"/>
      <sheetName val="nhat_ky_53"/>
      <sheetName val="cac_cong_ty_van_tai3"/>
      <sheetName val="K249_K983"/>
      <sheetName val="K249_K98_(2)3"/>
      <sheetName val="K251_K983"/>
      <sheetName val="K251_SBase3"/>
      <sheetName val="K251_AC3"/>
      <sheetName val="K252_K983"/>
      <sheetName val="K252_SBase3"/>
      <sheetName val="K252_AC3"/>
      <sheetName val="K253_K983"/>
      <sheetName val="K253_Subbase3"/>
      <sheetName val="K253_Base_3"/>
      <sheetName val="K253_SBase3"/>
      <sheetName val="K253_AC3"/>
      <sheetName val="K255_SBase3"/>
      <sheetName val="K259_K983"/>
      <sheetName val="K259_Subbase3"/>
      <sheetName val="K259_Base_3"/>
      <sheetName val="K259_AC3"/>
      <sheetName val="K260_K983"/>
      <sheetName val="K260_Subbase3"/>
      <sheetName val="K260_Base3"/>
      <sheetName val="K260_AC3"/>
      <sheetName val="K261_K983"/>
      <sheetName val="K261_Base3"/>
      <sheetName val="K261_AC3"/>
      <sheetName val="F_ThanhTri3"/>
      <sheetName val="F_Gialam3"/>
      <sheetName val="TH_dam3"/>
      <sheetName val="SX_dam3"/>
      <sheetName val="LD_dam3"/>
      <sheetName val="Bang_gia_VL3"/>
      <sheetName val="Gia_NC3"/>
      <sheetName val="Gia_may3"/>
      <sheetName val="phan_tich_DG3"/>
      <sheetName val="gia_vat_lieu3"/>
      <sheetName val="gia_xe_may3"/>
      <sheetName val="gia_nhan_cong3"/>
      <sheetName val="SCT_Cong_trinh3"/>
      <sheetName val="06-2003_(2)3"/>
      <sheetName val="CDPS_6tc3"/>
      <sheetName val="SCT_Nha_thau3"/>
      <sheetName val="socai2003_(6tc)dp3"/>
      <sheetName val="socai2003_(6tc)3"/>
      <sheetName val="CDPS_6tc_(2)3"/>
      <sheetName val="Dancau-Q_Ninh3"/>
      <sheetName val="BaTrieu-L_son3"/>
      <sheetName val="Don_gia_CPM3"/>
      <sheetName val="Tong_Thieu_HD_cac_CT-20013"/>
      <sheetName val="VL_thieu_HD_-_20013"/>
      <sheetName val="Tong_thieu_HD_cac_CT_-_20023"/>
      <sheetName val="Lan_trai3"/>
      <sheetName val="Van_chuyen3"/>
      <sheetName val="HDong_VC3"/>
      <sheetName val="ThieuHD_nam_20013"/>
      <sheetName val="Bang_TH3"/>
      <sheetName val="Tong_Chinh3"/>
      <sheetName val="Xaylap_3"/>
      <sheetName val="Nhan_cong3"/>
      <sheetName val="giai_thich3"/>
      <sheetName val="DT_-_Ro3"/>
      <sheetName val="TH_-_Ro_3"/>
      <sheetName val="GDT_-_Ro3"/>
      <sheetName val="DT_-_TB3"/>
      <sheetName val="TH_-_TB3"/>
      <sheetName val="GDT_-_TB3"/>
      <sheetName val="DT_-_NT3"/>
      <sheetName val="TH_-_NT3"/>
      <sheetName val="GDT_-_NT3"/>
      <sheetName val="CV_di_trong__dong3"/>
      <sheetName val="Nhap_lieu3"/>
      <sheetName val="Tien_dien2"/>
      <sheetName val="Thue_GTGT2"/>
      <sheetName val="BC_TH_CK_(2)3"/>
      <sheetName val="BC_TH_CK3"/>
      <sheetName val="BC6tT19_food3"/>
      <sheetName val="BC6tT18_-_Food3"/>
      <sheetName val="BCCK_43"/>
      <sheetName val="BCFood-_T163"/>
      <sheetName val="BCFood-_T153"/>
      <sheetName val="BCFood-_T143"/>
      <sheetName val="BCFood-_T133"/>
      <sheetName val="TH_CK23"/>
      <sheetName val="BC6tT52_(3)3"/>
      <sheetName val="BC6tT52_(2)3"/>
      <sheetName val="TCK_123"/>
      <sheetName val="Tong_CK3"/>
      <sheetName val="DOANH_SO3"/>
      <sheetName val="BD-SINH_VIEN3"/>
      <sheetName val="T03_-_033"/>
      <sheetName val="THL_T033"/>
      <sheetName val="TTBC_T033"/>
      <sheetName val="Luong_noi_Bo_-_T33"/>
      <sheetName val="Tong_hop_-_T33"/>
      <sheetName val="Thuong_Quy_33"/>
      <sheetName val="Phu_cap_trach_nhiem3"/>
      <sheetName val="Tay_ninh3"/>
      <sheetName val="A_Duc3"/>
      <sheetName val="[IBASE2_XLSѝTNHNoi3"/>
      <sheetName val="So_sanh3"/>
      <sheetName val="HHVt_3"/>
      <sheetName val="bcth_05-042"/>
      <sheetName val="baocao_05-042"/>
      <sheetName val="ql_(2)2"/>
      <sheetName val="TH_du_toan_3"/>
      <sheetName val="Du_toan_3"/>
      <sheetName val="C_Tinh3"/>
      <sheetName val="Co~g_hop_1,5x1,53"/>
      <sheetName val="_KQTH_quy_hoach_1352"/>
      <sheetName val="Bao_cao_KQTH_quy_hoach_1352"/>
      <sheetName val="Co_quan_TCT3"/>
      <sheetName val="BOT_(PA_chon)3"/>
      <sheetName val="Yaly_&amp;_Ri_Ninh3"/>
      <sheetName val="Thuy_dien_Na_Loi3"/>
      <sheetName val="bang_so_sanh_tong_hop3"/>
      <sheetName val="bang_so_sanh_tong_hop_(ty_le)3"/>
      <sheetName val="thu_nhap_binh_quan_(2)3"/>
      <sheetName val="dang_huong3"/>
      <sheetName val="phuong_an_13"/>
      <sheetName val="phuong_an_1_(2)3"/>
      <sheetName val="phuong_an23"/>
      <sheetName val="tong_hop_BQ3"/>
      <sheetName val="tong_hop_BQ-13"/>
      <sheetName val="phuong_an_chon3"/>
      <sheetName val="tô_rôiDY2"/>
      <sheetName val="Heso_3-2004_(3)2"/>
      <sheetName val="Luong_(2)2"/>
      <sheetName val="heso_T32"/>
      <sheetName val="heso_T42"/>
      <sheetName val="heso_T52"/>
      <sheetName val="Heso_T62"/>
      <sheetName val="Heso_T72"/>
      <sheetName val="Heso_T82"/>
      <sheetName val="Heso_T92"/>
      <sheetName val="Heso_2-20042"/>
      <sheetName val="Heso_3-20042"/>
      <sheetName val="Heso_3-2004_(2)2"/>
      <sheetName val="nhan_su2"/>
      <sheetName val="luong_cty2"/>
      <sheetName val="Thang_42"/>
      <sheetName val="Luu_goc2"/>
      <sheetName val="km22+93_86-km22+121_862"/>
      <sheetName val="km22+177_14-km22+205_642"/>
      <sheetName val="Bang_20-252"/>
      <sheetName val="km22+267_96-km22+283_962"/>
      <sheetName val="km22+304_31-km22+344_312"/>
      <sheetName val="km22+460_92-km22+614_572"/>
      <sheetName val="km22+671_78-km22+713_322"/>
      <sheetName val="_tuanM2"/>
      <sheetName val="CT_032"/>
      <sheetName val="TH_032"/>
      <sheetName val="bang_so_sanh_tong_hop_(_PA_cho2"/>
      <sheetName val="dang_ap_dung2"/>
      <sheetName val="bang_tong_hop_(dang_huong)2"/>
      <sheetName val="Dinh_ha_nha2"/>
      <sheetName val="[IBASE2_XLS}BHXH2"/>
      <sheetName val="[IBASE2_XLS䁝BC6tT172"/>
      <sheetName val="THT_nam_042"/>
      <sheetName val="HD_CTrinh12"/>
      <sheetName val="HD_benA2"/>
      <sheetName val="Theodoi_HD2"/>
      <sheetName val="Theodoi_HD_(2)2"/>
      <sheetName val="_GT_CPhi_tung_dot2"/>
      <sheetName val="[IBASE2_XLS_Tong_hop_Matduong2"/>
      <sheetName val="THU_T122"/>
      <sheetName val="CHI_T122"/>
      <sheetName val="THU_T112"/>
      <sheetName val="CHI_T112"/>
      <sheetName val="THU_T102"/>
      <sheetName val="CHI_T102"/>
      <sheetName val="THU_T92"/>
      <sheetName val="CHI_T92"/>
      <sheetName val="THU_T82"/>
      <sheetName val="CHI_T82"/>
      <sheetName val="chi_phi_cap_tien2"/>
      <sheetName val="BC§_20012"/>
      <sheetName val="BBC§_20022"/>
      <sheetName val="TSC§_20012"/>
      <sheetName val="TSc®_20022"/>
      <sheetName val="BaTrieu-L_con2"/>
      <sheetName val="EDT_-_Ro2"/>
      <sheetName val="KHVô_XL2"/>
      <sheetName val="TD_khao_sat2"/>
      <sheetName val="chuong_phu2"/>
      <sheetName val="THANG7_2"/>
      <sheetName val="THANG_112"/>
      <sheetName val="THANG_122"/>
      <sheetName val="phuong_aL_12"/>
      <sheetName val="Khac_DP2"/>
      <sheetName val="Khoi_than_2"/>
      <sheetName val="TK__TK2"/>
      <sheetName val="Bang_can_doi_2"/>
      <sheetName val="De_Tai_Vhuc_Tap2"/>
      <sheetName val="02_12"/>
      <sheetName val="2_12"/>
      <sheetName val="2_32"/>
      <sheetName val="02_32"/>
      <sheetName val="B_012"/>
      <sheetName val="B_032"/>
      <sheetName val="D_132"/>
      <sheetName val="[IBASE2_XLS?TNHNoi2"/>
      <sheetName val="Tinh_hinh_cat_lang2"/>
      <sheetName val="Tinh_hinh_SX_phu2"/>
      <sheetName val="Tinh_hinh_do_xop2"/>
      <sheetName val="(9_30)_IP1"/>
      <sheetName val="Cong_hop_2,0ࡸ2,01"/>
      <sheetName val="Sat_tron1"/>
      <sheetName val="Cong_tron_D7'1"/>
      <sheetName val="2_741"/>
      <sheetName val="CN-QV_FG1"/>
      <sheetName val="CN-QV_RM1"/>
      <sheetName val="PHAV_R_M1"/>
      <sheetName val="PHAV_F_G1"/>
      <sheetName val="TOA_R_M1"/>
      <sheetName val="TOA_F_G1"/>
      <sheetName val="CVN_R_M1"/>
      <sheetName val="CVN_F_G1"/>
      <sheetName val="DENSO_R_M1"/>
      <sheetName val="DENSO_F_G1"/>
      <sheetName val="SATO_RM1"/>
      <sheetName val="SATO_F_G1"/>
      <sheetName val="det_VP"/>
      <sheetName val="det_hn"/>
      <sheetName val="chi_Hieu"/>
      <sheetName val="c_thoa"/>
      <sheetName val="A_thanh_-_DL"/>
      <sheetName val="A_Tuyen"/>
      <sheetName val="A_Tien_-laphu"/>
      <sheetName val="A_Thang-_laphu"/>
      <sheetName val="A_Dong"/>
      <sheetName val="27-7_NB"/>
      <sheetName val="xn_5"/>
      <sheetName val="PKD_X20"/>
      <sheetName val="da_giay_SG"/>
      <sheetName val="dagiay_XK"/>
      <sheetName val="DK_Dong_xuan"/>
      <sheetName val="chu_Ton"/>
      <sheetName val="minh_tri"/>
      <sheetName val="viet_huy"/>
      <sheetName val="thanh_ha"/>
      <sheetName val="O_Su"/>
      <sheetName val="A_Ha-DL"/>
      <sheetName val="Vinh_oanh"/>
      <sheetName val="chi_Thuy"/>
      <sheetName val="chu_Hong"/>
      <sheetName val="thuy-_may"/>
      <sheetName val="vu_yen"/>
      <sheetName val="PPN"/>
      <sheetName val="OPERATING_HEAD"/>
      <sheetName val="31_12_01"/>
      <sheetName val="Tong_hop_xuat_kho_nvl"/>
      <sheetName val="Xuat_kho"/>
      <sheetName val="Tong_hop_so_lieu_tai_nhap_kho"/>
      <sheetName val="tai_nhap_kho"/>
      <sheetName val="Nhap_kho"/>
      <sheetName val="Tong_ket_nhap_kho"/>
      <sheetName val="Tong_ket"/>
      <sheetName val="cac_ma_can_huy"/>
      <sheetName val="Hang_hong"/>
      <sheetName val="Tham_khao"/>
      <sheetName val="hang_khong_co_packing"/>
      <sheetName val="VtuHaTheSauTBABenThuy1_Ш2)"/>
      <sheetName val="K252_K9и"/>
      <sheetName val="nphuocb_4"/>
      <sheetName val="bcth_05-0"/>
      <sheetName val="ESTI_"/>
      <sheetName val="TB_Grouping"/>
      <sheetName val="Balance_Sheet"/>
      <sheetName val="CHITIET_VL-NC"/>
      <sheetName val="DON_GIA"/>
      <sheetName val="So_lieu"/>
      <sheetName val="tt_chu_dong"/>
      <sheetName val="Tinh_j+cvi"/>
      <sheetName val="Tinh_MoP"/>
      <sheetName val="giai_he_2"/>
      <sheetName val="ct_luong_"/>
      <sheetName val="Nhap_6T"/>
      <sheetName val="Ranking_data"/>
      <sheetName val="pHAN_CON"/>
      <sheetName val="Km277_%Km278_"/>
      <sheetName val="May_khau"/>
      <sheetName val="PXKT6Via_11"/>
      <sheetName val="PXKTLo_Thien_V_14A"/>
      <sheetName val="V14_phu"/>
      <sheetName val="Via_16_Lthien"/>
      <sheetName val="ポンプ作動耐久回数検討"/>
      <sheetName val="LKVL-CK-HT-GD1"/>
      <sheetName val="giathanh1"/>
      <sheetName val="lam-moi"/>
      <sheetName val="gtrinh"/>
      <sheetName val="thao-go"/>
      <sheetName val="DONGIA"/>
      <sheetName val="TONGKE-HT"/>
      <sheetName val="#REF"/>
      <sheetName val="phuluc1"/>
      <sheetName val="chitimc"/>
      <sheetName val="THPDMoi  (2)"/>
      <sheetName val="t-h HA THE"/>
      <sheetName val="TH XL"/>
      <sheetName val="TONGKE3p "/>
      <sheetName val="Tiepdia"/>
      <sheetName val="CHITIET VL-NC-TT-3p"/>
      <sheetName val="TDTKP"/>
      <sheetName val="VCV-BE-TONG"/>
      <sheetName val="ｺﾝY条件BD"/>
      <sheetName val="HDþ"/>
      <sheetName val="BTHDT_TBA_x000d__x0000__x0000_T"/>
      <sheetName val="_IBASE2.XLS䁝BC6tT17"/>
      <sheetName val="BTHDT_TBA_x000d___THXL_DZcaothe"/>
      <sheetName val="_IBASE2.XLS}BHXH"/>
      <sheetName val="_IBASE2.XLS_Tong hop Matduong"/>
      <sheetName val="_IBASE2_XLSѝTNHNoi"/>
      <sheetName val="BTHDT_TBA_x000a__x0000__x0000_T"/>
      <sheetName val="Stationary"/>
      <sheetName val="BTHDT_TBA "/>
      <sheetName val="nam2004"/>
      <sheetName val="Lookup Tables"/>
      <sheetName val="Cong ban 11yx1,2"/>
      <sheetName val="櫘"/>
      <sheetName val="List"/>
      <sheetName val="Parem"/>
      <sheetName val="CT Thang Mo"/>
      <sheetName val="CT  PL"/>
      <sheetName val="142201_x0005__x0000__x0000_"/>
      <sheetName val="Dropdow list"/>
      <sheetName val="Packing type 2"/>
      <sheetName val="Links"/>
      <sheetName val="Lead"/>
      <sheetName val="Px1"/>
      <sheetName val="Px2"/>
      <sheetName val="MTO REV.0"/>
      <sheetName val="Settings"/>
      <sheetName val="Translation"/>
      <sheetName val="Official"/>
      <sheetName val="BL3"/>
      <sheetName val="KG4"/>
      <sheetName val="BL4"/>
      <sheetName val="Nham"/>
      <sheetName val="Thai"/>
      <sheetName val="Linh"/>
      <sheetName val="Linh (2)"/>
      <sheetName val="KG6"/>
      <sheetName val="[IBASE2.XLSULuongT2"/>
      <sheetName val="SOban"/>
      <sheetName val="MHH"/>
      <sheetName val="HDmua "/>
      <sheetName val="OT"/>
      <sheetName val="PAGE1"/>
      <sheetName val="BTÐ"/>
      <sheetName val="0803 by Dept"/>
      <sheetName val="CF_DT"/>
      <sheetName val="FP_PT"/>
      <sheetName val="CD2000"/>
      <sheetName val="ngoc"/>
      <sheetName val="TongHopNX"/>
      <sheetName val="DMKhachHang"/>
      <sheetName val="DTNV"/>
      <sheetName val="FCTCalculationSheet"/>
      <sheetName val="D送1"/>
      <sheetName val="K送nht送-hi送lam"/>
      <sheetName val="So quy"/>
      <sheetName val="Thang 10"/>
      <sheetName val="Thang 9"/>
      <sheetName val="Thang 8"/>
      <sheetName val="Thang 7"/>
      <sheetName val="Thang 6"/>
      <sheetName val="Thang 5"/>
      <sheetName val="Thang 3"/>
      <sheetName val="Thang 2"/>
      <sheetName val="Thang 1"/>
      <sheetName val="Khau hao"/>
      <sheetName val="lo hang 1"/>
      <sheetName val="lo hang 2"/>
      <sheetName val="Master schedule"/>
      <sheetName val="mc 2006 &amp; 09"/>
      <sheetName val="mc 2006 &amp; 57 &amp; 09"/>
      <sheetName val="生B715適用検討一覧"/>
      <sheetName val="Solieudien"/>
      <sheetName val="DS tong"/>
      <sheetName val="TH-Dien"/>
      <sheetName val="c5"/>
      <sheetName val="c_x0008_"/>
      <sheetName val="Part data"/>
      <sheetName val="Vender Data"/>
      <sheetName val="#REF!"/>
      <sheetName val="入力ｼｰﾄ"/>
      <sheetName val="DIACHI"/>
      <sheetName val="mng"/>
      <sheetName val="CC"/>
      <sheetName val="C100-KICK"/>
      <sheetName val="Ｍss.４Ｒ要員"/>
      <sheetName val="県別ﾏﾙﾁ"/>
      <sheetName val="名簿データ"/>
      <sheetName val="モデル賃金"/>
      <sheetName val="Source"/>
      <sheetName val="CHITIET VL-NC-TT1p"/>
      <sheetName val="TONGKE3p"/>
      <sheetName val="Form"/>
      <sheetName val="NV"/>
      <sheetName val="10000ူ000000"/>
      <sheetName val="Cong bal 2x2"/>
      <sheetName val="SBD-Phach"/>
      <sheetName val="01pl"/>
      <sheetName val="Ca._x0000_"/>
      <sheetName val="BS"/>
      <sheetName val="FX FWD KS"/>
      <sheetName val="Phan bo 142"/>
      <sheetName val="Xuat hang"/>
      <sheetName val="Can doi"/>
      <sheetName val="ma"/>
      <sheetName val="VP-MM"/>
      <sheetName val="KQKDluytien"/>
      <sheetName val="MUA-"/>
      <sheetName val="BAN"/>
      <sheetName val="TONKHO CHITIET"/>
      <sheetName val="LAI%CTY"/>
      <sheetName val="Lai%CO"/>
      <sheetName val="LAI CTY 0,75%"/>
      <sheetName val="Sheet17"/>
      <sheetName val="Sheet18"/>
      <sheetName val="Sheet19"/>
      <sheetName val="Sheet20"/>
      <sheetName val="Data Sheet"/>
      <sheetName val="SP10"/>
      <sheetName val="food0402AMT&gt;=0"/>
      <sheetName val="1A.Muc-tieu Cty"/>
      <sheetName val="ctTBA"/>
      <sheetName val="매출계획대실적"/>
      <sheetName val="QDcua TGD (0)"/>
      <sheetName val="NKChung "/>
      <sheetName val="TH_CPNVL"/>
      <sheetName val="DC"/>
      <sheetName val="Bieu do"/>
      <sheetName val="CusotmerVendorGroup"/>
      <sheetName val="メニュー"/>
      <sheetName val="LK PHIEU (2)"/>
      <sheetName val="材料表用リスト"/>
      <sheetName val="端子リスト"/>
      <sheetName val="NhKy-Thg"/>
      <sheetName val="Reference"/>
      <sheetName val="KHQT-00-01"/>
      <sheetName val="Mavt"/>
      <sheetName val="KHVô Xx"/>
      <sheetName val="baocaochinh(qui1.05) (DC)"/>
      <sheetName val="Ctuluongq.1.05"/>
      <sheetName val="BANG PHAN BO qui1.05(DC)"/>
      <sheetName val="BANG PHAN BO quiII.05"/>
      <sheetName val="bao cac cinh Qui II-2005"/>
      <sheetName val="Gia thanh"/>
      <sheetName val="DON GIA TRAM (3)"/>
      <sheetName val="Solieu"/>
      <sheetName val="USdd"/>
      <sheetName val="USdcs"/>
      <sheetName val="USdcq"/>
      <sheetName val="Luc"/>
      <sheetName val="Tongke"/>
      <sheetName val="Lietke"/>
      <sheetName val="CDay"/>
      <sheetName val="Catalog"/>
      <sheetName val="K2"/>
      <sheetName val="VTuHaVheSautramBT2"/>
      <sheetName val="Coog ban 0,7x0,7"/>
      <sheetName val="XXXXXX_x005f_x005f_x005f_xda24_X"/>
      <sheetName val="0("/>
      <sheetName val="0v"/>
      <sheetName val="0"/>
      <sheetName val="OM"/>
      <sheetName val="T11_06"/>
      <sheetName val="T12_06"/>
      <sheetName val="det_VP1"/>
      <sheetName val="det_hn1"/>
      <sheetName val="chi_Hieu1"/>
      <sheetName val="c_thoa1"/>
      <sheetName val="A_thanh_-_DL1"/>
      <sheetName val="A_Tuyen1"/>
      <sheetName val="A_Tien_-laphu1"/>
      <sheetName val="T11_061"/>
      <sheetName val="T12_061"/>
      <sheetName val="TT35"/>
      <sheetName val="bm"/>
      <sheetName val="Ca_D"/>
      <sheetName val="H_long"/>
      <sheetName val="C_Mong"/>
      <sheetName val="M_Phu"/>
      <sheetName val="T_Son"/>
      <sheetName val="V_Don"/>
      <sheetName val="Y_Kien"/>
      <sheetName val="V_Quang"/>
      <sheetName val="Q_Lam"/>
      <sheetName val="T_Coc"/>
      <sheetName val="D_Nghia"/>
      <sheetName val="P_Phu"/>
      <sheetName val="P_Lai"/>
      <sheetName val="N_Xuyen"/>
      <sheetName val="H_quan"/>
      <sheetName val="S_Dang"/>
      <sheetName val="tô_rôiDY3"/>
      <sheetName val="bang_so_sanh_tong_hop_(_PA_cho3"/>
      <sheetName val="dang_ap_dung3"/>
      <sheetName val="bang_tong_hop_(dang_huong)3"/>
      <sheetName val="ql_(2)3"/>
      <sheetName val="Heso_3-2004_(3)3"/>
      <sheetName val="Luong_(2)3"/>
      <sheetName val="heso_T33"/>
      <sheetName val="heso_T43"/>
      <sheetName val="heso_T53"/>
      <sheetName val="Heso_T63"/>
      <sheetName val="Heso_T73"/>
      <sheetName val="Heso_T83"/>
      <sheetName val="Heso_T93"/>
      <sheetName val="Heso_2-20043"/>
      <sheetName val="Heso_3-20043"/>
      <sheetName val="Heso_3-2004_(2)3"/>
      <sheetName val="_KQTH_quy_hoach_1353"/>
      <sheetName val="Bao_cao_KQTH_quy_hoach_1353"/>
      <sheetName val="CT_033"/>
      <sheetName val="TH_033"/>
      <sheetName val="bcth_05-043"/>
      <sheetName val="baocao_05-043"/>
      <sheetName val="Tien_dien3"/>
      <sheetName val="Thue_GTGT3"/>
      <sheetName val="Cong_hop_2,0ࡸ2,02"/>
      <sheetName val="For_Summary2"/>
      <sheetName val="For_Summary(KG)2"/>
      <sheetName val="PP_Cloth2"/>
      <sheetName val="Mix-PP_Cloth2"/>
      <sheetName val="Material_Price-PP2"/>
      <sheetName val="Ca_D2"/>
      <sheetName val="H_long2"/>
      <sheetName val="C_Mong2"/>
      <sheetName val="M_Phu2"/>
      <sheetName val="T_Son2"/>
      <sheetName val="V_Don2"/>
      <sheetName val="Y_Kien2"/>
      <sheetName val="V_Quang2"/>
      <sheetName val="Q_Lam2"/>
      <sheetName val="T_Coc2"/>
      <sheetName val="D_Nghia2"/>
      <sheetName val="P_Phu2"/>
      <sheetName val="P_Lai2"/>
      <sheetName val="N_Xuyen2"/>
      <sheetName val="H_quan2"/>
      <sheetName val="S_Dang2"/>
      <sheetName val="Tuan_1_012"/>
      <sheetName val="Tuan_3_01_2"/>
      <sheetName val="Tuan_5_06_2"/>
      <sheetName val="Tuan_6_06__2"/>
      <sheetName val="Tuan_7_06_2"/>
      <sheetName val="Tuan_7_06__(2)2"/>
      <sheetName val="Tuan10,06_2"/>
      <sheetName val="Tuan11,06__2"/>
      <sheetName val="Bao_cao_DD_31_3_062"/>
      <sheetName val="Bao_cao_DD_30_4_062"/>
      <sheetName val="For_Summary1"/>
      <sheetName val="For_Summary(KG)1"/>
      <sheetName val="PP_Cloth1"/>
      <sheetName val="Mix-PP_Cloth1"/>
      <sheetName val="Material_Price-PP1"/>
      <sheetName val="Ca_D1"/>
      <sheetName val="H_long1"/>
      <sheetName val="C_Mong1"/>
      <sheetName val="M_Phu1"/>
      <sheetName val="T_Son1"/>
      <sheetName val="V_Don1"/>
      <sheetName val="Y_Kien1"/>
      <sheetName val="V_Quang1"/>
      <sheetName val="Q_Lam1"/>
      <sheetName val="T_Coc1"/>
      <sheetName val="D_Nghia1"/>
      <sheetName val="P_Phu1"/>
      <sheetName val="P_Lai1"/>
      <sheetName val="N_Xuyen1"/>
      <sheetName val="H_quan1"/>
      <sheetName val="S_Dang1"/>
      <sheetName val="Tuan_1_011"/>
      <sheetName val="Tuan_3_01_1"/>
      <sheetName val="Tuan_5_06_1"/>
      <sheetName val="Tuan_6_06__1"/>
      <sheetName val="Tuan_7_06_1"/>
      <sheetName val="Tuan_7_06__(2)1"/>
      <sheetName val="Tuan10,06_1"/>
      <sheetName val="Tuan11,06__1"/>
      <sheetName val="Bao_cao_DD_31_3_061"/>
      <sheetName val="Bao_cao_DD_30_4_061"/>
      <sheetName val="Tkedo_x0009__x0000__x0007__x0000_"/>
      <sheetName val="܀ऀఀ܀"/>
      <sheetName val="Tkedo _x0000__x0007__x0000_"/>
      <sheetName val="Dept.List"/>
      <sheetName val="Statement"/>
      <sheetName val="˜Ünh m÷c"/>
      <sheetName val="Income Statement"/>
      <sheetName val="TRBANG"/>
      <sheetName val="CVden_ngoai_TCT_(1)6"/>
      <sheetName val="CV_den_ngoai_TCT_(2)6"/>
      <sheetName val="CV_den_ngoai_TCT_(3)6"/>
      <sheetName val="QDcua_TGD6"/>
      <sheetName val="QD_cua_HDQT6"/>
      <sheetName val="QD_cua_HDQT_(2)6"/>
      <sheetName val="CV_di_ngoai_tong6"/>
      <sheetName val="CV_di_ngoai_tong_(2)6"/>
      <sheetName val="To_trinh6"/>
      <sheetName val="Giao_nhiem_vu6"/>
      <sheetName val="QDcua_TGD_(2)6"/>
      <sheetName val="Thong_tu6"/>
      <sheetName val="CV_di_trong__tong6"/>
      <sheetName val="nghi_dinh-CP6"/>
      <sheetName val="CV_den_trong_tong6"/>
      <sheetName val="lapdat_TB_6"/>
      <sheetName val="TNghiªm_TB_6"/>
      <sheetName val="VËt_liÖu6"/>
      <sheetName val="Lap_®at_®iÖn6"/>
      <sheetName val="TNghiÖm_VL6"/>
      <sheetName val="th_6"/>
      <sheetName val="tien_luong6"/>
      <sheetName val="KHVt_6"/>
      <sheetName val="KHVt_XL6"/>
      <sheetName val="KHVt_XLT46"/>
      <sheetName val="142201-T1_6"/>
      <sheetName val="142201-T2-th_6"/>
      <sheetName val="142201-T3-th_6"/>
      <sheetName val="142201-T4-th__6"/>
      <sheetName val="Thep_be6"/>
      <sheetName val="Thep_than6"/>
      <sheetName val="Thep_xa_mu6"/>
      <sheetName val="_t56"/>
      <sheetName val="t_46"/>
      <sheetName val="_t3_6"/>
      <sheetName val="_TH3316"/>
      <sheetName val="_Minh_ha6"/>
      <sheetName val="_Ha_Tay6"/>
      <sheetName val="_Vinhphuc6"/>
      <sheetName val="_Nbinh6"/>
      <sheetName val="_QVinh6"/>
      <sheetName val="_TW16"/>
      <sheetName val="Kluong_phu6"/>
      <sheetName val="Lan_can6"/>
      <sheetName val="Ho_lan6"/>
      <sheetName val="Coc_tieu6"/>
      <sheetName val="Bien_bao6"/>
      <sheetName val="Op_mai_2746"/>
      <sheetName val="Op_mai_2756"/>
      <sheetName val="Op_mai_2766"/>
      <sheetName val="Op_mai_2776"/>
      <sheetName val="Op_mai_2786"/>
      <sheetName val="Op_mai_2796"/>
      <sheetName val="Op_mai_2806"/>
      <sheetName val="Op_mai_2816"/>
      <sheetName val="Op_mai_2826"/>
      <sheetName val="Op_mai_2836"/>
      <sheetName val="Op_mai_2846"/>
      <sheetName val="Op_mai6"/>
      <sheetName val="T_so_thay_doi6"/>
      <sheetName val="b_THchitietDZCT6"/>
      <sheetName val="b_THchitietTBA6"/>
      <sheetName val="Khao_sat6"/>
      <sheetName val="TT_khao_sat6"/>
      <sheetName val="T_K_H_T_T56"/>
      <sheetName val="T_K_T76"/>
      <sheetName val="TK_T66"/>
      <sheetName val="T_K_T56"/>
      <sheetName val="Bang_thong_ke_hang_ton6"/>
      <sheetName val="thong_ke_6"/>
      <sheetName val="T_KT046"/>
      <sheetName val="VtuHaTheSauTBABenThuy1_(2)6"/>
      <sheetName val="GIA_NUOC6"/>
      <sheetName val="GIA_DIEN_THOAI6"/>
      <sheetName val="GIA_DIEN6"/>
      <sheetName val="chiet_tinh_XD6"/>
      <sheetName val="Triet_T6"/>
      <sheetName val="Phan_tich_gia6"/>
      <sheetName val="pHAN_CONG6"/>
      <sheetName val="GIA_XD6"/>
      <sheetName val="CDSL_(2)6"/>
      <sheetName val="Km274_-_Km2756"/>
      <sheetName val="Km275_-_Km2766"/>
      <sheetName val="Km276_-_Km2776"/>
      <sheetName val="Km277_-_Km278_6"/>
      <sheetName val="Km278_-_Km2796"/>
      <sheetName val="Km279_-_Km2806"/>
      <sheetName val="Km280_-_Km2816"/>
      <sheetName val="Km281_-_Km2826"/>
      <sheetName val="Km282_-_Km2836"/>
      <sheetName val="Km283_-_Km2846"/>
      <sheetName val="Km284_-_Km2856"/>
      <sheetName val="Tong_hop_Matduong6"/>
      <sheetName val="Cong_D756"/>
      <sheetName val="Cong_D1006"/>
      <sheetName val="Cong_D1506"/>
      <sheetName val="Cong_2D1506"/>
      <sheetName val="Cong_ban_0,7x0,76"/>
      <sheetName val="Cong_ban_0,8x0,86"/>
      <sheetName val="Cong_ban_1x16"/>
      <sheetName val="Cong_ban_1x1,26"/>
      <sheetName val="Cong_ban_1,5x1,56"/>
      <sheetName val="Cong_ban_2x1,56"/>
      <sheetName val="Cong_ban_2x26"/>
      <sheetName val="Tong_hop6"/>
      <sheetName val="Tong_hop_(2)6"/>
      <sheetName val="Cong_cu6"/>
      <sheetName val="Cot_thep6"/>
      <sheetName val="Cong_tron_D756"/>
      <sheetName val="Cong_tron_D1006"/>
      <sheetName val="Cong_tron_D1506"/>
      <sheetName val="Cong_tron_2D1506"/>
      <sheetName val="Cong_ban_1,0x1,06"/>
      <sheetName val="Cong_ban_1,0x1,26"/>
      <sheetName val="Cong_hop_1,5x1,56"/>
      <sheetName val="Cong_hop_2,0x1,56"/>
      <sheetName val="Cong_hop_2,0x2,06"/>
      <sheetName val="TK_1126"/>
      <sheetName val="TK_1316"/>
      <sheetName val="TK_1416"/>
      <sheetName val="TK_1536"/>
      <sheetName val="TK_2116"/>
      <sheetName val="TK_2426"/>
      <sheetName val="TK_3346"/>
      <sheetName val="TK_5116"/>
      <sheetName val="TK_5156"/>
      <sheetName val="TK_9116"/>
      <sheetName val="Song_trai6"/>
      <sheetName val="Dinh+ha_nha6"/>
      <sheetName val="NG_k6"/>
      <sheetName val="Trich_Ngang6"/>
      <sheetName val="Danh_sach_Rieng6"/>
      <sheetName val="Dia_Diem_Thuc_Tap6"/>
      <sheetName val="De_Tai_Thuc_Tap6"/>
      <sheetName val="thkl_(2)6"/>
      <sheetName val="long_tec6"/>
      <sheetName val="KQKD02-2_(2)6"/>
      <sheetName val="KQKD-2_(2)6"/>
      <sheetName val="KQKD_thu20046"/>
      <sheetName val="tô_rôiDY5"/>
      <sheetName val="F_ThanhTri6"/>
      <sheetName val="F_Gialam6"/>
      <sheetName val="TH_dam6"/>
      <sheetName val="SX_dam6"/>
      <sheetName val="LD_dam6"/>
      <sheetName val="Bang_gia_VL6"/>
      <sheetName val="Gia_NC6"/>
      <sheetName val="Gia_may6"/>
      <sheetName val="phan_tich_DG6"/>
      <sheetName val="gia_vat_lieu6"/>
      <sheetName val="gia_xe_may6"/>
      <sheetName val="gia_nhan_cong6"/>
      <sheetName val="K249_K986"/>
      <sheetName val="K249_K98_(2)6"/>
      <sheetName val="K251_K986"/>
      <sheetName val="K251_SBase6"/>
      <sheetName val="K251_AC6"/>
      <sheetName val="K252_K986"/>
      <sheetName val="K252_SBase6"/>
      <sheetName val="K252_AC6"/>
      <sheetName val="K253_K986"/>
      <sheetName val="K253_Subbase6"/>
      <sheetName val="K253_Base_6"/>
      <sheetName val="K253_SBase6"/>
      <sheetName val="K253_AC6"/>
      <sheetName val="K255_SBase6"/>
      <sheetName val="K259_K986"/>
      <sheetName val="K259_Subbase6"/>
      <sheetName val="K259_Base_6"/>
      <sheetName val="K259_AC6"/>
      <sheetName val="K260_K986"/>
      <sheetName val="K260_Subbase6"/>
      <sheetName val="K260_Base6"/>
      <sheetName val="K260_AC6"/>
      <sheetName val="K261_K986"/>
      <sheetName val="K261_Base6"/>
      <sheetName val="K261_AC6"/>
      <sheetName val="Dancau-Q_Ninh6"/>
      <sheetName val="BaTrieu-L_son6"/>
      <sheetName val="HHVt_6"/>
      <sheetName val="Don_gia_CPM6"/>
      <sheetName val="Tong_Thieu_HD_cac_CT-20016"/>
      <sheetName val="VL_thieu_HD_-_20016"/>
      <sheetName val="Tong_thieu_HD_cac_CT_-_20026"/>
      <sheetName val="Lan_trai6"/>
      <sheetName val="Van_chuyen6"/>
      <sheetName val="HDong_VC6"/>
      <sheetName val="ThieuHD_nam_20016"/>
      <sheetName val="Bang_TH6"/>
      <sheetName val="Tong_Chinh6"/>
      <sheetName val="Tay_ninh6"/>
      <sheetName val="A_Duc6"/>
      <sheetName val="giai_thich6"/>
      <sheetName val="DT_-_Ro6"/>
      <sheetName val="TH_-_Ro_6"/>
      <sheetName val="GDT_-_Ro6"/>
      <sheetName val="DT_-_TB6"/>
      <sheetName val="TH_-_TB6"/>
      <sheetName val="GDT_-_TB6"/>
      <sheetName val="DT_-_NT6"/>
      <sheetName val="TH_-_NT6"/>
      <sheetName val="GDT_-_NT6"/>
      <sheetName val="Co~g_hop_1,5x1,56"/>
      <sheetName val="SCT_Cong_trinh6"/>
      <sheetName val="06-2003_(2)6"/>
      <sheetName val="CDPS_6tc6"/>
      <sheetName val="SCT_Nha_thau6"/>
      <sheetName val="socai2003_(6tc)dp6"/>
      <sheetName val="socai2003_(6tc)6"/>
      <sheetName val="CDPS_6tc_(2)6"/>
      <sheetName val="TH_du_toan_6"/>
      <sheetName val="Du_toan_6"/>
      <sheetName val="C_Tinh6"/>
      <sheetName val="Xaylap_6"/>
      <sheetName val="Nhan_cong6"/>
      <sheetName val="Heso_3-2004_(3)5"/>
      <sheetName val="Luong_(2)5"/>
      <sheetName val="heso_T35"/>
      <sheetName val="heso_T45"/>
      <sheetName val="heso_T55"/>
      <sheetName val="Heso_T65"/>
      <sheetName val="Heso_T75"/>
      <sheetName val="Heso_T85"/>
      <sheetName val="Heso_T95"/>
      <sheetName val="Heso_2-20045"/>
      <sheetName val="Heso_3-20045"/>
      <sheetName val="Heso_3-2004_(2)5"/>
      <sheetName val="So_sanh6"/>
      <sheetName val="Coc_66"/>
      <sheetName val="Deo_nai6"/>
      <sheetName val="CKD_than6"/>
      <sheetName val="CTT_Thong_nhat6"/>
      <sheetName val="CTT_Nui_beo6"/>
      <sheetName val="CTT_cao_son6"/>
      <sheetName val="CTT_Khe_cham6"/>
      <sheetName val="XNxlva_sxthanKCII6"/>
      <sheetName val="Cam_Y_ut_KC6"/>
      <sheetName val="CTxay_lap_mo_CP6"/>
      <sheetName val="CTdo_luong_GDSP6"/>
      <sheetName val="Dong_bac6"/>
      <sheetName val="Cac_cang_UT_mua_than_Dong_bac6"/>
      <sheetName val="cua_hang_vtu6"/>
      <sheetName val="Khach_hang_le_6"/>
      <sheetName val="nhat_ky_56"/>
      <sheetName val="cac_cong_ty_van_tai6"/>
      <sheetName val="T03_-_036"/>
      <sheetName val="THL_T036"/>
      <sheetName val="TTBC_T036"/>
      <sheetName val="Luong_noi_Bo_-_T36"/>
      <sheetName val="Tong_hop_-_T36"/>
      <sheetName val="Thuong_Quy_36"/>
      <sheetName val="Phu_cap_trach_nhiem6"/>
      <sheetName val="CV_di_trong__dong6"/>
      <sheetName val="BC_TH_CK_(2)6"/>
      <sheetName val="BC_TH_CK6"/>
      <sheetName val="BC6tT19_food6"/>
      <sheetName val="BC6tT18_-_Food6"/>
      <sheetName val="BCCK_46"/>
      <sheetName val="BCFood-_T166"/>
      <sheetName val="BCFood-_T156"/>
      <sheetName val="BCFood-_T146"/>
      <sheetName val="BCFood-_T136"/>
      <sheetName val="TH_CK26"/>
      <sheetName val="BC6tT52_(3)6"/>
      <sheetName val="BC6tT52_(2)6"/>
      <sheetName val="TCK_126"/>
      <sheetName val="Tong_CK6"/>
      <sheetName val="DOANH_SO6"/>
      <sheetName val="BD-SINH_VIEN6"/>
      <sheetName val="Co_quan_TCT6"/>
      <sheetName val="BOT_(PA_chon)6"/>
      <sheetName val="Yaly_&amp;_Ri_Ninh6"/>
      <sheetName val="Thuy_dien_Na_Loi6"/>
      <sheetName val="bang_so_sanh_tong_hop6"/>
      <sheetName val="bang_so_sanh_tong_hop_(ty_le)6"/>
      <sheetName val="thu_nhap_binh_quan_(2)6"/>
      <sheetName val="dang_huong6"/>
      <sheetName val="phuong_an_16"/>
      <sheetName val="phuong_an_1_(2)6"/>
      <sheetName val="phuong_an26"/>
      <sheetName val="tong_hop_BQ6"/>
      <sheetName val="tong_hop_BQ-16"/>
      <sheetName val="phuong_an_chon6"/>
      <sheetName val="bang_so_sanh_tong_hop_(_PA_cho5"/>
      <sheetName val="dang_ap_dung5"/>
      <sheetName val="bang_tong_hop_(dang_huong)5"/>
      <sheetName val="bcth_05-045"/>
      <sheetName val="baocao_05-045"/>
      <sheetName val="ql_(2)5"/>
      <sheetName val="CT_035"/>
      <sheetName val="TH_035"/>
      <sheetName val="_KQTH_quy_hoach_1355"/>
      <sheetName val="Bao_cao_KQTH_quy_hoach_1355"/>
      <sheetName val="[IBASE2_XLSѝTNHNoi6"/>
      <sheetName val="Nhap_lieu6"/>
      <sheetName val="Tien_dien5"/>
      <sheetName val="Thue_GTGT5"/>
      <sheetName val="Luu_goc5"/>
      <sheetName val="km22+93_86-km22+121_865"/>
      <sheetName val="km22+177_14-km22+205_645"/>
      <sheetName val="Bang_20-255"/>
      <sheetName val="km22+267_96-km22+283_965"/>
      <sheetName val="km22+304_31-km22+344_315"/>
      <sheetName val="km22+460_92-km22+614_575"/>
      <sheetName val="km22+671_78-km22+713_325"/>
      <sheetName val="nhan_su5"/>
      <sheetName val="luong_cty5"/>
      <sheetName val="Dinh_ha_nha5"/>
      <sheetName val="_tuanM5"/>
      <sheetName val="[IBASE2_XLS_Tong_hop_Matduong5"/>
      <sheetName val="THU_T125"/>
      <sheetName val="CHI_T125"/>
      <sheetName val="THU_T115"/>
      <sheetName val="CHI_T115"/>
      <sheetName val="THU_T105"/>
      <sheetName val="CHI_T105"/>
      <sheetName val="THU_T95"/>
      <sheetName val="CHI_T95"/>
      <sheetName val="THU_T85"/>
      <sheetName val="CHI_T85"/>
      <sheetName val="THT_nam_045"/>
      <sheetName val="chi_phi_cap_tien5"/>
      <sheetName val="BC§_20015"/>
      <sheetName val="BBC§_20025"/>
      <sheetName val="TSC§_20015"/>
      <sheetName val="TSc®_20025"/>
      <sheetName val="BaTrieu-L_con5"/>
      <sheetName val="EDT_-_Ro5"/>
      <sheetName val="KHVô_XL5"/>
      <sheetName val="TD_khao_sat5"/>
      <sheetName val="[IBASE2_XLS}BHXH5"/>
      <sheetName val="chuong_phu5"/>
      <sheetName val="THANG7_5"/>
      <sheetName val="THANG_115"/>
      <sheetName val="THANG_125"/>
      <sheetName val="phuong_aL_15"/>
      <sheetName val="[IBASE2_XLS䁝BC6tT175"/>
      <sheetName val="Khac_DP5"/>
      <sheetName val="Khoi_than_5"/>
      <sheetName val="TK__TK5"/>
      <sheetName val="Thang_45"/>
      <sheetName val="HD_CTrinh15"/>
      <sheetName val="HD_benA5"/>
      <sheetName val="Theodoi_HD5"/>
      <sheetName val="Theodoi_HD_(2)5"/>
      <sheetName val="_GT_CPhi_tung_dot5"/>
      <sheetName val="Bang_can_doi_5"/>
      <sheetName val="De_Tai_Vhuc_Tap5"/>
      <sheetName val="02_15"/>
      <sheetName val="2_15"/>
      <sheetName val="2_35"/>
      <sheetName val="02_35"/>
      <sheetName val="B_015"/>
      <sheetName val="B_035"/>
      <sheetName val="D_135"/>
      <sheetName val="[IBASE2_XLS?TNHNoi5"/>
      <sheetName val="Tinh_hinh_cat_lang5"/>
      <sheetName val="Tinh_hinh_SX_phu5"/>
      <sheetName val="Tinh_hinh_do_xop5"/>
      <sheetName val="Cong_hop_2,0ࡸ2,04"/>
      <sheetName val="Sat_tron4"/>
      <sheetName val="(9_30)_IP4"/>
      <sheetName val="Cong_tron_D7'4"/>
      <sheetName val="2_744"/>
      <sheetName val="CN-QV_FG4"/>
      <sheetName val="CN-QV_RM4"/>
      <sheetName val="PHAV_R_M4"/>
      <sheetName val="PHAV_F_G4"/>
      <sheetName val="TOA_R_M4"/>
      <sheetName val="TOA_F_G4"/>
      <sheetName val="CVN_R_M4"/>
      <sheetName val="CVN_F_G4"/>
      <sheetName val="DENSO_R_M4"/>
      <sheetName val="DENSO_F_G4"/>
      <sheetName val="SATO_RM4"/>
      <sheetName val="SATO_F_G4"/>
      <sheetName val="Up_to_20022"/>
      <sheetName val="det_VP3"/>
      <sheetName val="det_hn3"/>
      <sheetName val="chi_Hieu3"/>
      <sheetName val="c_thoa3"/>
      <sheetName val="A_thanh_-_DL3"/>
      <sheetName val="A_Tuyen3"/>
      <sheetName val="A_Tien_-laphu3"/>
      <sheetName val="A_Thang-_laphu3"/>
      <sheetName val="A_Dong3"/>
      <sheetName val="27-7_NB3"/>
      <sheetName val="xn_53"/>
      <sheetName val="PKD_X203"/>
      <sheetName val="da_giay_SG3"/>
      <sheetName val="dagiay_XK3"/>
      <sheetName val="DK_Dong_xuan3"/>
      <sheetName val="chu_Ton3"/>
      <sheetName val="minh_tri3"/>
      <sheetName val="viet_huy3"/>
      <sheetName val="thanh_ha3"/>
      <sheetName val="O_Su3"/>
      <sheetName val="A_Ha-DL3"/>
      <sheetName val="Vinh_oanh3"/>
      <sheetName val="chi_Thuy3"/>
      <sheetName val="chu_Hong3"/>
      <sheetName val="thuy-_may3"/>
      <sheetName val="vu_yen3"/>
      <sheetName val="OPERATING_HEAD3"/>
      <sheetName val="31_12_013"/>
      <sheetName val="Tong_hop_xuat_kho_nvl3"/>
      <sheetName val="Xuat_kho3"/>
      <sheetName val="Tong_hop_so_lieu_tai_nhap_kho3"/>
      <sheetName val="tai_nhap_kho3"/>
      <sheetName val="Nhap_kho3"/>
      <sheetName val="Tong_ket_nhap_kho3"/>
      <sheetName val="Tong_ket3"/>
      <sheetName val="cac_ma_can_huy3"/>
      <sheetName val="Hang_hong3"/>
      <sheetName val="Tham_khao3"/>
      <sheetName val="hang_khong_co_packing3"/>
      <sheetName val="VtuHaTheSauTBABenThuy1_Ш2)3"/>
      <sheetName val="K252_K9и3"/>
      <sheetName val="nphuocb_43"/>
      <sheetName val="bcth_05-03"/>
      <sheetName val="ESTI_4"/>
      <sheetName val="THU_T73"/>
      <sheetName val="CHI_T73"/>
      <sheetName val="THU_T63"/>
      <sheetName val="CHI_T63"/>
      <sheetName val="THU_T53"/>
      <sheetName val="CHI_T53"/>
      <sheetName val="THU_T43"/>
      <sheetName val="CHI_T43"/>
      <sheetName val="THU_T33"/>
      <sheetName val="CHI_T33"/>
      <sheetName val="THU_T23"/>
      <sheetName val="CHI_T23"/>
      <sheetName val="THU_T15"/>
      <sheetName val="CHI_T15"/>
      <sheetName val="TB_Grouping3"/>
      <sheetName val="Balance_Sheet3"/>
      <sheetName val="CHITIET_VL-NC3"/>
      <sheetName val="DON_GIA3"/>
      <sheetName val="So_lieu3"/>
      <sheetName val="tt_chu_dong3"/>
      <sheetName val="Tinh_j+cvi3"/>
      <sheetName val="Tinh_MoP3"/>
      <sheetName val="giai_he_23"/>
      <sheetName val="ct_luong_3"/>
      <sheetName val="Nhap_6T3"/>
      <sheetName val="Ranking_data3"/>
      <sheetName val="GDMN_13"/>
      <sheetName val="May_khau3"/>
      <sheetName val="PXKT6Via_113"/>
      <sheetName val="PXKTLo_Thien_V_14A3"/>
      <sheetName val="V14_phu3"/>
      <sheetName val="Via_16_Lthien3"/>
      <sheetName val="mc_2006_&amp;_092"/>
      <sheetName val="mc_2006_&amp;_57_&amp;_092"/>
      <sheetName val="dongia_(2)2"/>
      <sheetName val="THPDMoi__(2)2"/>
      <sheetName val="t-h_HA_THE2"/>
      <sheetName val="CHITIET_VL-NC-TT_-1p2"/>
      <sheetName val="TONG_HOP_VL-NC_TT2"/>
      <sheetName val="TH_XL2"/>
      <sheetName val="TONGKE3p_2"/>
      <sheetName val="CHITIET_VL-NC-TT-3p2"/>
      <sheetName val="KPVC-BD_2"/>
      <sheetName val="Master_schedule2"/>
      <sheetName val="GDMN_22"/>
      <sheetName val="GDMN_32"/>
      <sheetName val="GDMN_42"/>
      <sheetName val="GDMN_52"/>
      <sheetName val="GDTH_12"/>
      <sheetName val="GDTH_22"/>
      <sheetName val="GDTH_32"/>
      <sheetName val="GDTH_42"/>
      <sheetName val="GDTH_52"/>
      <sheetName val="THCS_12"/>
      <sheetName val="THCS_22"/>
      <sheetName val="THCS_32"/>
      <sheetName val="THCS_42"/>
      <sheetName val="THCS_52"/>
      <sheetName val="THCS_62"/>
      <sheetName val="THPT_12"/>
      <sheetName val="THPT_22"/>
      <sheetName val="THPT_32"/>
      <sheetName val="THPT_42"/>
      <sheetName val="THPT_52"/>
      <sheetName val="THPT_62"/>
      <sheetName val="DH,CD,THCN_12"/>
      <sheetName val="DH,CD,THCN_22"/>
      <sheetName val="DH,CD,THCN_32"/>
      <sheetName val="GDKCQ_12"/>
      <sheetName val="GDKCQ_22"/>
      <sheetName val="_IBASE2_XLSѝTNHNoi3"/>
      <sheetName val="_IBASE2_XLS䁝BC6tT172"/>
      <sheetName val="BTHDT_TBA_x000a___THXL_DZcaothe"/>
      <sheetName val="_IBASE2_XLS}BHXH2"/>
      <sheetName val="_IBASE2_XLS_Tong_hop_Matduong2"/>
      <sheetName val="BTHDT_TBA_2"/>
      <sheetName val="DS_tong2"/>
      <sheetName val="CDSM_(2)2"/>
      <sheetName val="c"/>
      <sheetName val="Cost_Center_2"/>
      <sheetName val="Part_data2"/>
      <sheetName val="Vender_Data2"/>
      <sheetName val="CVden_ngoai_TCT_(1)4"/>
      <sheetName val="CV_den_ngoai_TCT_(2)4"/>
      <sheetName val="CV_den_ngoai_TCT_(3)4"/>
      <sheetName val="QDcua_TGD4"/>
      <sheetName val="QD_cua_HDQT4"/>
      <sheetName val="QD_cua_HDQT_(2)4"/>
      <sheetName val="CV_di_ngoai_tong4"/>
      <sheetName val="CV_di_ngoai_tong_(2)4"/>
      <sheetName val="To_trinh4"/>
      <sheetName val="Giao_nhiem_vu4"/>
      <sheetName val="QDcua_TGD_(2)4"/>
      <sheetName val="Thong_tu4"/>
      <sheetName val="CV_di_trong__tong4"/>
      <sheetName val="nghi_dinh-CP4"/>
      <sheetName val="CV_den_trong_tong4"/>
      <sheetName val="lapdat_TB_4"/>
      <sheetName val="TNghiªm_TB_4"/>
      <sheetName val="VËt_liÖu4"/>
      <sheetName val="Lap_®at_®iÖn4"/>
      <sheetName val="TNghiÖm_VL4"/>
      <sheetName val="th_4"/>
      <sheetName val="tien_luong4"/>
      <sheetName val="KHVt_4"/>
      <sheetName val="KHVt_XL4"/>
      <sheetName val="KHVt_XLT44"/>
      <sheetName val="142201-T1_4"/>
      <sheetName val="142201-T2-th_4"/>
      <sheetName val="142201-T3-th_4"/>
      <sheetName val="142201-T4-th__4"/>
      <sheetName val="Thep_be4"/>
      <sheetName val="Thep_than4"/>
      <sheetName val="Thep_xa_mu4"/>
      <sheetName val="_t54"/>
      <sheetName val="t_44"/>
      <sheetName val="_t3_4"/>
      <sheetName val="_TH3314"/>
      <sheetName val="_Minh_ha4"/>
      <sheetName val="_Ha_Tay4"/>
      <sheetName val="_Vinhphuc4"/>
      <sheetName val="_Nbinh4"/>
      <sheetName val="_QVinh4"/>
      <sheetName val="_TW14"/>
      <sheetName val="Kluong_phu4"/>
      <sheetName val="Lan_can4"/>
      <sheetName val="Ho_lan4"/>
      <sheetName val="Coc_tieu4"/>
      <sheetName val="Bien_bao4"/>
      <sheetName val="Op_mai_2744"/>
      <sheetName val="Op_mai_2754"/>
      <sheetName val="Op_mai_2764"/>
      <sheetName val="Op_mai_2774"/>
      <sheetName val="Op_mai_2784"/>
      <sheetName val="Op_mai_2794"/>
      <sheetName val="Op_mai_2804"/>
      <sheetName val="Op_mai_2814"/>
      <sheetName val="Op_mai_2824"/>
      <sheetName val="Op_mai_2834"/>
      <sheetName val="Op_mai_2844"/>
      <sheetName val="Op_mai4"/>
      <sheetName val="T_so_thay_doi4"/>
      <sheetName val="b_THchitietDZCT4"/>
      <sheetName val="b_THchitietTBA4"/>
      <sheetName val="Khao_sat4"/>
      <sheetName val="TT_khao_sat4"/>
      <sheetName val="T_K_H_T_T54"/>
      <sheetName val="T_K_T74"/>
      <sheetName val="TK_T64"/>
      <sheetName val="T_K_T54"/>
      <sheetName val="Bang_thong_ke_hang_ton4"/>
      <sheetName val="thong_ke_4"/>
      <sheetName val="T_KT044"/>
      <sheetName val="VtuHaTheSauTBABenThuy1_(2)4"/>
      <sheetName val="GIA_NUOC4"/>
      <sheetName val="GIA_DIEN_THOAI4"/>
      <sheetName val="GIA_DIEN4"/>
      <sheetName val="chiet_tinh_XD4"/>
      <sheetName val="Triet_T4"/>
      <sheetName val="Phan_tich_gia4"/>
      <sheetName val="pHAN_CONG4"/>
      <sheetName val="GIA_XD4"/>
      <sheetName val="CDSL_(2)4"/>
      <sheetName val="Km274_-_Km2754"/>
      <sheetName val="Km275_-_Km2764"/>
      <sheetName val="Km276_-_Km2774"/>
      <sheetName val="Km277_-_Km278_4"/>
      <sheetName val="Km278_-_Km2794"/>
      <sheetName val="Km279_-_Km2804"/>
      <sheetName val="Km280_-_Km2814"/>
      <sheetName val="Km281_-_Km2824"/>
      <sheetName val="Km282_-_Km2834"/>
      <sheetName val="Km283_-_Km2844"/>
      <sheetName val="Km284_-_Km2854"/>
      <sheetName val="Tong_hop_Matduong4"/>
      <sheetName val="Cong_D754"/>
      <sheetName val="Cong_D1004"/>
      <sheetName val="Cong_D1504"/>
      <sheetName val="Cong_2D1504"/>
      <sheetName val="Cong_ban_0,7x0,74"/>
      <sheetName val="Cong_ban_0,8x0,84"/>
      <sheetName val="Cong_ban_1x14"/>
      <sheetName val="Cong_ban_1x1,24"/>
      <sheetName val="Cong_ban_1,5x1,54"/>
      <sheetName val="Cong_ban_2x1,54"/>
      <sheetName val="Cong_ban_2x24"/>
      <sheetName val="Tong_hop4"/>
      <sheetName val="Tong_hop_(2)4"/>
      <sheetName val="Cong_cu4"/>
      <sheetName val="Cot_thep4"/>
      <sheetName val="Cong_tron_D754"/>
      <sheetName val="Cong_tron_D1004"/>
      <sheetName val="Cong_tron_D1504"/>
      <sheetName val="Cong_tron_2D1504"/>
      <sheetName val="Cong_ban_1,0x1,04"/>
      <sheetName val="Cong_ban_1,0x1,24"/>
      <sheetName val="Cong_hop_1,5x1,54"/>
      <sheetName val="Cong_hop_2,0x1,54"/>
      <sheetName val="Cong_hop_2,0x2,04"/>
      <sheetName val="TK_1124"/>
      <sheetName val="TK_1314"/>
      <sheetName val="TK_1414"/>
      <sheetName val="TK_1534"/>
      <sheetName val="TK_2114"/>
      <sheetName val="TK_2424"/>
      <sheetName val="TK_3344"/>
      <sheetName val="TK_5114"/>
      <sheetName val="TK_5154"/>
      <sheetName val="TK_9114"/>
      <sheetName val="Song_trai4"/>
      <sheetName val="Dinh+ha_nha4"/>
      <sheetName val="NG_k4"/>
      <sheetName val="Trich_Ngang4"/>
      <sheetName val="Danh_sach_Rieng4"/>
      <sheetName val="Dia_Diem_Thuc_Tap4"/>
      <sheetName val="De_Tai_Thuc_Tap4"/>
      <sheetName val="thkl_(2)4"/>
      <sheetName val="long_tec4"/>
      <sheetName val="KQKD02-2_(2)4"/>
      <sheetName val="KQKD-2_(2)4"/>
      <sheetName val="KQKD_thu20044"/>
      <sheetName val="F_ThanhTri4"/>
      <sheetName val="F_Gialam4"/>
      <sheetName val="TH_dam4"/>
      <sheetName val="SX_dam4"/>
      <sheetName val="LD_dam4"/>
      <sheetName val="Bang_gia_VL4"/>
      <sheetName val="Gia_NC4"/>
      <sheetName val="Gia_may4"/>
      <sheetName val="phan_tich_DG4"/>
      <sheetName val="gia_vat_lieu4"/>
      <sheetName val="gia_xe_may4"/>
      <sheetName val="gia_nhan_cong4"/>
      <sheetName val="K249_K984"/>
      <sheetName val="K249_K98_(2)4"/>
      <sheetName val="K251_K984"/>
      <sheetName val="K251_SBase4"/>
      <sheetName val="K251_AC4"/>
      <sheetName val="K252_K984"/>
      <sheetName val="K252_SBase4"/>
      <sheetName val="K252_AC4"/>
      <sheetName val="K253_K984"/>
      <sheetName val="K253_Subbase4"/>
      <sheetName val="K253_Base_4"/>
      <sheetName val="K253_SBase4"/>
      <sheetName val="K253_AC4"/>
      <sheetName val="K255_SBase4"/>
      <sheetName val="K259_K984"/>
      <sheetName val="K259_Subbase4"/>
      <sheetName val="K259_Base_4"/>
      <sheetName val="K259_AC4"/>
      <sheetName val="K260_K984"/>
      <sheetName val="K260_Subbase4"/>
      <sheetName val="K260_Base4"/>
      <sheetName val="K260_AC4"/>
      <sheetName val="K261_K984"/>
      <sheetName val="K261_Base4"/>
      <sheetName val="K261_AC4"/>
      <sheetName val="Dancau-Q_Ninh4"/>
      <sheetName val="BaTrieu-L_son4"/>
      <sheetName val="HHVt_4"/>
      <sheetName val="Don_gia_CPM4"/>
      <sheetName val="Tong_Thieu_HD_cac_CT-20014"/>
      <sheetName val="VL_thieu_HD_-_20014"/>
      <sheetName val="Tong_thieu_HD_cac_CT_-_20024"/>
      <sheetName val="Lan_trai4"/>
      <sheetName val="Van_chuyen4"/>
      <sheetName val="HDong_VC4"/>
      <sheetName val="ThieuHD_nam_20014"/>
      <sheetName val="Bang_TH4"/>
      <sheetName val="Tong_Chinh4"/>
      <sheetName val="Tay_ninh4"/>
      <sheetName val="A_Duc4"/>
      <sheetName val="giai_thich4"/>
      <sheetName val="DT_-_Ro4"/>
      <sheetName val="TH_-_Ro_4"/>
      <sheetName val="GDT_-_Ro4"/>
      <sheetName val="DT_-_TB4"/>
      <sheetName val="TH_-_TB4"/>
      <sheetName val="GDT_-_TB4"/>
      <sheetName val="DT_-_NT4"/>
      <sheetName val="TH_-_NT4"/>
      <sheetName val="GDT_-_NT4"/>
      <sheetName val="Co~g_hop_1,5x1,54"/>
      <sheetName val="SCT_Cong_trinh4"/>
      <sheetName val="06-2003_(2)4"/>
      <sheetName val="CDPS_6tc4"/>
      <sheetName val="SCT_Nha_thau4"/>
      <sheetName val="socai2003_(6tc)dp4"/>
      <sheetName val="socai2003_(6tc)4"/>
      <sheetName val="CDPS_6tc_(2)4"/>
      <sheetName val="TH_du_toan_4"/>
      <sheetName val="Du_toan_4"/>
      <sheetName val="C_Tinh4"/>
      <sheetName val="Xaylap_4"/>
      <sheetName val="Nhan_cong4"/>
      <sheetName val="So_sanh4"/>
      <sheetName val="Coc_64"/>
      <sheetName val="Deo_nai4"/>
      <sheetName val="CKD_than4"/>
      <sheetName val="CTT_Thong_nhat4"/>
      <sheetName val="CTT_Nui_beo4"/>
      <sheetName val="CTT_cao_son4"/>
      <sheetName val="CTT_Khe_cham4"/>
      <sheetName val="XNxlva_sxthanKCII4"/>
      <sheetName val="Cam_Y_ut_KC4"/>
      <sheetName val="CTxay_lap_mo_CP4"/>
      <sheetName val="CTdo_luong_GDSP4"/>
      <sheetName val="Dong_bac4"/>
      <sheetName val="Cac_cang_UT_mua_than_Dong_bac4"/>
      <sheetName val="cua_hang_vtu4"/>
      <sheetName val="Khach_hang_le_4"/>
      <sheetName val="nhat_ky_54"/>
      <sheetName val="cac_cong_ty_van_tai4"/>
      <sheetName val="T03_-_034"/>
      <sheetName val="THL_T034"/>
      <sheetName val="TTBC_T034"/>
      <sheetName val="Luong_noi_Bo_-_T34"/>
      <sheetName val="Tong_hop_-_T34"/>
      <sheetName val="Thuong_Quy_34"/>
      <sheetName val="Phu_cap_trach_nhiem4"/>
      <sheetName val="CV_di_trong__dong4"/>
      <sheetName val="BC_TH_CK_(2)4"/>
      <sheetName val="BC_TH_CK4"/>
      <sheetName val="BC6tT19_food4"/>
      <sheetName val="BC6tT18_-_Food4"/>
      <sheetName val="BCCK_44"/>
      <sheetName val="BCFood-_T164"/>
      <sheetName val="BCFood-_T154"/>
      <sheetName val="BCFood-_T144"/>
      <sheetName val="BCFood-_T134"/>
      <sheetName val="TH_CK24"/>
      <sheetName val="BC6tT52_(3)4"/>
      <sheetName val="BC6tT52_(2)4"/>
      <sheetName val="TCK_124"/>
      <sheetName val="Tong_CK4"/>
      <sheetName val="DOANH_SO4"/>
      <sheetName val="BD-SINH_VIEN4"/>
      <sheetName val="Co_quan_TCT4"/>
      <sheetName val="BOT_(PA_chon)4"/>
      <sheetName val="Yaly_&amp;_Ri_Ninh4"/>
      <sheetName val="Thuy_dien_Na_Loi4"/>
      <sheetName val="bang_so_sanh_tong_hop4"/>
      <sheetName val="bang_so_sanh_tong_hop_(ty_le)4"/>
      <sheetName val="thu_nhap_binh_quan_(2)4"/>
      <sheetName val="dang_huong4"/>
      <sheetName val="phuong_an_14"/>
      <sheetName val="phuong_an_1_(2)4"/>
      <sheetName val="phuong_an24"/>
      <sheetName val="tong_hop_BQ4"/>
      <sheetName val="tong_hop_BQ-14"/>
      <sheetName val="phuong_an_chon4"/>
      <sheetName val="[IBASE2_XLSѝTNHNoi4"/>
      <sheetName val="Nhap_lieu4"/>
      <sheetName val="Luu_goc3"/>
      <sheetName val="km22+93_86-km22+121_863"/>
      <sheetName val="km22+177_14-km22+205_643"/>
      <sheetName val="Bang_20-253"/>
      <sheetName val="km22+267_96-km22+283_963"/>
      <sheetName val="km22+304_31-km22+344_313"/>
      <sheetName val="km22+460_92-km22+614_573"/>
      <sheetName val="km22+671_78-km22+713_323"/>
      <sheetName val="nhan_su3"/>
      <sheetName val="luong_cty3"/>
      <sheetName val="Dinh_ha_nha3"/>
      <sheetName val="_tuanM3"/>
      <sheetName val="[IBASE2_XLS_Tong_hop_Matduong3"/>
      <sheetName val="THU_T123"/>
      <sheetName val="CHI_T123"/>
      <sheetName val="THU_T113"/>
      <sheetName val="CHI_T113"/>
      <sheetName val="THU_T103"/>
      <sheetName val="CHI_T103"/>
      <sheetName val="THU_T93"/>
      <sheetName val="CHI_T93"/>
      <sheetName val="THU_T83"/>
      <sheetName val="CHI_T83"/>
      <sheetName val="THT_nam_043"/>
      <sheetName val="chi_phi_cap_tien3"/>
      <sheetName val="BC§_20013"/>
      <sheetName val="BBC§_20023"/>
      <sheetName val="TSC§_20013"/>
      <sheetName val="TSc®_20023"/>
      <sheetName val="BaTrieu-L_con3"/>
      <sheetName val="EDT_-_Ro3"/>
      <sheetName val="KHVô_XL3"/>
      <sheetName val="TD_khao_sat3"/>
      <sheetName val="[IBASE2_XLS}BHXH3"/>
      <sheetName val="chuong_phu3"/>
      <sheetName val="THANG7_3"/>
      <sheetName val="THANG_113"/>
      <sheetName val="THANG_123"/>
      <sheetName val="phuong_aL_13"/>
      <sheetName val="[IBASE2_XLS䁝BC6tT173"/>
      <sheetName val="Khac_DP3"/>
      <sheetName val="Khoi_than_3"/>
      <sheetName val="TK__TK3"/>
      <sheetName val="Thang_43"/>
      <sheetName val="HD_CTrinh13"/>
      <sheetName val="HD_benA3"/>
      <sheetName val="Theodoi_HD3"/>
      <sheetName val="Theodoi_HD_(2)3"/>
      <sheetName val="_GT_CPhi_tung_dot3"/>
      <sheetName val="Bang_can_doi_3"/>
      <sheetName val="De_Tai_Vhuc_Tap3"/>
      <sheetName val="02_13"/>
      <sheetName val="2_13"/>
      <sheetName val="2_33"/>
      <sheetName val="02_33"/>
      <sheetName val="B_013"/>
      <sheetName val="B_033"/>
      <sheetName val="D_133"/>
      <sheetName val="[IBASE2_XLS?TNHNoi3"/>
      <sheetName val="Tinh_hinh_cat_lang3"/>
      <sheetName val="Tinh_hinh_SX_phu3"/>
      <sheetName val="Tinh_hinh_do_xop3"/>
      <sheetName val="Sat_tron2"/>
      <sheetName val="(9_30)_IP2"/>
      <sheetName val="Cong_tron_D7'2"/>
      <sheetName val="2_742"/>
      <sheetName val="CN-QV_FG2"/>
      <sheetName val="CN-QV_RM2"/>
      <sheetName val="PHAV_R_M2"/>
      <sheetName val="PHAV_F_G2"/>
      <sheetName val="TOA_R_M2"/>
      <sheetName val="TOA_F_G2"/>
      <sheetName val="CVN_R_M2"/>
      <sheetName val="CVN_F_G2"/>
      <sheetName val="DENSO_R_M2"/>
      <sheetName val="DENSO_F_G2"/>
      <sheetName val="SATO_RM2"/>
      <sheetName val="SATO_F_G2"/>
      <sheetName val="Up_to_2002"/>
      <sheetName val="A_Thang-_laphu1"/>
      <sheetName val="A_Dong1"/>
      <sheetName val="27-7_NB1"/>
      <sheetName val="xn_51"/>
      <sheetName val="PKD_X201"/>
      <sheetName val="da_giay_SG1"/>
      <sheetName val="dagiay_XK1"/>
      <sheetName val="DK_Dong_xuan1"/>
      <sheetName val="chu_Ton1"/>
      <sheetName val="minh_tri1"/>
      <sheetName val="viet_huy1"/>
      <sheetName val="thanh_ha1"/>
      <sheetName val="O_Su1"/>
      <sheetName val="A_Ha-DL1"/>
      <sheetName val="Vinh_oanh1"/>
      <sheetName val="chi_Thuy1"/>
      <sheetName val="chu_Hong1"/>
      <sheetName val="thuy-_may1"/>
      <sheetName val="vu_yen1"/>
      <sheetName val="OPERATING_HEAD1"/>
      <sheetName val="31_12_011"/>
      <sheetName val="Tong_hop_xuat_kho_nvl1"/>
      <sheetName val="Xuat_kho1"/>
      <sheetName val="Tong_hop_so_lieu_tai_nhap_kho1"/>
      <sheetName val="tai_nhap_kho1"/>
      <sheetName val="Nhap_kho1"/>
      <sheetName val="Tong_ket_nhap_kho1"/>
      <sheetName val="Tong_ket1"/>
      <sheetName val="cac_ma_can_huy1"/>
      <sheetName val="Hang_hong1"/>
      <sheetName val="Tham_khao1"/>
      <sheetName val="hang_khong_co_packing1"/>
      <sheetName val="VtuHaTheSauTBABenThuy1_Ш2)1"/>
      <sheetName val="K252_K9и1"/>
      <sheetName val="nphuocb_41"/>
      <sheetName val="bcth_05-01"/>
      <sheetName val="ESTI_2"/>
      <sheetName val="THU_T71"/>
      <sheetName val="CHI_T71"/>
      <sheetName val="THU_T61"/>
      <sheetName val="CHI_T61"/>
      <sheetName val="THU_T51"/>
      <sheetName val="CHI_T51"/>
      <sheetName val="THU_T41"/>
      <sheetName val="CHI_T41"/>
      <sheetName val="THU_T31"/>
      <sheetName val="CHI_T31"/>
      <sheetName val="THU_T21"/>
      <sheetName val="CHI_T21"/>
      <sheetName val="THU_T13"/>
      <sheetName val="CHI_T13"/>
      <sheetName val="TB_Grouping1"/>
      <sheetName val="Balance_Sheet1"/>
      <sheetName val="CHITIET_VL-NC1"/>
      <sheetName val="DON_GIA1"/>
      <sheetName val="So_lieu1"/>
      <sheetName val="tt_chu_dong1"/>
      <sheetName val="Tinh_j+cvi1"/>
      <sheetName val="Tinh_MoP1"/>
      <sheetName val="giai_he_21"/>
      <sheetName val="ct_luong_1"/>
      <sheetName val="Nhap_6T1"/>
      <sheetName val="Ranking_data1"/>
      <sheetName val="GDMN_11"/>
      <sheetName val="May_khau1"/>
      <sheetName val="PXKT6Via_111"/>
      <sheetName val="PXKTLo_Thien_V_14A1"/>
      <sheetName val="V14_phu1"/>
      <sheetName val="Via_16_Lthien1"/>
      <sheetName val="mc_2006_&amp;_09"/>
      <sheetName val="mc_2006_&amp;_57_&amp;_09"/>
      <sheetName val="dongia_(2)"/>
      <sheetName val="THPDMoi__(2)"/>
      <sheetName val="t-h_HA_THE"/>
      <sheetName val="CHITIET_VL-NC-TT_-1p"/>
      <sheetName val="TONG_HOP_VL-NC_TT"/>
      <sheetName val="TH_XL"/>
      <sheetName val="TONGKE3p_"/>
      <sheetName val="CHITIET_VL-NC-TT-3p"/>
      <sheetName val="KPVC-BD_"/>
      <sheetName val="Master_schedule"/>
      <sheetName val="_IBASE2_XLSѝTNHNoi1"/>
      <sheetName val="_IBASE2_XLS䁝BC6tT17"/>
      <sheetName val="_IBASE2_XLS}BHXH"/>
      <sheetName val="_IBASE2_XLS_Tong_hop_Matduong"/>
      <sheetName val="BTHDT_TBA_"/>
      <sheetName val="DS_tong"/>
      <sheetName val="Cost_Center_"/>
      <sheetName val="Part_data"/>
      <sheetName val="Vender_Data"/>
      <sheetName val="CVden_ngoai_TCT_(1)5"/>
      <sheetName val="CV_den_ngoai_TCT_(2)5"/>
      <sheetName val="CV_den_ngoai_TCT_(3)5"/>
      <sheetName val="QDcua_TGD5"/>
      <sheetName val="QD_cua_HDQT5"/>
      <sheetName val="QD_cua_HDQT_(2)5"/>
      <sheetName val="CV_di_ngoai_tong5"/>
      <sheetName val="CV_di_ngoai_tong_(2)5"/>
      <sheetName val="To_trinh5"/>
      <sheetName val="Giao_nhiem_vu5"/>
      <sheetName val="QDcua_TGD_(2)5"/>
      <sheetName val="Thong_tu5"/>
      <sheetName val="CV_di_trong__tong5"/>
      <sheetName val="nghi_dinh-CP5"/>
      <sheetName val="CV_den_trong_tong5"/>
      <sheetName val="lapdat_TB_5"/>
      <sheetName val="TNghiªm_TB_5"/>
      <sheetName val="VËt_liÖu5"/>
      <sheetName val="Lap_®at_®iÖn5"/>
      <sheetName val="TNghiÖm_VL5"/>
      <sheetName val="th_5"/>
      <sheetName val="tien_luong5"/>
      <sheetName val="KHVt_5"/>
      <sheetName val="KHVt_XL5"/>
      <sheetName val="KHVt_XLT45"/>
      <sheetName val="142201-T1_5"/>
      <sheetName val="142201-T2-th_5"/>
      <sheetName val="142201-T3-th_5"/>
      <sheetName val="142201-T4-th__5"/>
      <sheetName val="Thep_be5"/>
      <sheetName val="Thep_than5"/>
      <sheetName val="Thep_xa_mu5"/>
      <sheetName val="_t55"/>
      <sheetName val="t_45"/>
      <sheetName val="_t3_5"/>
      <sheetName val="_TH3315"/>
      <sheetName val="_Minh_ha5"/>
      <sheetName val="_Ha_Tay5"/>
      <sheetName val="_Vinhphuc5"/>
      <sheetName val="_Nbinh5"/>
      <sheetName val="_QVinh5"/>
      <sheetName val="_TW15"/>
      <sheetName val="Kluong_phu5"/>
      <sheetName val="Lan_can5"/>
      <sheetName val="Ho_lan5"/>
      <sheetName val="Coc_tieu5"/>
      <sheetName val="Bien_bao5"/>
      <sheetName val="Op_mai_2745"/>
      <sheetName val="Op_mai_2755"/>
      <sheetName val="Op_mai_2765"/>
      <sheetName val="Op_mai_2775"/>
      <sheetName val="Op_mai_2785"/>
      <sheetName val="Op_mai_2795"/>
      <sheetName val="Op_mai_2805"/>
      <sheetName val="Op_mai_2815"/>
      <sheetName val="Op_mai_2825"/>
      <sheetName val="Op_mai_2835"/>
      <sheetName val="Op_mai_2845"/>
      <sheetName val="Op_mai5"/>
      <sheetName val="T_so_thay_doi5"/>
      <sheetName val="b_THchitietDZCT5"/>
      <sheetName val="b_THchitietTBA5"/>
      <sheetName val="Khao_sat5"/>
      <sheetName val="TT_khao_sat5"/>
      <sheetName val="T_K_H_T_T55"/>
      <sheetName val="T_K_T75"/>
      <sheetName val="TK_T65"/>
      <sheetName val="T_K_T55"/>
      <sheetName val="Bang_thong_ke_hang_ton5"/>
      <sheetName val="thong_ke_5"/>
      <sheetName val="T_KT045"/>
      <sheetName val="VtuHaTheSauTBABenThuy1_(2)5"/>
      <sheetName val="GIA_NUOC5"/>
      <sheetName val="GIA_DIEN_THOAI5"/>
      <sheetName val="GIA_DIEN5"/>
      <sheetName val="chiet_tinh_XD5"/>
      <sheetName val="Triet_T5"/>
      <sheetName val="Phan_tich_gia5"/>
      <sheetName val="pHAN_CONG5"/>
      <sheetName val="GIA_XD5"/>
      <sheetName val="CDSL_(2)5"/>
      <sheetName val="Km274_-_Km2755"/>
      <sheetName val="Km275_-_Km2765"/>
      <sheetName val="Km276_-_Km2775"/>
      <sheetName val="Km277_-_Km278_5"/>
      <sheetName val="Km278_-_Km2795"/>
      <sheetName val="Km279_-_Km2805"/>
      <sheetName val="Km280_-_Km2815"/>
      <sheetName val="Km281_-_Km2825"/>
      <sheetName val="Km282_-_Km2835"/>
      <sheetName val="Km283_-_Km2845"/>
      <sheetName val="Km284_-_Km2855"/>
      <sheetName val="Tong_hop_Matduong5"/>
      <sheetName val="Cong_D755"/>
      <sheetName val="Cong_D1005"/>
      <sheetName val="Cong_D1505"/>
      <sheetName val="Cong_2D1505"/>
      <sheetName val="Cong_ban_0,7x0,75"/>
      <sheetName val="Cong_ban_0,8x0,85"/>
      <sheetName val="Cong_ban_1x15"/>
      <sheetName val="Cong_ban_1x1,25"/>
      <sheetName val="Cong_ban_1,5x1,55"/>
      <sheetName val="Cong_ban_2x1,55"/>
      <sheetName val="Cong_ban_2x25"/>
      <sheetName val="Tong_hop5"/>
      <sheetName val="Tong_hop_(2)5"/>
      <sheetName val="Cong_cu5"/>
      <sheetName val="Cot_thep5"/>
      <sheetName val="Cong_tron_D755"/>
      <sheetName val="Cong_tron_D1005"/>
      <sheetName val="Cong_tron_D1505"/>
      <sheetName val="Cong_tron_2D1505"/>
      <sheetName val="Cong_ban_1,0x1,05"/>
      <sheetName val="Cong_ban_1,0x1,25"/>
      <sheetName val="Cong_hop_1,5x1,55"/>
      <sheetName val="Cong_hop_2,0x1,55"/>
      <sheetName val="Cong_hop_2,0x2,05"/>
      <sheetName val="TK_1125"/>
      <sheetName val="TK_1315"/>
      <sheetName val="TK_1415"/>
      <sheetName val="TK_1535"/>
      <sheetName val="TK_2115"/>
      <sheetName val="TK_2425"/>
      <sheetName val="TK_3345"/>
      <sheetName val="TK_5115"/>
      <sheetName val="TK_5155"/>
      <sheetName val="TK_9115"/>
      <sheetName val="Song_trai5"/>
      <sheetName val="Dinh+ha_nha5"/>
      <sheetName val="NG_k5"/>
      <sheetName val="Trich_Ngang5"/>
      <sheetName val="Danh_sach_Rieng5"/>
      <sheetName val="Dia_Diem_Thuc_Tap5"/>
      <sheetName val="De_Tai_Thuc_Tap5"/>
      <sheetName val="thkl_(2)5"/>
      <sheetName val="long_tec5"/>
      <sheetName val="KQKD02-2_(2)5"/>
      <sheetName val="KQKD-2_(2)5"/>
      <sheetName val="KQKD_thu20045"/>
      <sheetName val="tô_rôiDY4"/>
      <sheetName val="F_ThanhTri5"/>
      <sheetName val="F_Gialam5"/>
      <sheetName val="TH_dam5"/>
      <sheetName val="SX_dam5"/>
      <sheetName val="LD_dam5"/>
      <sheetName val="Bang_gia_VL5"/>
      <sheetName val="Gia_NC5"/>
      <sheetName val="Gia_may5"/>
      <sheetName val="phan_tich_DG5"/>
      <sheetName val="gia_vat_lieu5"/>
      <sheetName val="gia_xe_may5"/>
      <sheetName val="gia_nhan_cong5"/>
      <sheetName val="K249_K985"/>
      <sheetName val="K249_K98_(2)5"/>
      <sheetName val="K251_K985"/>
      <sheetName val="K251_SBase5"/>
      <sheetName val="K251_AC5"/>
      <sheetName val="K252_K985"/>
      <sheetName val="K252_SBase5"/>
      <sheetName val="K252_AC5"/>
      <sheetName val="K253_K985"/>
      <sheetName val="K253_Subbase5"/>
      <sheetName val="K253_Base_5"/>
      <sheetName val="K253_SBase5"/>
      <sheetName val="K253_AC5"/>
      <sheetName val="K255_SBase5"/>
      <sheetName val="K259_K985"/>
      <sheetName val="K259_Subbase5"/>
      <sheetName val="K259_Base_5"/>
      <sheetName val="K259_AC5"/>
      <sheetName val="K260_K985"/>
      <sheetName val="K260_Subbase5"/>
      <sheetName val="K260_Base5"/>
      <sheetName val="K260_AC5"/>
      <sheetName val="K261_K985"/>
      <sheetName val="K261_Base5"/>
      <sheetName val="K261_AC5"/>
      <sheetName val="Dancau-Q_Ninh5"/>
      <sheetName val="BaTrieu-L_son5"/>
      <sheetName val="HHVt_5"/>
      <sheetName val="Don_gia_CPM5"/>
      <sheetName val="Tong_Thieu_HD_cac_CT-20015"/>
      <sheetName val="VL_thieu_HD_-_20015"/>
      <sheetName val="Tong_thieu_HD_cac_CT_-_20025"/>
      <sheetName val="Lan_trai5"/>
      <sheetName val="Van_chuyen5"/>
      <sheetName val="HDong_VC5"/>
      <sheetName val="ThieuHD_nam_20015"/>
      <sheetName val="Bang_TH5"/>
      <sheetName val="Tong_Chinh5"/>
      <sheetName val="Tay_ninh5"/>
      <sheetName val="A_Duc5"/>
      <sheetName val="giai_thich5"/>
      <sheetName val="DT_-_Ro5"/>
      <sheetName val="TH_-_Ro_5"/>
      <sheetName val="GDT_-_Ro5"/>
      <sheetName val="DT_-_TB5"/>
      <sheetName val="TH_-_TB5"/>
      <sheetName val="GDT_-_TB5"/>
      <sheetName val="DT_-_NT5"/>
      <sheetName val="TH_-_NT5"/>
      <sheetName val="GDT_-_NT5"/>
      <sheetName val="Co~g_hop_1,5x1,55"/>
      <sheetName val="SCT_Cong_trinh5"/>
      <sheetName val="06-2003_(2)5"/>
      <sheetName val="CDPS_6tc5"/>
      <sheetName val="SCT_Nha_thau5"/>
      <sheetName val="socai2003_(6tc)dp5"/>
      <sheetName val="socai2003_(6tc)5"/>
      <sheetName val="CDPS_6tc_(2)5"/>
      <sheetName val="TH_du_toan_5"/>
      <sheetName val="Du_toan_5"/>
      <sheetName val="C_Tinh5"/>
      <sheetName val="Xaylap_5"/>
      <sheetName val="Nhan_cong5"/>
      <sheetName val="Heso_3-2004_(3)4"/>
      <sheetName val="Luong_(2)4"/>
      <sheetName val="heso_T34"/>
      <sheetName val="heso_T44"/>
      <sheetName val="heso_T54"/>
      <sheetName val="Heso_T64"/>
      <sheetName val="Heso_T74"/>
      <sheetName val="Heso_T84"/>
      <sheetName val="Heso_T94"/>
      <sheetName val="Heso_2-20044"/>
      <sheetName val="Heso_3-20044"/>
      <sheetName val="Heso_3-2004_(2)4"/>
      <sheetName val="So_sanh5"/>
      <sheetName val="Coc_65"/>
      <sheetName val="Deo_nai5"/>
      <sheetName val="CKD_than5"/>
      <sheetName val="CTT_Thong_nhat5"/>
      <sheetName val="CTT_Nui_beo5"/>
      <sheetName val="CTT_cao_son5"/>
      <sheetName val="CTT_Khe_cham5"/>
      <sheetName val="XNxlva_sxthanKCII5"/>
      <sheetName val="Cam_Y_ut_KC5"/>
      <sheetName val="CTxay_lap_mo_CP5"/>
      <sheetName val="CTdo_luong_GDSP5"/>
      <sheetName val="Dong_bac5"/>
      <sheetName val="Cac_cang_UT_mua_than_Dong_bac5"/>
      <sheetName val="cua_hang_vtu5"/>
      <sheetName val="Khach_hang_le_5"/>
      <sheetName val="nhat_ky_55"/>
      <sheetName val="cac_cong_ty_van_tai5"/>
      <sheetName val="T03_-_035"/>
      <sheetName val="THL_T035"/>
      <sheetName val="TTBC_T035"/>
      <sheetName val="Luong_noi_Bo_-_T35"/>
      <sheetName val="Tong_hop_-_T35"/>
      <sheetName val="Thuong_Quy_35"/>
      <sheetName val="Phu_cap_trach_nhiem5"/>
      <sheetName val="CV_di_trong__dong5"/>
      <sheetName val="BC_TH_CK_(2)5"/>
      <sheetName val="BC_TH_CK5"/>
      <sheetName val="BC6tT19_food5"/>
      <sheetName val="BC6tT18_-_Food5"/>
      <sheetName val="BCCK_45"/>
      <sheetName val="BCFood-_T165"/>
      <sheetName val="BCFood-_T155"/>
      <sheetName val="BCFood-_T145"/>
      <sheetName val="BCFood-_T135"/>
      <sheetName val="TH_CK25"/>
      <sheetName val="BC6tT52_(3)5"/>
      <sheetName val="BC6tT52_(2)5"/>
      <sheetName val="TCK_125"/>
      <sheetName val="Tong_CK5"/>
      <sheetName val="DOANH_SO5"/>
      <sheetName val="BD-SINH_VIEN5"/>
      <sheetName val="Co_quan_TCT5"/>
      <sheetName val="BOT_(PA_chon)5"/>
      <sheetName val="Yaly_&amp;_Ri_Ninh5"/>
      <sheetName val="Thuy_dien_Na_Loi5"/>
      <sheetName val="bang_so_sanh_tong_hop5"/>
      <sheetName val="bang_so_sanh_tong_hop_(ty_le)5"/>
      <sheetName val="thu_nhap_binh_quan_(2)5"/>
      <sheetName val="dang_huong5"/>
      <sheetName val="phuong_an_15"/>
      <sheetName val="phuong_an_1_(2)5"/>
      <sheetName val="phuong_an25"/>
      <sheetName val="tong_hop_BQ5"/>
      <sheetName val="tong_hop_BQ-15"/>
      <sheetName val="phuong_an_chon5"/>
      <sheetName val="bang_so_sanh_tong_hop_(_PA_cho4"/>
      <sheetName val="dang_ap_dung4"/>
      <sheetName val="bang_tong_hop_(dang_huong)4"/>
      <sheetName val="bcth_05-044"/>
      <sheetName val="baocao_05-044"/>
      <sheetName val="ql_(2)4"/>
      <sheetName val="CT_034"/>
      <sheetName val="TH_034"/>
      <sheetName val="_KQTH_quy_hoach_1354"/>
      <sheetName val="Bao_cao_KQTH_quy_hoach_1354"/>
      <sheetName val="[IBASE2_XLSѝTNHNoi5"/>
      <sheetName val="Nhap_lieu5"/>
      <sheetName val="Tien_dien4"/>
      <sheetName val="Thue_GTGT4"/>
      <sheetName val="Luu_goc4"/>
      <sheetName val="km22+93_86-km22+121_864"/>
      <sheetName val="km22+177_14-km22+205_644"/>
      <sheetName val="Bang_20-254"/>
      <sheetName val="km22+267_96-km22+283_964"/>
      <sheetName val="km22+304_31-km22+344_314"/>
      <sheetName val="km22+460_92-km22+614_574"/>
      <sheetName val="km22+671_78-km22+713_324"/>
      <sheetName val="nhan_su4"/>
      <sheetName val="luong_cty4"/>
      <sheetName val="Dinh_ha_nha4"/>
      <sheetName val="_tuanM4"/>
      <sheetName val="[IBASE2_XLS_Tong_hop_Matduong4"/>
      <sheetName val="THU_T124"/>
      <sheetName val="CHI_T124"/>
      <sheetName val="THU_T114"/>
      <sheetName val="CHI_T114"/>
      <sheetName val="THU_T104"/>
      <sheetName val="CHI_T104"/>
      <sheetName val="THU_T94"/>
      <sheetName val="CHI_T94"/>
      <sheetName val="THU_T84"/>
      <sheetName val="CHI_T84"/>
      <sheetName val="THT_nam_044"/>
      <sheetName val="chi_phi_cap_tien4"/>
      <sheetName val="BC§_20014"/>
      <sheetName val="BBC§_20024"/>
      <sheetName val="TSC§_20014"/>
      <sheetName val="TSc®_20024"/>
      <sheetName val="BaTrieu-L_con4"/>
      <sheetName val="EDT_-_Ro4"/>
      <sheetName val="KHVô_XL4"/>
      <sheetName val="TD_khao_sat4"/>
      <sheetName val="[IBASE2_XLS}BHXH4"/>
      <sheetName val="chuong_phu4"/>
      <sheetName val="THANG7_4"/>
      <sheetName val="THANG_114"/>
      <sheetName val="THANG_124"/>
      <sheetName val="phuong_aL_14"/>
      <sheetName val="[IBASE2_XLS䁝BC6tT174"/>
      <sheetName val="Khac_DP4"/>
      <sheetName val="Khoi_than_4"/>
      <sheetName val="TK__TK4"/>
      <sheetName val="Thang_44"/>
      <sheetName val="HD_CTrinh14"/>
      <sheetName val="HD_benA4"/>
      <sheetName val="Theodoi_HD4"/>
      <sheetName val="Theodoi_HD_(2)4"/>
      <sheetName val="_GT_CPhi_tung_dot4"/>
      <sheetName val="Bang_can_doi_4"/>
      <sheetName val="De_Tai_Vhuc_Tap4"/>
      <sheetName val="02_14"/>
      <sheetName val="2_14"/>
      <sheetName val="2_34"/>
      <sheetName val="02_34"/>
      <sheetName val="B_014"/>
      <sheetName val="B_034"/>
      <sheetName val="D_134"/>
      <sheetName val="[IBASE2_XLS?TNHNoi4"/>
      <sheetName val="Tinh_hinh_cat_lang4"/>
      <sheetName val="Tinh_hinh_SX_phu4"/>
      <sheetName val="Tinh_hinh_do_xop4"/>
      <sheetName val="Cong_hop_2,0ࡸ2,03"/>
      <sheetName val="Sat_tron3"/>
      <sheetName val="(9_30)_IP3"/>
      <sheetName val="Cong_tron_D7'3"/>
      <sheetName val="2_743"/>
      <sheetName val="CN-QV_FG3"/>
      <sheetName val="CN-QV_RM3"/>
      <sheetName val="PHAV_R_M3"/>
      <sheetName val="PHAV_F_G3"/>
      <sheetName val="TOA_R_M3"/>
      <sheetName val="TOA_F_G3"/>
      <sheetName val="CVN_R_M3"/>
      <sheetName val="CVN_F_G3"/>
      <sheetName val="DENSO_R_M3"/>
      <sheetName val="DENSO_F_G3"/>
      <sheetName val="SATO_RM3"/>
      <sheetName val="SATO_F_G3"/>
      <sheetName val="Up_to_20021"/>
      <sheetName val="det_VP2"/>
      <sheetName val="det_hn2"/>
      <sheetName val="chi_Hieu2"/>
      <sheetName val="c_thoa2"/>
      <sheetName val="A_thanh_-_DL2"/>
      <sheetName val="A_Tuyen2"/>
      <sheetName val="A_Tien_-laphu2"/>
      <sheetName val="A_Thang-_laphu2"/>
      <sheetName val="A_Dong2"/>
      <sheetName val="27-7_NB2"/>
      <sheetName val="xn_52"/>
      <sheetName val="PKD_X202"/>
      <sheetName val="da_giay_SG2"/>
      <sheetName val="dagiay_XK2"/>
      <sheetName val="DK_Dong_xuan2"/>
      <sheetName val="chu_Ton2"/>
      <sheetName val="minh_tri2"/>
      <sheetName val="viet_huy2"/>
      <sheetName val="thanh_ha2"/>
      <sheetName val="O_Su2"/>
      <sheetName val="A_Ha-DL2"/>
      <sheetName val="Vinh_oanh2"/>
      <sheetName val="chi_Thuy2"/>
      <sheetName val="chu_Hong2"/>
      <sheetName val="thuy-_may2"/>
      <sheetName val="vu_yen2"/>
      <sheetName val="OPERATING_HEAD2"/>
      <sheetName val="31_12_012"/>
      <sheetName val="Tong_hop_xuat_kho_nvl2"/>
      <sheetName val="Xuat_kho2"/>
      <sheetName val="Tong_hop_so_lieu_tai_nhap_kho2"/>
      <sheetName val="tai_nhap_kho2"/>
      <sheetName val="Nhap_kho2"/>
      <sheetName val="Tong_ket_nhap_kho2"/>
      <sheetName val="Tong_ket2"/>
      <sheetName val="cac_ma_can_huy2"/>
      <sheetName val="Hang_hong2"/>
      <sheetName val="Tham_khao2"/>
      <sheetName val="hang_khong_co_packing2"/>
      <sheetName val="VtuHaTheSauTBABenThuy1_Ш2)2"/>
      <sheetName val="K252_K9и2"/>
      <sheetName val="nphuocb_42"/>
      <sheetName val="bcth_05-02"/>
      <sheetName val="ESTI_3"/>
      <sheetName val="THU_T72"/>
      <sheetName val="CHI_T72"/>
      <sheetName val="THU_T62"/>
      <sheetName val="CHI_T62"/>
      <sheetName val="THU_T52"/>
      <sheetName val="CHI_T52"/>
      <sheetName val="THU_T42"/>
      <sheetName val="CHI_T42"/>
      <sheetName val="THU_T32"/>
      <sheetName val="CHI_T32"/>
      <sheetName val="THU_T22"/>
      <sheetName val="CHI_T22"/>
      <sheetName val="THU_T14"/>
      <sheetName val="CHI_T14"/>
      <sheetName val="TB_Grouping2"/>
      <sheetName val="Balance_Sheet2"/>
      <sheetName val="CHITIET_VL-NC2"/>
      <sheetName val="DON_GIA2"/>
      <sheetName val="So_lieu2"/>
      <sheetName val="tt_chu_dong2"/>
      <sheetName val="Tinh_j+cvi2"/>
      <sheetName val="Tinh_MoP2"/>
      <sheetName val="giai_he_22"/>
      <sheetName val="ct_luong_2"/>
      <sheetName val="Nhap_6T2"/>
      <sheetName val="Ranking_data2"/>
      <sheetName val="GDMN_12"/>
      <sheetName val="May_khau2"/>
      <sheetName val="PXKT6Via_112"/>
      <sheetName val="PXKTLo_Thien_V_14A2"/>
      <sheetName val="V14_phu2"/>
      <sheetName val="Via_16_Lthien2"/>
      <sheetName val="mc_2006_&amp;_091"/>
      <sheetName val="mc_2006_&amp;_57_&amp;_091"/>
      <sheetName val="dongia_(2)1"/>
      <sheetName val="THPDMoi__(2)1"/>
      <sheetName val="t-h_HA_THE1"/>
      <sheetName val="CHITIET_VL-NC-TT_-1p1"/>
      <sheetName val="TONG_HOP_VL-NC_TT1"/>
      <sheetName val="TH_XL1"/>
      <sheetName val="TONGKE3p_1"/>
      <sheetName val="CHITIET_VL-NC-TT-3p1"/>
      <sheetName val="KPVC-BD_1"/>
      <sheetName val="Master_schedule1"/>
      <sheetName val="GDMN_21"/>
      <sheetName val="GDMN_31"/>
      <sheetName val="GDMN_41"/>
      <sheetName val="GDMN_51"/>
      <sheetName val="GDTH_11"/>
      <sheetName val="GDTH_21"/>
      <sheetName val="GDTH_31"/>
      <sheetName val="GDTH_41"/>
      <sheetName val="GDTH_51"/>
      <sheetName val="THCS_11"/>
      <sheetName val="THCS_21"/>
      <sheetName val="THCS_31"/>
      <sheetName val="THCS_41"/>
      <sheetName val="THCS_51"/>
      <sheetName val="THCS_61"/>
      <sheetName val="THPT_11"/>
      <sheetName val="THPT_21"/>
      <sheetName val="THPT_31"/>
      <sheetName val="THPT_41"/>
      <sheetName val="THPT_51"/>
      <sheetName val="THPT_61"/>
      <sheetName val="DH,CD,THCN_11"/>
      <sheetName val="DH,CD,THCN_21"/>
      <sheetName val="DH,CD,THCN_31"/>
      <sheetName val="GDKCQ_11"/>
      <sheetName val="GDKCQ_21"/>
      <sheetName val="_IBASE2_XLSѝTNHNoi2"/>
      <sheetName val="_IBASE2_XLS䁝BC6tT171"/>
      <sheetName val="_IBASE2_XLS}BHXH1"/>
      <sheetName val="_IBASE2_XLS_Tong_hop_Matduong1"/>
      <sheetName val="BTHDT_TBA_1"/>
      <sheetName val="DS_tong1"/>
      <sheetName val="CDSM_(2)1"/>
      <sheetName val="Cost_Center_1"/>
      <sheetName val="Part_data1"/>
      <sheetName val="Vender_Data1"/>
      <sheetName val="HDmua_"/>
      <sheetName val="tien_uong"/>
      <sheetName val="IMP TAX"/>
      <sheetName val="Model"/>
      <sheetName val="TramKCࡓ"/>
      <sheetName val="Tohop1ȨLD"/>
      <sheetName val="基本登録"/>
      <sheetName val="ｶｯﾄ表"/>
      <sheetName val="基本登录（1）"/>
      <sheetName val="Tables"/>
      <sheetName val="VALEO Requirements File"/>
      <sheetName val="所要数計算"/>
      <sheetName val="工数単価"/>
      <sheetName val="材料単価"/>
      <sheetName val="s&amp;iBR"/>
      <sheetName val="_x0016_PP¸"/>
      <sheetName val="Tracked"/>
      <sheetName val="Km277 %"/>
      <sheetName val="ThieuHD nal 2001"/>
      <sheetName val="CT 0_x0000_"/>
      <sheetName val="DATA2"/>
      <sheetName val="TP nhap"/>
      <sheetName val="NK PL"/>
      <sheetName val="NHAP NVL"/>
      <sheetName val="01. CONG TY 2013"/>
      <sheetName val="SO KET CONG TY"/>
      <sheetName val="Thong_tin"/>
      <sheetName val="DuyetGia"/>
      <sheetName val="X_x0003__x0000_Test5"/>
      <sheetName val="THXHTBA"/>
      <sheetName val="tong hÒq BQ"/>
      <sheetName val="DANHPHAP"/>
      <sheetName val="LCK"/>
      <sheetName val="LXTP"/>
      <sheetName val="T.LONG"/>
      <sheetName val="P.DAT"/>
      <sheetName val="CBL"/>
      <sheetName val="TBB"/>
      <sheetName val="TDHD"/>
      <sheetName val="LXK"/>
      <sheetName val="KHTBB"/>
      <sheetName val="LIET KE HANG HOA"/>
      <sheetName val="BT"/>
      <sheetName val="NEW_PANEL"/>
      <sheetName val="Ct_ DZ35kV"/>
      <sheetName val="Industry"/>
      <sheetName val="MSVT"/>
      <sheetName val="OFFICE TOWER"/>
      <sheetName val="BC6tT52 (_x0000__x0000_"/>
      <sheetName val="CV dej ngoai TCT (2)"/>
      <sheetName val="CV di ngoai to.g (2)"/>
      <sheetName val="Sum"/>
      <sheetName val="HÈp"/>
      <sheetName val="HÆX"/>
      <sheetName val="H_x0000__x0000_"/>
      <sheetName val="H§µ"/>
      <sheetName val="H_x0005__x0000_"/>
      <sheetName val="CONG TY"/>
      <sheetName val="GTHAU"/>
      <sheetName val="Hhp"/>
      <sheetName val="H@W"/>
      <sheetName val="DTC0"/>
      <sheetName val="TABLE"/>
      <sheetName val="KTCT (2)"/>
      <sheetName val="Plan"/>
      <sheetName val="ExchRates"/>
      <sheetName val="PLALL"/>
      <sheetName val="P&amp;L by Month"/>
      <sheetName val="gas (2)"/>
      <sheetName val="Phant԰_x0000__x0000__x0000_"/>
      <sheetName val="BK-SP"/>
      <sheetName val="Mã cũ-mới"/>
      <sheetName val="NHD"/>
      <sheetName val="Du lieu"/>
      <sheetName val="Data-AN90-2002"/>
      <sheetName val="Module"/>
      <sheetName val="ThangB"/>
      <sheetName val="Dinh muc chuan"/>
      <sheetName val="TH du toan_x0005_"/>
      <sheetName val="TH du toanð"/>
      <sheetName val="TH du toan "/>
      <sheetName val="DS Protecter"/>
      <sheetName val="lapdap_TB_"/>
      <sheetName val="Tonf_hop"/>
      <sheetName val="Ｍss_４Ｒ要員"/>
      <sheetName val="Du_lieu1"/>
      <sheetName val="IMP_TAX"/>
      <sheetName val="Dinh_muc_chuan"/>
      <sheetName val="TH_du_toan"/>
      <sheetName val="TH_du_toanð"/>
      <sheetName val="TH_du_toan "/>
      <sheetName val="DS_Protecter"/>
      <sheetName val="Klukng_phu"/>
      <sheetName val="AF"/>
      <sheetName val="CVden_ngoai_TCT_(1)7"/>
      <sheetName val="CV_den_ngoai_TCT_(2)7"/>
      <sheetName val="CV_den_ngoai_TCT_(3)7"/>
      <sheetName val="QDcua_TGD7"/>
      <sheetName val="QD_cua_HDQT7"/>
      <sheetName val="QD_cua_HDQT_(2)7"/>
      <sheetName val="CV_di_ngoai_tong7"/>
      <sheetName val="CV_di_ngoai_tong_(2)7"/>
      <sheetName val="To_trinh7"/>
      <sheetName val="Giao_nhiem_vu7"/>
      <sheetName val="QDcua_TGD_(2)7"/>
      <sheetName val="Thong_tu7"/>
      <sheetName val="CV_di_trong__tong7"/>
      <sheetName val="nghi_dinh-CP7"/>
      <sheetName val="CV_den_trong_tong7"/>
      <sheetName val="GIA_NUOC7"/>
      <sheetName val="GIA_DIEN_THOAI7"/>
      <sheetName val="GIA_DIEN7"/>
      <sheetName val="chiet_tinh_XD7"/>
      <sheetName val="Triet_T7"/>
      <sheetName val="Phan_tich_gia7"/>
      <sheetName val="pHAN_CONG7"/>
      <sheetName val="GIA_XD7"/>
      <sheetName val="lapdat_TB_7"/>
      <sheetName val="TNghiªm_TB_7"/>
      <sheetName val="VËt_liÖu7"/>
      <sheetName val="Lap_®at_®iÖn7"/>
      <sheetName val="TNghiÖm_VL7"/>
      <sheetName val="th_7"/>
      <sheetName val="tien_luong7"/>
      <sheetName val="KHVt_7"/>
      <sheetName val="KHVt_XL7"/>
      <sheetName val="KHVt_XLT47"/>
      <sheetName val="Thep_be7"/>
      <sheetName val="Thep_than7"/>
      <sheetName val="Thep_xa_mu7"/>
      <sheetName val="142201-T1_7"/>
      <sheetName val="142201-T2-th_7"/>
      <sheetName val="142201-T3-th_7"/>
      <sheetName val="142201-T4-th__7"/>
      <sheetName val="_t57"/>
      <sheetName val="t_47"/>
      <sheetName val="_t3_7"/>
      <sheetName val="_TH3317"/>
      <sheetName val="_Minh_ha7"/>
      <sheetName val="_Ha_Tay7"/>
      <sheetName val="_Vinhphuc7"/>
      <sheetName val="_Nbinh7"/>
      <sheetName val="_QVinh7"/>
      <sheetName val="_TW17"/>
      <sheetName val="T_so_thay_doi7"/>
      <sheetName val="b_THchitietDZCT7"/>
      <sheetName val="b_THchitietTBA7"/>
      <sheetName val="Khao_sat7"/>
      <sheetName val="TT_khao_sat7"/>
      <sheetName val="Kluong_phu7"/>
      <sheetName val="Lan_can7"/>
      <sheetName val="Ho_lan7"/>
      <sheetName val="Coc_tieu7"/>
      <sheetName val="Bien_bao7"/>
      <sheetName val="Op_mai_2747"/>
      <sheetName val="Op_mai_2757"/>
      <sheetName val="Op_mai_2767"/>
      <sheetName val="Op_mai_2777"/>
      <sheetName val="Op_mai_2787"/>
      <sheetName val="Op_mai_2797"/>
      <sheetName val="Op_mai_2807"/>
      <sheetName val="Op_mai_2817"/>
      <sheetName val="Op_mai_2827"/>
      <sheetName val="Op_mai_2837"/>
      <sheetName val="Op_mai_2847"/>
      <sheetName val="Op_mai7"/>
      <sheetName val="Km274_-_Km2757"/>
      <sheetName val="Km275_-_Km2767"/>
      <sheetName val="Km276_-_Km2777"/>
      <sheetName val="Km277_-_Km278_7"/>
      <sheetName val="Km278_-_Km2797"/>
      <sheetName val="Km279_-_Km2807"/>
      <sheetName val="Km280_-_Km2817"/>
      <sheetName val="Km281_-_Km2827"/>
      <sheetName val="Km282_-_Km2837"/>
      <sheetName val="Km283_-_Km2847"/>
      <sheetName val="Km284_-_Km2857"/>
      <sheetName val="Tong_hop_Matduong7"/>
      <sheetName val="Cong_D757"/>
      <sheetName val="Cong_D1007"/>
      <sheetName val="Cong_D1507"/>
      <sheetName val="Cong_2D1507"/>
      <sheetName val="Cong_ban_0,7x0,77"/>
      <sheetName val="Cong_ban_0,8x0,87"/>
      <sheetName val="Cong_ban_1x17"/>
      <sheetName val="Cong_ban_1x1,27"/>
      <sheetName val="Cong_ban_1,5x1,57"/>
      <sheetName val="Cong_ban_2x1,57"/>
      <sheetName val="Cong_ban_2x27"/>
      <sheetName val="Tong_hop7"/>
      <sheetName val="Tong_hop_(2)7"/>
      <sheetName val="Cong_cu7"/>
      <sheetName val="Cot_thep7"/>
      <sheetName val="Cong_tron_D757"/>
      <sheetName val="Cong_tron_D1007"/>
      <sheetName val="Cong_tron_D1507"/>
      <sheetName val="Cong_tron_2D1507"/>
      <sheetName val="Cong_ban_1,0x1,07"/>
      <sheetName val="Cong_ban_1,0x1,27"/>
      <sheetName val="Cong_hop_1,5x1,57"/>
      <sheetName val="Cong_hop_2,0x1,57"/>
      <sheetName val="Cong_hop_2,0x2,07"/>
      <sheetName val="CDSL_(2)7"/>
      <sheetName val="TK_1127"/>
      <sheetName val="TK_1317"/>
      <sheetName val="TK_1417"/>
      <sheetName val="TK_1537"/>
      <sheetName val="TK_2117"/>
      <sheetName val="TK_2427"/>
      <sheetName val="TK_3347"/>
      <sheetName val="TK_5117"/>
      <sheetName val="TK_5157"/>
      <sheetName val="TK_9117"/>
      <sheetName val="VtuHaTheSauTBABenThuy1_(2)7"/>
      <sheetName val="Song_trai7"/>
      <sheetName val="Dinh+ha_nha7"/>
      <sheetName val="NG_k7"/>
      <sheetName val="Trich_Ngang7"/>
      <sheetName val="Danh_sach_Rieng7"/>
      <sheetName val="Dia_Diem_Thuc_Tap7"/>
      <sheetName val="De_Tai_Thuc_Tap7"/>
      <sheetName val="thkl_(2)7"/>
      <sheetName val="long_tec7"/>
      <sheetName val="KQKD02-2_(2)7"/>
      <sheetName val="KQKD-2_(2)7"/>
      <sheetName val="KQKD_thu20047"/>
      <sheetName val="T_K_H_T_T57"/>
      <sheetName val="T_K_T77"/>
      <sheetName val="TK_T67"/>
      <sheetName val="T_K_T57"/>
      <sheetName val="Bang_thong_ke_hang_ton7"/>
      <sheetName val="thong_ke_7"/>
      <sheetName val="T_KT047"/>
      <sheetName val="Coc_67"/>
      <sheetName val="Deo_nai7"/>
      <sheetName val="CKD_than7"/>
      <sheetName val="CTT_Thong_nhat7"/>
      <sheetName val="CTT_Nui_beo7"/>
      <sheetName val="CTT_cao_son7"/>
      <sheetName val="CTT_Khe_cham7"/>
      <sheetName val="XNxlva_sxthanKCII7"/>
      <sheetName val="Cam_Y_ut_KC7"/>
      <sheetName val="CTxay_lap_mo_CP7"/>
      <sheetName val="CTdo_luong_GDSP7"/>
      <sheetName val="Dong_bac7"/>
      <sheetName val="Cac_cang_UT_mua_than_Dong_bac7"/>
      <sheetName val="cua_hang_vtu7"/>
      <sheetName val="Khach_hang_le_7"/>
      <sheetName val="nhat_ky_57"/>
      <sheetName val="cac_cong_ty_van_tai7"/>
      <sheetName val="K249_K987"/>
      <sheetName val="K249_K98_(2)7"/>
      <sheetName val="K251_K987"/>
      <sheetName val="K251_SBase7"/>
      <sheetName val="K251_AC7"/>
      <sheetName val="K252_K987"/>
      <sheetName val="K252_SBase7"/>
      <sheetName val="K252_AC7"/>
      <sheetName val="K253_K987"/>
      <sheetName val="K253_Subbase7"/>
      <sheetName val="K253_Base_7"/>
      <sheetName val="K253_SBase7"/>
      <sheetName val="K253_AC7"/>
      <sheetName val="K255_SBase7"/>
      <sheetName val="K259_K987"/>
      <sheetName val="K259_Subbase7"/>
      <sheetName val="K259_Base_7"/>
      <sheetName val="K259_AC7"/>
      <sheetName val="K260_K987"/>
      <sheetName val="K260_Subbase7"/>
      <sheetName val="K260_Base7"/>
      <sheetName val="K260_AC7"/>
      <sheetName val="K261_K987"/>
      <sheetName val="K261_Base7"/>
      <sheetName val="K261_AC7"/>
      <sheetName val="F_ThanhTri7"/>
      <sheetName val="F_Gialam7"/>
      <sheetName val="TH_dam7"/>
      <sheetName val="SX_dam7"/>
      <sheetName val="LD_dam7"/>
      <sheetName val="Bang_gia_VL7"/>
      <sheetName val="Gia_NC7"/>
      <sheetName val="Gia_may7"/>
      <sheetName val="phan_tich_DG7"/>
      <sheetName val="gia_vat_lieu7"/>
      <sheetName val="gia_xe_may7"/>
      <sheetName val="gia_nhan_cong7"/>
      <sheetName val="SCT_Cong_trinh7"/>
      <sheetName val="06-2003_(2)7"/>
      <sheetName val="CDPS_6tc7"/>
      <sheetName val="SCT_Nha_thau7"/>
      <sheetName val="socai2003_(6tc)dp7"/>
      <sheetName val="socai2003_(6tc)7"/>
      <sheetName val="CDPS_6tc_(2)7"/>
      <sheetName val="Dancau-Q_Ninh7"/>
      <sheetName val="BaTrieu-L_son7"/>
      <sheetName val="Don_gia_CPM7"/>
      <sheetName val="Tong_Thieu_HD_cac_CT-20017"/>
      <sheetName val="VL_thieu_HD_-_20017"/>
      <sheetName val="Tong_thieu_HD_cac_CT_-_20027"/>
      <sheetName val="Lan_trai7"/>
      <sheetName val="Van_chuyen7"/>
      <sheetName val="HDong_VC7"/>
      <sheetName val="ThieuHD_nam_20017"/>
      <sheetName val="Bang_TH7"/>
      <sheetName val="Tong_Chinh7"/>
      <sheetName val="Xaylap_7"/>
      <sheetName val="Nhan_cong7"/>
      <sheetName val="giai_thich7"/>
      <sheetName val="DT_-_Ro7"/>
      <sheetName val="TH_-_Ro_7"/>
      <sheetName val="GDT_-_Ro7"/>
      <sheetName val="DT_-_TB7"/>
      <sheetName val="TH_-_TB7"/>
      <sheetName val="GDT_-_TB7"/>
      <sheetName val="DT_-_NT7"/>
      <sheetName val="TH_-_NT7"/>
      <sheetName val="GDT_-_NT7"/>
      <sheetName val="CV_di_trong__dong7"/>
      <sheetName val="Nhap_lieu7"/>
      <sheetName val="Tien_dien6"/>
      <sheetName val="Thue_GTGT6"/>
      <sheetName val="BC_TH_CK_(2)7"/>
      <sheetName val="BC_TH_CK7"/>
      <sheetName val="BC6tT19_food7"/>
      <sheetName val="BC6tT18_-_Food7"/>
      <sheetName val="BCCK_47"/>
      <sheetName val="BCFood-_T167"/>
      <sheetName val="BCFood-_T157"/>
      <sheetName val="BCFood-_T147"/>
      <sheetName val="BCFood-_T137"/>
      <sheetName val="TH_CK27"/>
      <sheetName val="BC6tT52_(3)7"/>
      <sheetName val="BC6tT52_(2)7"/>
      <sheetName val="TCK_127"/>
      <sheetName val="Tong_CK7"/>
      <sheetName val="DOANH_SO7"/>
      <sheetName val="BD-SINH_VIEN7"/>
      <sheetName val="T03_-_037"/>
      <sheetName val="THL_T037"/>
      <sheetName val="TTBC_T037"/>
      <sheetName val="Luong_noi_Bo_-_T37"/>
      <sheetName val="Tong_hop_-_T37"/>
      <sheetName val="Thuong_Quy_37"/>
      <sheetName val="Phu_cap_trach_nhiem7"/>
      <sheetName val="Tay_ninh7"/>
      <sheetName val="A_Duc7"/>
      <sheetName val="[IBASE2_XLSѝTNHNoi7"/>
      <sheetName val="So_sanh7"/>
      <sheetName val="HHVt_7"/>
      <sheetName val="bcth_05-046"/>
      <sheetName val="baocao_05-046"/>
      <sheetName val="ql_(2)6"/>
      <sheetName val="TH_du_toan_7"/>
      <sheetName val="Du_toan_7"/>
      <sheetName val="C_Tinh7"/>
      <sheetName val="Co~g_hop_1,5x1,57"/>
      <sheetName val="_KQTH_quy_hoach_1356"/>
      <sheetName val="Bao_cao_KQTH_quy_hoach_1356"/>
      <sheetName val="Co_quan_TCT7"/>
      <sheetName val="BOT_(PA_chon)7"/>
      <sheetName val="Yaly_&amp;_Ri_Ninh7"/>
      <sheetName val="Thuy_dien_Na_Loi7"/>
      <sheetName val="bang_so_sanh_tong_hop7"/>
      <sheetName val="bang_so_sanh_tong_hop_(ty_le)7"/>
      <sheetName val="thu_nhap_binh_quan_(2)7"/>
      <sheetName val="dang_huong7"/>
      <sheetName val="phuong_an_17"/>
      <sheetName val="phuong_an_1_(2)7"/>
      <sheetName val="phuong_an27"/>
      <sheetName val="tong_hop_BQ7"/>
      <sheetName val="tong_hop_BQ-17"/>
      <sheetName val="phuong_an_chon7"/>
      <sheetName val="tô_rôiDY6"/>
      <sheetName val="Heso_3-2004_(3)6"/>
      <sheetName val="Luong_(2)6"/>
      <sheetName val="heso_T36"/>
      <sheetName val="heso_T46"/>
      <sheetName val="heso_T56"/>
      <sheetName val="Heso_T66"/>
      <sheetName val="Heso_T76"/>
      <sheetName val="Heso_T86"/>
      <sheetName val="Heso_T96"/>
      <sheetName val="Heso_2-20046"/>
      <sheetName val="Heso_3-20046"/>
      <sheetName val="Heso_3-2004_(2)6"/>
      <sheetName val="nhan_su6"/>
      <sheetName val="luong_cty6"/>
      <sheetName val="Thang_46"/>
      <sheetName val="Luu_goc6"/>
      <sheetName val="km22+93_86-km22+121_866"/>
      <sheetName val="km22+177_14-km22+205_646"/>
      <sheetName val="Bang_20-256"/>
      <sheetName val="km22+267_96-km22+283_966"/>
      <sheetName val="km22+304_31-km22+344_316"/>
      <sheetName val="km22+460_92-km22+614_576"/>
      <sheetName val="km22+671_78-km22+713_326"/>
      <sheetName val="_tuanM6"/>
      <sheetName val="CT_036"/>
      <sheetName val="TH_036"/>
      <sheetName val="bang_so_sanh_tong_hop_(_PA_cho6"/>
      <sheetName val="dang_ap_dung6"/>
      <sheetName val="bang_tong_hop_(dang_huong)6"/>
      <sheetName val="Dinh_ha_nha6"/>
      <sheetName val="[IBASE2_XLS}BHXH6"/>
      <sheetName val="[IBASE2_XLS䁝BC6tT176"/>
      <sheetName val="THT_nam_046"/>
      <sheetName val="HD_CTrinh16"/>
      <sheetName val="HD_benA6"/>
      <sheetName val="Theodoi_HD6"/>
      <sheetName val="Theodoi_HD_(2)6"/>
      <sheetName val="_GT_CPhi_tung_dot6"/>
      <sheetName val="chuong_phu6"/>
      <sheetName val="[IBASE2_XLS_Tong_hop_Matduong6"/>
      <sheetName val="THU_T126"/>
      <sheetName val="CHI_T126"/>
      <sheetName val="THU_T116"/>
      <sheetName val="CHI_T116"/>
      <sheetName val="THU_T106"/>
      <sheetName val="CHI_T106"/>
      <sheetName val="THU_T96"/>
      <sheetName val="CHI_T96"/>
      <sheetName val="THU_T86"/>
      <sheetName val="CHI_T86"/>
      <sheetName val="chi_phi_cap_tien6"/>
      <sheetName val="BC§_20016"/>
      <sheetName val="BBC§_20026"/>
      <sheetName val="TSC§_20016"/>
      <sheetName val="TSc®_20026"/>
      <sheetName val="BaTrieu-L_con6"/>
      <sheetName val="EDT_-_Ro6"/>
      <sheetName val="KHVô_XL6"/>
      <sheetName val="TD_khao_sat6"/>
      <sheetName val="THANG7_6"/>
      <sheetName val="THANG_116"/>
      <sheetName val="THANG_126"/>
      <sheetName val="phuong_aL_16"/>
      <sheetName val="Khac_DP6"/>
      <sheetName val="Khoi_than_6"/>
      <sheetName val="TK__TK6"/>
      <sheetName val="Bang_can_doi_6"/>
      <sheetName val="De_Tai_Vhuc_Tap6"/>
      <sheetName val="02_16"/>
      <sheetName val="2_16"/>
      <sheetName val="2_36"/>
      <sheetName val="02_36"/>
      <sheetName val="B_016"/>
      <sheetName val="B_036"/>
      <sheetName val="D_136"/>
      <sheetName val="[IBASE2_XLS?TNHNoi6"/>
      <sheetName val="Tinh_hinh_cat_lang6"/>
      <sheetName val="Tinh_hinh_SX_phu6"/>
      <sheetName val="Tinh_hinh_do_xop6"/>
      <sheetName val="Cong_hop_2,0ࡸ2,05"/>
      <sheetName val="Sat_tron5"/>
      <sheetName val="(9_30)_IP5"/>
      <sheetName val="Cong_tron_D7'5"/>
      <sheetName val="2_745"/>
      <sheetName val="CN-QV_FG5"/>
      <sheetName val="CN-QV_RM5"/>
      <sheetName val="PHAV_R_M5"/>
      <sheetName val="PHAV_F_G5"/>
      <sheetName val="TOA_R_M5"/>
      <sheetName val="TOA_F_G5"/>
      <sheetName val="CVN_R_M5"/>
      <sheetName val="CVN_F_G5"/>
      <sheetName val="DENSO_R_M5"/>
      <sheetName val="DENSO_F_G5"/>
      <sheetName val="SATO_RM5"/>
      <sheetName val="SATO_F_G5"/>
      <sheetName val="Up_to_20023"/>
      <sheetName val="det_VP4"/>
      <sheetName val="det_hn4"/>
      <sheetName val="chi_Hieu4"/>
      <sheetName val="c_thoa4"/>
      <sheetName val="A_thanh_-_DL4"/>
      <sheetName val="A_Tuyen4"/>
      <sheetName val="A_Tien_-laphu4"/>
      <sheetName val="A_Thang-_laphu4"/>
      <sheetName val="A_Dong4"/>
      <sheetName val="27-7_NB4"/>
      <sheetName val="xn_54"/>
      <sheetName val="PKD_X204"/>
      <sheetName val="da_giay_SG4"/>
      <sheetName val="dagiay_XK4"/>
      <sheetName val="DK_Dong_xuan4"/>
      <sheetName val="chu_Ton4"/>
      <sheetName val="minh_tri4"/>
      <sheetName val="viet_huy4"/>
      <sheetName val="thanh_ha4"/>
      <sheetName val="O_Su4"/>
      <sheetName val="A_Ha-DL4"/>
      <sheetName val="Vinh_oanh4"/>
      <sheetName val="chi_Thuy4"/>
      <sheetName val="chu_Hong4"/>
      <sheetName val="thuy-_may4"/>
      <sheetName val="vu_yen4"/>
      <sheetName val="OPERATING_HEAD4"/>
      <sheetName val="31_12_014"/>
      <sheetName val="Tong_hop_xuat_kho_nvl4"/>
      <sheetName val="Xuat_kho4"/>
      <sheetName val="Tong_hop_so_lieu_tai_nhap_kho4"/>
      <sheetName val="tai_nhap_kho4"/>
      <sheetName val="Nhap_kho4"/>
      <sheetName val="Tong_ket_nhap_kho4"/>
      <sheetName val="Tong_ket4"/>
      <sheetName val="cac_ma_can_huy4"/>
      <sheetName val="Hang_hong4"/>
      <sheetName val="Tham_khao4"/>
      <sheetName val="hang_khong_co_packing4"/>
      <sheetName val="VtuHaTheSauTBABenThuy1_Ш2)4"/>
      <sheetName val="K252_K9и4"/>
      <sheetName val="nphuocb_44"/>
      <sheetName val="bcth_05-04"/>
      <sheetName val="ESTI_5"/>
      <sheetName val="THU_T74"/>
      <sheetName val="CHI_T74"/>
      <sheetName val="THU_T64"/>
      <sheetName val="CHI_T64"/>
      <sheetName val="THU_T54"/>
      <sheetName val="CHI_T54"/>
      <sheetName val="THU_T44"/>
      <sheetName val="CHI_T44"/>
      <sheetName val="THU_T34"/>
      <sheetName val="CHI_T34"/>
      <sheetName val="THU_T24"/>
      <sheetName val="CHI_T24"/>
      <sheetName val="THU_T16"/>
      <sheetName val="CHI_T16"/>
      <sheetName val="TB_Grouping4"/>
      <sheetName val="Balance_Sheet4"/>
      <sheetName val="CHITIET_VL-NC4"/>
      <sheetName val="DON_GIA4"/>
      <sheetName val="So_lieu4"/>
      <sheetName val="tt_chu_dong4"/>
      <sheetName val="Tinh_j+cvi4"/>
      <sheetName val="Tinh_MoP4"/>
      <sheetName val="giai_he_24"/>
      <sheetName val="ct_luong_4"/>
      <sheetName val="Nhap_6T4"/>
      <sheetName val="Ranking_data4"/>
      <sheetName val="GDMN_14"/>
      <sheetName val="May_khau4"/>
      <sheetName val="PXKT6Via_114"/>
      <sheetName val="PXKTLo_Thien_V_14A4"/>
      <sheetName val="V14_phu4"/>
      <sheetName val="Via_16_Lthien4"/>
      <sheetName val="mc_2006_&amp;_093"/>
      <sheetName val="mc_2006_&amp;_57_&amp;_093"/>
      <sheetName val="dongia_(2)3"/>
      <sheetName val="THPDMoi__(2)3"/>
      <sheetName val="t-h_HA_THE3"/>
      <sheetName val="CHITIET_VL-NC-TT_-1p3"/>
      <sheetName val="TONG_HOP_VL-NC_TT3"/>
      <sheetName val="TH_XL3"/>
      <sheetName val="TONGKE3p_3"/>
      <sheetName val="CHITIET_VL-NC-TT-3p3"/>
      <sheetName val="KPVC-BD_3"/>
      <sheetName val="Master_schedule3"/>
      <sheetName val="GDMN_23"/>
      <sheetName val="GDMN_33"/>
      <sheetName val="GDMN_43"/>
      <sheetName val="GDMN_53"/>
      <sheetName val="GDTH_13"/>
      <sheetName val="GDTH_23"/>
      <sheetName val="GDTH_33"/>
      <sheetName val="GDTH_43"/>
      <sheetName val="GDTH_53"/>
      <sheetName val="THCS_13"/>
      <sheetName val="THCS_23"/>
      <sheetName val="THCS_33"/>
      <sheetName val="THCS_43"/>
      <sheetName val="THCS_53"/>
      <sheetName val="THCS_63"/>
      <sheetName val="THPT_13"/>
      <sheetName val="THPT_23"/>
      <sheetName val="THPT_33"/>
      <sheetName val="THPT_43"/>
      <sheetName val="THPT_53"/>
      <sheetName val="THPT_63"/>
      <sheetName val="DH,CD,THCN_13"/>
      <sheetName val="DH,CD,THCN_23"/>
      <sheetName val="DH,CD,THCN_33"/>
      <sheetName val="GDKCQ_13"/>
      <sheetName val="GDKCQ_23"/>
      <sheetName val="_IBASE2_XLSѝTNHNoi4"/>
      <sheetName val="_IBASE2_XLS䁝BC6tT173"/>
      <sheetName val="_IBASE2_XLS}BHXH3"/>
      <sheetName val="_IBASE2_XLS_Tong_hop_Matduong3"/>
      <sheetName val="BTHDT_TBA_3"/>
      <sheetName val="DS_tong3"/>
      <sheetName val="CDSM_(2)3"/>
      <sheetName val="Cost_Center_3"/>
      <sheetName val="Part_data3"/>
      <sheetName val="Vender_Data3"/>
      <sheetName val="lapdap_TB_3"/>
      <sheetName val="Tonf_hop3"/>
      <sheetName val="Ｍss_４Ｒ要員3"/>
      <sheetName val="Du_lieu4"/>
      <sheetName val="IMP_TAX3"/>
      <sheetName val="Dinh_muc_chuan3"/>
      <sheetName val="TH_du_toanð3"/>
      <sheetName val="TH_du_toan 3"/>
      <sheetName val="DS_Protecter3"/>
      <sheetName val="Klukng_phu3"/>
      <sheetName val="lapdap_TB_2"/>
      <sheetName val="Tonf_hop2"/>
      <sheetName val="Ｍss_４Ｒ要員2"/>
      <sheetName val="Du_lieu3"/>
      <sheetName val="IMP_TAX2"/>
      <sheetName val="Dinh_muc_chuan2"/>
      <sheetName val="TH_du_toanð2"/>
      <sheetName val="TH_du_toan 2"/>
      <sheetName val="DS_Protecter2"/>
      <sheetName val="Klukng_phu2"/>
      <sheetName val="lapdap_TB_1"/>
      <sheetName val="Tonf_hop1"/>
      <sheetName val="Ｍss_４Ｒ要員1"/>
      <sheetName val="Du_lieu2"/>
      <sheetName val="IMP_TAX1"/>
      <sheetName val="Dinh_muc_chuan1"/>
      <sheetName val="TH_du_toanð1"/>
      <sheetName val="TH_du_toan 1"/>
      <sheetName val="DS_Protecter1"/>
      <sheetName val="Klukng_phu1"/>
      <sheetName val="CVden_ngoai_TCT_(1)8"/>
      <sheetName val="CV_den_ngoai_TCT_(2)8"/>
      <sheetName val="CV_den_ngoai_TCT_(3)8"/>
      <sheetName val="QDcua_TGD8"/>
      <sheetName val="QD_cua_HDQT8"/>
      <sheetName val="QD_cua_HDQT_(2)8"/>
      <sheetName val="CV_di_ngoai_tong8"/>
      <sheetName val="CV_di_ngoai_tong_(2)8"/>
      <sheetName val="To_trinh8"/>
      <sheetName val="Giao_nhiem_vu8"/>
      <sheetName val="QDcua_TGD_(2)8"/>
      <sheetName val="Thong_tu8"/>
      <sheetName val="CV_di_trong__tong8"/>
      <sheetName val="nghi_dinh-CP8"/>
      <sheetName val="CV_den_trong_tong8"/>
      <sheetName val="GIA_NUOC8"/>
      <sheetName val="GIA_DIEN_THOAI8"/>
      <sheetName val="GIA_DIEN8"/>
      <sheetName val="chiet_tinh_XD8"/>
      <sheetName val="Triet_T8"/>
      <sheetName val="Phan_tich_gia8"/>
      <sheetName val="pHAN_CONG8"/>
      <sheetName val="GIA_XD8"/>
      <sheetName val="lapdat_TB_8"/>
      <sheetName val="TNghiªm_TB_8"/>
      <sheetName val="VËt_liÖu8"/>
      <sheetName val="Lap_®at_®iÖn8"/>
      <sheetName val="TNghiÖm_VL8"/>
      <sheetName val="th_8"/>
      <sheetName val="tien_luong8"/>
      <sheetName val="KHVt_8"/>
      <sheetName val="KHVt_XL8"/>
      <sheetName val="KHVt_XLT48"/>
      <sheetName val="Thep_be8"/>
      <sheetName val="Thep_than8"/>
      <sheetName val="Thep_xa_mu8"/>
      <sheetName val="142201-T1_8"/>
      <sheetName val="142201-T2-th_8"/>
      <sheetName val="142201-T3-th_8"/>
      <sheetName val="142201-T4-th__8"/>
      <sheetName val="_t58"/>
      <sheetName val="t_48"/>
      <sheetName val="_t3_8"/>
      <sheetName val="_TH3318"/>
      <sheetName val="_Minh_ha8"/>
      <sheetName val="_Ha_Tay8"/>
      <sheetName val="_Vinhphuc8"/>
      <sheetName val="_Nbinh8"/>
      <sheetName val="_QVinh8"/>
      <sheetName val="_TW18"/>
      <sheetName val="T_so_thay_doi8"/>
      <sheetName val="b_THchitietDZCT8"/>
      <sheetName val="b_THchitietTBA8"/>
      <sheetName val="Khao_sat8"/>
      <sheetName val="TT_khao_sat8"/>
      <sheetName val="Kluong_phu8"/>
      <sheetName val="Lan_can8"/>
      <sheetName val="Ho_lan8"/>
      <sheetName val="Coc_tieu8"/>
      <sheetName val="Bien_bao8"/>
      <sheetName val="Op_mai_2748"/>
      <sheetName val="Op_mai_2758"/>
      <sheetName val="Op_mai_2768"/>
      <sheetName val="Op_mai_2778"/>
      <sheetName val="Op_mai_2788"/>
      <sheetName val="Op_mai_2798"/>
      <sheetName val="Op_mai_2808"/>
      <sheetName val="Op_mai_2818"/>
      <sheetName val="Op_mai_2828"/>
      <sheetName val="Op_mai_2838"/>
      <sheetName val="Op_mai_2848"/>
      <sheetName val="Op_mai8"/>
      <sheetName val="Km274_-_Km2758"/>
      <sheetName val="Km275_-_Km2768"/>
      <sheetName val="Km276_-_Km2778"/>
      <sheetName val="Km277_-_Km278_8"/>
      <sheetName val="Km278_-_Km2798"/>
      <sheetName val="Km279_-_Km2808"/>
      <sheetName val="Km280_-_Km2818"/>
      <sheetName val="Km281_-_Km2828"/>
      <sheetName val="Km282_-_Km2838"/>
      <sheetName val="Km283_-_Km2848"/>
      <sheetName val="Km284_-_Km2858"/>
      <sheetName val="Tong_hop_Matduong8"/>
      <sheetName val="Cong_D758"/>
      <sheetName val="Cong_D1008"/>
      <sheetName val="Cong_D1508"/>
      <sheetName val="Cong_2D1508"/>
      <sheetName val="Cong_ban_0,7x0,78"/>
      <sheetName val="Cong_ban_0,8x0,88"/>
      <sheetName val="Cong_ban_1x18"/>
      <sheetName val="Cong_ban_1x1,28"/>
      <sheetName val="Cong_ban_1,5x1,58"/>
      <sheetName val="Cong_ban_2x1,58"/>
      <sheetName val="Cong_ban_2x28"/>
      <sheetName val="Tong_hop8"/>
      <sheetName val="Tong_hop_(2)8"/>
      <sheetName val="Cong_cu8"/>
      <sheetName val="Cot_thep8"/>
      <sheetName val="Cong_tron_D758"/>
      <sheetName val="Cong_tron_D1008"/>
      <sheetName val="Cong_tron_D1508"/>
      <sheetName val="Cong_tron_2D1508"/>
      <sheetName val="Cong_ban_1,0x1,08"/>
      <sheetName val="Cong_ban_1,0x1,28"/>
      <sheetName val="Cong_hop_1,5x1,58"/>
      <sheetName val="Cong_hop_2,0x1,58"/>
      <sheetName val="Cong_hop_2,0x2,08"/>
      <sheetName val="CDSL_(2)8"/>
      <sheetName val="TK_1128"/>
      <sheetName val="TK_1318"/>
      <sheetName val="TK_1418"/>
      <sheetName val="TK_1538"/>
      <sheetName val="TK_2118"/>
      <sheetName val="TK_2428"/>
      <sheetName val="TK_3348"/>
      <sheetName val="TK_5118"/>
      <sheetName val="TK_5158"/>
      <sheetName val="TK_9118"/>
      <sheetName val="VtuHaTheSauTBABenThuy1_(2)8"/>
      <sheetName val="Song_trai8"/>
      <sheetName val="Dinh+ha_nha8"/>
      <sheetName val="NG_k8"/>
      <sheetName val="Trich_Ngang8"/>
      <sheetName val="Danh_sach_Rieng8"/>
      <sheetName val="Dia_Diem_Thuc_Tap8"/>
      <sheetName val="De_Tai_Thuc_Tap8"/>
      <sheetName val="thkl_(2)8"/>
      <sheetName val="long_tec8"/>
      <sheetName val="KQKD02-2_(2)8"/>
      <sheetName val="KQKD-2_(2)8"/>
      <sheetName val="KQKD_thu20048"/>
      <sheetName val="T_K_H_T_T58"/>
      <sheetName val="T_K_T78"/>
      <sheetName val="TK_T68"/>
      <sheetName val="T_K_T58"/>
      <sheetName val="Bang_thong_ke_hang_ton8"/>
      <sheetName val="thong_ke_8"/>
      <sheetName val="T_KT048"/>
      <sheetName val="Coc_68"/>
      <sheetName val="Deo_nai8"/>
      <sheetName val="CKD_than8"/>
      <sheetName val="CTT_Thong_nhat8"/>
      <sheetName val="CTT_Nui_beo8"/>
      <sheetName val="CTT_cao_son8"/>
      <sheetName val="CTT_Khe_cham8"/>
      <sheetName val="XNxlva_sxthanKCII8"/>
      <sheetName val="Cam_Y_ut_KC8"/>
      <sheetName val="CTxay_lap_mo_CP8"/>
      <sheetName val="CTdo_luong_GDSP8"/>
      <sheetName val="Dong_bac8"/>
      <sheetName val="Cac_cang_UT_mua_than_Dong_bac8"/>
      <sheetName val="cua_hang_vtu8"/>
      <sheetName val="Khach_hang_le_8"/>
      <sheetName val="nhat_ky_58"/>
      <sheetName val="cac_cong_ty_van_tai8"/>
      <sheetName val="K249_K988"/>
      <sheetName val="K249_K98_(2)8"/>
      <sheetName val="K251_K988"/>
      <sheetName val="K251_SBase8"/>
      <sheetName val="K251_AC8"/>
      <sheetName val="K252_K988"/>
      <sheetName val="K252_SBase8"/>
      <sheetName val="K252_AC8"/>
      <sheetName val="K253_K988"/>
      <sheetName val="K253_Subbase8"/>
      <sheetName val="K253_Base_8"/>
      <sheetName val="K253_SBase8"/>
      <sheetName val="K253_AC8"/>
      <sheetName val="K255_SBase8"/>
      <sheetName val="K259_K988"/>
      <sheetName val="K259_Subbase8"/>
      <sheetName val="K259_Base_8"/>
      <sheetName val="K259_AC8"/>
      <sheetName val="K260_K988"/>
      <sheetName val="K260_Subbase8"/>
      <sheetName val="K260_Base8"/>
      <sheetName val="K260_AC8"/>
      <sheetName val="K261_K988"/>
      <sheetName val="K261_Base8"/>
      <sheetName val="K261_AC8"/>
      <sheetName val="F_ThanhTri8"/>
      <sheetName val="F_Gialam8"/>
      <sheetName val="TH_dam8"/>
      <sheetName val="SX_dam8"/>
      <sheetName val="LD_dam8"/>
      <sheetName val="Bang_gia_VL8"/>
      <sheetName val="Gia_NC8"/>
      <sheetName val="Gia_may8"/>
      <sheetName val="phan_tich_DG8"/>
      <sheetName val="gia_vat_lieu8"/>
      <sheetName val="gia_xe_may8"/>
      <sheetName val="gia_nhan_cong8"/>
      <sheetName val="SCT_Cong_trinh8"/>
      <sheetName val="06-2003_(2)8"/>
      <sheetName val="CDPS_6tc8"/>
      <sheetName val="SCT_Nha_thau8"/>
      <sheetName val="socai2003_(6tc)dp8"/>
      <sheetName val="socai2003_(6tc)8"/>
      <sheetName val="CDPS_6tc_(2)8"/>
      <sheetName val="Dancau-Q_Ninh8"/>
      <sheetName val="BaTrieu-L_son8"/>
      <sheetName val="Don_gia_CPM8"/>
      <sheetName val="Tong_Thieu_HD_cac_CT-20018"/>
      <sheetName val="VL_thieu_HD_-_20018"/>
      <sheetName val="Tong_thieu_HD_cac_CT_-_20028"/>
      <sheetName val="Lan_trai8"/>
      <sheetName val="Van_chuyen8"/>
      <sheetName val="HDong_VC8"/>
      <sheetName val="ThieuHD_nam_20018"/>
      <sheetName val="Bang_TH8"/>
      <sheetName val="Tong_Chinh8"/>
      <sheetName val="Xaylap_8"/>
      <sheetName val="Nhan_cong8"/>
      <sheetName val="giai_thich8"/>
      <sheetName val="DT_-_Ro8"/>
      <sheetName val="TH_-_Ro_8"/>
      <sheetName val="GDT_-_Ro8"/>
      <sheetName val="DT_-_TB8"/>
      <sheetName val="TH_-_TB8"/>
      <sheetName val="GDT_-_TB8"/>
      <sheetName val="DT_-_NT8"/>
      <sheetName val="TH_-_NT8"/>
      <sheetName val="GDT_-_NT8"/>
      <sheetName val="CV_di_trong__dong8"/>
      <sheetName val="Nhap_lieu8"/>
      <sheetName val="Tien_dien7"/>
      <sheetName val="Thue_GTGT7"/>
      <sheetName val="BC_TH_CK_(2)8"/>
      <sheetName val="BC_TH_CK8"/>
      <sheetName val="BC6tT19_food8"/>
      <sheetName val="BC6tT18_-_Food8"/>
      <sheetName val="BCCK_48"/>
      <sheetName val="BCFood-_T168"/>
      <sheetName val="BCFood-_T158"/>
      <sheetName val="BCFood-_T148"/>
      <sheetName val="BCFood-_T138"/>
      <sheetName val="TH_CK28"/>
      <sheetName val="BC6tT52_(3)8"/>
      <sheetName val="BC6tT52_(2)8"/>
      <sheetName val="TCK_128"/>
      <sheetName val="Tong_CK8"/>
      <sheetName val="DOANH_SO8"/>
      <sheetName val="BD-SINH_VIEN8"/>
      <sheetName val="T03_-_038"/>
      <sheetName val="THL_T038"/>
      <sheetName val="TTBC_T038"/>
      <sheetName val="Luong_noi_Bo_-_T38"/>
      <sheetName val="Tong_hop_-_T38"/>
      <sheetName val="Thuong_Quy_38"/>
      <sheetName val="Phu_cap_trach_nhiem8"/>
      <sheetName val="Tay_ninh8"/>
      <sheetName val="A_Duc8"/>
      <sheetName val="[IBASE2_XLSѝTNHNoi8"/>
      <sheetName val="So_sanh8"/>
      <sheetName val="HHVt_8"/>
      <sheetName val="bcth_05-047"/>
      <sheetName val="baocao_05-047"/>
      <sheetName val="ql_(2)7"/>
      <sheetName val="TH_du_toan_8"/>
      <sheetName val="Du_toan_8"/>
      <sheetName val="C_Tinh8"/>
      <sheetName val="Co~g_hop_1,5x1,58"/>
      <sheetName val="_KQTH_quy_hoach_1357"/>
      <sheetName val="Bao_cao_KQTH_quy_hoach_1357"/>
      <sheetName val="Co_quan_TCT8"/>
      <sheetName val="BOT_(PA_chon)8"/>
      <sheetName val="Yaly_&amp;_Ri_Ninh8"/>
      <sheetName val="Thuy_dien_Na_Loi8"/>
      <sheetName val="bang_so_sanh_tong_hop8"/>
      <sheetName val="bang_so_sanh_tong_hop_(ty_le)8"/>
      <sheetName val="thu_nhap_binh_quan_(2)8"/>
      <sheetName val="dang_huong8"/>
      <sheetName val="phuong_an_18"/>
      <sheetName val="phuong_an_1_(2)8"/>
      <sheetName val="phuong_an28"/>
      <sheetName val="tong_hop_BQ8"/>
      <sheetName val="tong_hop_BQ-18"/>
      <sheetName val="phuong_an_chon8"/>
      <sheetName val="tô_rôiDY7"/>
      <sheetName val="Heso_3-2004_(3)7"/>
      <sheetName val="Luong_(2)7"/>
      <sheetName val="heso_T37"/>
      <sheetName val="heso_T47"/>
      <sheetName val="heso_T57"/>
      <sheetName val="Heso_T67"/>
      <sheetName val="Heso_T77"/>
      <sheetName val="Heso_T87"/>
      <sheetName val="Heso_T97"/>
      <sheetName val="Heso_2-20047"/>
      <sheetName val="Heso_3-20047"/>
      <sheetName val="Heso_3-2004_(2)7"/>
      <sheetName val="nhan_su7"/>
      <sheetName val="luong_cty7"/>
      <sheetName val="Thang_47"/>
      <sheetName val="Luu_goc7"/>
      <sheetName val="km22+93_86-km22+121_867"/>
      <sheetName val="km22+177_14-km22+205_647"/>
      <sheetName val="Bang_20-257"/>
      <sheetName val="km22+267_96-km22+283_967"/>
      <sheetName val="km22+304_31-km22+344_317"/>
      <sheetName val="km22+460_92-km22+614_577"/>
      <sheetName val="km22+671_78-km22+713_327"/>
      <sheetName val="_tuanM7"/>
      <sheetName val="CT_037"/>
      <sheetName val="TH_037"/>
      <sheetName val="bang_so_sanh_tong_hop_(_PA_cho7"/>
      <sheetName val="dang_ap_dung7"/>
      <sheetName val="bang_tong_hop_(dang_huong)7"/>
      <sheetName val="Dinh_ha_nha7"/>
      <sheetName val="[IBASE2_XLS}BHXH7"/>
      <sheetName val="[IBASE2_XLS䁝BC6tT177"/>
      <sheetName val="THT_nam_047"/>
      <sheetName val="HD_CTrinh17"/>
      <sheetName val="HD_benA7"/>
      <sheetName val="Theodoi_HD7"/>
      <sheetName val="Theodoi_HD_(2)7"/>
      <sheetName val="_GT_CPhi_tung_dot7"/>
      <sheetName val="chuong_phu7"/>
      <sheetName val="[IBASE2_XLS_Tong_hop_Matduong7"/>
      <sheetName val="THU_T127"/>
      <sheetName val="CHI_T127"/>
      <sheetName val="THU_T117"/>
      <sheetName val="CHI_T117"/>
      <sheetName val="THU_T107"/>
      <sheetName val="CHI_T107"/>
      <sheetName val="THU_T97"/>
      <sheetName val="CHI_T97"/>
      <sheetName val="THU_T87"/>
      <sheetName val="CHI_T87"/>
      <sheetName val="chi_phi_cap_tien7"/>
      <sheetName val="BC§_20017"/>
      <sheetName val="BBC§_20027"/>
      <sheetName val="TSC§_20017"/>
      <sheetName val="TSc®_20027"/>
      <sheetName val="BaTrieu-L_con7"/>
      <sheetName val="EDT_-_Ro7"/>
      <sheetName val="KHVô_XL7"/>
      <sheetName val="TD_khao_sat7"/>
      <sheetName val="THANG7_7"/>
      <sheetName val="THANG_117"/>
      <sheetName val="THANG_127"/>
      <sheetName val="phuong_aL_17"/>
      <sheetName val="Khac_DP7"/>
      <sheetName val="Khoi_than_7"/>
      <sheetName val="TK__TK7"/>
      <sheetName val="Bang_can_doi_7"/>
      <sheetName val="De_Tai_Vhuc_Tap7"/>
      <sheetName val="02_17"/>
      <sheetName val="2_17"/>
      <sheetName val="2_37"/>
      <sheetName val="02_37"/>
      <sheetName val="B_017"/>
      <sheetName val="B_037"/>
      <sheetName val="D_137"/>
      <sheetName val="[IBASE2_XLS?TNHNoi7"/>
      <sheetName val="Tinh_hinh_cat_lang7"/>
      <sheetName val="Tinh_hinh_SX_phu7"/>
      <sheetName val="Tinh_hinh_do_xop7"/>
      <sheetName val="Cong_hop_2,0ࡸ2,06"/>
      <sheetName val="Sat_tron6"/>
      <sheetName val="(9_30)_IP6"/>
      <sheetName val="Cong_tron_D7'6"/>
      <sheetName val="2_746"/>
      <sheetName val="CN-QV_FG6"/>
      <sheetName val="CN-QV_RM6"/>
      <sheetName val="PHAV_R_M6"/>
      <sheetName val="PHAV_F_G6"/>
      <sheetName val="TOA_R_M6"/>
      <sheetName val="TOA_F_G6"/>
      <sheetName val="CVN_R_M6"/>
      <sheetName val="CVN_F_G6"/>
      <sheetName val="DENSO_R_M6"/>
      <sheetName val="DENSO_F_G6"/>
      <sheetName val="SATO_RM6"/>
      <sheetName val="SATO_F_G6"/>
      <sheetName val="Up_to_20024"/>
      <sheetName val="det_VP5"/>
      <sheetName val="det_hn5"/>
      <sheetName val="chi_Hieu5"/>
      <sheetName val="c_thoa5"/>
      <sheetName val="A_thanh_-_DL5"/>
      <sheetName val="A_Tuyen5"/>
      <sheetName val="A_Tien_-laphu5"/>
      <sheetName val="A_Thang-_laphu5"/>
      <sheetName val="A_Dong5"/>
      <sheetName val="27-7_NB5"/>
      <sheetName val="xn_55"/>
      <sheetName val="PKD_X205"/>
      <sheetName val="da_giay_SG5"/>
      <sheetName val="dagiay_XK5"/>
      <sheetName val="DK_Dong_xuan5"/>
      <sheetName val="chu_Ton5"/>
      <sheetName val="minh_tri5"/>
      <sheetName val="viet_huy5"/>
      <sheetName val="thanh_ha5"/>
      <sheetName val="O_Su5"/>
      <sheetName val="A_Ha-DL5"/>
      <sheetName val="Vinh_oanh5"/>
      <sheetName val="chi_Thuy5"/>
      <sheetName val="chu_Hong5"/>
      <sheetName val="thuy-_may5"/>
      <sheetName val="vu_yen5"/>
      <sheetName val="OPERATING_HEAD5"/>
      <sheetName val="31_12_015"/>
      <sheetName val="Tong_hop_xuat_kho_nvl5"/>
      <sheetName val="Xuat_kho5"/>
      <sheetName val="Tong_hop_so_lieu_tai_nhap_kho5"/>
      <sheetName val="tai_nhap_kho5"/>
      <sheetName val="Nhap_kho5"/>
      <sheetName val="Tong_ket_nhap_kho5"/>
      <sheetName val="Tong_ket5"/>
      <sheetName val="cac_ma_can_huy5"/>
      <sheetName val="Hang_hong5"/>
      <sheetName val="Tham_khao5"/>
      <sheetName val="hang_khong_co_packing5"/>
      <sheetName val="VtuHaTheSauTBABenThuy1_Ш2)5"/>
      <sheetName val="K252_K9и5"/>
      <sheetName val="nphuocb_45"/>
      <sheetName val="bcth_05-05"/>
      <sheetName val="ESTI_6"/>
      <sheetName val="THU_T75"/>
      <sheetName val="CHI_T75"/>
      <sheetName val="THU_T65"/>
      <sheetName val="CHI_T65"/>
      <sheetName val="THU_T55"/>
      <sheetName val="CHI_T55"/>
      <sheetName val="THU_T45"/>
      <sheetName val="CHI_T45"/>
      <sheetName val="THU_T35"/>
      <sheetName val="CHI_T35"/>
      <sheetName val="THU_T25"/>
      <sheetName val="CHI_T25"/>
      <sheetName val="THU_T17"/>
      <sheetName val="CHI_T17"/>
      <sheetName val="TB_Grouping5"/>
      <sheetName val="Balance_Sheet5"/>
      <sheetName val="CHITIET_VL-NC5"/>
      <sheetName val="DON_GIA5"/>
      <sheetName val="So_lieu5"/>
      <sheetName val="tt_chu_dong5"/>
      <sheetName val="Tinh_j+cvi5"/>
      <sheetName val="Tinh_MoP5"/>
      <sheetName val="giai_he_25"/>
      <sheetName val="ct_luong_5"/>
      <sheetName val="Nhap_6T5"/>
      <sheetName val="Ranking_data5"/>
      <sheetName val="GDMN_15"/>
      <sheetName val="May_khau5"/>
      <sheetName val="PXKT6Via_115"/>
      <sheetName val="PXKTLo_Thien_V_14A5"/>
      <sheetName val="V14_phu5"/>
      <sheetName val="Via_16_Lthien5"/>
      <sheetName val="mc_2006_&amp;_094"/>
      <sheetName val="mc_2006_&amp;_57_&amp;_094"/>
      <sheetName val="dongia_(2)4"/>
      <sheetName val="THPDMoi__(2)4"/>
      <sheetName val="t-h_HA_THE4"/>
      <sheetName val="CHITIET_VL-NC-TT_-1p4"/>
      <sheetName val="TONG_HOP_VL-NC_TT4"/>
      <sheetName val="TH_XL4"/>
      <sheetName val="TONGKE3p_4"/>
      <sheetName val="CHITIET_VL-NC-TT-3p4"/>
      <sheetName val="KPVC-BD_4"/>
      <sheetName val="Master_schedule4"/>
      <sheetName val="GDMN_24"/>
      <sheetName val="GDMN_34"/>
      <sheetName val="GDMN_44"/>
      <sheetName val="GDMN_54"/>
      <sheetName val="GDTH_14"/>
      <sheetName val="GDTH_24"/>
      <sheetName val="GDTH_34"/>
      <sheetName val="GDTH_44"/>
      <sheetName val="GDTH_54"/>
      <sheetName val="THCS_14"/>
      <sheetName val="THCS_24"/>
      <sheetName val="THCS_34"/>
      <sheetName val="THCS_44"/>
      <sheetName val="THCS_54"/>
      <sheetName val="THCS_64"/>
      <sheetName val="THPT_14"/>
      <sheetName val="THPT_24"/>
      <sheetName val="THPT_34"/>
      <sheetName val="THPT_44"/>
      <sheetName val="THPT_54"/>
      <sheetName val="THPT_64"/>
      <sheetName val="DH,CD,THCN_14"/>
      <sheetName val="DH,CD,THCN_24"/>
      <sheetName val="DH,CD,THCN_34"/>
      <sheetName val="GDKCQ_14"/>
      <sheetName val="GDKCQ_24"/>
      <sheetName val="_IBASE2_XLSѝTNHNoi5"/>
      <sheetName val="_IBASE2_XLS䁝BC6tT174"/>
      <sheetName val="_IBASE2_XLS}BHXH4"/>
      <sheetName val="_IBASE2_XLS_Tong_hop_Matduong4"/>
      <sheetName val="BTHDT_TBA_4"/>
      <sheetName val="DS_tong4"/>
      <sheetName val="CDSM_(2)4"/>
      <sheetName val="Cost_Center_4"/>
      <sheetName val="Part_data4"/>
      <sheetName val="Vender_Data4"/>
      <sheetName val="lapdap_TB_4"/>
      <sheetName val="Tonf_hop4"/>
      <sheetName val="Ｍss_４Ｒ要員4"/>
      <sheetName val="Du_lieu5"/>
      <sheetName val="IMP_TAX4"/>
      <sheetName val="Dinh_muc_chuan4"/>
      <sheetName val="TH_du_toanð4"/>
      <sheetName val="TH_du_toan 4"/>
      <sheetName val="DS_Protecter4"/>
      <sheetName val="Klukng_phu4"/>
      <sheetName val="CVden_ngoai_TCT_(1)9"/>
      <sheetName val="CV_den_ngoai_TCT_(2)9"/>
      <sheetName val="CV_den_ngoai_TCT_(3)9"/>
      <sheetName val="QDcua_TGD9"/>
      <sheetName val="QD_cua_HDQT9"/>
      <sheetName val="QD_cua_HDQT_(2)9"/>
      <sheetName val="CV_di_ngoai_tong9"/>
      <sheetName val="CV_di_ngoai_tong_(2)9"/>
      <sheetName val="To_trinh9"/>
      <sheetName val="Giao_nhiem_vu9"/>
      <sheetName val="QDcua_TGD_(2)9"/>
      <sheetName val="Thong_tu9"/>
      <sheetName val="CV_di_trong__tong9"/>
      <sheetName val="nghi_dinh-CP9"/>
      <sheetName val="CV_den_trong_tong9"/>
      <sheetName val="GIA_NUOC9"/>
      <sheetName val="GIA_DIEN_THOAI9"/>
      <sheetName val="GIA_DIEN9"/>
      <sheetName val="chiet_tinh_XD9"/>
      <sheetName val="Triet_T9"/>
      <sheetName val="Phan_tich_gia9"/>
      <sheetName val="pHAN_CONG9"/>
      <sheetName val="GIA_XD9"/>
      <sheetName val="lapdat_TB_9"/>
      <sheetName val="TNghiªm_TB_9"/>
      <sheetName val="VËt_liÖu9"/>
      <sheetName val="Lap_®at_®iÖn9"/>
      <sheetName val="TNghiÖm_VL9"/>
      <sheetName val="th_9"/>
      <sheetName val="tien_luong9"/>
      <sheetName val="KHVt_9"/>
      <sheetName val="KHVt_XL9"/>
      <sheetName val="KHVt_XLT49"/>
      <sheetName val="Thep_be9"/>
      <sheetName val="Thep_than9"/>
      <sheetName val="Thep_xa_mu9"/>
      <sheetName val="142201-T1_9"/>
      <sheetName val="142201-T2-th_9"/>
      <sheetName val="142201-T3-th_9"/>
      <sheetName val="142201-T4-th__9"/>
      <sheetName val="_t59"/>
      <sheetName val="t_49"/>
      <sheetName val="_t3_9"/>
      <sheetName val="_TH3319"/>
      <sheetName val="_Minh_ha9"/>
      <sheetName val="_Ha_Tay9"/>
      <sheetName val="_Vinhphuc9"/>
      <sheetName val="_Nbinh9"/>
      <sheetName val="_QVinh9"/>
      <sheetName val="_TW19"/>
      <sheetName val="T_so_thay_doi9"/>
      <sheetName val="b_THchitietDZCT9"/>
      <sheetName val="b_THchitietTBA9"/>
      <sheetName val="Khao_sat9"/>
      <sheetName val="TT_khao_sat9"/>
      <sheetName val="Kluong_phu9"/>
      <sheetName val="Lan_can9"/>
      <sheetName val="Ho_lan9"/>
      <sheetName val="Coc_tieu9"/>
      <sheetName val="Bien_bao9"/>
      <sheetName val="Op_mai_2749"/>
      <sheetName val="Op_mai_2759"/>
      <sheetName val="Op_mai_2769"/>
      <sheetName val="Op_mai_2779"/>
      <sheetName val="Op_mai_2789"/>
      <sheetName val="Op_mai_2799"/>
      <sheetName val="Op_mai_2809"/>
      <sheetName val="Op_mai_2819"/>
      <sheetName val="Op_mai_2829"/>
      <sheetName val="Op_mai_2839"/>
      <sheetName val="Op_mai_2849"/>
      <sheetName val="Op_mai9"/>
      <sheetName val="Km274_-_Km2759"/>
      <sheetName val="Km275_-_Km2769"/>
      <sheetName val="Km276_-_Km2779"/>
      <sheetName val="Km277_-_Km278_9"/>
      <sheetName val="Km278_-_Km2799"/>
      <sheetName val="Km279_-_Km2809"/>
      <sheetName val="Km280_-_Km2819"/>
      <sheetName val="Km281_-_Km2829"/>
      <sheetName val="Km282_-_Km2839"/>
      <sheetName val="Km283_-_Km2849"/>
      <sheetName val="Km284_-_Km2859"/>
      <sheetName val="Tong_hop_Matduong9"/>
      <sheetName val="Cong_D759"/>
      <sheetName val="Cong_D1009"/>
      <sheetName val="Cong_D1509"/>
      <sheetName val="Cong_2D1509"/>
      <sheetName val="Cong_ban_0,7x0,79"/>
      <sheetName val="Cong_ban_0,8x0,89"/>
      <sheetName val="Cong_ban_1x19"/>
      <sheetName val="Cong_ban_1x1,29"/>
      <sheetName val="Cong_ban_1,5x1,59"/>
      <sheetName val="Cong_ban_2x1,59"/>
      <sheetName val="Cong_ban_2x29"/>
      <sheetName val="Tong_hop9"/>
      <sheetName val="Tong_hop_(2)9"/>
      <sheetName val="Cong_cu9"/>
      <sheetName val="Cot_thep9"/>
      <sheetName val="Cong_tron_D759"/>
      <sheetName val="Cong_tron_D1009"/>
      <sheetName val="Cong_tron_D1509"/>
      <sheetName val="Cong_tron_2D1509"/>
      <sheetName val="Cong_ban_1,0x1,09"/>
      <sheetName val="Cong_ban_1,0x1,29"/>
      <sheetName val="Cong_hop_1,5x1,59"/>
      <sheetName val="Cong_hop_2,0x1,59"/>
      <sheetName val="Cong_hop_2,0x2,09"/>
      <sheetName val="CDSL_(2)9"/>
      <sheetName val="TK_1129"/>
      <sheetName val="TK_1319"/>
      <sheetName val="TK_1419"/>
      <sheetName val="TK_1539"/>
      <sheetName val="TK_2119"/>
      <sheetName val="TK_2429"/>
      <sheetName val="TK_3349"/>
      <sheetName val="TK_5119"/>
      <sheetName val="TK_5159"/>
      <sheetName val="TK_9119"/>
      <sheetName val="VtuHaTheSauTBABenThuy1_(2)9"/>
      <sheetName val="Song_trai9"/>
      <sheetName val="Dinh+ha_nha9"/>
      <sheetName val="NG_k9"/>
      <sheetName val="Trich_Ngang9"/>
      <sheetName val="Danh_sach_Rieng9"/>
      <sheetName val="Dia_Diem_Thuc_Tap9"/>
      <sheetName val="De_Tai_Thuc_Tap9"/>
      <sheetName val="thkl_(2)9"/>
      <sheetName val="long_tec9"/>
      <sheetName val="KQKD02-2_(2)9"/>
      <sheetName val="KQKD-2_(2)9"/>
      <sheetName val="KQKD_thu20049"/>
      <sheetName val="T_K_H_T_T59"/>
      <sheetName val="T_K_T79"/>
      <sheetName val="TK_T69"/>
      <sheetName val="T_K_T59"/>
      <sheetName val="Bang_thong_ke_hang_ton9"/>
      <sheetName val="thong_ke_9"/>
      <sheetName val="T_KT049"/>
      <sheetName val="Coc_69"/>
      <sheetName val="Deo_nai9"/>
      <sheetName val="CKD_than9"/>
      <sheetName val="CTT_Thong_nhat9"/>
      <sheetName val="CTT_Nui_beo9"/>
      <sheetName val="CTT_cao_son9"/>
      <sheetName val="CTT_Khe_cham9"/>
      <sheetName val="XNxlva_sxthanKCII9"/>
      <sheetName val="Cam_Y_ut_KC9"/>
      <sheetName val="CTxay_lap_mo_CP9"/>
      <sheetName val="CTdo_luong_GDSP9"/>
      <sheetName val="Dong_bac9"/>
      <sheetName val="Cac_cang_UT_mua_than_Dong_bac9"/>
      <sheetName val="cua_hang_vtu9"/>
      <sheetName val="Khach_hang_le_9"/>
      <sheetName val="nhat_ky_59"/>
      <sheetName val="cac_cong_ty_van_tai9"/>
      <sheetName val="K249_K989"/>
      <sheetName val="K249_K98_(2)9"/>
      <sheetName val="K251_K989"/>
      <sheetName val="K251_SBase9"/>
      <sheetName val="K251_AC9"/>
      <sheetName val="K252_K989"/>
      <sheetName val="K252_SBase9"/>
      <sheetName val="K252_AC9"/>
      <sheetName val="K253_K989"/>
      <sheetName val="K253_Subbase9"/>
      <sheetName val="K253_Base_9"/>
      <sheetName val="K253_SBase9"/>
      <sheetName val="K253_AC9"/>
      <sheetName val="K255_SBase9"/>
      <sheetName val="K259_K989"/>
      <sheetName val="K259_Subbase9"/>
      <sheetName val="K259_Base_9"/>
      <sheetName val="K259_AC9"/>
      <sheetName val="K260_K989"/>
      <sheetName val="K260_Subbase9"/>
      <sheetName val="K260_Base9"/>
      <sheetName val="K260_AC9"/>
      <sheetName val="K261_K989"/>
      <sheetName val="K261_Base9"/>
      <sheetName val="K261_AC9"/>
      <sheetName val="F_ThanhTri9"/>
      <sheetName val="F_Gialam9"/>
      <sheetName val="TH_dam9"/>
      <sheetName val="SX_dam9"/>
      <sheetName val="LD_dam9"/>
      <sheetName val="Bang_gia_VL9"/>
      <sheetName val="Gia_NC9"/>
      <sheetName val="Gia_may9"/>
      <sheetName val="phan_tich_DG9"/>
      <sheetName val="gia_vat_lieu9"/>
      <sheetName val="gia_xe_may9"/>
      <sheetName val="gia_nhan_cong9"/>
      <sheetName val="SCT_Cong_trinh9"/>
      <sheetName val="06-2003_(2)9"/>
      <sheetName val="CDPS_6tc9"/>
      <sheetName val="SCT_Nha_thau9"/>
      <sheetName val="socai2003_(6tc)dp9"/>
      <sheetName val="socai2003_(6tc)9"/>
      <sheetName val="CDPS_6tc_(2)9"/>
      <sheetName val="Dancau-Q_Ninh9"/>
      <sheetName val="BaTrieu-L_son9"/>
      <sheetName val="Don_gia_CPM9"/>
      <sheetName val="Tong_Thieu_HD_cac_CT-20019"/>
      <sheetName val="VL_thieu_HD_-_20019"/>
      <sheetName val="Tong_thieu_HD_cac_CT_-_20029"/>
      <sheetName val="Lan_trai9"/>
      <sheetName val="Van_chuyen9"/>
      <sheetName val="HDong_VC9"/>
      <sheetName val="ThieuHD_nam_20019"/>
      <sheetName val="Bang_TH9"/>
      <sheetName val="Tong_Chinh9"/>
      <sheetName val="Xaylap_9"/>
      <sheetName val="Nhan_cong9"/>
      <sheetName val="giai_thich9"/>
      <sheetName val="DT_-_Ro9"/>
      <sheetName val="TH_-_Ro_9"/>
      <sheetName val="GDT_-_Ro9"/>
      <sheetName val="DT_-_TB9"/>
      <sheetName val="TH_-_TB9"/>
      <sheetName val="GDT_-_TB9"/>
      <sheetName val="DT_-_NT9"/>
      <sheetName val="TH_-_NT9"/>
      <sheetName val="GDT_-_NT9"/>
      <sheetName val="CV_di_trong__dong9"/>
      <sheetName val="Nhap_lieu9"/>
      <sheetName val="Tien_dien8"/>
      <sheetName val="Thue_GTGT8"/>
      <sheetName val="BC_TH_CK_(2)9"/>
      <sheetName val="BC_TH_CK9"/>
      <sheetName val="BC6tT19_food9"/>
      <sheetName val="BC6tT18_-_Food9"/>
      <sheetName val="BCCK_49"/>
      <sheetName val="BCFood-_T169"/>
      <sheetName val="BCFood-_T159"/>
      <sheetName val="BCFood-_T149"/>
      <sheetName val="BCFood-_T139"/>
      <sheetName val="TH_CK29"/>
      <sheetName val="BC6tT52_(3)9"/>
      <sheetName val="BC6tT52_(2)9"/>
      <sheetName val="TCK_129"/>
      <sheetName val="Tong_CK9"/>
      <sheetName val="DOANH_SO9"/>
      <sheetName val="BD-SINH_VIEN9"/>
      <sheetName val="T03_-_039"/>
      <sheetName val="THL_T039"/>
      <sheetName val="TTBC_T039"/>
      <sheetName val="Luong_noi_Bo_-_T39"/>
      <sheetName val="Tong_hop_-_T39"/>
      <sheetName val="Thuong_Quy_39"/>
      <sheetName val="Phu_cap_trach_nhiem9"/>
      <sheetName val="Tay_ninh9"/>
      <sheetName val="A_Duc9"/>
      <sheetName val="[IBASE2_XLSѝTNHNoi9"/>
      <sheetName val="So_sanh9"/>
      <sheetName val="HHVt_9"/>
      <sheetName val="bcth_05-048"/>
      <sheetName val="baocao_05-048"/>
      <sheetName val="ql_(2)8"/>
      <sheetName val="TH_du_toan_9"/>
      <sheetName val="Du_toan_9"/>
      <sheetName val="C_Tinh9"/>
      <sheetName val="Co~g_hop_1,5x1,59"/>
      <sheetName val="_KQTH_quy_hoach_1358"/>
      <sheetName val="Bao_cao_KQTH_quy_hoach_1358"/>
      <sheetName val="Co_quan_TCT9"/>
      <sheetName val="BOT_(PA_chon)9"/>
      <sheetName val="Yaly_&amp;_Ri_Ninh9"/>
      <sheetName val="Thuy_dien_Na_Loi9"/>
      <sheetName val="bang_so_sanh_tong_hop9"/>
      <sheetName val="bang_so_sanh_tong_hop_(ty_le)9"/>
      <sheetName val="thu_nhap_binh_quan_(2)9"/>
      <sheetName val="dang_huong9"/>
      <sheetName val="phuong_an_19"/>
      <sheetName val="phuong_an_1_(2)9"/>
      <sheetName val="phuong_an29"/>
      <sheetName val="tong_hop_BQ9"/>
      <sheetName val="tong_hop_BQ-19"/>
      <sheetName val="phuong_an_chon9"/>
      <sheetName val="tô_rôiDY8"/>
      <sheetName val="Heso_3-2004_(3)8"/>
      <sheetName val="Luong_(2)8"/>
      <sheetName val="heso_T38"/>
      <sheetName val="heso_T48"/>
      <sheetName val="heso_T58"/>
      <sheetName val="Heso_T68"/>
      <sheetName val="Heso_T78"/>
      <sheetName val="Heso_T88"/>
      <sheetName val="Heso_T98"/>
      <sheetName val="Heso_2-20048"/>
      <sheetName val="Heso_3-20048"/>
      <sheetName val="Heso_3-2004_(2)8"/>
      <sheetName val="nhan_su8"/>
      <sheetName val="luong_cty8"/>
      <sheetName val="Thang_48"/>
      <sheetName val="Luu_goc8"/>
      <sheetName val="km22+93_86-km22+121_868"/>
      <sheetName val="km22+177_14-km22+205_648"/>
      <sheetName val="Bang_20-258"/>
      <sheetName val="km22+267_96-km22+283_968"/>
      <sheetName val="km22+304_31-km22+344_318"/>
      <sheetName val="km22+460_92-km22+614_578"/>
      <sheetName val="km22+671_78-km22+713_328"/>
      <sheetName val="_tuanM8"/>
      <sheetName val="CT_038"/>
      <sheetName val="TH_038"/>
      <sheetName val="bang_so_sanh_tong_hop_(_PA_cho8"/>
      <sheetName val="dang_ap_dung8"/>
      <sheetName val="bang_tong_hop_(dang_huong)8"/>
      <sheetName val="Dinh_ha_nha8"/>
      <sheetName val="[IBASE2_XLS}BHXH8"/>
      <sheetName val="[IBASE2_XLS䁝BC6tT178"/>
      <sheetName val="THT_nam_048"/>
      <sheetName val="HD_CTrinh18"/>
      <sheetName val="HD_benA8"/>
      <sheetName val="Theodoi_HD8"/>
      <sheetName val="Theodoi_HD_(2)8"/>
      <sheetName val="_GT_CPhi_tung_dot8"/>
      <sheetName val="chuong_phu8"/>
      <sheetName val="[IBASE2_XLS_Tong_hop_Matduong8"/>
      <sheetName val="THU_T128"/>
      <sheetName val="CHI_T128"/>
      <sheetName val="THU_T118"/>
      <sheetName val="CHI_T118"/>
      <sheetName val="THU_T108"/>
      <sheetName val="CHI_T108"/>
      <sheetName val="THU_T98"/>
      <sheetName val="CHI_T98"/>
      <sheetName val="THU_T88"/>
      <sheetName val="CHI_T88"/>
      <sheetName val="chi_phi_cap_tien8"/>
      <sheetName val="BC§_20018"/>
      <sheetName val="BBC§_20028"/>
      <sheetName val="TSC§_20018"/>
      <sheetName val="TSc®_20028"/>
      <sheetName val="BaTrieu-L_con8"/>
      <sheetName val="EDT_-_Ro8"/>
      <sheetName val="KHVô_XL8"/>
      <sheetName val="TD_khao_sat8"/>
      <sheetName val="THANG7_8"/>
      <sheetName val="THANG_118"/>
      <sheetName val="THANG_128"/>
      <sheetName val="phuong_aL_18"/>
      <sheetName val="Khac_DP8"/>
      <sheetName val="Khoi_than_8"/>
      <sheetName val="TK__TK8"/>
      <sheetName val="Bang_can_doi_8"/>
      <sheetName val="De_Tai_Vhuc_Tap8"/>
      <sheetName val="02_18"/>
      <sheetName val="2_18"/>
      <sheetName val="2_38"/>
      <sheetName val="02_38"/>
      <sheetName val="B_018"/>
      <sheetName val="B_038"/>
      <sheetName val="D_138"/>
      <sheetName val="[IBASE2_XLS?TNHNoi8"/>
      <sheetName val="Tinh_hinh_cat_lang8"/>
      <sheetName val="Tinh_hinh_SX_phu8"/>
      <sheetName val="Tinh_hinh_do_xop8"/>
      <sheetName val="Cong_hop_2,0ࡸ2,07"/>
      <sheetName val="Sat_tron7"/>
      <sheetName val="(9_30)_IP7"/>
      <sheetName val="Cong_tron_D7'7"/>
      <sheetName val="2_747"/>
      <sheetName val="CN-QV_FG7"/>
      <sheetName val="CN-QV_RM7"/>
      <sheetName val="PHAV_R_M7"/>
      <sheetName val="PHAV_F_G7"/>
      <sheetName val="TOA_R_M7"/>
      <sheetName val="TOA_F_G7"/>
      <sheetName val="CVN_R_M7"/>
      <sheetName val="CVN_F_G7"/>
      <sheetName val="DENSO_R_M7"/>
      <sheetName val="DENSO_F_G7"/>
      <sheetName val="SATO_RM7"/>
      <sheetName val="SATO_F_G7"/>
      <sheetName val="Up_to_20025"/>
      <sheetName val="det_VP6"/>
      <sheetName val="det_hn6"/>
      <sheetName val="chi_Hieu6"/>
      <sheetName val="c_thoa6"/>
      <sheetName val="A_thanh_-_DL6"/>
      <sheetName val="A_Tuyen6"/>
      <sheetName val="A_Tien_-laphu6"/>
      <sheetName val="A_Thang-_laphu6"/>
      <sheetName val="A_Dong6"/>
      <sheetName val="27-7_NB6"/>
      <sheetName val="xn_56"/>
      <sheetName val="PKD_X206"/>
      <sheetName val="da_giay_SG6"/>
      <sheetName val="dagiay_XK6"/>
      <sheetName val="DK_Dong_xuan6"/>
      <sheetName val="chu_Ton6"/>
      <sheetName val="minh_tri6"/>
      <sheetName val="viet_huy6"/>
      <sheetName val="thanh_ha6"/>
      <sheetName val="O_Su6"/>
      <sheetName val="A_Ha-DL6"/>
      <sheetName val="Vinh_oanh6"/>
      <sheetName val="chi_Thuy6"/>
      <sheetName val="chu_Hong6"/>
      <sheetName val="thuy-_may6"/>
      <sheetName val="vu_yen6"/>
      <sheetName val="OPERATING_HEAD6"/>
      <sheetName val="31_12_016"/>
      <sheetName val="Tong_hop_xuat_kho_nvl6"/>
      <sheetName val="Xuat_kho6"/>
      <sheetName val="Tong_hop_so_lieu_tai_nhap_kho6"/>
      <sheetName val="tai_nhap_kho6"/>
      <sheetName val="Nhap_kho6"/>
      <sheetName val="Tong_ket_nhap_kho6"/>
      <sheetName val="Tong_ket6"/>
      <sheetName val="cac_ma_can_huy6"/>
      <sheetName val="Hang_hong6"/>
      <sheetName val="Tham_khao6"/>
      <sheetName val="hang_khong_co_packing6"/>
      <sheetName val="VtuHaTheSauTBABenThuy1_Ш2)6"/>
      <sheetName val="K252_K9и6"/>
      <sheetName val="nphuocb_46"/>
      <sheetName val="bcth_05-06"/>
      <sheetName val="ESTI_7"/>
      <sheetName val="THU_T76"/>
      <sheetName val="CHI_T76"/>
      <sheetName val="THU_T66"/>
      <sheetName val="CHI_T66"/>
      <sheetName val="THU_T56"/>
      <sheetName val="CHI_T56"/>
      <sheetName val="THU_T46"/>
      <sheetName val="CHI_T46"/>
      <sheetName val="THU_T36"/>
      <sheetName val="CHI_T36"/>
      <sheetName val="THU_T26"/>
      <sheetName val="CHI_T26"/>
      <sheetName val="THU_T18"/>
      <sheetName val="CHI_T18"/>
      <sheetName val="TB_Grouping6"/>
      <sheetName val="Balance_Sheet6"/>
      <sheetName val="CHITIET_VL-NC6"/>
      <sheetName val="DON_GIA6"/>
      <sheetName val="So_lieu6"/>
      <sheetName val="tt_chu_dong6"/>
      <sheetName val="Tinh_j+cvi6"/>
      <sheetName val="Tinh_MoP6"/>
      <sheetName val="giai_he_26"/>
      <sheetName val="ct_luong_6"/>
      <sheetName val="Nhap_6T6"/>
      <sheetName val="Ranking_data6"/>
      <sheetName val="GDMN_16"/>
      <sheetName val="May_khau6"/>
      <sheetName val="PXKT6Via_116"/>
      <sheetName val="PXKTLo_Thien_V_14A6"/>
      <sheetName val="V14_phu6"/>
      <sheetName val="Via_16_Lthien6"/>
      <sheetName val="mc_2006_&amp;_095"/>
      <sheetName val="mc_2006_&amp;_57_&amp;_095"/>
      <sheetName val="dongia_(2)5"/>
      <sheetName val="THPDMoi__(2)5"/>
      <sheetName val="t-h_HA_THE5"/>
      <sheetName val="CHITIET_VL-NC-TT_-1p5"/>
      <sheetName val="TONG_HOP_VL-NC_TT5"/>
      <sheetName val="TH_XL5"/>
      <sheetName val="TONGKE3p_5"/>
      <sheetName val="CHITIET_VL-NC-TT-3p5"/>
      <sheetName val="KPVC-BD_5"/>
      <sheetName val="Master_schedule5"/>
      <sheetName val="GDMN_25"/>
      <sheetName val="GDMN_35"/>
      <sheetName val="GDMN_45"/>
      <sheetName val="GDMN_55"/>
      <sheetName val="GDTH_15"/>
      <sheetName val="GDTH_25"/>
      <sheetName val="GDTH_35"/>
      <sheetName val="GDTH_45"/>
      <sheetName val="GDTH_55"/>
      <sheetName val="THCS_15"/>
      <sheetName val="THCS_25"/>
      <sheetName val="THCS_35"/>
      <sheetName val="THCS_45"/>
      <sheetName val="THCS_55"/>
      <sheetName val="THCS_65"/>
      <sheetName val="THPT_15"/>
      <sheetName val="THPT_25"/>
      <sheetName val="THPT_35"/>
      <sheetName val="THPT_45"/>
      <sheetName val="THPT_55"/>
      <sheetName val="THPT_65"/>
      <sheetName val="DH,CD,THCN_15"/>
      <sheetName val="DH,CD,THCN_25"/>
      <sheetName val="DH,CD,THCN_35"/>
      <sheetName val="GDKCQ_15"/>
      <sheetName val="GDKCQ_25"/>
      <sheetName val="_IBASE2_XLSѝTNHNoi6"/>
      <sheetName val="_IBASE2_XLS䁝BC6tT175"/>
      <sheetName val="_IBASE2_XLS}BHXH5"/>
      <sheetName val="_IBASE2_XLS_Tong_hop_Matduong5"/>
      <sheetName val="BTHDT_TBA_5"/>
      <sheetName val="DS_tong5"/>
      <sheetName val="CDSM_(2)5"/>
      <sheetName val="Cost_Center_5"/>
      <sheetName val="Part_data5"/>
      <sheetName val="Vender_Data5"/>
      <sheetName val="lapdap_TB_5"/>
      <sheetName val="Tonf_hop5"/>
      <sheetName val="Ｍss_４Ｒ要員5"/>
      <sheetName val="Du_lieu6"/>
      <sheetName val="IMP_TAX5"/>
      <sheetName val="Dinh_muc_chuan5"/>
      <sheetName val="TH_du_toanð5"/>
      <sheetName val="TH_du_toan 5"/>
      <sheetName val="DS_Protecter5"/>
      <sheetName val="Klukng_phu5"/>
      <sheetName val="CVden_ngoai_TCT_(1)10"/>
      <sheetName val="CV_den_ngoai_TCT_(2)10"/>
      <sheetName val="CV_den_ngoai_TCT_(3)10"/>
      <sheetName val="QDcua_TGD10"/>
      <sheetName val="QD_cua_HDQT10"/>
      <sheetName val="QD_cua_HDQT_(2)10"/>
      <sheetName val="CV_di_ngoai_tong10"/>
      <sheetName val="CV_di_ngoai_tong_(2)10"/>
      <sheetName val="To_trinh10"/>
      <sheetName val="Giao_nhiem_vu10"/>
      <sheetName val="QDcua_TGD_(2)10"/>
      <sheetName val="Thong_tu10"/>
      <sheetName val="CV_di_trong__tong10"/>
      <sheetName val="nghi_dinh-CP10"/>
      <sheetName val="CV_den_trong_tong10"/>
      <sheetName val="GIA_NUOC10"/>
      <sheetName val="GIA_DIEN_THOAI10"/>
      <sheetName val="GIA_DIEN10"/>
      <sheetName val="chiet_tinh_XD10"/>
      <sheetName val="Triet_T10"/>
      <sheetName val="Phan_tich_gia10"/>
      <sheetName val="pHAN_CONG10"/>
      <sheetName val="GIA_XD10"/>
      <sheetName val="lapdat_TB_10"/>
      <sheetName val="TNghiªm_TB_10"/>
      <sheetName val="VËt_liÖu10"/>
      <sheetName val="Lap_®at_®iÖn10"/>
      <sheetName val="TNghiÖm_VL10"/>
      <sheetName val="th_10"/>
      <sheetName val="tien_luong10"/>
      <sheetName val="KHVt_10"/>
      <sheetName val="KHVt_XL10"/>
      <sheetName val="KHVt_XLT410"/>
      <sheetName val="Thep_be10"/>
      <sheetName val="Thep_than10"/>
      <sheetName val="Thep_xa_mu10"/>
      <sheetName val="142201-T1_10"/>
      <sheetName val="142201-T2-th_10"/>
      <sheetName val="142201-T3-th_10"/>
      <sheetName val="142201-T4-th__10"/>
      <sheetName val="_t510"/>
      <sheetName val="t_410"/>
      <sheetName val="_t3_10"/>
      <sheetName val="_TH33110"/>
      <sheetName val="_Minh_ha10"/>
      <sheetName val="_Ha_Tay10"/>
      <sheetName val="_Vinhphuc10"/>
      <sheetName val="_Nbinh10"/>
      <sheetName val="_QVinh10"/>
      <sheetName val="_TW110"/>
      <sheetName val="T_so_thay_doi10"/>
      <sheetName val="b_THchitietDZCT10"/>
      <sheetName val="b_THchitietTBA10"/>
      <sheetName val="Khao_sat10"/>
      <sheetName val="TT_khao_sat10"/>
      <sheetName val="Kluong_phu10"/>
      <sheetName val="Lan_can10"/>
      <sheetName val="Ho_lan10"/>
      <sheetName val="Coc_tieu10"/>
      <sheetName val="Bien_bao10"/>
      <sheetName val="Op_mai_27410"/>
      <sheetName val="Op_mai_27510"/>
      <sheetName val="Op_mai_27610"/>
      <sheetName val="Op_mai_27710"/>
      <sheetName val="Op_mai_27810"/>
      <sheetName val="Op_mai_27910"/>
      <sheetName val="Op_mai_28010"/>
      <sheetName val="Op_mai_28110"/>
      <sheetName val="Op_mai_28210"/>
      <sheetName val="Op_mai_28310"/>
      <sheetName val="Op_mai_28410"/>
      <sheetName val="Op_mai10"/>
      <sheetName val="Km274_-_Km27510"/>
      <sheetName val="Km275_-_Km27610"/>
      <sheetName val="Km276_-_Km27710"/>
      <sheetName val="Km277_-_Km278_10"/>
      <sheetName val="Km278_-_Km27910"/>
      <sheetName val="Km279_-_Km28010"/>
      <sheetName val="Km280_-_Km28110"/>
      <sheetName val="Km281_-_Km28210"/>
      <sheetName val="Km282_-_Km28310"/>
      <sheetName val="Km283_-_Km28410"/>
      <sheetName val="Km284_-_Km28510"/>
      <sheetName val="Tong_hop_Matduong10"/>
      <sheetName val="Cong_D7510"/>
      <sheetName val="Cong_D10010"/>
      <sheetName val="Cong_D15010"/>
      <sheetName val="Cong_2D15010"/>
      <sheetName val="Cong_ban_0,7x0,710"/>
      <sheetName val="Cong_ban_0,8x0,810"/>
      <sheetName val="Cong_ban_1x110"/>
      <sheetName val="Cong_ban_1x1,210"/>
      <sheetName val="Cong_ban_1,5x1,510"/>
      <sheetName val="Cong_ban_2x1,510"/>
      <sheetName val="Cong_ban_2x210"/>
      <sheetName val="Tong_hop10"/>
      <sheetName val="Tong_hop_(2)10"/>
      <sheetName val="Cong_cu10"/>
      <sheetName val="Cot_thep10"/>
      <sheetName val="Cong_tron_D7510"/>
      <sheetName val="Cong_tron_D10010"/>
      <sheetName val="Cong_tron_D15010"/>
      <sheetName val="Cong_tron_2D15010"/>
      <sheetName val="Cong_ban_1,0x1,010"/>
      <sheetName val="Cong_ban_1,0x1,210"/>
      <sheetName val="Cong_hop_1,5x1,510"/>
      <sheetName val="Cong_hop_2,0x1,510"/>
      <sheetName val="Cong_hop_2,0x2,010"/>
      <sheetName val="CDSL_(2)10"/>
      <sheetName val="TK_11210"/>
      <sheetName val="TK_13110"/>
      <sheetName val="TK_14110"/>
      <sheetName val="TK_15310"/>
      <sheetName val="TK_21110"/>
      <sheetName val="TK_24210"/>
      <sheetName val="TK_33410"/>
      <sheetName val="TK_51110"/>
      <sheetName val="TK_51510"/>
      <sheetName val="TK_91110"/>
      <sheetName val="VtuHaTheSauTBABenThuy1_(2)10"/>
      <sheetName val="Song_trai10"/>
      <sheetName val="Dinh+ha_nha10"/>
      <sheetName val="NG_k10"/>
      <sheetName val="Trich_Ngang10"/>
      <sheetName val="Danh_sach_Rieng10"/>
      <sheetName val="Dia_Diem_Thuc_Tap10"/>
      <sheetName val="De_Tai_Thuc_Tap10"/>
      <sheetName val="thkl_(2)10"/>
      <sheetName val="long_tec10"/>
      <sheetName val="KQKD02-2_(2)10"/>
      <sheetName val="KQKD-2_(2)10"/>
      <sheetName val="KQKD_thu200410"/>
      <sheetName val="T_K_H_T_T510"/>
      <sheetName val="T_K_T710"/>
      <sheetName val="TK_T610"/>
      <sheetName val="T_K_T510"/>
      <sheetName val="Bang_thong_ke_hang_ton10"/>
      <sheetName val="thong_ke_10"/>
      <sheetName val="T_KT0410"/>
      <sheetName val="Coc_610"/>
      <sheetName val="Deo_nai10"/>
      <sheetName val="CKD_than10"/>
      <sheetName val="CTT_Thong_nhat10"/>
      <sheetName val="CTT_Nui_beo10"/>
      <sheetName val="CTT_cao_son10"/>
      <sheetName val="CTT_Khe_cham10"/>
      <sheetName val="XNxlva_sxthanKCII10"/>
      <sheetName val="Cam_Y_ut_KC10"/>
      <sheetName val="CTxay_lap_mo_CP10"/>
      <sheetName val="CTdo_luong_GDSP10"/>
      <sheetName val="Dong_bac10"/>
      <sheetName val="Cac_cang_UT_mua_than_Dong_bac10"/>
      <sheetName val="cua_hang_vtu10"/>
      <sheetName val="Khach_hang_le_10"/>
      <sheetName val="nhat_ky_510"/>
      <sheetName val="cac_cong_ty_van_tai10"/>
      <sheetName val="K249_K9810"/>
      <sheetName val="K249_K98_(2)10"/>
      <sheetName val="K251_K9810"/>
      <sheetName val="K251_SBase10"/>
      <sheetName val="K251_AC10"/>
      <sheetName val="K252_K9810"/>
      <sheetName val="K252_SBase10"/>
      <sheetName val="K252_AC10"/>
      <sheetName val="K253_K9810"/>
      <sheetName val="K253_Subbase10"/>
      <sheetName val="K253_Base_10"/>
      <sheetName val="K253_SBase10"/>
      <sheetName val="K253_AC10"/>
      <sheetName val="K255_SBase10"/>
      <sheetName val="K259_K9810"/>
      <sheetName val="K259_Subbase10"/>
      <sheetName val="K259_Base_10"/>
      <sheetName val="K259_AC10"/>
      <sheetName val="K260_K9810"/>
      <sheetName val="K260_Subbase10"/>
      <sheetName val="K260_Base10"/>
      <sheetName val="K260_AC10"/>
      <sheetName val="K261_K9810"/>
      <sheetName val="K261_Base10"/>
      <sheetName val="K261_AC10"/>
      <sheetName val="F_ThanhTri10"/>
      <sheetName val="F_Gialam10"/>
      <sheetName val="TH_dam10"/>
      <sheetName val="SX_dam10"/>
      <sheetName val="LD_dam10"/>
      <sheetName val="Bang_gia_VL10"/>
      <sheetName val="Gia_NC10"/>
      <sheetName val="Gia_may10"/>
      <sheetName val="phan_tich_DG10"/>
      <sheetName val="gia_vat_lieu10"/>
      <sheetName val="gia_xe_may10"/>
      <sheetName val="gia_nhan_cong10"/>
      <sheetName val="SCT_Cong_trinh10"/>
      <sheetName val="06-2003_(2)10"/>
      <sheetName val="CDPS_6tc10"/>
      <sheetName val="SCT_Nha_thau10"/>
      <sheetName val="socai2003_(6tc)dp10"/>
      <sheetName val="socai2003_(6tc)10"/>
      <sheetName val="CDPS_6tc_(2)10"/>
      <sheetName val="Dancau-Q_Ninh10"/>
      <sheetName val="BaTrieu-L_son10"/>
      <sheetName val="Don_gia_CPM10"/>
      <sheetName val="Tong_Thieu_HD_cac_CT-200110"/>
      <sheetName val="VL_thieu_HD_-_200110"/>
      <sheetName val="Tong_thieu_HD_cac_CT_-_200210"/>
      <sheetName val="Lan_trai10"/>
      <sheetName val="Van_chuyen10"/>
      <sheetName val="HDong_VC10"/>
      <sheetName val="ThieuHD_nam_200110"/>
      <sheetName val="Bang_TH10"/>
      <sheetName val="Tong_Chinh10"/>
      <sheetName val="Xaylap_10"/>
      <sheetName val="Nhan_cong10"/>
      <sheetName val="giai_thich10"/>
      <sheetName val="DT_-_Ro10"/>
      <sheetName val="TH_-_Ro_10"/>
      <sheetName val="GDT_-_Ro10"/>
      <sheetName val="DT_-_TB10"/>
      <sheetName val="TH_-_TB10"/>
      <sheetName val="GDT_-_TB10"/>
      <sheetName val="DT_-_NT10"/>
      <sheetName val="TH_-_NT10"/>
      <sheetName val="GDT_-_NT10"/>
      <sheetName val="CV_di_trong__dong10"/>
      <sheetName val="Nhap_lieu10"/>
      <sheetName val="Tien_dien9"/>
      <sheetName val="Thue_GTGT9"/>
      <sheetName val="BC_TH_CK_(2)10"/>
      <sheetName val="BC_TH_CK10"/>
      <sheetName val="BC6tT19_food10"/>
      <sheetName val="BC6tT18_-_Food10"/>
      <sheetName val="BCCK_410"/>
      <sheetName val="BCFood-_T1610"/>
      <sheetName val="BCFood-_T1510"/>
      <sheetName val="BCFood-_T1410"/>
      <sheetName val="BCFood-_T1310"/>
      <sheetName val="TH_CK210"/>
      <sheetName val="BC6tT52_(3)10"/>
      <sheetName val="BC6tT52_(2)10"/>
      <sheetName val="TCK_1210"/>
      <sheetName val="Tong_CK10"/>
      <sheetName val="DOANH_SO10"/>
      <sheetName val="BD-SINH_VIEN10"/>
      <sheetName val="T03_-_0310"/>
      <sheetName val="THL_T0310"/>
      <sheetName val="TTBC_T0310"/>
      <sheetName val="Luong_noi_Bo_-_T310"/>
      <sheetName val="Tong_hop_-_T310"/>
      <sheetName val="Thuong_Quy_310"/>
      <sheetName val="Phu_cap_trach_nhiem10"/>
      <sheetName val="Tay_ninh10"/>
      <sheetName val="A_Duc10"/>
      <sheetName val="[IBASE2_XLSѝTNHNoi10"/>
      <sheetName val="So_sanh10"/>
      <sheetName val="HHVt_10"/>
      <sheetName val="bcth_05-049"/>
      <sheetName val="baocao_05-049"/>
      <sheetName val="ql_(2)9"/>
      <sheetName val="TH_du_toan_10"/>
      <sheetName val="Du_toan_10"/>
      <sheetName val="C_Tinh10"/>
      <sheetName val="Co~g_hop_1,5x1,510"/>
      <sheetName val="_KQTH_quy_hoach_1359"/>
      <sheetName val="Bao_cao_KQTH_quy_hoach_1359"/>
      <sheetName val="Co_quan_TCT10"/>
      <sheetName val="BOT_(PA_chon)10"/>
      <sheetName val="Yaly_&amp;_Ri_Ninh10"/>
      <sheetName val="Thuy_dien_Na_Loi10"/>
      <sheetName val="bang_so_sanh_tong_hop10"/>
      <sheetName val="bang_so_sanh_tong_hop_(ty_le)10"/>
      <sheetName val="thu_nhap_binh_quan_(2)10"/>
      <sheetName val="dang_huong10"/>
      <sheetName val="phuong_an_110"/>
      <sheetName val="phuong_an_1_(2)10"/>
      <sheetName val="phuong_an210"/>
      <sheetName val="tong_hop_BQ10"/>
      <sheetName val="tong_hop_BQ-110"/>
      <sheetName val="phuong_an_chon10"/>
      <sheetName val="tô_rôiDY9"/>
      <sheetName val="Heso_3-2004_(3)9"/>
      <sheetName val="Luong_(2)9"/>
      <sheetName val="heso_T39"/>
      <sheetName val="heso_T49"/>
      <sheetName val="heso_T59"/>
      <sheetName val="Heso_T69"/>
      <sheetName val="Heso_T79"/>
      <sheetName val="Heso_T89"/>
      <sheetName val="Heso_T99"/>
      <sheetName val="Heso_2-20049"/>
      <sheetName val="Heso_3-20049"/>
      <sheetName val="Heso_3-2004_(2)9"/>
      <sheetName val="nhan_su9"/>
      <sheetName val="luong_cty9"/>
      <sheetName val="Thang_49"/>
      <sheetName val="Luu_goc9"/>
      <sheetName val="km22+93_86-km22+121_869"/>
      <sheetName val="km22+177_14-km22+205_649"/>
      <sheetName val="Bang_20-259"/>
      <sheetName val="km22+267_96-km22+283_969"/>
      <sheetName val="km22+304_31-km22+344_319"/>
      <sheetName val="km22+460_92-km22+614_579"/>
      <sheetName val="km22+671_78-km22+713_329"/>
      <sheetName val="_tuanM9"/>
      <sheetName val="CT_039"/>
      <sheetName val="TH_039"/>
      <sheetName val="bang_so_sanh_tong_hop_(_PA_cho9"/>
      <sheetName val="dang_ap_dung9"/>
      <sheetName val="bang_tong_hop_(dang_huong)9"/>
      <sheetName val="Dinh_ha_nha9"/>
      <sheetName val="[IBASE2_XLS}BHXH9"/>
      <sheetName val="[IBASE2_XLS䁝BC6tT179"/>
      <sheetName val="THT_nam_049"/>
      <sheetName val="HD_CTrinh19"/>
      <sheetName val="HD_benA9"/>
      <sheetName val="Theodoi_HD9"/>
      <sheetName val="Theodoi_HD_(2)9"/>
      <sheetName val="_GT_CPhi_tung_dot9"/>
      <sheetName val="chuong_phu9"/>
      <sheetName val="[IBASE2_XLS_Tong_hop_Matduong9"/>
      <sheetName val="THU_T129"/>
      <sheetName val="CHI_T129"/>
      <sheetName val="THU_T119"/>
      <sheetName val="CHI_T119"/>
      <sheetName val="THU_T109"/>
      <sheetName val="CHI_T109"/>
      <sheetName val="THU_T99"/>
      <sheetName val="CHI_T99"/>
      <sheetName val="THU_T89"/>
      <sheetName val="CHI_T89"/>
      <sheetName val="chi_phi_cap_tien9"/>
      <sheetName val="BC§_20019"/>
      <sheetName val="BBC§_20029"/>
      <sheetName val="TSC§_20019"/>
      <sheetName val="TSc®_20029"/>
      <sheetName val="BaTrieu-L_con9"/>
      <sheetName val="EDT_-_Ro9"/>
      <sheetName val="KHVô_XL9"/>
      <sheetName val="TD_khao_sat9"/>
      <sheetName val="THANG7_9"/>
      <sheetName val="THANG_119"/>
      <sheetName val="THANG_129"/>
      <sheetName val="phuong_aL_19"/>
      <sheetName val="Khac_DP9"/>
      <sheetName val="Khoi_than_9"/>
      <sheetName val="TK__TK9"/>
      <sheetName val="Bang_can_doi_9"/>
      <sheetName val="De_Tai_Vhuc_Tap9"/>
      <sheetName val="02_19"/>
      <sheetName val="2_19"/>
      <sheetName val="2_39"/>
      <sheetName val="02_39"/>
      <sheetName val="B_019"/>
      <sheetName val="B_039"/>
      <sheetName val="D_139"/>
      <sheetName val="[IBASE2_XLS?TNHNoi9"/>
      <sheetName val="Tinh_hinh_cat_lang9"/>
      <sheetName val="Tinh_hinh_SX_phu9"/>
      <sheetName val="Tinh_hinh_do_xop9"/>
      <sheetName val="Cong_hop_2,0ࡸ2,08"/>
      <sheetName val="Sat_tron8"/>
      <sheetName val="(9_30)_IP8"/>
      <sheetName val="Cong_tron_D7'8"/>
      <sheetName val="2_748"/>
      <sheetName val="CN-QV_FG8"/>
      <sheetName val="CN-QV_RM8"/>
      <sheetName val="PHAV_R_M8"/>
      <sheetName val="PHAV_F_G8"/>
      <sheetName val="TOA_R_M8"/>
      <sheetName val="TOA_F_G8"/>
      <sheetName val="CVN_R_M8"/>
      <sheetName val="CVN_F_G8"/>
      <sheetName val="DENSO_R_M8"/>
      <sheetName val="DENSO_F_G8"/>
      <sheetName val="SATO_RM8"/>
      <sheetName val="SATO_F_G8"/>
      <sheetName val="Up_to_20026"/>
      <sheetName val="det_VP7"/>
      <sheetName val="det_hn7"/>
      <sheetName val="chi_Hieu7"/>
      <sheetName val="c_thoa7"/>
      <sheetName val="A_thanh_-_DL7"/>
      <sheetName val="A_Tuyen7"/>
      <sheetName val="A_Tien_-laphu7"/>
      <sheetName val="A_Thang-_laphu7"/>
      <sheetName val="A_Dong7"/>
      <sheetName val="27-7_NB7"/>
      <sheetName val="xn_57"/>
      <sheetName val="PKD_X207"/>
      <sheetName val="da_giay_SG7"/>
      <sheetName val="dagiay_XK7"/>
      <sheetName val="DK_Dong_xuan7"/>
      <sheetName val="chu_Ton7"/>
      <sheetName val="minh_tri7"/>
      <sheetName val="viet_huy7"/>
      <sheetName val="thanh_ha7"/>
      <sheetName val="O_Su7"/>
      <sheetName val="A_Ha-DL7"/>
      <sheetName val="Vinh_oanh7"/>
      <sheetName val="chi_Thuy7"/>
      <sheetName val="chu_Hong7"/>
      <sheetName val="thuy-_may7"/>
      <sheetName val="vu_yen7"/>
      <sheetName val="OPERATING_HEAD7"/>
      <sheetName val="31_12_017"/>
      <sheetName val="Tong_hop_xuat_kho_nvl7"/>
      <sheetName val="Xuat_kho7"/>
      <sheetName val="Tong_hop_so_lieu_tai_nhap_kho7"/>
      <sheetName val="tai_nhap_kho7"/>
      <sheetName val="Nhap_kho7"/>
      <sheetName val="Tong_ket_nhap_kho7"/>
      <sheetName val="Tong_ket7"/>
      <sheetName val="cac_ma_can_huy7"/>
      <sheetName val="Hang_hong7"/>
      <sheetName val="Tham_khao7"/>
      <sheetName val="hang_khong_co_packing7"/>
      <sheetName val="VtuHaTheSauTBABenThuy1_Ш2)7"/>
      <sheetName val="K252_K9и7"/>
      <sheetName val="nphuocb_47"/>
      <sheetName val="bcth_05-07"/>
      <sheetName val="ESTI_8"/>
      <sheetName val="THU_T77"/>
      <sheetName val="CHI_T77"/>
      <sheetName val="THU_T67"/>
      <sheetName val="CHI_T67"/>
      <sheetName val="THU_T57"/>
      <sheetName val="CHI_T57"/>
      <sheetName val="THU_T47"/>
      <sheetName val="CHI_T47"/>
      <sheetName val="THU_T37"/>
      <sheetName val="CHI_T37"/>
      <sheetName val="THU_T27"/>
      <sheetName val="CHI_T27"/>
      <sheetName val="THU_T19"/>
      <sheetName val="CHI_T19"/>
      <sheetName val="TB_Grouping7"/>
      <sheetName val="Balance_Sheet7"/>
      <sheetName val="CHITIET_VL-NC7"/>
      <sheetName val="DON_GIA7"/>
      <sheetName val="So_lieu7"/>
      <sheetName val="tt_chu_dong7"/>
      <sheetName val="Tinh_j+cvi7"/>
      <sheetName val="Tinh_MoP7"/>
      <sheetName val="giai_he_27"/>
      <sheetName val="ct_luong_7"/>
      <sheetName val="Nhap_6T7"/>
      <sheetName val="Ranking_data7"/>
      <sheetName val="GDMN_17"/>
      <sheetName val="May_khau7"/>
      <sheetName val="PXKT6Via_117"/>
      <sheetName val="PXKTLo_Thien_V_14A7"/>
      <sheetName val="V14_phu7"/>
      <sheetName val="Via_16_Lthien7"/>
      <sheetName val="mc_2006_&amp;_096"/>
      <sheetName val="mc_2006_&amp;_57_&amp;_096"/>
      <sheetName val="dongia_(2)6"/>
      <sheetName val="THPDMoi__(2)6"/>
      <sheetName val="t-h_HA_THE6"/>
      <sheetName val="CHITIET_VL-NC-TT_-1p6"/>
      <sheetName val="TONG_HOP_VL-NC_TT6"/>
      <sheetName val="TH_XL6"/>
      <sheetName val="TONGKE3p_6"/>
      <sheetName val="CHITIET_VL-NC-TT-3p6"/>
      <sheetName val="KPVC-BD_6"/>
      <sheetName val="Master_schedule6"/>
      <sheetName val="GDMN_26"/>
      <sheetName val="GDMN_36"/>
      <sheetName val="GDMN_46"/>
      <sheetName val="GDMN_56"/>
      <sheetName val="GDTH_16"/>
      <sheetName val="GDTH_26"/>
      <sheetName val="GDTH_36"/>
      <sheetName val="GDTH_46"/>
      <sheetName val="GDTH_56"/>
      <sheetName val="THCS_16"/>
      <sheetName val="THCS_26"/>
      <sheetName val="THCS_36"/>
      <sheetName val="THCS_46"/>
      <sheetName val="THCS_56"/>
      <sheetName val="THCS_66"/>
      <sheetName val="THPT_16"/>
      <sheetName val="THPT_26"/>
      <sheetName val="THPT_36"/>
      <sheetName val="THPT_46"/>
      <sheetName val="THPT_56"/>
      <sheetName val="THPT_66"/>
      <sheetName val="DH,CD,THCN_16"/>
      <sheetName val="DH,CD,THCN_26"/>
      <sheetName val="DH,CD,THCN_36"/>
      <sheetName val="GDKCQ_16"/>
      <sheetName val="GDKCQ_26"/>
      <sheetName val="_IBASE2_XLSѝTNHNoi7"/>
      <sheetName val="_IBASE2_XLS䁝BC6tT176"/>
      <sheetName val="_IBASE2_XLS}BHXH6"/>
      <sheetName val="_IBASE2_XLS_Tong_hop_Matduong6"/>
      <sheetName val="BTHDT_TBA_6"/>
      <sheetName val="DS_tong6"/>
      <sheetName val="CDSM_(2)6"/>
      <sheetName val="Cost_Center_6"/>
      <sheetName val="Part_data6"/>
      <sheetName val="Vender_Data6"/>
      <sheetName val="lapdap_TB_6"/>
      <sheetName val="Tonf_hop6"/>
      <sheetName val="Ｍss_４Ｒ要員6"/>
      <sheetName val="Du_lieu7"/>
      <sheetName val="IMP_TAX6"/>
      <sheetName val="Dinh_muc_chuan6"/>
      <sheetName val="TH_du_toanð6"/>
      <sheetName val="TH_du_toan 6"/>
      <sheetName val="DS_Protecter6"/>
      <sheetName val="Klukng_phu6"/>
      <sheetName val="CVden_ngoai_TCT_(1)11"/>
      <sheetName val="CV_den_ngoai_TCT_(2)11"/>
      <sheetName val="CV_den_ngoai_TCT_(3)11"/>
      <sheetName val="QDcua_TGD11"/>
      <sheetName val="QD_cua_HDQT11"/>
      <sheetName val="QD_cua_HDQT_(2)11"/>
      <sheetName val="CV_di_ngoai_tong11"/>
      <sheetName val="CV_di_ngoai_tong_(2)11"/>
      <sheetName val="To_trinh11"/>
      <sheetName val="Giao_nhiem_vu11"/>
      <sheetName val="QDcua_TGD_(2)11"/>
      <sheetName val="Thong_tu11"/>
      <sheetName val="CV_di_trong__tong11"/>
      <sheetName val="nghi_dinh-CP11"/>
      <sheetName val="CV_den_trong_tong11"/>
      <sheetName val="GIA_NUOC11"/>
      <sheetName val="GIA_DIEN_THOAI11"/>
      <sheetName val="GIA_DIEN11"/>
      <sheetName val="chiet_tinh_XD11"/>
      <sheetName val="Triet_T11"/>
      <sheetName val="Phan_tich_gia11"/>
      <sheetName val="pHAN_CONG11"/>
      <sheetName val="GIA_XD11"/>
      <sheetName val="lapdat_TB_11"/>
      <sheetName val="TNghiªm_TB_11"/>
      <sheetName val="VËt_liÖu11"/>
      <sheetName val="Lap_®at_®iÖn11"/>
      <sheetName val="TNghiÖm_VL11"/>
      <sheetName val="th_11"/>
      <sheetName val="tien_luong11"/>
      <sheetName val="KHVt_11"/>
      <sheetName val="KHVt_XL11"/>
      <sheetName val="KHVt_XLT411"/>
      <sheetName val="Thep_be11"/>
      <sheetName val="Thep_than11"/>
      <sheetName val="Thep_xa_mu11"/>
      <sheetName val="142201-T1_11"/>
      <sheetName val="142201-T2-th_11"/>
      <sheetName val="142201-T3-th_11"/>
      <sheetName val="142201-T4-th__11"/>
      <sheetName val="_t511"/>
      <sheetName val="t_411"/>
      <sheetName val="_t3_11"/>
      <sheetName val="_TH33111"/>
      <sheetName val="_Minh_ha11"/>
      <sheetName val="_Ha_Tay11"/>
      <sheetName val="_Vinhphuc11"/>
      <sheetName val="_Nbinh11"/>
      <sheetName val="_QVinh11"/>
      <sheetName val="_TW111"/>
      <sheetName val="T_so_thay_doi11"/>
      <sheetName val="b_THchitietDZCT11"/>
      <sheetName val="b_THchitietTBA11"/>
      <sheetName val="Khao_sat11"/>
      <sheetName val="TT_khao_sat11"/>
      <sheetName val="Kluong_phu11"/>
      <sheetName val="Lan_can11"/>
      <sheetName val="Ho_lan11"/>
      <sheetName val="Coc_tieu11"/>
      <sheetName val="Bien_bao11"/>
      <sheetName val="Op_mai_27411"/>
      <sheetName val="Op_mai_27511"/>
      <sheetName val="Op_mai_27611"/>
      <sheetName val="Op_mai_27711"/>
      <sheetName val="Op_mai_27811"/>
      <sheetName val="Op_mai_27911"/>
      <sheetName val="Op_mai_28011"/>
      <sheetName val="Op_mai_28111"/>
      <sheetName val="Op_mai_28211"/>
      <sheetName val="Op_mai_28311"/>
      <sheetName val="Op_mai_28411"/>
      <sheetName val="Op_mai11"/>
      <sheetName val="Km274_-_Km27511"/>
      <sheetName val="Km275_-_Km27611"/>
      <sheetName val="Km276_-_Km27711"/>
      <sheetName val="Km277_-_Km278_11"/>
      <sheetName val="Km278_-_Km27911"/>
      <sheetName val="Km279_-_Km28011"/>
      <sheetName val="Km280_-_Km28111"/>
      <sheetName val="Km281_-_Km28211"/>
      <sheetName val="Km282_-_Km28311"/>
      <sheetName val="Km283_-_Km28411"/>
      <sheetName val="Km284_-_Km28511"/>
      <sheetName val="Tong_hop_Matduong11"/>
      <sheetName val="Cong_D7511"/>
      <sheetName val="Cong_D10011"/>
      <sheetName val="Cong_D15011"/>
      <sheetName val="Cong_2D15011"/>
      <sheetName val="Cong_ban_0,7x0,711"/>
      <sheetName val="Cong_ban_0,8x0,811"/>
      <sheetName val="Cong_ban_1x111"/>
      <sheetName val="Cong_ban_1x1,211"/>
      <sheetName val="Cong_ban_1,5x1,511"/>
      <sheetName val="Cong_ban_2x1,511"/>
      <sheetName val="Cong_ban_2x211"/>
      <sheetName val="Tong_hop11"/>
      <sheetName val="Tong_hop_(2)11"/>
      <sheetName val="Cong_cu11"/>
      <sheetName val="Cot_thep11"/>
      <sheetName val="Cong_tron_D7511"/>
      <sheetName val="Cong_tron_D10011"/>
      <sheetName val="Cong_tron_D15011"/>
      <sheetName val="Cong_tron_2D15011"/>
      <sheetName val="Cong_ban_1,0x1,011"/>
      <sheetName val="Cong_ban_1,0x1,211"/>
      <sheetName val="Cong_hop_1,5x1,511"/>
      <sheetName val="Cong_hop_2,0x1,511"/>
      <sheetName val="Cong_hop_2,0x2,011"/>
      <sheetName val="CDSL_(2)11"/>
      <sheetName val="TK_11211"/>
      <sheetName val="TK_13111"/>
      <sheetName val="TK_14111"/>
      <sheetName val="TK_15311"/>
      <sheetName val="TK_21111"/>
      <sheetName val="TK_24211"/>
      <sheetName val="TK_33411"/>
      <sheetName val="TK_51111"/>
      <sheetName val="TK_51511"/>
      <sheetName val="TK_91111"/>
      <sheetName val="VtuHaTheSauTBABenThuy1_(2)11"/>
      <sheetName val="Song_trai11"/>
      <sheetName val="Dinh+ha_nha11"/>
      <sheetName val="NG_k11"/>
      <sheetName val="Trich_Ngang11"/>
      <sheetName val="Danh_sach_Rieng11"/>
      <sheetName val="Dia_Diem_Thuc_Tap11"/>
      <sheetName val="De_Tai_Thuc_Tap11"/>
      <sheetName val="thkl_(2)11"/>
      <sheetName val="long_tec11"/>
      <sheetName val="KQKD02-2_(2)11"/>
      <sheetName val="KQKD-2_(2)11"/>
      <sheetName val="KQKD_thu200411"/>
      <sheetName val="T_K_H_T_T511"/>
      <sheetName val="T_K_T711"/>
      <sheetName val="TK_T611"/>
      <sheetName val="T_K_T511"/>
      <sheetName val="Bang_thong_ke_hang_ton11"/>
      <sheetName val="thong_ke_11"/>
      <sheetName val="T_KT0411"/>
      <sheetName val="Coc_611"/>
      <sheetName val="Deo_nai11"/>
      <sheetName val="CKD_than11"/>
      <sheetName val="CTT_Thong_nhat11"/>
      <sheetName val="CTT_Nui_beo11"/>
      <sheetName val="CTT_cao_son11"/>
      <sheetName val="CTT_Khe_cham11"/>
      <sheetName val="XNxlva_sxthanKCII11"/>
      <sheetName val="Cam_Y_ut_KC11"/>
      <sheetName val="CTxay_lap_mo_CP11"/>
      <sheetName val="CTdo_luong_GDSP11"/>
      <sheetName val="Dong_bac11"/>
      <sheetName val="Cac_cang_UT_mua_than_Dong_bac11"/>
      <sheetName val="cua_hang_vtu11"/>
      <sheetName val="Khach_hang_le_11"/>
      <sheetName val="nhat_ky_511"/>
      <sheetName val="cac_cong_ty_van_tai11"/>
      <sheetName val="K249_K9811"/>
      <sheetName val="K249_K98_(2)11"/>
      <sheetName val="K251_K9811"/>
      <sheetName val="K251_SBase11"/>
      <sheetName val="K251_AC11"/>
      <sheetName val="K252_K9811"/>
      <sheetName val="K252_SBase11"/>
      <sheetName val="K252_AC11"/>
      <sheetName val="K253_K9811"/>
      <sheetName val="K253_Subbase11"/>
      <sheetName val="K253_Base_11"/>
      <sheetName val="K253_SBase11"/>
      <sheetName val="K253_AC11"/>
      <sheetName val="K255_SBase11"/>
      <sheetName val="K259_K9811"/>
      <sheetName val="K259_Subbase11"/>
      <sheetName val="K259_Base_11"/>
      <sheetName val="K259_AC11"/>
      <sheetName val="K260_K9811"/>
      <sheetName val="K260_Subbase11"/>
      <sheetName val="K260_Base11"/>
      <sheetName val="K260_AC11"/>
      <sheetName val="K261_K9811"/>
      <sheetName val="K261_Base11"/>
      <sheetName val="K261_AC11"/>
      <sheetName val="F_ThanhTri11"/>
      <sheetName val="F_Gialam11"/>
      <sheetName val="TH_dam11"/>
      <sheetName val="SX_dam11"/>
      <sheetName val="LD_dam11"/>
      <sheetName val="Bang_gia_VL11"/>
      <sheetName val="Gia_NC11"/>
      <sheetName val="Gia_may11"/>
      <sheetName val="phan_tich_DG11"/>
      <sheetName val="gia_vat_lieu11"/>
      <sheetName val="gia_xe_may11"/>
      <sheetName val="gia_nhan_cong11"/>
      <sheetName val="SCT_Cong_trinh11"/>
      <sheetName val="06-2003_(2)11"/>
      <sheetName val="CDPS_6tc11"/>
      <sheetName val="SCT_Nha_thau11"/>
      <sheetName val="socai2003_(6tc)dp11"/>
      <sheetName val="socai2003_(6tc)11"/>
      <sheetName val="CDPS_6tc_(2)11"/>
      <sheetName val="Dancau-Q_Ninh11"/>
      <sheetName val="BaTrieu-L_son11"/>
      <sheetName val="Don_gia_CPM11"/>
      <sheetName val="Tong_Thieu_HD_cac_CT-200111"/>
      <sheetName val="VL_thieu_HD_-_200111"/>
      <sheetName val="Tong_thieu_HD_cac_CT_-_200211"/>
      <sheetName val="Lan_trai11"/>
      <sheetName val="Van_chuyen11"/>
      <sheetName val="HDong_VC11"/>
      <sheetName val="ThieuHD_nam_200111"/>
      <sheetName val="Bang_TH11"/>
      <sheetName val="Tong_Chinh11"/>
      <sheetName val="Xaylap_11"/>
      <sheetName val="Nhan_cong11"/>
      <sheetName val="giai_thich11"/>
      <sheetName val="DT_-_Ro11"/>
      <sheetName val="TH_-_Ro_11"/>
      <sheetName val="GDT_-_Ro11"/>
      <sheetName val="DT_-_TB11"/>
      <sheetName val="TH_-_TB11"/>
      <sheetName val="GDT_-_TB11"/>
      <sheetName val="DT_-_NT11"/>
      <sheetName val="TH_-_NT11"/>
      <sheetName val="GDT_-_NT11"/>
      <sheetName val="CV_di_trong__dong11"/>
      <sheetName val="Nhap_lieu11"/>
      <sheetName val="Tien_dien10"/>
      <sheetName val="Thue_GTGT10"/>
      <sheetName val="BC_TH_CK_(2)11"/>
      <sheetName val="BC_TH_CK11"/>
      <sheetName val="BC6tT19_food11"/>
      <sheetName val="BC6tT18_-_Food11"/>
      <sheetName val="BCCK_411"/>
      <sheetName val="BCFood-_T1611"/>
      <sheetName val="BCFood-_T1511"/>
      <sheetName val="BCFood-_T1411"/>
      <sheetName val="BCFood-_T1311"/>
      <sheetName val="TH_CK211"/>
      <sheetName val="BC6tT52_(3)11"/>
      <sheetName val="BC6tT52_(2)11"/>
      <sheetName val="TCK_1211"/>
      <sheetName val="Tong_CK11"/>
      <sheetName val="DOANH_SO11"/>
      <sheetName val="BD-SINH_VIEN11"/>
      <sheetName val="T03_-_0311"/>
      <sheetName val="THL_T0311"/>
      <sheetName val="TTBC_T0311"/>
      <sheetName val="Luong_noi_Bo_-_T311"/>
      <sheetName val="Tong_hop_-_T311"/>
      <sheetName val="Thuong_Quy_311"/>
      <sheetName val="Phu_cap_trach_nhiem11"/>
      <sheetName val="Tay_ninh11"/>
      <sheetName val="A_Duc11"/>
      <sheetName val="[IBASE2_XLSѝTNHNoi11"/>
      <sheetName val="So_sanh11"/>
      <sheetName val="HHVt_11"/>
      <sheetName val="bcth_05-0410"/>
      <sheetName val="baocao_05-0410"/>
      <sheetName val="ql_(2)10"/>
      <sheetName val="TH_du_toan_11"/>
      <sheetName val="Du_toan_11"/>
      <sheetName val="C_Tinh11"/>
      <sheetName val="Co~g_hop_1,5x1,511"/>
      <sheetName val="_KQTH_quy_hoach_13510"/>
      <sheetName val="Bao_cao_KQTH_quy_hoach_13510"/>
      <sheetName val="Co_quan_TCT11"/>
      <sheetName val="BOT_(PA_chon)11"/>
      <sheetName val="Yaly_&amp;_Ri_Ninh11"/>
      <sheetName val="Thuy_dien_Na_Loi11"/>
      <sheetName val="bang_so_sanh_tong_hop11"/>
      <sheetName val="bang_so_sanh_tong_hop_(ty_le)11"/>
      <sheetName val="thu_nhap_binh_quan_(2)11"/>
      <sheetName val="dang_huong11"/>
      <sheetName val="phuong_an_111"/>
      <sheetName val="phuong_an_1_(2)11"/>
      <sheetName val="phuong_an211"/>
      <sheetName val="tong_hop_BQ11"/>
      <sheetName val="tong_hop_BQ-111"/>
      <sheetName val="phuong_an_chon11"/>
      <sheetName val="tô_rôiDY10"/>
      <sheetName val="Heso_3-2004_(3)10"/>
      <sheetName val="Luong_(2)10"/>
      <sheetName val="heso_T310"/>
      <sheetName val="heso_T410"/>
      <sheetName val="heso_T510"/>
      <sheetName val="Heso_T610"/>
      <sheetName val="Heso_T710"/>
      <sheetName val="Heso_T810"/>
      <sheetName val="Heso_T910"/>
      <sheetName val="Heso_2-200410"/>
      <sheetName val="Heso_3-200410"/>
      <sheetName val="Heso_3-2004_(2)10"/>
      <sheetName val="nhan_su10"/>
      <sheetName val="luong_cty10"/>
      <sheetName val="Thang_410"/>
      <sheetName val="Luu_goc10"/>
      <sheetName val="km22+93_86-km22+121_8610"/>
      <sheetName val="km22+177_14-km22+205_6410"/>
      <sheetName val="Bang_20-2510"/>
      <sheetName val="km22+267_96-km22+283_9610"/>
      <sheetName val="km22+304_31-km22+344_3110"/>
      <sheetName val="km22+460_92-km22+614_5710"/>
      <sheetName val="km22+671_78-km22+713_3210"/>
      <sheetName val="_tuanM10"/>
      <sheetName val="CT_0310"/>
      <sheetName val="TH_0310"/>
      <sheetName val="bang_so_sanh_tong_hop_(_PA_ch10"/>
      <sheetName val="dang_ap_dung10"/>
      <sheetName val="bang_tong_hop_(dang_huong)10"/>
      <sheetName val="Dinh_ha_nha10"/>
      <sheetName val="[IBASE2_XLS}BHXH10"/>
      <sheetName val="[IBASE2_XLS䁝BC6tT1710"/>
      <sheetName val="THT_nam_0410"/>
      <sheetName val="HD_CTrinh110"/>
      <sheetName val="HD_benA10"/>
      <sheetName val="Theodoi_HD10"/>
      <sheetName val="Theodoi_HD_(2)10"/>
      <sheetName val="_GT_CPhi_tung_dot10"/>
      <sheetName val="chuong_phu10"/>
      <sheetName val="[IBASE2_XLS_Tong_hop_Matduong10"/>
      <sheetName val="THU_T1210"/>
      <sheetName val="CHI_T1210"/>
      <sheetName val="THU_T1110"/>
      <sheetName val="CHI_T1110"/>
      <sheetName val="THU_T1010"/>
      <sheetName val="CHI_T1010"/>
      <sheetName val="THU_T910"/>
      <sheetName val="CHI_T910"/>
      <sheetName val="THU_T810"/>
      <sheetName val="CHI_T810"/>
      <sheetName val="chi_phi_cap_tien10"/>
      <sheetName val="BC§_200110"/>
      <sheetName val="BBC§_200210"/>
      <sheetName val="TSC§_200110"/>
      <sheetName val="TSc®_200210"/>
      <sheetName val="BaTrieu-L_con10"/>
      <sheetName val="EDT_-_Ro10"/>
      <sheetName val="KHVô_XL10"/>
      <sheetName val="TD_khao_sat10"/>
      <sheetName val="THANG7_10"/>
      <sheetName val="THANG_1110"/>
      <sheetName val="THANG_1210"/>
      <sheetName val="phuong_aL_110"/>
      <sheetName val="Khac_DP10"/>
      <sheetName val="Khoi_than_10"/>
      <sheetName val="TK__TK10"/>
      <sheetName val="Bang_can_doi_10"/>
      <sheetName val="De_Tai_Vhuc_Tap10"/>
      <sheetName val="02_110"/>
      <sheetName val="2_110"/>
      <sheetName val="2_310"/>
      <sheetName val="02_310"/>
      <sheetName val="B_0110"/>
      <sheetName val="B_0310"/>
      <sheetName val="D_1310"/>
      <sheetName val="[IBASE2_XLS?TNHNoi10"/>
      <sheetName val="Tinh_hinh_cat_lang10"/>
      <sheetName val="Tinh_hinh_SX_phu10"/>
      <sheetName val="Tinh_hinh_do_xop10"/>
      <sheetName val="Cong_hop_2,0ࡸ2,09"/>
      <sheetName val="Sat_tron9"/>
      <sheetName val="(9_30)_IP9"/>
      <sheetName val="Cong_tron_D7'9"/>
      <sheetName val="2_749"/>
      <sheetName val="CN-QV_FG9"/>
      <sheetName val="CN-QV_RM9"/>
      <sheetName val="PHAV_R_M9"/>
      <sheetName val="PHAV_F_G9"/>
      <sheetName val="TOA_R_M9"/>
      <sheetName val="TOA_F_G9"/>
      <sheetName val="CVN_R_M9"/>
      <sheetName val="CVN_F_G9"/>
      <sheetName val="DENSO_R_M9"/>
      <sheetName val="DENSO_F_G9"/>
      <sheetName val="SATO_RM9"/>
      <sheetName val="SATO_F_G9"/>
      <sheetName val="Up_to_20027"/>
      <sheetName val="det_VP8"/>
      <sheetName val="det_hn8"/>
      <sheetName val="chi_Hieu8"/>
      <sheetName val="c_thoa8"/>
      <sheetName val="A_thanh_-_DL8"/>
      <sheetName val="A_Tuyen8"/>
      <sheetName val="A_Tien_-laphu8"/>
      <sheetName val="A_Thang-_laphu8"/>
      <sheetName val="A_Dong8"/>
      <sheetName val="27-7_NB8"/>
      <sheetName val="xn_58"/>
      <sheetName val="PKD_X208"/>
      <sheetName val="da_giay_SG8"/>
      <sheetName val="dagiay_XK8"/>
      <sheetName val="DK_Dong_xuan8"/>
      <sheetName val="chu_Ton8"/>
      <sheetName val="minh_tri8"/>
      <sheetName val="viet_huy8"/>
      <sheetName val="thanh_ha8"/>
      <sheetName val="O_Su8"/>
      <sheetName val="A_Ha-DL8"/>
      <sheetName val="Vinh_oanh8"/>
      <sheetName val="chi_Thuy8"/>
      <sheetName val="chu_Hong8"/>
      <sheetName val="thuy-_may8"/>
      <sheetName val="vu_yen8"/>
      <sheetName val="OPERATING_HEAD8"/>
      <sheetName val="31_12_018"/>
      <sheetName val="Tong_hop_xuat_kho_nvl8"/>
      <sheetName val="Xuat_kho8"/>
      <sheetName val="Tong_hop_so_lieu_tai_nhap_kho8"/>
      <sheetName val="tai_nhap_kho8"/>
      <sheetName val="Nhap_kho8"/>
      <sheetName val="Tong_ket_nhap_kho8"/>
      <sheetName val="Tong_ket8"/>
      <sheetName val="cac_ma_can_huy8"/>
      <sheetName val="Hang_hong8"/>
      <sheetName val="Tham_khao8"/>
      <sheetName val="hang_khong_co_packing8"/>
      <sheetName val="VtuHaTheSauTBABenThuy1_Ш2)8"/>
      <sheetName val="K252_K9и8"/>
      <sheetName val="nphuocb_48"/>
      <sheetName val="bcth_05-08"/>
      <sheetName val="ESTI_9"/>
      <sheetName val="THU_T78"/>
      <sheetName val="CHI_T78"/>
      <sheetName val="THU_T68"/>
      <sheetName val="CHI_T68"/>
      <sheetName val="THU_T58"/>
      <sheetName val="CHI_T58"/>
      <sheetName val="THU_T48"/>
      <sheetName val="CHI_T48"/>
      <sheetName val="THU_T38"/>
      <sheetName val="CHI_T38"/>
      <sheetName val="THU_T28"/>
      <sheetName val="CHI_T28"/>
      <sheetName val="THU_T110"/>
      <sheetName val="CHI_T110"/>
      <sheetName val="TB_Grouping8"/>
      <sheetName val="Balance_Sheet8"/>
      <sheetName val="CHITIET_VL-NC8"/>
      <sheetName val="DON_GIA8"/>
      <sheetName val="So_lieu8"/>
      <sheetName val="tt_chu_dong8"/>
      <sheetName val="Tinh_j+cvi8"/>
      <sheetName val="Tinh_MoP8"/>
      <sheetName val="giai_he_28"/>
      <sheetName val="ct_luong_8"/>
      <sheetName val="Nhap_6T8"/>
      <sheetName val="Ranking_data8"/>
      <sheetName val="GDMN_18"/>
      <sheetName val="May_khau8"/>
      <sheetName val="PXKT6Via_118"/>
      <sheetName val="PXKTLo_Thien_V_14A8"/>
      <sheetName val="V14_phu8"/>
      <sheetName val="Via_16_Lthien8"/>
      <sheetName val="mc_2006_&amp;_097"/>
      <sheetName val="mc_2006_&amp;_57_&amp;_097"/>
      <sheetName val="dongia_(2)7"/>
      <sheetName val="THPDMoi__(2)7"/>
      <sheetName val="t-h_HA_THE7"/>
      <sheetName val="CHITIET_VL-NC-TT_-1p7"/>
      <sheetName val="TONG_HOP_VL-NC_TT7"/>
      <sheetName val="TH_XL7"/>
      <sheetName val="TONGKE3p_7"/>
      <sheetName val="CHITIET_VL-NC-TT-3p7"/>
      <sheetName val="KPVC-BD_7"/>
      <sheetName val="Master_schedule7"/>
      <sheetName val="GDMN_27"/>
      <sheetName val="GDMN_37"/>
      <sheetName val="GDMN_47"/>
      <sheetName val="GDMN_57"/>
      <sheetName val="GDTH_17"/>
      <sheetName val="GDTH_27"/>
      <sheetName val="GDTH_37"/>
      <sheetName val="GDTH_47"/>
      <sheetName val="GDTH_57"/>
      <sheetName val="THCS_17"/>
      <sheetName val="THCS_27"/>
      <sheetName val="THCS_37"/>
      <sheetName val="THCS_47"/>
      <sheetName val="THCS_57"/>
      <sheetName val="THCS_67"/>
      <sheetName val="THPT_17"/>
      <sheetName val="THPT_27"/>
      <sheetName val="THPT_37"/>
      <sheetName val="THPT_47"/>
      <sheetName val="THPT_57"/>
      <sheetName val="THPT_67"/>
      <sheetName val="DH,CD,THCN_17"/>
      <sheetName val="DH,CD,THCN_27"/>
      <sheetName val="DH,CD,THCN_37"/>
      <sheetName val="GDKCQ_17"/>
      <sheetName val="GDKCQ_27"/>
      <sheetName val="_IBASE2_XLSѝTNHNoi8"/>
      <sheetName val="_IBASE2_XLS䁝BC6tT177"/>
      <sheetName val="_IBASE2_XLS}BHXH7"/>
      <sheetName val="_IBASE2_XLS_Tong_hop_Matduong7"/>
      <sheetName val="BTHDT_TBA_7"/>
      <sheetName val="DS_tong7"/>
      <sheetName val="CDSM_(2)7"/>
      <sheetName val="Cost_Center_7"/>
      <sheetName val="Part_data7"/>
      <sheetName val="Vender_Data7"/>
      <sheetName val="lapdap_TB_7"/>
      <sheetName val="Tonf_hop7"/>
      <sheetName val="Ｍss_４Ｒ要員7"/>
      <sheetName val="Du_lieu8"/>
      <sheetName val="IMP_TAX7"/>
      <sheetName val="Dinh_muc_chuan7"/>
      <sheetName val="TH_du_toanð7"/>
      <sheetName val="TH_du_toan 7"/>
      <sheetName val="DS_Protecter7"/>
      <sheetName val="Klukng_phu7"/>
      <sheetName val="CVden_ngoai_TCT_(1)12"/>
      <sheetName val="CV_den_ngoai_TCT_(2)12"/>
      <sheetName val="CV_den_ngoai_TCT_(3)12"/>
      <sheetName val="QDcua_TGD12"/>
      <sheetName val="QD_cua_HDQT12"/>
      <sheetName val="QD_cua_HDQT_(2)12"/>
      <sheetName val="CV_di_ngoai_tong12"/>
      <sheetName val="CV_di_ngoai_tong_(2)12"/>
      <sheetName val="To_trinh12"/>
      <sheetName val="Giao_nhiem_vu12"/>
      <sheetName val="QDcua_TGD_(2)12"/>
      <sheetName val="Thong_tu12"/>
      <sheetName val="CV_di_trong__tong12"/>
      <sheetName val="nghi_dinh-CP12"/>
      <sheetName val="CV_den_trong_tong12"/>
      <sheetName val="GIA_NUOC12"/>
      <sheetName val="GIA_DIEN_THOAI12"/>
      <sheetName val="GIA_DIEN12"/>
      <sheetName val="chiet_tinh_XD12"/>
      <sheetName val="Triet_T12"/>
      <sheetName val="Phan_tich_gia12"/>
      <sheetName val="pHAN_CONG12"/>
      <sheetName val="GIA_XD12"/>
      <sheetName val="lapdat_TB_12"/>
      <sheetName val="TNghiªm_TB_12"/>
      <sheetName val="VËt_liÖu12"/>
      <sheetName val="Lap_®at_®iÖn12"/>
      <sheetName val="TNghiÖm_VL12"/>
      <sheetName val="th_12"/>
      <sheetName val="tien_luong12"/>
      <sheetName val="KHVt_12"/>
      <sheetName val="KHVt_XL12"/>
      <sheetName val="KHVt_XLT412"/>
      <sheetName val="Thep_be12"/>
      <sheetName val="Thep_than12"/>
      <sheetName val="Thep_xa_mu12"/>
      <sheetName val="142201-T1_12"/>
      <sheetName val="142201-T2-th_12"/>
      <sheetName val="142201-T3-th_12"/>
      <sheetName val="142201-T4-th__12"/>
      <sheetName val="_t512"/>
      <sheetName val="t_412"/>
      <sheetName val="_t3_12"/>
      <sheetName val="_TH33112"/>
      <sheetName val="_Minh_ha12"/>
      <sheetName val="_Ha_Tay12"/>
      <sheetName val="_Vinhphuc12"/>
      <sheetName val="_Nbinh12"/>
      <sheetName val="_QVinh12"/>
      <sheetName val="_TW112"/>
      <sheetName val="T_so_thay_doi12"/>
      <sheetName val="b_THchitietDZCT12"/>
      <sheetName val="b_THchitietTBA12"/>
      <sheetName val="Khao_sat12"/>
      <sheetName val="TT_khao_sat12"/>
      <sheetName val="Kluong_phu12"/>
      <sheetName val="Lan_can12"/>
      <sheetName val="Ho_lan12"/>
      <sheetName val="Coc_tieu12"/>
      <sheetName val="Bien_bao12"/>
      <sheetName val="Op_mai_27412"/>
      <sheetName val="Op_mai_27512"/>
      <sheetName val="Op_mai_27612"/>
      <sheetName val="Op_mai_27712"/>
      <sheetName val="Op_mai_27812"/>
      <sheetName val="Op_mai_27912"/>
      <sheetName val="Op_mai_28012"/>
      <sheetName val="Op_mai_28112"/>
      <sheetName val="Op_mai_28212"/>
      <sheetName val="Op_mai_28312"/>
      <sheetName val="Op_mai_28412"/>
      <sheetName val="Op_mai12"/>
      <sheetName val="Km274_-_Km27512"/>
      <sheetName val="Km275_-_Km27612"/>
      <sheetName val="Km276_-_Km27712"/>
      <sheetName val="Km277_-_Km278_12"/>
      <sheetName val="Km278_-_Km27912"/>
      <sheetName val="Km279_-_Km28012"/>
      <sheetName val="Km280_-_Km28112"/>
      <sheetName val="Km281_-_Km28212"/>
      <sheetName val="Km282_-_Km28312"/>
      <sheetName val="Km283_-_Km28412"/>
      <sheetName val="Km284_-_Km28512"/>
      <sheetName val="Tong_hop_Matduong12"/>
      <sheetName val="Cong_D7512"/>
      <sheetName val="Cong_D10012"/>
      <sheetName val="Cong_D15012"/>
      <sheetName val="Cong_2D15012"/>
      <sheetName val="Cong_ban_0,7x0,712"/>
      <sheetName val="Cong_ban_0,8x0,812"/>
      <sheetName val="Cong_ban_1x112"/>
      <sheetName val="Cong_ban_1x1,212"/>
      <sheetName val="Cong_ban_1,5x1,512"/>
      <sheetName val="Cong_ban_2x1,512"/>
      <sheetName val="Cong_ban_2x212"/>
      <sheetName val="Tong_hop12"/>
      <sheetName val="Tong_hop_(2)12"/>
      <sheetName val="Cong_cu12"/>
      <sheetName val="Cot_thep12"/>
      <sheetName val="Cong_tron_D7512"/>
      <sheetName val="Cong_tron_D10012"/>
      <sheetName val="Cong_tron_D15012"/>
      <sheetName val="Cong_tron_2D15012"/>
      <sheetName val="Cong_ban_1,0x1,012"/>
      <sheetName val="Cong_ban_1,0x1,212"/>
      <sheetName val="Cong_hop_1,5x1,512"/>
      <sheetName val="Cong_hop_2,0x1,512"/>
      <sheetName val="Cong_hop_2,0x2,012"/>
      <sheetName val="CDSL_(2)12"/>
      <sheetName val="TK_11212"/>
      <sheetName val="TK_13112"/>
      <sheetName val="TK_14112"/>
      <sheetName val="TK_15312"/>
      <sheetName val="TK_21112"/>
      <sheetName val="TK_24212"/>
      <sheetName val="TK_33412"/>
      <sheetName val="TK_51112"/>
      <sheetName val="TK_51512"/>
      <sheetName val="TK_91112"/>
      <sheetName val="VtuHaTheSauTBABenThuy1_(2)12"/>
      <sheetName val="Song_trai12"/>
      <sheetName val="Dinh+ha_nha12"/>
      <sheetName val="NG_k12"/>
      <sheetName val="Trich_Ngang12"/>
      <sheetName val="Danh_sach_Rieng12"/>
      <sheetName val="Dia_Diem_Thuc_Tap12"/>
      <sheetName val="De_Tai_Thuc_Tap12"/>
      <sheetName val="thkl_(2)12"/>
      <sheetName val="long_tec12"/>
      <sheetName val="KQKD02-2_(2)12"/>
      <sheetName val="KQKD-2_(2)12"/>
      <sheetName val="KQKD_thu200412"/>
      <sheetName val="T_K_H_T_T512"/>
      <sheetName val="T_K_T712"/>
      <sheetName val="TK_T612"/>
      <sheetName val="T_K_T512"/>
      <sheetName val="Bang_thong_ke_hang_ton12"/>
      <sheetName val="thong_ke_12"/>
      <sheetName val="T_KT0412"/>
      <sheetName val="Coc_612"/>
      <sheetName val="Deo_nai12"/>
      <sheetName val="CKD_than12"/>
      <sheetName val="CTT_Thong_nhat12"/>
      <sheetName val="CTT_Nui_beo12"/>
      <sheetName val="CTT_cao_son12"/>
      <sheetName val="CTT_Khe_cham12"/>
      <sheetName val="XNxlva_sxthanKCII12"/>
      <sheetName val="Cam_Y_ut_KC12"/>
      <sheetName val="CTxay_lap_mo_CP12"/>
      <sheetName val="CTdo_luong_GDSP12"/>
      <sheetName val="Dong_bac12"/>
      <sheetName val="Cac_cang_UT_mua_than_Dong_bac12"/>
      <sheetName val="cua_hang_vtu12"/>
      <sheetName val="Khach_hang_le_12"/>
      <sheetName val="nhat_ky_512"/>
      <sheetName val="cac_cong_ty_van_tai12"/>
      <sheetName val="K249_K9812"/>
      <sheetName val="K249_K98_(2)12"/>
      <sheetName val="K251_K9812"/>
      <sheetName val="K251_SBase12"/>
      <sheetName val="K251_AC12"/>
      <sheetName val="K252_K9812"/>
      <sheetName val="K252_SBase12"/>
      <sheetName val="K252_AC12"/>
      <sheetName val="K253_K9812"/>
      <sheetName val="K253_Subbase12"/>
      <sheetName val="K253_Base_12"/>
      <sheetName val="K253_SBase12"/>
      <sheetName val="K253_AC12"/>
      <sheetName val="K255_SBase12"/>
      <sheetName val="K259_K9812"/>
      <sheetName val="K259_Subbase12"/>
      <sheetName val="K259_Base_12"/>
      <sheetName val="K259_AC12"/>
      <sheetName val="K260_K9812"/>
      <sheetName val="K260_Subbase12"/>
      <sheetName val="K260_Base12"/>
      <sheetName val="K260_AC12"/>
      <sheetName val="K261_K9812"/>
      <sheetName val="K261_Base12"/>
      <sheetName val="K261_AC12"/>
      <sheetName val="F_ThanhTri12"/>
      <sheetName val="F_Gialam12"/>
      <sheetName val="TH_dam12"/>
      <sheetName val="SX_dam12"/>
      <sheetName val="LD_dam12"/>
      <sheetName val="Bang_gia_VL12"/>
      <sheetName val="Gia_NC12"/>
      <sheetName val="Gia_may12"/>
      <sheetName val="phan_tich_DG12"/>
      <sheetName val="gia_vat_lieu12"/>
      <sheetName val="gia_xe_may12"/>
      <sheetName val="gia_nhan_cong12"/>
      <sheetName val="SCT_Cong_trinh12"/>
      <sheetName val="06-2003_(2)12"/>
      <sheetName val="CDPS_6tc12"/>
      <sheetName val="SCT_Nha_thau12"/>
      <sheetName val="socai2003_(6tc)dp12"/>
      <sheetName val="socai2003_(6tc)12"/>
      <sheetName val="CDPS_6tc_(2)12"/>
      <sheetName val="Dancau-Q_Ninh12"/>
      <sheetName val="BaTrieu-L_son12"/>
      <sheetName val="Don_gia_CPM12"/>
      <sheetName val="Tong_Thieu_HD_cac_CT-200112"/>
      <sheetName val="VL_thieu_HD_-_200112"/>
      <sheetName val="Tong_thieu_HD_cac_CT_-_200212"/>
      <sheetName val="Lan_trai12"/>
      <sheetName val="Van_chuyen12"/>
      <sheetName val="HDong_VC12"/>
      <sheetName val="ThieuHD_nam_200112"/>
      <sheetName val="Bang_TH12"/>
      <sheetName val="Tong_Chinh12"/>
      <sheetName val="Xaylap_12"/>
      <sheetName val="Nhan_cong12"/>
      <sheetName val="giai_thich12"/>
      <sheetName val="DT_-_Ro12"/>
      <sheetName val="TH_-_Ro_12"/>
      <sheetName val="GDT_-_Ro12"/>
      <sheetName val="DT_-_TB12"/>
      <sheetName val="TH_-_TB12"/>
      <sheetName val="GDT_-_TB12"/>
      <sheetName val="DT_-_NT12"/>
      <sheetName val="TH_-_NT12"/>
      <sheetName val="GDT_-_NT12"/>
      <sheetName val="CV_di_trong__dong12"/>
      <sheetName val="Nhap_lieu12"/>
      <sheetName val="Tien_dien11"/>
      <sheetName val="Thue_GTGT11"/>
      <sheetName val="BC_TH_CK_(2)12"/>
      <sheetName val="BC_TH_CK12"/>
      <sheetName val="BC6tT19_food12"/>
      <sheetName val="BC6tT18_-_Food12"/>
      <sheetName val="BCCK_412"/>
      <sheetName val="BCFood-_T1612"/>
      <sheetName val="BCFood-_T1512"/>
      <sheetName val="BCFood-_T1412"/>
      <sheetName val="BCFood-_T1312"/>
      <sheetName val="TH_CK212"/>
      <sheetName val="BC6tT52_(3)12"/>
      <sheetName val="BC6tT52_(2)12"/>
      <sheetName val="TCK_1212"/>
      <sheetName val="Tong_CK12"/>
      <sheetName val="DOANH_SO12"/>
      <sheetName val="BD-SINH_VIEN12"/>
      <sheetName val="T03_-_0312"/>
      <sheetName val="THL_T0312"/>
      <sheetName val="TTBC_T0312"/>
      <sheetName val="Luong_noi_Bo_-_T312"/>
      <sheetName val="Tong_hop_-_T312"/>
      <sheetName val="Thuong_Quy_312"/>
      <sheetName val="Phu_cap_trach_nhiem12"/>
      <sheetName val="Tay_ninh12"/>
      <sheetName val="A_Duc12"/>
      <sheetName val="[IBASE2_XLSѝTNHNoi12"/>
      <sheetName val="So_sanh12"/>
      <sheetName val="HHVt_12"/>
      <sheetName val="bcth_05-0411"/>
      <sheetName val="baocao_05-0411"/>
      <sheetName val="ql_(2)11"/>
      <sheetName val="TH_du_toan_12"/>
      <sheetName val="Du_toan_12"/>
      <sheetName val="C_Tinh12"/>
      <sheetName val="Co~g_hop_1,5x1,512"/>
      <sheetName val="_KQTH_quy_hoach_13511"/>
      <sheetName val="Bao_cao_KQTH_quy_hoach_13511"/>
      <sheetName val="Co_quan_TCT12"/>
      <sheetName val="BOT_(PA_chon)12"/>
      <sheetName val="Yaly_&amp;_Ri_Ninh12"/>
      <sheetName val="Thuy_dien_Na_Loi12"/>
      <sheetName val="bang_so_sanh_tong_hop12"/>
      <sheetName val="bang_so_sanh_tong_hop_(ty_le)12"/>
      <sheetName val="thu_nhap_binh_quan_(2)12"/>
      <sheetName val="dang_huong12"/>
      <sheetName val="phuong_an_112"/>
      <sheetName val="phuong_an_1_(2)12"/>
      <sheetName val="phuong_an212"/>
      <sheetName val="tong_hop_BQ12"/>
      <sheetName val="tong_hop_BQ-112"/>
      <sheetName val="phuong_an_chon12"/>
      <sheetName val="tô_rôiDY11"/>
      <sheetName val="Heso_3-2004_(3)11"/>
      <sheetName val="Luong_(2)11"/>
      <sheetName val="heso_T311"/>
      <sheetName val="heso_T411"/>
      <sheetName val="heso_T511"/>
      <sheetName val="Heso_T611"/>
      <sheetName val="Heso_T711"/>
      <sheetName val="Heso_T811"/>
      <sheetName val="Heso_T911"/>
      <sheetName val="Heso_2-200411"/>
      <sheetName val="Heso_3-200411"/>
      <sheetName val="Heso_3-2004_(2)11"/>
      <sheetName val="nhan_su11"/>
      <sheetName val="luong_cty11"/>
      <sheetName val="Thang_411"/>
      <sheetName val="Luu_goc11"/>
      <sheetName val="km22+93_86-km22+121_8611"/>
      <sheetName val="km22+177_14-km22+205_6411"/>
      <sheetName val="Bang_20-2511"/>
      <sheetName val="km22+267_96-km22+283_9611"/>
      <sheetName val="km22+304_31-km22+344_3111"/>
      <sheetName val="km22+460_92-km22+614_5711"/>
      <sheetName val="km22+671_78-km22+713_3211"/>
      <sheetName val="_tuanM11"/>
      <sheetName val="CT_0311"/>
      <sheetName val="TH_0311"/>
      <sheetName val="bang_so_sanh_tong_hop_(_PA_ch11"/>
      <sheetName val="dang_ap_dung11"/>
      <sheetName val="bang_tong_hop_(dang_huong)11"/>
      <sheetName val="Dinh_ha_nha11"/>
      <sheetName val="[IBASE2_XLS}BHXH11"/>
      <sheetName val="[IBASE2_XLS䁝BC6tT1711"/>
      <sheetName val="THT_nam_0411"/>
      <sheetName val="HD_CTrinh111"/>
      <sheetName val="HD_benA11"/>
      <sheetName val="Theodoi_HD11"/>
      <sheetName val="Theodoi_HD_(2)11"/>
      <sheetName val="_GT_CPhi_tung_dot11"/>
      <sheetName val="chuong_phu11"/>
      <sheetName val="[IBASE2_XLS_Tong_hop_Matduong11"/>
      <sheetName val="THU_T1211"/>
      <sheetName val="CHI_T1211"/>
      <sheetName val="THU_T1111"/>
      <sheetName val="CHI_T1111"/>
      <sheetName val="THU_T1011"/>
      <sheetName val="CHI_T1011"/>
      <sheetName val="THU_T911"/>
      <sheetName val="CHI_T911"/>
      <sheetName val="THU_T811"/>
      <sheetName val="CHI_T811"/>
      <sheetName val="chi_phi_cap_tien11"/>
      <sheetName val="BC§_200111"/>
      <sheetName val="BBC§_200211"/>
      <sheetName val="TSC§_200111"/>
      <sheetName val="TSc®_200211"/>
      <sheetName val="BaTrieu-L_con11"/>
      <sheetName val="EDT_-_Ro11"/>
      <sheetName val="KHVô_XL11"/>
      <sheetName val="TD_khao_sat11"/>
      <sheetName val="THANG7_11"/>
      <sheetName val="THANG_1111"/>
      <sheetName val="THANG_1211"/>
      <sheetName val="phuong_aL_111"/>
      <sheetName val="Khac_DP11"/>
      <sheetName val="Khoi_than_11"/>
      <sheetName val="TK__TK11"/>
      <sheetName val="Bang_can_doi_11"/>
      <sheetName val="De_Tai_Vhuc_Tap11"/>
      <sheetName val="02_111"/>
      <sheetName val="2_111"/>
      <sheetName val="2_311"/>
      <sheetName val="02_311"/>
      <sheetName val="B_0111"/>
      <sheetName val="B_0311"/>
      <sheetName val="D_1311"/>
      <sheetName val="[IBASE2_XLS?TNHNoi11"/>
      <sheetName val="Tinh_hinh_cat_lang11"/>
      <sheetName val="Tinh_hinh_SX_phu11"/>
      <sheetName val="Tinh_hinh_do_xop11"/>
      <sheetName val="Cong_hop_2,0ࡸ2,010"/>
      <sheetName val="Sat_tron10"/>
      <sheetName val="(9_30)_IP10"/>
      <sheetName val="Cong_tron_D7'10"/>
      <sheetName val="2_7410"/>
      <sheetName val="CN-QV_FG10"/>
      <sheetName val="CN-QV_RM10"/>
      <sheetName val="PHAV_R_M10"/>
      <sheetName val="PHAV_F_G10"/>
      <sheetName val="TOA_R_M10"/>
      <sheetName val="TOA_F_G10"/>
      <sheetName val="CVN_R_M10"/>
      <sheetName val="CVN_F_G10"/>
      <sheetName val="DENSO_R_M10"/>
      <sheetName val="DENSO_F_G10"/>
      <sheetName val="SATO_RM10"/>
      <sheetName val="SATO_F_G10"/>
      <sheetName val="Up_to_20028"/>
      <sheetName val="det_VP9"/>
      <sheetName val="det_hn9"/>
      <sheetName val="chi_Hieu9"/>
      <sheetName val="c_thoa9"/>
      <sheetName val="A_thanh_-_DL9"/>
      <sheetName val="A_Tuyen9"/>
      <sheetName val="A_Tien_-laphu9"/>
      <sheetName val="A_Thang-_laphu9"/>
      <sheetName val="A_Dong9"/>
      <sheetName val="27-7_NB9"/>
      <sheetName val="xn_59"/>
      <sheetName val="PKD_X209"/>
      <sheetName val="da_giay_SG9"/>
      <sheetName val="dagiay_XK9"/>
      <sheetName val="DK_Dong_xuan9"/>
      <sheetName val="chu_Ton9"/>
      <sheetName val="minh_tri9"/>
      <sheetName val="viet_huy9"/>
      <sheetName val="thanh_ha9"/>
      <sheetName val="O_Su9"/>
      <sheetName val="A_Ha-DL9"/>
      <sheetName val="Vinh_oanh9"/>
      <sheetName val="chi_Thuy9"/>
      <sheetName val="chu_Hong9"/>
      <sheetName val="thuy-_may9"/>
      <sheetName val="vu_yen9"/>
      <sheetName val="OPERATING_HEAD9"/>
      <sheetName val="31_12_019"/>
      <sheetName val="Tong_hop_xuat_kho_nvl9"/>
      <sheetName val="Xuat_kho9"/>
      <sheetName val="Tong_hop_so_lieu_tai_nhap_kho9"/>
      <sheetName val="tai_nhap_kho9"/>
      <sheetName val="Nhap_kho9"/>
      <sheetName val="Tong_ket_nhap_kho9"/>
      <sheetName val="Tong_ket9"/>
      <sheetName val="cac_ma_can_huy9"/>
      <sheetName val="Hang_hong9"/>
      <sheetName val="Tham_khao9"/>
      <sheetName val="hang_khong_co_packing9"/>
      <sheetName val="VtuHaTheSauTBABenThuy1_Ш2)9"/>
      <sheetName val="K252_K9и9"/>
      <sheetName val="nphuocb_49"/>
      <sheetName val="bcth_05-09"/>
      <sheetName val="ESTI_10"/>
      <sheetName val="THU_T79"/>
      <sheetName val="CHI_T79"/>
      <sheetName val="THU_T69"/>
      <sheetName val="CHI_T69"/>
      <sheetName val="THU_T59"/>
      <sheetName val="CHI_T59"/>
      <sheetName val="THU_T49"/>
      <sheetName val="CHI_T49"/>
      <sheetName val="THU_T39"/>
      <sheetName val="CHI_T39"/>
      <sheetName val="THU_T29"/>
      <sheetName val="CHI_T29"/>
      <sheetName val="THU_T120"/>
      <sheetName val="CHI_T120"/>
      <sheetName val="TB_Grouping9"/>
      <sheetName val="Balance_Sheet9"/>
      <sheetName val="CHITIET_VL-NC9"/>
      <sheetName val="DON_GIA9"/>
      <sheetName val="So_lieu9"/>
      <sheetName val="tt_chu_dong9"/>
      <sheetName val="Tinh_j+cvi9"/>
      <sheetName val="Tinh_MoP9"/>
      <sheetName val="giai_he_29"/>
      <sheetName val="ct_luong_9"/>
      <sheetName val="Nhap_6T9"/>
      <sheetName val="Ranking_data9"/>
      <sheetName val="GDMN_19"/>
      <sheetName val="May_khau9"/>
      <sheetName val="PXKT6Via_119"/>
      <sheetName val="PXKTLo_Thien_V_14A9"/>
      <sheetName val="V14_phu9"/>
      <sheetName val="Via_16_Lthien9"/>
      <sheetName val="mc_2006_&amp;_098"/>
      <sheetName val="mc_2006_&amp;_57_&amp;_098"/>
      <sheetName val="dongia_(2)8"/>
      <sheetName val="THPDMoi__(2)8"/>
      <sheetName val="t-h_HA_THE8"/>
      <sheetName val="CHITIET_VL-NC-TT_-1p8"/>
      <sheetName val="TONG_HOP_VL-NC_TT8"/>
      <sheetName val="TH_XL8"/>
      <sheetName val="TONGKE3p_8"/>
      <sheetName val="CHITIET_VL-NC-TT-3p8"/>
      <sheetName val="KPVC-BD_8"/>
      <sheetName val="Master_schedule8"/>
      <sheetName val="GDMN_28"/>
      <sheetName val="GDMN_38"/>
      <sheetName val="GDMN_48"/>
      <sheetName val="GDMN_58"/>
      <sheetName val="GDTH_18"/>
      <sheetName val="GDTH_28"/>
      <sheetName val="GDTH_38"/>
      <sheetName val="GDTH_48"/>
      <sheetName val="GDTH_58"/>
      <sheetName val="THCS_18"/>
      <sheetName val="THCS_28"/>
      <sheetName val="THCS_38"/>
      <sheetName val="THCS_48"/>
      <sheetName val="THCS_58"/>
      <sheetName val="THCS_68"/>
      <sheetName val="THPT_18"/>
      <sheetName val="THPT_28"/>
      <sheetName val="THPT_38"/>
      <sheetName val="THPT_48"/>
      <sheetName val="THPT_58"/>
      <sheetName val="THPT_68"/>
      <sheetName val="DH,CD,THCN_18"/>
      <sheetName val="DH,CD,THCN_28"/>
      <sheetName val="DH,CD,THCN_38"/>
      <sheetName val="GDKCQ_18"/>
      <sheetName val="GDKCQ_28"/>
      <sheetName val="_IBASE2_XLSѝTNHNoi9"/>
      <sheetName val="_IBASE2_XLS䁝BC6tT178"/>
      <sheetName val="_IBASE2_XLS}BHXH8"/>
      <sheetName val="_IBASE2_XLS_Tong_hop_Matduong8"/>
      <sheetName val="BTHDT_TBA_8"/>
      <sheetName val="DS_tong8"/>
      <sheetName val="CDSM_(2)8"/>
      <sheetName val="Cost_Center_8"/>
      <sheetName val="Part_data8"/>
      <sheetName val="Vender_Data8"/>
      <sheetName val="lapdap_TB_8"/>
      <sheetName val="Tonf_hop8"/>
      <sheetName val="Ｍss_４Ｒ要員8"/>
      <sheetName val="Du_lieu9"/>
      <sheetName val="IMP_TAX8"/>
      <sheetName val="Dinh_muc_chuan8"/>
      <sheetName val="TH_du_toanð8"/>
      <sheetName val="TH_du_toan 8"/>
      <sheetName val="DS_Protecter8"/>
      <sheetName val="Klukng_phu8"/>
      <sheetName val="CVden_ngoai_TCT_(1)13"/>
      <sheetName val="CV_den_ngoai_TCT_(2)13"/>
      <sheetName val="CV_den_ngoai_TCT_(3)13"/>
      <sheetName val="QDcua_TGD13"/>
      <sheetName val="QD_cua_HDQT13"/>
      <sheetName val="QD_cua_HDQT_(2)13"/>
      <sheetName val="CV_di_ngoai_tong13"/>
      <sheetName val="CV_di_ngoai_tong_(2)13"/>
      <sheetName val="To_trinh13"/>
      <sheetName val="Giao_nhiem_vu13"/>
      <sheetName val="QDcua_TGD_(2)13"/>
      <sheetName val="Thong_tu13"/>
      <sheetName val="CV_di_trong__tong13"/>
      <sheetName val="nghi_dinh-CP13"/>
      <sheetName val="CV_den_trong_tong13"/>
      <sheetName val="GIA_NUOC13"/>
      <sheetName val="GIA_DIEN_THOAI13"/>
      <sheetName val="GIA_DIEN13"/>
      <sheetName val="chiet_tinh_XD13"/>
      <sheetName val="Triet_T13"/>
      <sheetName val="Phan_tich_gia13"/>
      <sheetName val="pHAN_CONG13"/>
      <sheetName val="GIA_XD13"/>
      <sheetName val="lapdat_TB_13"/>
      <sheetName val="TNghiªm_TB_13"/>
      <sheetName val="VËt_liÖu13"/>
      <sheetName val="Lap_®at_®iÖn13"/>
      <sheetName val="TNghiÖm_VL13"/>
      <sheetName val="th_13"/>
      <sheetName val="tien_luong13"/>
      <sheetName val="KHVt_13"/>
      <sheetName val="KHVt_XL13"/>
      <sheetName val="KHVt_XLT413"/>
      <sheetName val="Thep_be13"/>
      <sheetName val="Thep_than13"/>
      <sheetName val="Thep_xa_mu13"/>
      <sheetName val="142201-T1_13"/>
      <sheetName val="142201-T2-th_13"/>
      <sheetName val="142201-T3-th_13"/>
      <sheetName val="142201-T4-th__13"/>
      <sheetName val="_t513"/>
      <sheetName val="t_413"/>
      <sheetName val="_t3_13"/>
      <sheetName val="_TH33113"/>
      <sheetName val="_Minh_ha13"/>
      <sheetName val="_Ha_Tay13"/>
      <sheetName val="_Vinhphuc13"/>
      <sheetName val="_Nbinh13"/>
      <sheetName val="_QVinh13"/>
      <sheetName val="_TW113"/>
      <sheetName val="T_so_thay_doi13"/>
      <sheetName val="b_THchitietDZCT13"/>
      <sheetName val="b_THchitietTBA13"/>
      <sheetName val="Khao_sat13"/>
      <sheetName val="TT_khao_sat13"/>
      <sheetName val="Kluong_phu13"/>
      <sheetName val="Lan_can13"/>
      <sheetName val="Ho_lan13"/>
      <sheetName val="Coc_tieu13"/>
      <sheetName val="Bien_bao13"/>
      <sheetName val="Op_mai_27413"/>
      <sheetName val="Op_mai_27513"/>
      <sheetName val="Op_mai_27613"/>
      <sheetName val="Op_mai_27713"/>
      <sheetName val="Op_mai_27813"/>
      <sheetName val="Op_mai_27913"/>
      <sheetName val="Op_mai_28013"/>
      <sheetName val="Op_mai_28113"/>
      <sheetName val="Op_mai_28213"/>
      <sheetName val="Op_mai_28313"/>
      <sheetName val="Op_mai_28413"/>
      <sheetName val="Op_mai13"/>
      <sheetName val="Km274_-_Km27513"/>
      <sheetName val="Km275_-_Km27613"/>
      <sheetName val="Km276_-_Km27713"/>
      <sheetName val="Km277_-_Km278_13"/>
      <sheetName val="Km278_-_Km27913"/>
      <sheetName val="Km279_-_Km28013"/>
      <sheetName val="Km280_-_Km28113"/>
      <sheetName val="Km281_-_Km28213"/>
      <sheetName val="Km282_-_Km28313"/>
      <sheetName val="Km283_-_Km28413"/>
      <sheetName val="Km284_-_Km28513"/>
      <sheetName val="Tong_hop_Matduong13"/>
      <sheetName val="Cong_D7513"/>
      <sheetName val="Cong_D10013"/>
      <sheetName val="Cong_D15013"/>
      <sheetName val="Cong_2D15013"/>
      <sheetName val="Cong_ban_0,7x0,713"/>
      <sheetName val="Cong_ban_0,8x0,813"/>
      <sheetName val="Cong_ban_1x113"/>
      <sheetName val="Cong_ban_1x1,213"/>
      <sheetName val="Cong_ban_1,5x1,513"/>
      <sheetName val="Cong_ban_2x1,513"/>
      <sheetName val="Cong_ban_2x213"/>
      <sheetName val="Tong_hop13"/>
      <sheetName val="Tong_hop_(2)13"/>
      <sheetName val="Cong_cu13"/>
      <sheetName val="Cot_thep13"/>
      <sheetName val="Cong_tron_D7513"/>
      <sheetName val="Cong_tron_D10013"/>
      <sheetName val="Cong_tron_D15013"/>
      <sheetName val="Cong_tron_2D15013"/>
      <sheetName val="Cong_ban_1,0x1,013"/>
      <sheetName val="Cong_ban_1,0x1,213"/>
      <sheetName val="Cong_hop_1,5x1,513"/>
      <sheetName val="Cong_hop_2,0x1,513"/>
      <sheetName val="Cong_hop_2,0x2,013"/>
      <sheetName val="CDSL_(2)13"/>
      <sheetName val="TK_11213"/>
      <sheetName val="TK_13113"/>
      <sheetName val="TK_14113"/>
      <sheetName val="TK_15313"/>
      <sheetName val="TK_21113"/>
      <sheetName val="TK_24213"/>
      <sheetName val="TK_33413"/>
      <sheetName val="TK_51113"/>
      <sheetName val="TK_51513"/>
      <sheetName val="TK_91113"/>
      <sheetName val="VtuHaTheSauTBABenThuy1_(2)13"/>
      <sheetName val="Song_trai13"/>
      <sheetName val="Dinh+ha_nha13"/>
      <sheetName val="NG_k13"/>
      <sheetName val="Trich_Ngang13"/>
      <sheetName val="Danh_sach_Rieng13"/>
      <sheetName val="Dia_Diem_Thuc_Tap13"/>
      <sheetName val="De_Tai_Thuc_Tap13"/>
      <sheetName val="thkl_(2)13"/>
      <sheetName val="long_tec13"/>
      <sheetName val="KQKD02-2_(2)13"/>
      <sheetName val="KQKD-2_(2)13"/>
      <sheetName val="KQKD_thu200413"/>
      <sheetName val="T_K_H_T_T513"/>
      <sheetName val="T_K_T713"/>
      <sheetName val="TK_T613"/>
      <sheetName val="T_K_T513"/>
      <sheetName val="Bang_thong_ke_hang_ton13"/>
      <sheetName val="thong_ke_13"/>
      <sheetName val="T_KT0413"/>
      <sheetName val="Coc_613"/>
      <sheetName val="Deo_nai13"/>
      <sheetName val="CKD_than13"/>
      <sheetName val="CTT_Thong_nhat13"/>
      <sheetName val="CTT_Nui_beo13"/>
      <sheetName val="CTT_cao_son13"/>
      <sheetName val="CTT_Khe_cham13"/>
      <sheetName val="XNxlva_sxthanKCII13"/>
      <sheetName val="Cam_Y_ut_KC13"/>
      <sheetName val="CTxay_lap_mo_CP13"/>
      <sheetName val="CTdo_luong_GDSP13"/>
      <sheetName val="Dong_bac13"/>
      <sheetName val="Cac_cang_UT_mua_than_Dong_bac13"/>
      <sheetName val="cua_hang_vtu13"/>
      <sheetName val="Khach_hang_le_13"/>
      <sheetName val="nhat_ky_513"/>
      <sheetName val="cac_cong_ty_van_tai13"/>
      <sheetName val="K249_K9813"/>
      <sheetName val="K249_K98_(2)13"/>
      <sheetName val="K251_K9813"/>
      <sheetName val="K251_SBase13"/>
      <sheetName val="K251_AC13"/>
      <sheetName val="K252_K9813"/>
      <sheetName val="K252_SBase13"/>
      <sheetName val="K252_AC13"/>
      <sheetName val="K253_K9813"/>
      <sheetName val="K253_Subbase13"/>
      <sheetName val="K253_Base_13"/>
      <sheetName val="K253_SBase13"/>
      <sheetName val="K253_AC13"/>
      <sheetName val="K255_SBase13"/>
      <sheetName val="K259_K9813"/>
      <sheetName val="K259_Subbase13"/>
      <sheetName val="K259_Base_13"/>
      <sheetName val="K259_AC13"/>
      <sheetName val="K260_K9813"/>
      <sheetName val="K260_Subbase13"/>
      <sheetName val="K260_Base13"/>
      <sheetName val="K260_AC13"/>
      <sheetName val="K261_K9813"/>
      <sheetName val="K261_Base13"/>
      <sheetName val="K261_AC13"/>
      <sheetName val="F_ThanhTri13"/>
      <sheetName val="F_Gialam13"/>
      <sheetName val="TH_dam13"/>
      <sheetName val="SX_dam13"/>
      <sheetName val="LD_dam13"/>
      <sheetName val="Bang_gia_VL13"/>
      <sheetName val="Gia_NC13"/>
      <sheetName val="Gia_may13"/>
      <sheetName val="phan_tich_DG13"/>
      <sheetName val="gia_vat_lieu13"/>
      <sheetName val="gia_xe_may13"/>
      <sheetName val="gia_nhan_cong13"/>
      <sheetName val="SCT_Cong_trinh13"/>
      <sheetName val="06-2003_(2)13"/>
      <sheetName val="CDPS_6tc13"/>
      <sheetName val="SCT_Nha_thau13"/>
      <sheetName val="socai2003_(6tc)dp13"/>
      <sheetName val="socai2003_(6tc)13"/>
      <sheetName val="CDPS_6tc_(2)13"/>
      <sheetName val="Dancau-Q_Ninh13"/>
      <sheetName val="BaTrieu-L_son13"/>
      <sheetName val="Don_gia_CPM13"/>
      <sheetName val="Tong_Thieu_HD_cac_CT-200113"/>
      <sheetName val="VL_thieu_HD_-_200113"/>
      <sheetName val="Tong_thieu_HD_cac_CT_-_200213"/>
      <sheetName val="Lan_trai13"/>
      <sheetName val="Van_chuyen13"/>
      <sheetName val="HDong_VC13"/>
      <sheetName val="ThieuHD_nam_200113"/>
      <sheetName val="Bang_TH13"/>
      <sheetName val="Tong_Chinh13"/>
      <sheetName val="Xaylap_13"/>
      <sheetName val="Nhan_cong13"/>
      <sheetName val="giai_thich13"/>
      <sheetName val="DT_-_Ro13"/>
      <sheetName val="TH_-_Ro_13"/>
      <sheetName val="GDT_-_Ro13"/>
      <sheetName val="DT_-_TB13"/>
      <sheetName val="TH_-_TB13"/>
      <sheetName val="GDT_-_TB13"/>
      <sheetName val="DT_-_NT13"/>
      <sheetName val="TH_-_NT13"/>
      <sheetName val="GDT_-_NT13"/>
      <sheetName val="CV_di_trong__dong13"/>
      <sheetName val="Nhap_lieu13"/>
      <sheetName val="Tien_dien12"/>
      <sheetName val="Thue_GTGT12"/>
      <sheetName val="BC_TH_CK_(2)13"/>
      <sheetName val="BC_TH_CK13"/>
      <sheetName val="BC6tT19_food13"/>
      <sheetName val="BC6tT18_-_Food13"/>
      <sheetName val="BCCK_413"/>
      <sheetName val="BCFood-_T1613"/>
      <sheetName val="BCFood-_T1513"/>
      <sheetName val="BCFood-_T1413"/>
      <sheetName val="BCFood-_T1313"/>
      <sheetName val="TH_CK213"/>
      <sheetName val="BC6tT52_(3)13"/>
      <sheetName val="BC6tT52_(2)13"/>
      <sheetName val="TCK_1213"/>
      <sheetName val="Tong_CK13"/>
      <sheetName val="DOANH_SO13"/>
      <sheetName val="BD-SINH_VIEN13"/>
      <sheetName val="T03_-_0313"/>
      <sheetName val="THL_T0313"/>
      <sheetName val="TTBC_T0313"/>
      <sheetName val="Luong_noi_Bo_-_T313"/>
      <sheetName val="Tong_hop_-_T313"/>
      <sheetName val="Thuong_Quy_313"/>
      <sheetName val="Phu_cap_trach_nhiem13"/>
      <sheetName val="Tay_ninh13"/>
      <sheetName val="A_Duc13"/>
      <sheetName val="[IBASE2_XLSѝTNHNoi13"/>
      <sheetName val="So_sanh13"/>
      <sheetName val="HHVt_13"/>
      <sheetName val="bcth_05-0412"/>
      <sheetName val="baocao_05-0412"/>
      <sheetName val="ql_(2)12"/>
      <sheetName val="TH_du_toan_13"/>
      <sheetName val="Du_toan_13"/>
      <sheetName val="C_Tinh13"/>
      <sheetName val="Co~g_hop_1,5x1,513"/>
      <sheetName val="_KQTH_quy_hoach_13512"/>
      <sheetName val="Bao_cao_KQTH_quy_hoach_13512"/>
      <sheetName val="Co_quan_TCT13"/>
      <sheetName val="BOT_(PA_chon)13"/>
      <sheetName val="Yaly_&amp;_Ri_Ninh13"/>
      <sheetName val="Thuy_dien_Na_Loi13"/>
      <sheetName val="bang_so_sanh_tong_hop13"/>
      <sheetName val="bang_so_sanh_tong_hop_(ty_le)13"/>
      <sheetName val="thu_nhap_binh_quan_(2)13"/>
      <sheetName val="dang_huong13"/>
      <sheetName val="phuong_an_113"/>
      <sheetName val="phuong_an_1_(2)13"/>
      <sheetName val="phuong_an213"/>
      <sheetName val="tong_hop_BQ13"/>
      <sheetName val="tong_hop_BQ-113"/>
      <sheetName val="phuong_an_chon13"/>
      <sheetName val="tô_rôiDY12"/>
      <sheetName val="Heso_3-2004_(3)12"/>
      <sheetName val="Luong_(2)12"/>
      <sheetName val="heso_T312"/>
      <sheetName val="heso_T412"/>
      <sheetName val="heso_T512"/>
      <sheetName val="Heso_T612"/>
      <sheetName val="Heso_T712"/>
      <sheetName val="Heso_T812"/>
      <sheetName val="Heso_T912"/>
      <sheetName val="Heso_2-200412"/>
      <sheetName val="Heso_3-200412"/>
      <sheetName val="Heso_3-2004_(2)12"/>
      <sheetName val="nhan_su12"/>
      <sheetName val="luong_cty12"/>
      <sheetName val="Thang_412"/>
      <sheetName val="Luu_goc12"/>
      <sheetName val="km22+93_86-km22+121_8612"/>
      <sheetName val="km22+177_14-km22+205_6412"/>
      <sheetName val="Bang_20-2512"/>
      <sheetName val="km22+267_96-km22+283_9612"/>
      <sheetName val="km22+304_31-km22+344_3112"/>
      <sheetName val="km22+460_92-km22+614_5712"/>
      <sheetName val="km22+671_78-km22+713_3212"/>
      <sheetName val="_tuanM12"/>
      <sheetName val="CT_0312"/>
      <sheetName val="TH_0312"/>
      <sheetName val="bang_so_sanh_tong_hop_(_PA_ch12"/>
      <sheetName val="dang_ap_dung12"/>
      <sheetName val="bang_tong_hop_(dang_huong)12"/>
      <sheetName val="Dinh_ha_nha12"/>
      <sheetName val="[IBASE2_XLS}BHXH12"/>
      <sheetName val="[IBASE2_XLS䁝BC6tT1712"/>
      <sheetName val="THT_nam_0412"/>
      <sheetName val="HD_CTrinh112"/>
      <sheetName val="HD_benA12"/>
      <sheetName val="Theodoi_HD12"/>
      <sheetName val="Theodoi_HD_(2)12"/>
      <sheetName val="_GT_CPhi_tung_dot12"/>
      <sheetName val="chuong_phu12"/>
      <sheetName val="[IBASE2_XLS_Tong_hop_Matduong12"/>
      <sheetName val="THU_T1212"/>
      <sheetName val="CHI_T1212"/>
      <sheetName val="THU_T1112"/>
      <sheetName val="CHI_T1112"/>
      <sheetName val="THU_T1012"/>
      <sheetName val="CHI_T1012"/>
      <sheetName val="THU_T912"/>
      <sheetName val="CHI_T912"/>
      <sheetName val="THU_T812"/>
      <sheetName val="CHI_T812"/>
      <sheetName val="chi_phi_cap_tien12"/>
      <sheetName val="BC§_200112"/>
      <sheetName val="BBC§_200212"/>
      <sheetName val="TSC§_200112"/>
      <sheetName val="TSc®_200212"/>
      <sheetName val="BaTrieu-L_con12"/>
      <sheetName val="EDT_-_Ro12"/>
      <sheetName val="KHVô_XL12"/>
      <sheetName val="TD_khao_sat12"/>
      <sheetName val="THANG7_12"/>
      <sheetName val="THANG_1112"/>
      <sheetName val="THANG_1212"/>
      <sheetName val="phuong_aL_112"/>
      <sheetName val="Khac_DP12"/>
      <sheetName val="Khoi_than_12"/>
      <sheetName val="TK__TK12"/>
      <sheetName val="Bang_can_doi_12"/>
      <sheetName val="De_Tai_Vhuc_Tap12"/>
      <sheetName val="02_112"/>
      <sheetName val="2_112"/>
      <sheetName val="2_312"/>
      <sheetName val="02_312"/>
      <sheetName val="B_0112"/>
      <sheetName val="B_0312"/>
      <sheetName val="D_1312"/>
      <sheetName val="[IBASE2_XLS?TNHNoi12"/>
      <sheetName val="Tinh_hinh_cat_lang12"/>
      <sheetName val="Tinh_hinh_SX_phu12"/>
      <sheetName val="Tinh_hinh_do_xop12"/>
      <sheetName val="Cong_hop_2,0ࡸ2,011"/>
      <sheetName val="Sat_tron11"/>
      <sheetName val="(9_30)_IP11"/>
      <sheetName val="Cong_tron_D7'11"/>
      <sheetName val="2_7411"/>
      <sheetName val="CN-QV_FG11"/>
      <sheetName val="CN-QV_RM11"/>
      <sheetName val="PHAV_R_M11"/>
      <sheetName val="PHAV_F_G11"/>
      <sheetName val="TOA_R_M11"/>
      <sheetName val="TOA_F_G11"/>
      <sheetName val="CVN_R_M11"/>
      <sheetName val="CVN_F_G11"/>
      <sheetName val="DENSO_R_M11"/>
      <sheetName val="DENSO_F_G11"/>
      <sheetName val="SATO_RM11"/>
      <sheetName val="SATO_F_G11"/>
      <sheetName val="Up_to_20029"/>
      <sheetName val="det_VP10"/>
      <sheetName val="det_hn10"/>
      <sheetName val="chi_Hieu10"/>
      <sheetName val="c_thoa10"/>
      <sheetName val="A_thanh_-_DL10"/>
      <sheetName val="A_Tuyen10"/>
      <sheetName val="A_Tien_-laphu10"/>
      <sheetName val="A_Thang-_laphu10"/>
      <sheetName val="A_Dong10"/>
      <sheetName val="27-7_NB10"/>
      <sheetName val="xn_510"/>
      <sheetName val="PKD_X2010"/>
      <sheetName val="da_giay_SG10"/>
      <sheetName val="dagiay_XK10"/>
      <sheetName val="DK_Dong_xuan10"/>
      <sheetName val="chu_Ton10"/>
      <sheetName val="minh_tri10"/>
      <sheetName val="viet_huy10"/>
      <sheetName val="thanh_ha10"/>
      <sheetName val="O_Su10"/>
      <sheetName val="A_Ha-DL10"/>
      <sheetName val="Vinh_oanh10"/>
      <sheetName val="chi_Thuy10"/>
      <sheetName val="chu_Hong10"/>
      <sheetName val="thuy-_may10"/>
      <sheetName val="vu_yen10"/>
      <sheetName val="OPERATING_HEAD10"/>
      <sheetName val="31_12_0110"/>
      <sheetName val="Tong_hop_xuat_kho_nvl10"/>
      <sheetName val="Xuat_kho10"/>
      <sheetName val="Tong_hop_so_lieu_tai_nhap_kho10"/>
      <sheetName val="tai_nhap_kho10"/>
      <sheetName val="Nhap_kho10"/>
      <sheetName val="Tong_ket_nhap_kho10"/>
      <sheetName val="Tong_ket10"/>
      <sheetName val="cac_ma_can_huy10"/>
      <sheetName val="Hang_hong10"/>
      <sheetName val="Tham_khao10"/>
      <sheetName val="hang_khong_co_packing10"/>
      <sheetName val="VtuHaTheSauTBABenThuy1_Ш2)10"/>
      <sheetName val="K252_K9и10"/>
      <sheetName val="nphuocb_410"/>
      <sheetName val="bcth_05-010"/>
      <sheetName val="ESTI_11"/>
      <sheetName val="THU_T710"/>
      <sheetName val="CHI_T710"/>
      <sheetName val="THU_T610"/>
      <sheetName val="CHI_T610"/>
      <sheetName val="THU_T510"/>
      <sheetName val="CHI_T510"/>
      <sheetName val="THU_T410"/>
      <sheetName val="CHI_T410"/>
      <sheetName val="THU_T310"/>
      <sheetName val="CHI_T310"/>
      <sheetName val="THU_T210"/>
      <sheetName val="CHI_T210"/>
      <sheetName val="THU_T130"/>
      <sheetName val="CHI_T130"/>
      <sheetName val="TB_Grouping10"/>
      <sheetName val="Balance_Sheet10"/>
      <sheetName val="CHITIET_VL-NC10"/>
      <sheetName val="DON_GIA10"/>
      <sheetName val="So_lieu10"/>
      <sheetName val="tt_chu_dong10"/>
      <sheetName val="Tinh_j+cvi10"/>
      <sheetName val="Tinh_MoP10"/>
      <sheetName val="giai_he_210"/>
      <sheetName val="ct_luong_10"/>
      <sheetName val="Nhap_6T10"/>
      <sheetName val="Ranking_data10"/>
      <sheetName val="GDMN_110"/>
      <sheetName val="May_khau10"/>
      <sheetName val="PXKT6Via_1110"/>
      <sheetName val="PXKTLo_Thien_V_14A10"/>
      <sheetName val="V14_phu10"/>
      <sheetName val="Via_16_Lthien10"/>
      <sheetName val="mc_2006_&amp;_099"/>
      <sheetName val="mc_2006_&amp;_57_&amp;_099"/>
      <sheetName val="dongia_(2)9"/>
      <sheetName val="THPDMoi__(2)9"/>
      <sheetName val="t-h_HA_THE9"/>
      <sheetName val="CHITIET_VL-NC-TT_-1p9"/>
      <sheetName val="TONG_HOP_VL-NC_TT9"/>
      <sheetName val="TH_XL9"/>
      <sheetName val="TONGKE3p_9"/>
      <sheetName val="CHITIET_VL-NC-TT-3p9"/>
      <sheetName val="KPVC-BD_9"/>
      <sheetName val="Master_schedule9"/>
      <sheetName val="GDMN_29"/>
      <sheetName val="GDMN_39"/>
      <sheetName val="GDMN_49"/>
      <sheetName val="GDMN_59"/>
      <sheetName val="GDTH_19"/>
      <sheetName val="GDTH_29"/>
      <sheetName val="GDTH_39"/>
      <sheetName val="GDTH_49"/>
      <sheetName val="GDTH_59"/>
      <sheetName val="THCS_19"/>
      <sheetName val="THCS_29"/>
      <sheetName val="THCS_39"/>
      <sheetName val="THCS_49"/>
      <sheetName val="THCS_59"/>
      <sheetName val="THCS_69"/>
      <sheetName val="THPT_19"/>
      <sheetName val="THPT_29"/>
      <sheetName val="THPT_39"/>
      <sheetName val="THPT_49"/>
      <sheetName val="THPT_59"/>
      <sheetName val="THPT_69"/>
      <sheetName val="DH,CD,THCN_19"/>
      <sheetName val="DH,CD,THCN_29"/>
      <sheetName val="DH,CD,THCN_39"/>
      <sheetName val="GDKCQ_19"/>
      <sheetName val="GDKCQ_29"/>
      <sheetName val="_IBASE2_XLSѝTNHNoi10"/>
      <sheetName val="_IBASE2_XLS䁝BC6tT179"/>
      <sheetName val="_IBASE2_XLS}BHXH9"/>
      <sheetName val="_IBASE2_XLS_Tong_hop_Matduong9"/>
      <sheetName val="BTHDT_TBA_9"/>
      <sheetName val="DS_tong9"/>
      <sheetName val="CDSM_(2)9"/>
      <sheetName val="Cost_Center_9"/>
      <sheetName val="Part_data9"/>
      <sheetName val="Vender_Data9"/>
      <sheetName val="lapdap_TB_9"/>
      <sheetName val="Tonf_hop9"/>
      <sheetName val="Ｍss_４Ｒ要員9"/>
      <sheetName val="Du_lieu10"/>
      <sheetName val="IMP_TAX9"/>
      <sheetName val="Dinh_muc_chuan9"/>
      <sheetName val="TH_du_toanð9"/>
      <sheetName val="TH_du_toan 9"/>
      <sheetName val="DS_Protecter9"/>
      <sheetName val="Klukng_phu9"/>
      <sheetName val="Handle Set"/>
      <sheetName val="CVden_ngoai_TCT_(1)14"/>
      <sheetName val="CV_den_ngoai_TCT_(2)14"/>
      <sheetName val="CV_den_ngoai_TCT_(3)14"/>
      <sheetName val="QDcua_TGD14"/>
      <sheetName val="QD_cua_HDQT14"/>
      <sheetName val="QD_cua_HDQT_(2)14"/>
      <sheetName val="CV_di_ngoai_tong14"/>
      <sheetName val="CV_di_ngoai_tong_(2)14"/>
      <sheetName val="To_trinh14"/>
      <sheetName val="Giao_nhiem_vu14"/>
      <sheetName val="QDcua_TGD_(2)14"/>
      <sheetName val="Thong_tu14"/>
      <sheetName val="CV_di_trong__tong14"/>
      <sheetName val="nghi_dinh-CP14"/>
      <sheetName val="CV_den_trong_tong14"/>
      <sheetName val="GIA_NUOC14"/>
      <sheetName val="GIA_DIEN_THOAI14"/>
      <sheetName val="GIA_DIEN14"/>
      <sheetName val="chiet_tinh_XD14"/>
      <sheetName val="Triet_T14"/>
      <sheetName val="Phan_tich_gia14"/>
      <sheetName val="pHAN_CONG14"/>
      <sheetName val="GIA_XD14"/>
      <sheetName val="lapdat_TB_14"/>
      <sheetName val="TNghiªm_TB_14"/>
      <sheetName val="VËt_liÖu14"/>
      <sheetName val="Lap_®at_®iÖn14"/>
      <sheetName val="TNghiÖm_VL14"/>
      <sheetName val="th_14"/>
      <sheetName val="tien_luong14"/>
      <sheetName val="KHVt_14"/>
      <sheetName val="KHVt_XL14"/>
      <sheetName val="KHVt_XLT414"/>
      <sheetName val="Thep_be14"/>
      <sheetName val="Thep_than14"/>
      <sheetName val="Thep_xa_mu14"/>
      <sheetName val="142201-T1_14"/>
      <sheetName val="142201-T2-th_14"/>
      <sheetName val="142201-T3-th_14"/>
      <sheetName val="142201-T4-th__14"/>
      <sheetName val="_t514"/>
      <sheetName val="t_414"/>
      <sheetName val="_t3_14"/>
      <sheetName val="_TH33114"/>
      <sheetName val="_Minh_ha14"/>
      <sheetName val="_Ha_Tay14"/>
      <sheetName val="_Vinhphuc14"/>
      <sheetName val="_Nbinh14"/>
      <sheetName val="_QVinh14"/>
      <sheetName val="_TW114"/>
      <sheetName val="T_so_thay_doi14"/>
      <sheetName val="b_THchitietDZCT14"/>
      <sheetName val="b_THchitietTBA14"/>
      <sheetName val="Khao_sat14"/>
      <sheetName val="TT_khao_sat14"/>
      <sheetName val="Kluong_phu14"/>
      <sheetName val="Lan_can14"/>
      <sheetName val="Ho_lan14"/>
      <sheetName val="Coc_tieu14"/>
      <sheetName val="Bien_bao14"/>
      <sheetName val="Op_mai_27414"/>
      <sheetName val="Op_mai_27514"/>
      <sheetName val="Op_mai_27614"/>
      <sheetName val="Op_mai_27714"/>
      <sheetName val="Op_mai_27814"/>
      <sheetName val="Op_mai_27914"/>
      <sheetName val="Op_mai_28014"/>
      <sheetName val="Op_mai_28114"/>
      <sheetName val="Op_mai_28214"/>
      <sheetName val="Op_mai_28314"/>
      <sheetName val="Op_mai_28414"/>
      <sheetName val="Op_mai14"/>
      <sheetName val="Km274_-_Km27514"/>
      <sheetName val="Km275_-_Km27614"/>
      <sheetName val="Km276_-_Km27714"/>
      <sheetName val="Km277_-_Km278_14"/>
      <sheetName val="Km278_-_Km27914"/>
      <sheetName val="Km279_-_Km28014"/>
      <sheetName val="Km280_-_Km28114"/>
      <sheetName val="Km281_-_Km28214"/>
      <sheetName val="Km282_-_Km28314"/>
      <sheetName val="Km283_-_Km28414"/>
      <sheetName val="Km284_-_Km28514"/>
      <sheetName val="Tong_hop_Matduong14"/>
      <sheetName val="Cong_D7514"/>
      <sheetName val="Cong_D10014"/>
      <sheetName val="Cong_D15014"/>
      <sheetName val="Cong_2D15014"/>
      <sheetName val="Cong_ban_0,7x0,714"/>
      <sheetName val="Cong_ban_0,8x0,814"/>
      <sheetName val="Cong_ban_1x114"/>
      <sheetName val="Cong_ban_1x1,214"/>
      <sheetName val="Cong_ban_1,5x1,514"/>
      <sheetName val="Cong_ban_2x1,514"/>
      <sheetName val="Cong_ban_2x214"/>
      <sheetName val="Tong_hop14"/>
      <sheetName val="Tong_hop_(2)14"/>
      <sheetName val="Cong_cu14"/>
      <sheetName val="Cot_thep14"/>
      <sheetName val="Cong_tron_D7514"/>
      <sheetName val="Cong_tron_D10014"/>
      <sheetName val="Cong_tron_D15014"/>
      <sheetName val="Cong_tron_2D15014"/>
      <sheetName val="Cong_ban_1,0x1,014"/>
      <sheetName val="Cong_ban_1,0x1,214"/>
      <sheetName val="Cong_hop_1,5x1,514"/>
      <sheetName val="Cong_hop_2,0x1,514"/>
      <sheetName val="Cong_hop_2,0x2,014"/>
      <sheetName val="CDSL_(2)14"/>
      <sheetName val="TK_11214"/>
      <sheetName val="TK_13114"/>
      <sheetName val="TK_14114"/>
      <sheetName val="TK_15314"/>
      <sheetName val="TK_21114"/>
      <sheetName val="TK_24214"/>
      <sheetName val="TK_33414"/>
      <sheetName val="TK_51114"/>
      <sheetName val="TK_51514"/>
      <sheetName val="TK_91114"/>
      <sheetName val="VtuHaTheSauTBABenThuy1_(2)14"/>
      <sheetName val="Song_trai14"/>
      <sheetName val="Dinh+ha_nha14"/>
      <sheetName val="NG_k14"/>
      <sheetName val="Trich_Ngang14"/>
      <sheetName val="Danh_sach_Rieng14"/>
      <sheetName val="Dia_Diem_Thuc_Tap14"/>
      <sheetName val="De_Tai_Thuc_Tap14"/>
      <sheetName val="thkl_(2)14"/>
      <sheetName val="long_tec14"/>
      <sheetName val="KQKD02-2_(2)14"/>
      <sheetName val="KQKD-2_(2)14"/>
      <sheetName val="KQKD_thu200414"/>
      <sheetName val="T_K_H_T_T514"/>
      <sheetName val="T_K_T714"/>
      <sheetName val="TK_T614"/>
      <sheetName val="T_K_T514"/>
      <sheetName val="Bang_thong_ke_hang_ton14"/>
      <sheetName val="thong_ke_14"/>
      <sheetName val="T_KT0414"/>
      <sheetName val="Coc_614"/>
      <sheetName val="Deo_nai14"/>
      <sheetName val="CKD_than14"/>
      <sheetName val="CTT_Thong_nhat14"/>
      <sheetName val="CTT_Nui_beo14"/>
      <sheetName val="CTT_cao_son14"/>
      <sheetName val="CTT_Khe_cham14"/>
      <sheetName val="XNxlva_sxthanKCII14"/>
      <sheetName val="Cam_Y_ut_KC14"/>
      <sheetName val="CTxay_lap_mo_CP14"/>
      <sheetName val="CTdo_luong_GDSP14"/>
      <sheetName val="Dong_bac14"/>
      <sheetName val="Cac_cang_UT_mua_than_Dong_bac14"/>
      <sheetName val="cua_hang_vtu14"/>
      <sheetName val="Khach_hang_le_14"/>
      <sheetName val="nhat_ky_514"/>
      <sheetName val="cac_cong_ty_van_tai14"/>
      <sheetName val="K249_K9814"/>
      <sheetName val="K249_K98_(2)14"/>
      <sheetName val="K251_K9814"/>
      <sheetName val="K251_SBase14"/>
      <sheetName val="K251_AC14"/>
      <sheetName val="K252_K9814"/>
      <sheetName val="K252_SBase14"/>
      <sheetName val="K252_AC14"/>
      <sheetName val="K253_K9814"/>
      <sheetName val="K253_Subbase14"/>
      <sheetName val="K253_Base_14"/>
      <sheetName val="K253_SBase14"/>
      <sheetName val="K253_AC14"/>
      <sheetName val="K255_SBase14"/>
      <sheetName val="K259_K9814"/>
      <sheetName val="K259_Subbase14"/>
      <sheetName val="K259_Base_14"/>
      <sheetName val="K259_AC14"/>
      <sheetName val="K260_K9814"/>
      <sheetName val="K260_Subbase14"/>
      <sheetName val="K260_Base14"/>
      <sheetName val="K260_AC14"/>
      <sheetName val="K261_K9814"/>
      <sheetName val="K261_Base14"/>
      <sheetName val="K261_AC14"/>
      <sheetName val="F_ThanhTri14"/>
      <sheetName val="F_Gialam14"/>
      <sheetName val="TH_dam14"/>
      <sheetName val="SX_dam14"/>
      <sheetName val="LD_dam14"/>
      <sheetName val="Bang_gia_VL14"/>
      <sheetName val="Gia_NC14"/>
      <sheetName val="Gia_may14"/>
      <sheetName val="phan_tich_DG14"/>
      <sheetName val="gia_vat_lieu14"/>
      <sheetName val="gia_xe_may14"/>
      <sheetName val="gia_nhan_cong14"/>
      <sheetName val="SCT_Cong_trinh14"/>
      <sheetName val="06-2003_(2)14"/>
      <sheetName val="CDPS_6tc14"/>
      <sheetName val="SCT_Nha_thau14"/>
      <sheetName val="socai2003_(6tc)dp14"/>
      <sheetName val="socai2003_(6tc)14"/>
      <sheetName val="CDPS_6tc_(2)14"/>
      <sheetName val="Dancau-Q_Ninh14"/>
      <sheetName val="BaTrieu-L_son14"/>
      <sheetName val="Don_gia_CPM14"/>
      <sheetName val="Tong_Thieu_HD_cac_CT-200114"/>
      <sheetName val="VL_thieu_HD_-_200114"/>
      <sheetName val="Tong_thieu_HD_cac_CT_-_200214"/>
      <sheetName val="Lan_trai14"/>
      <sheetName val="Van_chuyen14"/>
      <sheetName val="HDong_VC14"/>
      <sheetName val="ThieuHD_nam_200114"/>
      <sheetName val="Bang_TH14"/>
      <sheetName val="Tong_Chinh14"/>
      <sheetName val="Xaylap_14"/>
      <sheetName val="Nhan_cong14"/>
      <sheetName val="giai_thich14"/>
      <sheetName val="DT_-_Ro14"/>
      <sheetName val="TH_-_Ro_14"/>
      <sheetName val="GDT_-_Ro14"/>
      <sheetName val="DT_-_TB14"/>
      <sheetName val="TH_-_TB14"/>
      <sheetName val="GDT_-_TB14"/>
      <sheetName val="DT_-_NT14"/>
      <sheetName val="TH_-_NT14"/>
      <sheetName val="GDT_-_NT14"/>
      <sheetName val="CV_di_trong__dong14"/>
      <sheetName val="Nhap_lieu14"/>
      <sheetName val="Tien_dien13"/>
      <sheetName val="Thue_GTGT13"/>
      <sheetName val="BC_TH_CK_(2)14"/>
      <sheetName val="BC_TH_CK14"/>
      <sheetName val="BC6tT19_food14"/>
      <sheetName val="BC6tT18_-_Food14"/>
      <sheetName val="BCCK_414"/>
      <sheetName val="BCFood-_T1614"/>
      <sheetName val="BCFood-_T1514"/>
      <sheetName val="BCFood-_T1414"/>
      <sheetName val="BCFood-_T1314"/>
      <sheetName val="TH_CK214"/>
      <sheetName val="BC6tT52_(3)14"/>
      <sheetName val="BC6tT52_(2)14"/>
      <sheetName val="TCK_1214"/>
      <sheetName val="Tong_CK14"/>
      <sheetName val="DOANH_SO14"/>
      <sheetName val="BD-SINH_VIEN14"/>
      <sheetName val="T03_-_0314"/>
      <sheetName val="THL_T0314"/>
      <sheetName val="TTBC_T0314"/>
      <sheetName val="Luong_noi_Bo_-_T314"/>
      <sheetName val="Tong_hop_-_T314"/>
      <sheetName val="Thuong_Quy_314"/>
      <sheetName val="Phu_cap_trach_nhiem14"/>
      <sheetName val="Tay_ninh14"/>
      <sheetName val="A_Duc14"/>
      <sheetName val="[IBASE2_XLSѝTNHNoi14"/>
      <sheetName val="So_sanh14"/>
      <sheetName val="HHVt_14"/>
      <sheetName val="bcth_05-0413"/>
      <sheetName val="baocao_05-0413"/>
      <sheetName val="ql_(2)13"/>
      <sheetName val="TH_du_toan_14"/>
      <sheetName val="Du_toan_14"/>
      <sheetName val="C_Tinh14"/>
      <sheetName val="Co~g_hop_1,5x1,514"/>
      <sheetName val="_KQTH_quy_hoach_13513"/>
      <sheetName val="Bao_cao_KQTH_quy_hoach_13513"/>
      <sheetName val="Co_quan_TCT14"/>
      <sheetName val="BOT_(PA_chon)14"/>
      <sheetName val="Yaly_&amp;_Ri_Ninh14"/>
      <sheetName val="Thuy_dien_Na_Loi14"/>
      <sheetName val="bang_so_sanh_tong_hop14"/>
      <sheetName val="bang_so_sanh_tong_hop_(ty_le)14"/>
      <sheetName val="thu_nhap_binh_quan_(2)14"/>
      <sheetName val="dang_huong14"/>
      <sheetName val="phuong_an_114"/>
      <sheetName val="phuong_an_1_(2)14"/>
      <sheetName val="phuong_an214"/>
      <sheetName val="tong_hop_BQ14"/>
      <sheetName val="tong_hop_BQ-114"/>
      <sheetName val="phuong_an_chon14"/>
      <sheetName val="tô_rôiDY13"/>
      <sheetName val="Heso_3-2004_(3)13"/>
      <sheetName val="Luong_(2)13"/>
      <sheetName val="heso_T313"/>
      <sheetName val="heso_T413"/>
      <sheetName val="heso_T513"/>
      <sheetName val="Heso_T613"/>
      <sheetName val="Heso_T713"/>
      <sheetName val="Heso_T813"/>
      <sheetName val="Heso_T913"/>
      <sheetName val="Heso_2-200413"/>
      <sheetName val="Heso_3-200413"/>
      <sheetName val="Heso_3-2004_(2)13"/>
      <sheetName val="nhan_su13"/>
      <sheetName val="luong_cty13"/>
      <sheetName val="Thang_413"/>
      <sheetName val="Luu_goc13"/>
      <sheetName val="km22+93_86-km22+121_8613"/>
      <sheetName val="km22+177_14-km22+205_6413"/>
      <sheetName val="Bang_20-2513"/>
      <sheetName val="km22+267_96-km22+283_9613"/>
      <sheetName val="km22+304_31-km22+344_3113"/>
      <sheetName val="km22+460_92-km22+614_5713"/>
      <sheetName val="km22+671_78-km22+713_3213"/>
      <sheetName val="_tuanM13"/>
      <sheetName val="CT_0313"/>
      <sheetName val="TH_0313"/>
      <sheetName val="bang_so_sanh_tong_hop_(_PA_ch13"/>
      <sheetName val="dang_ap_dung13"/>
      <sheetName val="bang_tong_hop_(dang_huong)13"/>
      <sheetName val="Dinh_ha_nha13"/>
      <sheetName val="[IBASE2_XLS}BHXH13"/>
      <sheetName val="[IBASE2_XLS䁝BC6tT1713"/>
      <sheetName val="THT_nam_0413"/>
      <sheetName val="HD_CTrinh113"/>
      <sheetName val="HD_benA13"/>
      <sheetName val="Theodoi_HD13"/>
      <sheetName val="Theodoi_HD_(2)13"/>
      <sheetName val="_GT_CPhi_tung_dot13"/>
      <sheetName val="chuong_phu13"/>
      <sheetName val="[IBASE2_XLS_Tong_hop_Matduong13"/>
      <sheetName val="THU_T1213"/>
      <sheetName val="CHI_T1213"/>
      <sheetName val="THU_T1113"/>
      <sheetName val="CHI_T1113"/>
      <sheetName val="THU_T1013"/>
      <sheetName val="CHI_T1013"/>
      <sheetName val="THU_T913"/>
      <sheetName val="CHI_T913"/>
      <sheetName val="THU_T813"/>
      <sheetName val="CHI_T813"/>
      <sheetName val="chi_phi_cap_tien13"/>
      <sheetName val="BC§_200113"/>
      <sheetName val="BBC§_200213"/>
      <sheetName val="TSC§_200113"/>
      <sheetName val="TSc®_200213"/>
      <sheetName val="BaTrieu-L_con13"/>
      <sheetName val="EDT_-_Ro13"/>
      <sheetName val="KHVô_XL13"/>
      <sheetName val="TD_khao_sat13"/>
      <sheetName val="THANG7_13"/>
      <sheetName val="THANG_1113"/>
      <sheetName val="THANG_1213"/>
      <sheetName val="phuong_aL_113"/>
      <sheetName val="Khac_DP13"/>
      <sheetName val="Khoi_than_13"/>
      <sheetName val="TK__TK13"/>
      <sheetName val="Bang_can_doi_13"/>
      <sheetName val="De_Tai_Vhuc_Tap13"/>
      <sheetName val="02_113"/>
      <sheetName val="2_113"/>
      <sheetName val="2_313"/>
      <sheetName val="02_313"/>
      <sheetName val="B_0113"/>
      <sheetName val="B_0313"/>
      <sheetName val="D_1313"/>
      <sheetName val="[IBASE2_XLS?TNHNoi13"/>
      <sheetName val="Tinh_hinh_cat_lang13"/>
      <sheetName val="Tinh_hinh_SX_phu13"/>
      <sheetName val="Tinh_hinh_do_xop13"/>
      <sheetName val="Cong_hop_2,0ࡸ2,012"/>
      <sheetName val="Sat_tron12"/>
      <sheetName val="(9_30)_IP12"/>
      <sheetName val="Cong_tron_D7'12"/>
      <sheetName val="2_7412"/>
      <sheetName val="CN-QV_FG12"/>
      <sheetName val="CN-QV_RM12"/>
      <sheetName val="PHAV_R_M12"/>
      <sheetName val="PHAV_F_G12"/>
      <sheetName val="TOA_R_M12"/>
      <sheetName val="TOA_F_G12"/>
      <sheetName val="CVN_R_M12"/>
      <sheetName val="CVN_F_G12"/>
      <sheetName val="DENSO_R_M12"/>
      <sheetName val="DENSO_F_G12"/>
      <sheetName val="SATO_RM12"/>
      <sheetName val="SATO_F_G12"/>
      <sheetName val="Up_to_200210"/>
      <sheetName val="det_VP11"/>
      <sheetName val="det_hn11"/>
      <sheetName val="chi_Hieu11"/>
      <sheetName val="c_thoa11"/>
      <sheetName val="A_thanh_-_DL11"/>
      <sheetName val="A_Tuyen11"/>
      <sheetName val="A_Tien_-laphu11"/>
      <sheetName val="A_Thang-_laphu11"/>
      <sheetName val="A_Dong11"/>
      <sheetName val="27-7_NB11"/>
      <sheetName val="xn_511"/>
      <sheetName val="PKD_X2011"/>
      <sheetName val="da_giay_SG11"/>
      <sheetName val="dagiay_XK11"/>
      <sheetName val="DK_Dong_xuan11"/>
      <sheetName val="chu_Ton11"/>
      <sheetName val="minh_tri11"/>
      <sheetName val="viet_huy11"/>
      <sheetName val="thanh_ha11"/>
      <sheetName val="O_Su11"/>
      <sheetName val="A_Ha-DL11"/>
      <sheetName val="Vinh_oanh11"/>
      <sheetName val="chi_Thuy11"/>
      <sheetName val="chu_Hong11"/>
      <sheetName val="thuy-_may11"/>
      <sheetName val="vu_yen11"/>
      <sheetName val="OPERATING_HEAD11"/>
      <sheetName val="31_12_0111"/>
      <sheetName val="Tong_hop_xuat_kho_nvl11"/>
      <sheetName val="Xuat_kho11"/>
      <sheetName val="Tong_hop_so_lieu_tai_nhap_kho11"/>
      <sheetName val="tai_nhap_kho11"/>
      <sheetName val="Nhap_kho11"/>
      <sheetName val="Tong_ket_nhap_kho11"/>
      <sheetName val="Tong_ket11"/>
      <sheetName val="cac_ma_can_huy11"/>
      <sheetName val="Hang_hong11"/>
      <sheetName val="Tham_khao11"/>
      <sheetName val="hang_khong_co_packing11"/>
      <sheetName val="VtuHaTheSauTBABenThuy1_Ш2)11"/>
      <sheetName val="K252_K9и11"/>
      <sheetName val="nphuocb_411"/>
      <sheetName val="bcth_05-011"/>
      <sheetName val="ESTI_12"/>
      <sheetName val="THU_T711"/>
      <sheetName val="CHI_T711"/>
      <sheetName val="THU_T611"/>
      <sheetName val="CHI_T611"/>
      <sheetName val="THU_T511"/>
      <sheetName val="CHI_T511"/>
      <sheetName val="THU_T411"/>
      <sheetName val="CHI_T411"/>
      <sheetName val="THU_T311"/>
      <sheetName val="CHI_T311"/>
      <sheetName val="THU_T211"/>
      <sheetName val="CHI_T211"/>
      <sheetName val="THU_T131"/>
      <sheetName val="CHI_T131"/>
      <sheetName val="TB_Grouping11"/>
      <sheetName val="Balance_Sheet11"/>
      <sheetName val="CHITIET_VL-NC11"/>
      <sheetName val="DON_GIA11"/>
      <sheetName val="So_lieu11"/>
      <sheetName val="tt_chu_dong11"/>
      <sheetName val="Tinh_j+cvi11"/>
      <sheetName val="Tinh_MoP11"/>
      <sheetName val="giai_he_211"/>
      <sheetName val="ct_luong_11"/>
      <sheetName val="Nhap_6T11"/>
      <sheetName val="Ranking_data11"/>
      <sheetName val="GDMN_111"/>
      <sheetName val="May_khau11"/>
      <sheetName val="PXKT6Via_1111"/>
      <sheetName val="PXKTLo_Thien_V_14A11"/>
      <sheetName val="V14_phu11"/>
      <sheetName val="Via_16_Lthien11"/>
      <sheetName val="mc_2006_&amp;_0910"/>
      <sheetName val="mc_2006_&amp;_57_&amp;_0910"/>
      <sheetName val="dongia_(2)10"/>
      <sheetName val="THPDMoi__(2)10"/>
      <sheetName val="t-h_HA_THE10"/>
      <sheetName val="CHITIET_VL-NC-TT_-1p10"/>
      <sheetName val="TONG_HOP_VL-NC_TT10"/>
      <sheetName val="TH_XL10"/>
      <sheetName val="TONGKE3p_10"/>
      <sheetName val="CHITIET_VL-NC-TT-3p10"/>
      <sheetName val="KPVC-BD_10"/>
      <sheetName val="Master_schedule10"/>
      <sheetName val="GDMN_210"/>
      <sheetName val="GDMN_310"/>
      <sheetName val="GDMN_410"/>
      <sheetName val="GDMN_510"/>
      <sheetName val="GDTH_110"/>
      <sheetName val="GDTH_210"/>
      <sheetName val="GDTH_310"/>
      <sheetName val="GDTH_410"/>
      <sheetName val="GDTH_510"/>
      <sheetName val="THCS_110"/>
      <sheetName val="THCS_210"/>
      <sheetName val="THCS_310"/>
      <sheetName val="THCS_410"/>
      <sheetName val="THCS_510"/>
      <sheetName val="THCS_610"/>
      <sheetName val="THPT_110"/>
      <sheetName val="THPT_210"/>
      <sheetName val="THPT_310"/>
      <sheetName val="THPT_410"/>
      <sheetName val="THPT_510"/>
      <sheetName val="THPT_610"/>
      <sheetName val="DH,CD,THCN_110"/>
      <sheetName val="DH,CD,THCN_210"/>
      <sheetName val="DH,CD,THCN_310"/>
      <sheetName val="GDKCQ_110"/>
      <sheetName val="GDKCQ_210"/>
      <sheetName val="_IBASE2_XLSѝTNHNoi11"/>
      <sheetName val="_IBASE2_XLS䁝BC6tT1710"/>
      <sheetName val="_IBASE2_XLS}BHXH10"/>
      <sheetName val="_IBASE2_XLS_Tong_hop_Matduong10"/>
      <sheetName val="BTHDT_TBA_10"/>
      <sheetName val="DS_tong10"/>
      <sheetName val="CDSM_(2)10"/>
      <sheetName val="Cost_Center_10"/>
      <sheetName val="Part_data10"/>
      <sheetName val="Vender_Data10"/>
      <sheetName val="lapdap_TB_10"/>
      <sheetName val="Tonf_hop10"/>
      <sheetName val="Ｍss_４Ｒ要員10"/>
      <sheetName val="Du_lieu11"/>
      <sheetName val="IMP_TAX10"/>
      <sheetName val="Dinh_muc_chuan10"/>
      <sheetName val="TH_du_toanð10"/>
      <sheetName val="TH_du_toan 10"/>
      <sheetName val="DS_Protecter10"/>
      <sheetName val="Klukng_phu10"/>
      <sheetName val="CVden_ngoai_TCT_(1)15"/>
      <sheetName val="CV_den_ngoai_TCT_(2)15"/>
      <sheetName val="CV_den_ngoai_TCT_(3)15"/>
      <sheetName val="QDcua_TGD15"/>
      <sheetName val="QD_cua_HDQT15"/>
      <sheetName val="QD_cua_HDQT_(2)15"/>
      <sheetName val="CV_di_ngoai_tong15"/>
      <sheetName val="CV_di_ngoai_tong_(2)15"/>
      <sheetName val="To_trinh15"/>
      <sheetName val="Giao_nhiem_vu15"/>
      <sheetName val="QDcua_TGD_(2)15"/>
      <sheetName val="Thong_tu15"/>
      <sheetName val="CV_di_trong__tong15"/>
      <sheetName val="nghi_dinh-CP15"/>
      <sheetName val="CV_den_trong_tong15"/>
      <sheetName val="GIA_NUOC15"/>
      <sheetName val="GIA_DIEN_THOAI15"/>
      <sheetName val="GIA_DIEN15"/>
      <sheetName val="chiet_tinh_XD15"/>
      <sheetName val="Triet_T15"/>
      <sheetName val="Phan_tich_gia15"/>
      <sheetName val="pHAN_CONG15"/>
      <sheetName val="GIA_XD15"/>
      <sheetName val="lapdat_TB_15"/>
      <sheetName val="TNghiªm_TB_15"/>
      <sheetName val="VËt_liÖu15"/>
      <sheetName val="Lap_®at_®iÖn15"/>
      <sheetName val="TNghiÖm_VL15"/>
      <sheetName val="th_15"/>
      <sheetName val="tien_luong15"/>
      <sheetName val="KHVt_15"/>
      <sheetName val="KHVt_XL15"/>
      <sheetName val="KHVt_XLT415"/>
      <sheetName val="Thep_be15"/>
      <sheetName val="Thep_than15"/>
      <sheetName val="Thep_xa_mu15"/>
      <sheetName val="142201-T1_15"/>
      <sheetName val="142201-T2-th_15"/>
      <sheetName val="142201-T3-th_15"/>
      <sheetName val="142201-T4-th__15"/>
      <sheetName val="_t515"/>
      <sheetName val="t_415"/>
      <sheetName val="_t3_15"/>
      <sheetName val="_TH33115"/>
      <sheetName val="_Minh_ha15"/>
      <sheetName val="_Ha_Tay15"/>
      <sheetName val="_Vinhphuc15"/>
      <sheetName val="_Nbinh15"/>
      <sheetName val="_QVinh15"/>
      <sheetName val="_TW115"/>
      <sheetName val="T_so_thay_doi15"/>
      <sheetName val="b_THchitietDZCT15"/>
      <sheetName val="b_THchitietTBA15"/>
      <sheetName val="Khao_sat15"/>
      <sheetName val="TT_khao_sat15"/>
      <sheetName val="Kluong_phu15"/>
      <sheetName val="Lan_can15"/>
      <sheetName val="Ho_lan15"/>
      <sheetName val="Coc_tieu15"/>
      <sheetName val="Bien_bao15"/>
      <sheetName val="Op_mai_27415"/>
      <sheetName val="Op_mai_27515"/>
      <sheetName val="Op_mai_27615"/>
      <sheetName val="Op_mai_27715"/>
      <sheetName val="Op_mai_27815"/>
      <sheetName val="Op_mai_27915"/>
      <sheetName val="Op_mai_28015"/>
      <sheetName val="Op_mai_28115"/>
      <sheetName val="Op_mai_28215"/>
      <sheetName val="Op_mai_28315"/>
      <sheetName val="Op_mai_28415"/>
      <sheetName val="Op_mai15"/>
      <sheetName val="Km274_-_Km27515"/>
      <sheetName val="Km275_-_Km27615"/>
      <sheetName val="Km276_-_Km27715"/>
      <sheetName val="Km277_-_Km278_15"/>
      <sheetName val="Km278_-_Km27915"/>
      <sheetName val="Km279_-_Km28015"/>
      <sheetName val="Km280_-_Km28115"/>
      <sheetName val="Km281_-_Km28215"/>
      <sheetName val="Km282_-_Km28315"/>
      <sheetName val="Km283_-_Km28415"/>
      <sheetName val="Km284_-_Km28515"/>
      <sheetName val="Tong_hop_Matduong15"/>
      <sheetName val="Cong_D7515"/>
      <sheetName val="Cong_D10015"/>
      <sheetName val="Cong_D15015"/>
      <sheetName val="Cong_2D15015"/>
      <sheetName val="Cong_ban_0,7x0,715"/>
      <sheetName val="Cong_ban_0,8x0,815"/>
      <sheetName val="Cong_ban_1x115"/>
      <sheetName val="Cong_ban_1x1,215"/>
      <sheetName val="Cong_ban_1,5x1,515"/>
      <sheetName val="Cong_ban_2x1,515"/>
      <sheetName val="Cong_ban_2x215"/>
      <sheetName val="Tong_hop15"/>
      <sheetName val="Tong_hop_(2)15"/>
      <sheetName val="Cong_cu15"/>
      <sheetName val="Cot_thep15"/>
      <sheetName val="Cong_tron_D7515"/>
      <sheetName val="Cong_tron_D10015"/>
      <sheetName val="Cong_tron_D15015"/>
      <sheetName val="Cong_tron_2D15015"/>
      <sheetName val="Cong_ban_1,0x1,015"/>
      <sheetName val="Cong_ban_1,0x1,215"/>
      <sheetName val="Cong_hop_1,5x1,515"/>
      <sheetName val="Cong_hop_2,0x1,515"/>
      <sheetName val="Cong_hop_2,0x2,015"/>
      <sheetName val="CDSL_(2)15"/>
      <sheetName val="TK_11215"/>
      <sheetName val="TK_13115"/>
      <sheetName val="TK_14115"/>
      <sheetName val="TK_15315"/>
      <sheetName val="TK_21115"/>
      <sheetName val="TK_24215"/>
      <sheetName val="TK_33415"/>
      <sheetName val="TK_51115"/>
      <sheetName val="TK_51515"/>
      <sheetName val="TK_91115"/>
      <sheetName val="VtuHaTheSauTBABenThuy1_(2)15"/>
      <sheetName val="Song_trai15"/>
      <sheetName val="Dinh+ha_nha15"/>
      <sheetName val="NG_k15"/>
      <sheetName val="Trich_Ngang15"/>
      <sheetName val="Danh_sach_Rieng15"/>
      <sheetName val="Dia_Diem_Thuc_Tap15"/>
      <sheetName val="De_Tai_Thuc_Tap15"/>
      <sheetName val="thkl_(2)15"/>
      <sheetName val="long_tec15"/>
      <sheetName val="KQKD02-2_(2)15"/>
      <sheetName val="KQKD-2_(2)15"/>
      <sheetName val="KQKD_thu200415"/>
      <sheetName val="T_K_H_T_T515"/>
      <sheetName val="T_K_T715"/>
      <sheetName val="TK_T615"/>
      <sheetName val="T_K_T515"/>
      <sheetName val="Bang_thong_ke_hang_ton15"/>
      <sheetName val="thong_ke_15"/>
      <sheetName val="T_KT0415"/>
      <sheetName val="Coc_615"/>
      <sheetName val="Deo_nai15"/>
      <sheetName val="CKD_than15"/>
      <sheetName val="CTT_Thong_nhat15"/>
      <sheetName val="CTT_Nui_beo15"/>
      <sheetName val="CTT_cao_son15"/>
      <sheetName val="CTT_Khe_cham15"/>
      <sheetName val="XNxlva_sxthanKCII15"/>
      <sheetName val="Cam_Y_ut_KC15"/>
      <sheetName val="CTxay_lap_mo_CP15"/>
      <sheetName val="CTdo_luong_GDSP15"/>
      <sheetName val="Dong_bac15"/>
      <sheetName val="Cac_cang_UT_mua_than_Dong_bac15"/>
      <sheetName val="cua_hang_vtu15"/>
      <sheetName val="Khach_hang_le_15"/>
      <sheetName val="nhat_ky_515"/>
      <sheetName val="cac_cong_ty_van_tai15"/>
      <sheetName val="K249_K9815"/>
      <sheetName val="K249_K98_(2)15"/>
      <sheetName val="K251_K9815"/>
      <sheetName val="K251_SBase15"/>
      <sheetName val="K251_AC15"/>
      <sheetName val="K252_K9815"/>
      <sheetName val="K252_SBase15"/>
      <sheetName val="K252_AC15"/>
      <sheetName val="K253_K9815"/>
      <sheetName val="K253_Subbase15"/>
      <sheetName val="K253_Base_15"/>
      <sheetName val="K253_SBase15"/>
      <sheetName val="K253_AC15"/>
      <sheetName val="K255_SBase15"/>
      <sheetName val="K259_K9815"/>
      <sheetName val="K259_Subbase15"/>
      <sheetName val="K259_Base_15"/>
      <sheetName val="K259_AC15"/>
      <sheetName val="K260_K9815"/>
      <sheetName val="K260_Subbase15"/>
      <sheetName val="K260_Base15"/>
      <sheetName val="K260_AC15"/>
      <sheetName val="K261_K9815"/>
      <sheetName val="K261_Base15"/>
      <sheetName val="K261_AC15"/>
      <sheetName val="F_ThanhTri15"/>
      <sheetName val="F_Gialam15"/>
      <sheetName val="TH_dam15"/>
      <sheetName val="SX_dam15"/>
      <sheetName val="LD_dam15"/>
      <sheetName val="Bang_gia_VL15"/>
      <sheetName val="Gia_NC15"/>
      <sheetName val="Gia_may15"/>
      <sheetName val="phan_tich_DG15"/>
      <sheetName val="gia_vat_lieu15"/>
      <sheetName val="gia_xe_may15"/>
      <sheetName val="gia_nhan_cong15"/>
      <sheetName val="SCT_Cong_trinh15"/>
      <sheetName val="06-2003_(2)15"/>
      <sheetName val="CDPS_6tc15"/>
      <sheetName val="SCT_Nha_thau15"/>
      <sheetName val="socai2003_(6tc)dp15"/>
      <sheetName val="socai2003_(6tc)15"/>
      <sheetName val="CDPS_6tc_(2)15"/>
      <sheetName val="Dancau-Q_Ninh15"/>
      <sheetName val="BaTrieu-L_son15"/>
      <sheetName val="Don_gia_CPM15"/>
      <sheetName val="Tong_Thieu_HD_cac_CT-200115"/>
      <sheetName val="VL_thieu_HD_-_200115"/>
      <sheetName val="Tong_thieu_HD_cac_CT_-_200215"/>
      <sheetName val="Lan_trai15"/>
      <sheetName val="Van_chuyen15"/>
      <sheetName val="HDong_VC15"/>
      <sheetName val="ThieuHD_nam_200115"/>
      <sheetName val="Bang_TH15"/>
      <sheetName val="Tong_Chinh15"/>
      <sheetName val="Xaylap_15"/>
      <sheetName val="Nhan_cong15"/>
      <sheetName val="giai_thich15"/>
      <sheetName val="DT_-_Ro15"/>
      <sheetName val="TH_-_Ro_15"/>
      <sheetName val="GDT_-_Ro15"/>
      <sheetName val="DT_-_TB15"/>
      <sheetName val="TH_-_TB15"/>
      <sheetName val="GDT_-_TB15"/>
      <sheetName val="DT_-_NT15"/>
      <sheetName val="TH_-_NT15"/>
      <sheetName val="GDT_-_NT15"/>
      <sheetName val="CV_di_trong__dong15"/>
      <sheetName val="Nhap_lieu15"/>
      <sheetName val="Tien_dien14"/>
      <sheetName val="Thue_GTGT14"/>
      <sheetName val="BC_TH_CK_(2)15"/>
      <sheetName val="BC_TH_CK15"/>
      <sheetName val="BC6tT19_food15"/>
      <sheetName val="BC6tT18_-_Food15"/>
      <sheetName val="BCCK_415"/>
      <sheetName val="BCFood-_T1615"/>
      <sheetName val="BCFood-_T1515"/>
      <sheetName val="BCFood-_T1415"/>
      <sheetName val="BCFood-_T1315"/>
      <sheetName val="TH_CK215"/>
      <sheetName val="BC6tT52_(3)15"/>
      <sheetName val="BC6tT52_(2)15"/>
      <sheetName val="TCK_1215"/>
      <sheetName val="Tong_CK15"/>
      <sheetName val="DOANH_SO15"/>
      <sheetName val="BD-SINH_VIEN15"/>
      <sheetName val="T03_-_0315"/>
      <sheetName val="THL_T0315"/>
      <sheetName val="TTBC_T0315"/>
      <sheetName val="Luong_noi_Bo_-_T315"/>
      <sheetName val="Tong_hop_-_T315"/>
      <sheetName val="Thuong_Quy_315"/>
      <sheetName val="Phu_cap_trach_nhiem15"/>
      <sheetName val="Tay_ninh15"/>
      <sheetName val="A_Duc15"/>
      <sheetName val="[IBASE2_XLSѝTNHNoi15"/>
      <sheetName val="So_sanh15"/>
      <sheetName val="HHVt_15"/>
      <sheetName val="bcth_05-0414"/>
      <sheetName val="baocao_05-0414"/>
      <sheetName val="ql_(2)14"/>
      <sheetName val="TH_du_toan_15"/>
      <sheetName val="Du_toan_15"/>
      <sheetName val="C_Tinh15"/>
      <sheetName val="Co~g_hop_1,5x1,515"/>
      <sheetName val="_KQTH_quy_hoach_13514"/>
      <sheetName val="Bao_cao_KQTH_quy_hoach_13514"/>
      <sheetName val="Co_quan_TCT15"/>
      <sheetName val="BOT_(PA_chon)15"/>
      <sheetName val="Yaly_&amp;_Ri_Ninh15"/>
      <sheetName val="Thuy_dien_Na_Loi15"/>
      <sheetName val="bang_so_sanh_tong_hop15"/>
      <sheetName val="bang_so_sanh_tong_hop_(ty_le)15"/>
      <sheetName val="thu_nhap_binh_quan_(2)15"/>
      <sheetName val="dang_huong15"/>
      <sheetName val="phuong_an_115"/>
      <sheetName val="phuong_an_1_(2)15"/>
      <sheetName val="phuong_an215"/>
      <sheetName val="tong_hop_BQ15"/>
      <sheetName val="tong_hop_BQ-115"/>
      <sheetName val="phuong_an_chon15"/>
      <sheetName val="tô_rôiDY14"/>
      <sheetName val="Heso_3-2004_(3)14"/>
      <sheetName val="Luong_(2)14"/>
      <sheetName val="heso_T314"/>
      <sheetName val="heso_T414"/>
      <sheetName val="heso_T514"/>
      <sheetName val="Heso_T614"/>
      <sheetName val="Heso_T714"/>
      <sheetName val="Heso_T814"/>
      <sheetName val="Heso_T914"/>
      <sheetName val="Heso_2-200414"/>
      <sheetName val="Heso_3-200414"/>
      <sheetName val="Heso_3-2004_(2)14"/>
      <sheetName val="nhan_su14"/>
      <sheetName val="luong_cty14"/>
      <sheetName val="Thang_414"/>
      <sheetName val="Luu_goc14"/>
      <sheetName val="km22+93_86-km22+121_8614"/>
      <sheetName val="km22+177_14-km22+205_6414"/>
      <sheetName val="Bang_20-2514"/>
      <sheetName val="km22+267_96-km22+283_9614"/>
      <sheetName val="km22+304_31-km22+344_3114"/>
      <sheetName val="km22+460_92-km22+614_5714"/>
      <sheetName val="km22+671_78-km22+713_3214"/>
      <sheetName val="_tuanM14"/>
      <sheetName val="CT_0314"/>
      <sheetName val="TH_0314"/>
      <sheetName val="bang_so_sanh_tong_hop_(_PA_ch14"/>
      <sheetName val="dang_ap_dung14"/>
      <sheetName val="bang_tong_hop_(dang_huong)14"/>
      <sheetName val="Dinh_ha_nha14"/>
      <sheetName val="[IBASE2_XLS}BHXH14"/>
      <sheetName val="[IBASE2_XLS䁝BC6tT1714"/>
      <sheetName val="THT_nam_0414"/>
      <sheetName val="HD_CTrinh114"/>
      <sheetName val="HD_benA14"/>
      <sheetName val="Theodoi_HD14"/>
      <sheetName val="Theodoi_HD_(2)14"/>
      <sheetName val="_GT_CPhi_tung_dot14"/>
      <sheetName val="chuong_phu14"/>
      <sheetName val="[IBASE2_XLS_Tong_hop_Matduong14"/>
      <sheetName val="THU_T1214"/>
      <sheetName val="CHI_T1214"/>
      <sheetName val="THU_T1114"/>
      <sheetName val="CHI_T1114"/>
      <sheetName val="THU_T1014"/>
      <sheetName val="CHI_T1014"/>
      <sheetName val="THU_T914"/>
      <sheetName val="CHI_T914"/>
      <sheetName val="THU_T814"/>
      <sheetName val="CHI_T814"/>
      <sheetName val="chi_phi_cap_tien14"/>
      <sheetName val="BC§_200114"/>
      <sheetName val="BBC§_200214"/>
      <sheetName val="TSC§_200114"/>
      <sheetName val="TSc®_200214"/>
      <sheetName val="BaTrieu-L_con14"/>
      <sheetName val="EDT_-_Ro14"/>
      <sheetName val="KHVô_XL14"/>
      <sheetName val="TD_khao_sat14"/>
      <sheetName val="THANG7_14"/>
      <sheetName val="THANG_1114"/>
      <sheetName val="THANG_1214"/>
      <sheetName val="phuong_aL_114"/>
      <sheetName val="Khac_DP14"/>
      <sheetName val="Khoi_than_14"/>
      <sheetName val="TK__TK14"/>
      <sheetName val="Bang_can_doi_14"/>
      <sheetName val="De_Tai_Vhuc_Tap14"/>
      <sheetName val="02_114"/>
      <sheetName val="2_114"/>
      <sheetName val="2_314"/>
      <sheetName val="02_314"/>
      <sheetName val="B_0114"/>
      <sheetName val="B_0314"/>
      <sheetName val="D_1314"/>
      <sheetName val="[IBASE2_XLS?TNHNoi14"/>
      <sheetName val="Tinh_hinh_cat_lang14"/>
      <sheetName val="Tinh_hinh_SX_phu14"/>
      <sheetName val="Tinh_hinh_do_xop14"/>
      <sheetName val="Cong_hop_2,0ࡸ2,013"/>
      <sheetName val="Sat_tron13"/>
      <sheetName val="(9_30)_IP13"/>
      <sheetName val="Cong_tron_D7'13"/>
      <sheetName val="2_7413"/>
      <sheetName val="CN-QV_FG13"/>
      <sheetName val="CN-QV_RM13"/>
      <sheetName val="PHAV_R_M13"/>
      <sheetName val="PHAV_F_G13"/>
      <sheetName val="TOA_R_M13"/>
      <sheetName val="TOA_F_G13"/>
      <sheetName val="CVN_R_M13"/>
      <sheetName val="CVN_F_G13"/>
      <sheetName val="DENSO_R_M13"/>
      <sheetName val="DENSO_F_G13"/>
      <sheetName val="SATO_RM13"/>
      <sheetName val="SATO_F_G13"/>
      <sheetName val="Up_to_200211"/>
      <sheetName val="det_VP12"/>
      <sheetName val="det_hn12"/>
      <sheetName val="chi_Hieu12"/>
      <sheetName val="c_thoa12"/>
      <sheetName val="A_thanh_-_DL12"/>
      <sheetName val="A_Tuyen12"/>
      <sheetName val="A_Tien_-laphu12"/>
      <sheetName val="A_Thang-_laphu12"/>
      <sheetName val="A_Dong12"/>
      <sheetName val="27-7_NB12"/>
      <sheetName val="xn_512"/>
      <sheetName val="PKD_X2012"/>
      <sheetName val="da_giay_SG12"/>
      <sheetName val="dagiay_XK12"/>
      <sheetName val="DK_Dong_xuan12"/>
      <sheetName val="chu_Ton12"/>
      <sheetName val="minh_tri12"/>
      <sheetName val="viet_huy12"/>
      <sheetName val="thanh_ha12"/>
      <sheetName val="O_Su12"/>
      <sheetName val="A_Ha-DL12"/>
      <sheetName val="Vinh_oanh12"/>
      <sheetName val="chi_Thuy12"/>
      <sheetName val="chu_Hong12"/>
      <sheetName val="thuy-_may12"/>
      <sheetName val="vu_yen12"/>
      <sheetName val="OPERATING_HEAD12"/>
      <sheetName val="31_12_0112"/>
      <sheetName val="Tong_hop_xuat_kho_nvl12"/>
      <sheetName val="Xuat_kho12"/>
      <sheetName val="Tong_hop_so_lieu_tai_nhap_kho12"/>
      <sheetName val="tai_nhap_kho12"/>
      <sheetName val="Nhap_kho12"/>
      <sheetName val="Tong_ket_nhap_kho12"/>
      <sheetName val="Tong_ket12"/>
      <sheetName val="cac_ma_can_huy12"/>
      <sheetName val="Hang_hong12"/>
      <sheetName val="Tham_khao12"/>
      <sheetName val="hang_khong_co_packing12"/>
      <sheetName val="VtuHaTheSauTBABenThuy1_Ш2)12"/>
      <sheetName val="K252_K9и12"/>
      <sheetName val="nphuocb_412"/>
      <sheetName val="bcth_05-012"/>
      <sheetName val="ESTI_13"/>
      <sheetName val="THU_T712"/>
      <sheetName val="CHI_T712"/>
      <sheetName val="THU_T612"/>
      <sheetName val="CHI_T612"/>
      <sheetName val="THU_T512"/>
      <sheetName val="CHI_T512"/>
      <sheetName val="THU_T412"/>
      <sheetName val="CHI_T412"/>
      <sheetName val="THU_T312"/>
      <sheetName val="CHI_T312"/>
      <sheetName val="THU_T212"/>
      <sheetName val="CHI_T212"/>
      <sheetName val="THU_T132"/>
      <sheetName val="CHI_T132"/>
      <sheetName val="TB_Grouping12"/>
      <sheetName val="Balance_Sheet12"/>
      <sheetName val="CHITIET_VL-NC12"/>
      <sheetName val="DON_GIA12"/>
      <sheetName val="So_lieu12"/>
      <sheetName val="tt_chu_dong12"/>
      <sheetName val="Tinh_j+cvi12"/>
      <sheetName val="Tinh_MoP12"/>
      <sheetName val="giai_he_212"/>
      <sheetName val="ct_luong_12"/>
      <sheetName val="Nhap_6T12"/>
      <sheetName val="Ranking_data12"/>
      <sheetName val="GDMN_112"/>
      <sheetName val="May_khau12"/>
      <sheetName val="PXKT6Via_1112"/>
      <sheetName val="PXKTLo_Thien_V_14A12"/>
      <sheetName val="V14_phu12"/>
      <sheetName val="Via_16_Lthien12"/>
      <sheetName val="mc_2006_&amp;_0911"/>
      <sheetName val="mc_2006_&amp;_57_&amp;_0911"/>
      <sheetName val="dongia_(2)11"/>
      <sheetName val="THPDMoi__(2)11"/>
      <sheetName val="t-h_HA_THE11"/>
      <sheetName val="CHITIET_VL-NC-TT_-1p11"/>
      <sheetName val="TONG_HOP_VL-NC_TT11"/>
      <sheetName val="TH_XL11"/>
      <sheetName val="TONGKE3p_11"/>
      <sheetName val="CHITIET_VL-NC-TT-3p11"/>
      <sheetName val="KPVC-BD_11"/>
      <sheetName val="Master_schedule11"/>
      <sheetName val="GDMN_211"/>
      <sheetName val="GDMN_311"/>
      <sheetName val="GDMN_411"/>
      <sheetName val="GDMN_511"/>
      <sheetName val="GDTH_111"/>
      <sheetName val="GDTH_211"/>
      <sheetName val="GDTH_311"/>
      <sheetName val="GDTH_411"/>
      <sheetName val="GDTH_511"/>
      <sheetName val="THCS_111"/>
      <sheetName val="THCS_211"/>
      <sheetName val="THCS_311"/>
      <sheetName val="THCS_411"/>
      <sheetName val="THCS_511"/>
      <sheetName val="THCS_611"/>
      <sheetName val="THPT_111"/>
      <sheetName val="THPT_211"/>
      <sheetName val="THPT_311"/>
      <sheetName val="THPT_411"/>
      <sheetName val="THPT_511"/>
      <sheetName val="THPT_611"/>
      <sheetName val="DH,CD,THCN_111"/>
      <sheetName val="DH,CD,THCN_211"/>
      <sheetName val="DH,CD,THCN_311"/>
      <sheetName val="GDKCQ_111"/>
      <sheetName val="GDKCQ_211"/>
      <sheetName val="_IBASE2_XLSѝTNHNoi12"/>
      <sheetName val="_IBASE2_XLS䁝BC6tT1711"/>
      <sheetName val="_IBASE2_XLS}BHXH11"/>
      <sheetName val="_IBASE2_XLS_Tong_hop_Matduong11"/>
      <sheetName val="BTHDT_TBA_11"/>
      <sheetName val="DS_tong11"/>
      <sheetName val="CDSM_(2)11"/>
      <sheetName val="Cost_Center_11"/>
      <sheetName val="Part_data11"/>
      <sheetName val="Vender_Data11"/>
      <sheetName val="lapdap_TB_11"/>
      <sheetName val="Tonf_hop11"/>
      <sheetName val="Ｍss_４Ｒ要員11"/>
      <sheetName val="Du_lieu12"/>
      <sheetName val="IMP_TAX11"/>
      <sheetName val="Dinh_muc_chuan11"/>
      <sheetName val="TH_du_toanð11"/>
      <sheetName val="TH_du_toan 11"/>
      <sheetName val="DS_Protecter11"/>
      <sheetName val="Klukng_phu11"/>
      <sheetName val="CVden_ngoai_TCT_(1)16"/>
      <sheetName val="CV_den_ngoai_TCT_(2)16"/>
      <sheetName val="CV_den_ngoai_TCT_(3)16"/>
      <sheetName val="QDcua_TGD16"/>
      <sheetName val="QD_cua_HDQT16"/>
      <sheetName val="QD_cua_HDQT_(2)16"/>
      <sheetName val="CV_di_ngoai_tong16"/>
      <sheetName val="CV_di_ngoai_tong_(2)16"/>
      <sheetName val="To_trinh16"/>
      <sheetName val="Giao_nhiem_vu16"/>
      <sheetName val="QDcua_TGD_(2)16"/>
      <sheetName val="Thong_tu16"/>
      <sheetName val="CV_di_trong__tong16"/>
      <sheetName val="nghi_dinh-CP16"/>
      <sheetName val="CV_den_trong_tong16"/>
      <sheetName val="GIA_NUOC16"/>
      <sheetName val="GIA_DIEN_THOAI16"/>
      <sheetName val="GIA_DIEN16"/>
      <sheetName val="chiet_tinh_XD16"/>
      <sheetName val="Triet_T16"/>
      <sheetName val="Phan_tich_gia16"/>
      <sheetName val="pHAN_CONG16"/>
      <sheetName val="GIA_XD16"/>
      <sheetName val="lapdat_TB_16"/>
      <sheetName val="TNghiªm_TB_16"/>
      <sheetName val="VËt_liÖu16"/>
      <sheetName val="Lap_®at_®iÖn16"/>
      <sheetName val="TNghiÖm_VL16"/>
      <sheetName val="th_16"/>
      <sheetName val="tien_luong16"/>
      <sheetName val="KHVt_16"/>
      <sheetName val="KHVt_XL16"/>
      <sheetName val="KHVt_XLT416"/>
      <sheetName val="Thep_be16"/>
      <sheetName val="Thep_than16"/>
      <sheetName val="Thep_xa_mu16"/>
      <sheetName val="142201-T1_16"/>
      <sheetName val="142201-T2-th_16"/>
      <sheetName val="142201-T3-th_16"/>
      <sheetName val="142201-T4-th__16"/>
      <sheetName val="_t516"/>
      <sheetName val="t_416"/>
      <sheetName val="_t3_16"/>
      <sheetName val="_TH33116"/>
      <sheetName val="_Minh_ha16"/>
      <sheetName val="_Ha_Tay16"/>
      <sheetName val="_Vinhphuc16"/>
      <sheetName val="_Nbinh16"/>
      <sheetName val="_QVinh16"/>
      <sheetName val="_TW116"/>
      <sheetName val="T_so_thay_doi16"/>
      <sheetName val="b_THchitietDZCT16"/>
      <sheetName val="b_THchitietTBA16"/>
      <sheetName val="Khao_sat16"/>
      <sheetName val="TT_khao_sat16"/>
      <sheetName val="Kluong_phu16"/>
      <sheetName val="Lan_can16"/>
      <sheetName val="Ho_lan16"/>
      <sheetName val="Coc_tieu16"/>
      <sheetName val="Bien_bao16"/>
      <sheetName val="Op_mai_27416"/>
      <sheetName val="Op_mai_27516"/>
      <sheetName val="Op_mai_27616"/>
      <sheetName val="Op_mai_27716"/>
      <sheetName val="Op_mai_27816"/>
      <sheetName val="Op_mai_27916"/>
      <sheetName val="Op_mai_28016"/>
      <sheetName val="Op_mai_28116"/>
      <sheetName val="Op_mai_28216"/>
      <sheetName val="Op_mai_28316"/>
      <sheetName val="Op_mai_28416"/>
      <sheetName val="Op_mai16"/>
      <sheetName val="Km274_-_Km27516"/>
      <sheetName val="Km275_-_Km27616"/>
      <sheetName val="Km276_-_Km27716"/>
      <sheetName val="Km277_-_Km278_16"/>
      <sheetName val="Km278_-_Km27916"/>
      <sheetName val="Km279_-_Km28016"/>
      <sheetName val="Km280_-_Km28116"/>
      <sheetName val="Km281_-_Km28216"/>
      <sheetName val="Km282_-_Km28316"/>
      <sheetName val="Km283_-_Km28416"/>
      <sheetName val="Km284_-_Km28516"/>
      <sheetName val="Tong_hop_Matduong16"/>
      <sheetName val="Cong_D7516"/>
      <sheetName val="Cong_D10016"/>
      <sheetName val="Cong_D15016"/>
      <sheetName val="Cong_2D15016"/>
      <sheetName val="Cong_ban_0,7x0,716"/>
      <sheetName val="Cong_ban_0,8x0,816"/>
      <sheetName val="Cong_ban_1x116"/>
      <sheetName val="Cong_ban_1x1,216"/>
      <sheetName val="Cong_ban_1,5x1,516"/>
      <sheetName val="Cong_ban_2x1,516"/>
      <sheetName val="Cong_ban_2x216"/>
      <sheetName val="Tong_hop16"/>
      <sheetName val="Tong_hop_(2)16"/>
      <sheetName val="Cong_cu16"/>
      <sheetName val="Cot_thep16"/>
      <sheetName val="Cong_tron_D7516"/>
      <sheetName val="Cong_tron_D10016"/>
      <sheetName val="Cong_tron_D15016"/>
      <sheetName val="Cong_tron_2D15016"/>
      <sheetName val="Cong_ban_1,0x1,016"/>
      <sheetName val="Cong_ban_1,0x1,216"/>
      <sheetName val="Cong_hop_1,5x1,516"/>
      <sheetName val="Cong_hop_2,0x1,516"/>
      <sheetName val="Cong_hop_2,0x2,016"/>
      <sheetName val="CDSL_(2)16"/>
      <sheetName val="TK_11216"/>
      <sheetName val="TK_13116"/>
      <sheetName val="TK_14116"/>
      <sheetName val="TK_15316"/>
      <sheetName val="TK_21116"/>
      <sheetName val="TK_24216"/>
      <sheetName val="TK_33416"/>
      <sheetName val="TK_51116"/>
      <sheetName val="TK_51516"/>
      <sheetName val="TK_91116"/>
      <sheetName val="VtuHaTheSauTBABenThuy1_(2)16"/>
      <sheetName val="Song_trai16"/>
      <sheetName val="Dinh+ha_nha16"/>
      <sheetName val="NG_k16"/>
      <sheetName val="Trich_Ngang16"/>
      <sheetName val="Danh_sach_Rieng16"/>
      <sheetName val="Dia_Diem_Thuc_Tap16"/>
      <sheetName val="De_Tai_Thuc_Tap16"/>
      <sheetName val="thkl_(2)16"/>
      <sheetName val="long_tec16"/>
      <sheetName val="KQKD02-2_(2)16"/>
      <sheetName val="KQKD-2_(2)16"/>
      <sheetName val="KQKD_thu200416"/>
      <sheetName val="T_K_H_T_T516"/>
      <sheetName val="T_K_T716"/>
      <sheetName val="TK_T616"/>
      <sheetName val="T_K_T516"/>
      <sheetName val="Bang_thong_ke_hang_ton16"/>
      <sheetName val="thong_ke_16"/>
      <sheetName val="T_KT0416"/>
      <sheetName val="Coc_616"/>
      <sheetName val="Deo_nai16"/>
      <sheetName val="CKD_than16"/>
      <sheetName val="CTT_Thong_nhat16"/>
      <sheetName val="CTT_Nui_beo16"/>
      <sheetName val="CTT_cao_son16"/>
      <sheetName val="CTT_Khe_cham16"/>
      <sheetName val="XNxlva_sxthanKCII16"/>
      <sheetName val="Cam_Y_ut_KC16"/>
      <sheetName val="CTxay_lap_mo_CP16"/>
      <sheetName val="CTdo_luong_GDSP16"/>
      <sheetName val="Dong_bac16"/>
      <sheetName val="Cac_cang_UT_mua_than_Dong_bac16"/>
      <sheetName val="cua_hang_vtu16"/>
      <sheetName val="Khach_hang_le_16"/>
      <sheetName val="nhat_ky_516"/>
      <sheetName val="cac_cong_ty_van_tai16"/>
      <sheetName val="K249_K9816"/>
      <sheetName val="K249_K98_(2)16"/>
      <sheetName val="K251_K9816"/>
      <sheetName val="K251_SBase16"/>
      <sheetName val="K251_AC16"/>
      <sheetName val="K252_K9816"/>
      <sheetName val="K252_SBase16"/>
      <sheetName val="K252_AC16"/>
      <sheetName val="K253_K9816"/>
      <sheetName val="K253_Subbase16"/>
      <sheetName val="K253_Base_16"/>
      <sheetName val="K253_SBase16"/>
      <sheetName val="K253_AC16"/>
      <sheetName val="K255_SBase16"/>
      <sheetName val="K259_K9816"/>
      <sheetName val="K259_Subbase16"/>
      <sheetName val="K259_Base_16"/>
      <sheetName val="K259_AC16"/>
      <sheetName val="K260_K9816"/>
      <sheetName val="K260_Subbase16"/>
      <sheetName val="K260_Base16"/>
      <sheetName val="K260_AC16"/>
      <sheetName val="K261_K9816"/>
      <sheetName val="K261_Base16"/>
      <sheetName val="K261_AC16"/>
      <sheetName val="F_ThanhTri16"/>
      <sheetName val="F_Gialam16"/>
      <sheetName val="TH_dam16"/>
      <sheetName val="SX_dam16"/>
      <sheetName val="LD_dam16"/>
      <sheetName val="Bang_gia_VL16"/>
      <sheetName val="Gia_NC16"/>
      <sheetName val="Gia_may16"/>
      <sheetName val="phan_tich_DG16"/>
      <sheetName val="gia_vat_lieu16"/>
      <sheetName val="gia_xe_may16"/>
      <sheetName val="gia_nhan_cong16"/>
      <sheetName val="SCT_Cong_trinh16"/>
      <sheetName val="06-2003_(2)16"/>
      <sheetName val="CDPS_6tc16"/>
      <sheetName val="SCT_Nha_thau16"/>
      <sheetName val="socai2003_(6tc)dp16"/>
      <sheetName val="socai2003_(6tc)16"/>
      <sheetName val="CDPS_6tc_(2)16"/>
      <sheetName val="Dancau-Q_Ninh16"/>
      <sheetName val="BaTrieu-L_son16"/>
      <sheetName val="Don_gia_CPM16"/>
      <sheetName val="Tong_Thieu_HD_cac_CT-200116"/>
      <sheetName val="VL_thieu_HD_-_200116"/>
      <sheetName val="Tong_thieu_HD_cac_CT_-_200216"/>
      <sheetName val="Lan_trai16"/>
      <sheetName val="Van_chuyen16"/>
      <sheetName val="HDong_VC16"/>
      <sheetName val="ThieuHD_nam_200116"/>
      <sheetName val="Bang_TH16"/>
      <sheetName val="Tong_Chinh16"/>
      <sheetName val="Xaylap_16"/>
      <sheetName val="Nhan_cong16"/>
      <sheetName val="giai_thich16"/>
      <sheetName val="DT_-_Ro16"/>
      <sheetName val="TH_-_Ro_16"/>
      <sheetName val="GDT_-_Ro16"/>
      <sheetName val="DT_-_TB16"/>
      <sheetName val="TH_-_TB16"/>
      <sheetName val="GDT_-_TB16"/>
      <sheetName val="DT_-_NT16"/>
      <sheetName val="TH_-_NT16"/>
      <sheetName val="GDT_-_NT16"/>
      <sheetName val="CV_di_trong__dong16"/>
      <sheetName val="Nhap_lieu16"/>
      <sheetName val="Tien_dien15"/>
      <sheetName val="Thue_GTGT15"/>
      <sheetName val="BC_TH_CK_(2)16"/>
      <sheetName val="BC_TH_CK16"/>
      <sheetName val="BC6tT19_food16"/>
      <sheetName val="BC6tT18_-_Food16"/>
      <sheetName val="BCCK_416"/>
      <sheetName val="BCFood-_T1616"/>
      <sheetName val="BCFood-_T1516"/>
      <sheetName val="BCFood-_T1416"/>
      <sheetName val="BCFood-_T1316"/>
      <sheetName val="TH_CK216"/>
      <sheetName val="BC6tT52_(3)16"/>
      <sheetName val="BC6tT52_(2)16"/>
      <sheetName val="TCK_1216"/>
      <sheetName val="Tong_CK16"/>
      <sheetName val="DOANH_SO16"/>
      <sheetName val="BD-SINH_VIEN16"/>
      <sheetName val="T03_-_0316"/>
      <sheetName val="THL_T0316"/>
      <sheetName val="TTBC_T0316"/>
      <sheetName val="Luong_noi_Bo_-_T316"/>
      <sheetName val="Tong_hop_-_T316"/>
      <sheetName val="Thuong_Quy_316"/>
      <sheetName val="Phu_cap_trach_nhiem16"/>
      <sheetName val="Tay_ninh16"/>
      <sheetName val="A_Duc16"/>
      <sheetName val="[IBASE2_XLSѝTNHNoi16"/>
      <sheetName val="So_sanh16"/>
      <sheetName val="HHVt_16"/>
      <sheetName val="bcth_05-0415"/>
      <sheetName val="baocao_05-0415"/>
      <sheetName val="ql_(2)15"/>
      <sheetName val="TH_du_toan_16"/>
      <sheetName val="Du_toan_16"/>
      <sheetName val="C_Tinh16"/>
      <sheetName val="Co~g_hop_1,5x1,516"/>
      <sheetName val="_KQTH_quy_hoach_13515"/>
      <sheetName val="Bao_cao_KQTH_quy_hoach_13515"/>
      <sheetName val="Co_quan_TCT16"/>
      <sheetName val="BOT_(PA_chon)16"/>
      <sheetName val="Yaly_&amp;_Ri_Ninh16"/>
      <sheetName val="Thuy_dien_Na_Loi16"/>
      <sheetName val="bang_so_sanh_tong_hop16"/>
      <sheetName val="bang_so_sanh_tong_hop_(ty_le)16"/>
      <sheetName val="thu_nhap_binh_quan_(2)16"/>
      <sheetName val="dang_huong16"/>
      <sheetName val="phuong_an_116"/>
      <sheetName val="phuong_an_1_(2)16"/>
      <sheetName val="phuong_an216"/>
      <sheetName val="tong_hop_BQ16"/>
      <sheetName val="tong_hop_BQ-116"/>
      <sheetName val="phuong_an_chon16"/>
      <sheetName val="tô_rôiDY15"/>
      <sheetName val="Heso_3-2004_(3)15"/>
      <sheetName val="Luong_(2)15"/>
      <sheetName val="heso_T315"/>
      <sheetName val="heso_T415"/>
      <sheetName val="heso_T515"/>
      <sheetName val="Heso_T615"/>
      <sheetName val="Heso_T715"/>
      <sheetName val="Heso_T815"/>
      <sheetName val="Heso_T915"/>
      <sheetName val="Heso_2-200415"/>
      <sheetName val="Heso_3-200415"/>
      <sheetName val="Heso_3-2004_(2)15"/>
      <sheetName val="nhan_su15"/>
      <sheetName val="luong_cty15"/>
      <sheetName val="Thang_415"/>
      <sheetName val="Luu_goc15"/>
      <sheetName val="km22+93_86-km22+121_8615"/>
      <sheetName val="km22+177_14-km22+205_6415"/>
      <sheetName val="Bang_20-2515"/>
      <sheetName val="km22+267_96-km22+283_9615"/>
      <sheetName val="km22+304_31-km22+344_3115"/>
      <sheetName val="km22+460_92-km22+614_5715"/>
      <sheetName val="km22+671_78-km22+713_3215"/>
      <sheetName val="_tuanM15"/>
      <sheetName val="CT_0315"/>
      <sheetName val="TH_0315"/>
      <sheetName val="bang_so_sanh_tong_hop_(_PA_ch15"/>
      <sheetName val="dang_ap_dung15"/>
      <sheetName val="bang_tong_hop_(dang_huong)15"/>
      <sheetName val="Dinh_ha_nha15"/>
      <sheetName val="[IBASE2_XLS}BHXH15"/>
      <sheetName val="[IBASE2_XLS䁝BC6tT1715"/>
      <sheetName val="THT_nam_0415"/>
      <sheetName val="HD_CTrinh115"/>
      <sheetName val="HD_benA15"/>
      <sheetName val="Theodoi_HD15"/>
      <sheetName val="Theodoi_HD_(2)15"/>
      <sheetName val="_GT_CPhi_tung_dot15"/>
      <sheetName val="chuong_phu15"/>
      <sheetName val="[IBASE2_XLS_Tong_hop_Matduong15"/>
      <sheetName val="THU_T1215"/>
      <sheetName val="CHI_T1215"/>
      <sheetName val="THU_T1115"/>
      <sheetName val="CHI_T1115"/>
      <sheetName val="THU_T1015"/>
      <sheetName val="CHI_T1015"/>
      <sheetName val="THU_T915"/>
      <sheetName val="CHI_T915"/>
      <sheetName val="THU_T815"/>
      <sheetName val="CHI_T815"/>
      <sheetName val="chi_phi_cap_tien15"/>
      <sheetName val="BC§_200115"/>
      <sheetName val="BBC§_200215"/>
      <sheetName val="TSC§_200115"/>
      <sheetName val="TSc®_200215"/>
      <sheetName val="BaTrieu-L_con15"/>
      <sheetName val="EDT_-_Ro15"/>
      <sheetName val="KHVô_XL15"/>
      <sheetName val="TD_khao_sat15"/>
      <sheetName val="THANG7_15"/>
      <sheetName val="THANG_1115"/>
      <sheetName val="THANG_1215"/>
      <sheetName val="phuong_aL_115"/>
      <sheetName val="Khac_DP15"/>
      <sheetName val="Khoi_than_15"/>
      <sheetName val="TK__TK15"/>
      <sheetName val="Bang_can_doi_15"/>
      <sheetName val="De_Tai_Vhuc_Tap15"/>
      <sheetName val="02_115"/>
      <sheetName val="2_115"/>
      <sheetName val="2_315"/>
      <sheetName val="02_315"/>
      <sheetName val="B_0115"/>
      <sheetName val="B_0315"/>
      <sheetName val="D_1315"/>
      <sheetName val="[IBASE2_XLS?TNHNoi15"/>
      <sheetName val="Tinh_hinh_cat_lang15"/>
      <sheetName val="Tinh_hinh_SX_phu15"/>
      <sheetName val="Tinh_hinh_do_xop15"/>
      <sheetName val="Cong_hop_2,0ࡸ2,014"/>
      <sheetName val="Sat_tron14"/>
      <sheetName val="(9_30)_IP14"/>
      <sheetName val="Cong_tron_D7'14"/>
      <sheetName val="2_7414"/>
      <sheetName val="CN-QV_FG14"/>
      <sheetName val="CN-QV_RM14"/>
      <sheetName val="PHAV_R_M14"/>
      <sheetName val="PHAV_F_G14"/>
      <sheetName val="TOA_R_M14"/>
      <sheetName val="TOA_F_G14"/>
      <sheetName val="CVN_R_M14"/>
      <sheetName val="CVN_F_G14"/>
      <sheetName val="DENSO_R_M14"/>
      <sheetName val="DENSO_F_G14"/>
      <sheetName val="SATO_RM14"/>
      <sheetName val="SATO_F_G14"/>
      <sheetName val="Up_to_200212"/>
      <sheetName val="det_VP13"/>
      <sheetName val="det_hn13"/>
      <sheetName val="chi_Hieu13"/>
      <sheetName val="c_thoa13"/>
      <sheetName val="A_thanh_-_DL13"/>
      <sheetName val="A_Tuyen13"/>
      <sheetName val="A_Tien_-laphu13"/>
      <sheetName val="A_Thang-_laphu13"/>
      <sheetName val="A_Dong13"/>
      <sheetName val="27-7_NB13"/>
      <sheetName val="xn_513"/>
      <sheetName val="PKD_X2013"/>
      <sheetName val="da_giay_SG13"/>
      <sheetName val="dagiay_XK13"/>
      <sheetName val="DK_Dong_xuan13"/>
      <sheetName val="chu_Ton13"/>
      <sheetName val="minh_tri13"/>
      <sheetName val="viet_huy13"/>
      <sheetName val="thanh_ha13"/>
      <sheetName val="O_Su13"/>
      <sheetName val="A_Ha-DL13"/>
      <sheetName val="Vinh_oanh13"/>
      <sheetName val="chi_Thuy13"/>
      <sheetName val="chu_Hong13"/>
      <sheetName val="thuy-_may13"/>
      <sheetName val="vu_yen13"/>
      <sheetName val="OPERATING_HEAD13"/>
      <sheetName val="31_12_0113"/>
      <sheetName val="Tong_hop_xuat_kho_nvl13"/>
      <sheetName val="Xuat_kho13"/>
      <sheetName val="Tong_hop_so_lieu_tai_nhap_kho13"/>
      <sheetName val="tai_nhap_kho13"/>
      <sheetName val="Nhap_kho13"/>
      <sheetName val="Tong_ket_nhap_kho13"/>
      <sheetName val="Tong_ket13"/>
      <sheetName val="cac_ma_can_huy13"/>
      <sheetName val="Hang_hong13"/>
      <sheetName val="Tham_khao13"/>
      <sheetName val="hang_khong_co_packing13"/>
      <sheetName val="VtuHaTheSauTBABenThuy1_Ш2)13"/>
      <sheetName val="K252_K9и13"/>
      <sheetName val="nphuocb_413"/>
      <sheetName val="bcth_05-013"/>
      <sheetName val="ESTI_14"/>
      <sheetName val="THU_T713"/>
      <sheetName val="CHI_T713"/>
      <sheetName val="THU_T613"/>
      <sheetName val="CHI_T613"/>
      <sheetName val="THU_T513"/>
      <sheetName val="CHI_T513"/>
      <sheetName val="THU_T413"/>
      <sheetName val="CHI_T413"/>
      <sheetName val="THU_T313"/>
      <sheetName val="CHI_T313"/>
      <sheetName val="THU_T213"/>
      <sheetName val="CHI_T213"/>
      <sheetName val="THU_T133"/>
      <sheetName val="CHI_T133"/>
      <sheetName val="TB_Grouping13"/>
      <sheetName val="Balance_Sheet13"/>
      <sheetName val="CHITIET_VL-NC13"/>
      <sheetName val="DON_GIA13"/>
      <sheetName val="So_lieu13"/>
      <sheetName val="tt_chu_dong13"/>
      <sheetName val="Tinh_j+cvi13"/>
      <sheetName val="Tinh_MoP13"/>
      <sheetName val="giai_he_213"/>
      <sheetName val="ct_luong_13"/>
      <sheetName val="Nhap_6T13"/>
      <sheetName val="Ranking_data13"/>
      <sheetName val="GDMN_113"/>
      <sheetName val="May_khau13"/>
      <sheetName val="PXKT6Via_1113"/>
      <sheetName val="PXKTLo_Thien_V_14A13"/>
      <sheetName val="V14_phu13"/>
      <sheetName val="Via_16_Lthien13"/>
      <sheetName val="mc_2006_&amp;_0912"/>
      <sheetName val="mc_2006_&amp;_57_&amp;_0912"/>
      <sheetName val="dongia_(2)12"/>
      <sheetName val="THPDMoi__(2)12"/>
      <sheetName val="t-h_HA_THE12"/>
      <sheetName val="CHITIET_VL-NC-TT_-1p12"/>
      <sheetName val="TONG_HOP_VL-NC_TT12"/>
      <sheetName val="TH_XL12"/>
      <sheetName val="TONGKE3p_12"/>
      <sheetName val="CHITIET_VL-NC-TT-3p12"/>
      <sheetName val="KPVC-BD_12"/>
      <sheetName val="Master_schedule12"/>
      <sheetName val="GDMN_212"/>
      <sheetName val="GDMN_312"/>
      <sheetName val="GDMN_412"/>
      <sheetName val="GDMN_512"/>
      <sheetName val="GDTH_112"/>
      <sheetName val="GDTH_212"/>
      <sheetName val="GDTH_312"/>
      <sheetName val="GDTH_412"/>
      <sheetName val="GDTH_512"/>
      <sheetName val="THCS_112"/>
      <sheetName val="THCS_212"/>
      <sheetName val="THCS_312"/>
      <sheetName val="THCS_412"/>
      <sheetName val="THCS_512"/>
      <sheetName val="THCS_612"/>
      <sheetName val="THPT_112"/>
      <sheetName val="THPT_212"/>
      <sheetName val="THPT_312"/>
      <sheetName val="THPT_412"/>
      <sheetName val="THPT_512"/>
      <sheetName val="THPT_612"/>
      <sheetName val="DH,CD,THCN_112"/>
      <sheetName val="DH,CD,THCN_212"/>
      <sheetName val="DH,CD,THCN_312"/>
      <sheetName val="GDKCQ_112"/>
      <sheetName val="GDKCQ_212"/>
      <sheetName val="_IBASE2_XLSѝTNHNoi13"/>
      <sheetName val="_IBASE2_XLS䁝BC6tT1712"/>
      <sheetName val="_IBASE2_XLS}BHXH12"/>
      <sheetName val="_IBASE2_XLS_Tong_hop_Matduong12"/>
      <sheetName val="BTHDT_TBA_12"/>
      <sheetName val="DS_tong12"/>
      <sheetName val="CDSM_(2)12"/>
      <sheetName val="Cost_Center_12"/>
      <sheetName val="Part_data12"/>
      <sheetName val="Vender_Data12"/>
      <sheetName val="lapdap_TB_12"/>
      <sheetName val="Tonf_hop12"/>
      <sheetName val="Ｍss_４Ｒ要員12"/>
      <sheetName val="Du_lieu13"/>
      <sheetName val="IMP_TAX12"/>
      <sheetName val="Dinh_muc_chuan12"/>
      <sheetName val="TH_du_toanð12"/>
      <sheetName val="TH_du_toan 12"/>
      <sheetName val="DS_Protecter12"/>
      <sheetName val="Klukng_phu12"/>
      <sheetName val="Handle_Set"/>
      <sheetName val="CVden_ngoai_TCT_(1)17"/>
      <sheetName val="CV_den_ngoai_TCT_(2)17"/>
      <sheetName val="CV_den_ngoai_TCT_(3)17"/>
      <sheetName val="QDcua_TGD17"/>
      <sheetName val="QD_cua_HDQT17"/>
      <sheetName val="QD_cua_HDQT_(2)17"/>
      <sheetName val="CV_di_ngoai_tong17"/>
      <sheetName val="CV_di_ngoai_tong_(2)17"/>
      <sheetName val="To_trinh17"/>
      <sheetName val="Giao_nhiem_vu17"/>
      <sheetName val="QDcua_TGD_(2)17"/>
      <sheetName val="Thong_tu17"/>
      <sheetName val="CV_di_trong__tong17"/>
      <sheetName val="nghi_dinh-CP17"/>
      <sheetName val="CV_den_trong_tong17"/>
      <sheetName val="GIA_NUOC17"/>
      <sheetName val="GIA_DIEN_THOAI17"/>
      <sheetName val="GIA_DIEN17"/>
      <sheetName val="chiet_tinh_XD17"/>
      <sheetName val="Triet_T17"/>
      <sheetName val="Phan_tich_gia17"/>
      <sheetName val="pHAN_CONG17"/>
      <sheetName val="GIA_XD17"/>
      <sheetName val="lapdat_TB_17"/>
      <sheetName val="TNghiªm_TB_17"/>
      <sheetName val="VËt_liÖu17"/>
      <sheetName val="Lap_®at_®iÖn17"/>
      <sheetName val="TNghiÖm_VL17"/>
      <sheetName val="th_17"/>
      <sheetName val="tien_luong17"/>
      <sheetName val="KHVt_17"/>
      <sheetName val="KHVt_XL17"/>
      <sheetName val="KHVt_XLT417"/>
      <sheetName val="Thep_be17"/>
      <sheetName val="Thep_than17"/>
      <sheetName val="Thep_xa_mu17"/>
      <sheetName val="142201-T1_17"/>
      <sheetName val="142201-T2-th_17"/>
      <sheetName val="142201-T3-th_17"/>
      <sheetName val="142201-T4-th__17"/>
      <sheetName val="_t517"/>
      <sheetName val="t_417"/>
      <sheetName val="_t3_17"/>
      <sheetName val="_TH33117"/>
      <sheetName val="_Minh_ha17"/>
      <sheetName val="_Ha_Tay17"/>
      <sheetName val="_Vinhphuc17"/>
      <sheetName val="_Nbinh17"/>
      <sheetName val="_QVinh17"/>
      <sheetName val="_TW117"/>
      <sheetName val="T_so_thay_doi17"/>
      <sheetName val="b_THchitietDZCT17"/>
      <sheetName val="b_THchitietTBA17"/>
      <sheetName val="Khao_sat17"/>
      <sheetName val="TT_khao_sat17"/>
      <sheetName val="Kluong_phu17"/>
      <sheetName val="Lan_can17"/>
      <sheetName val="Ho_lan17"/>
      <sheetName val="Coc_tieu17"/>
      <sheetName val="Bien_bao17"/>
      <sheetName val="Op_mai_27417"/>
      <sheetName val="Op_mai_27517"/>
      <sheetName val="Op_mai_27617"/>
      <sheetName val="Op_mai_27717"/>
      <sheetName val="Op_mai_27817"/>
      <sheetName val="Op_mai_27917"/>
      <sheetName val="Op_mai_28017"/>
      <sheetName val="Op_mai_28117"/>
      <sheetName val="Op_mai_28217"/>
      <sheetName val="Op_mai_28317"/>
      <sheetName val="Op_mai_28417"/>
      <sheetName val="Op_mai17"/>
      <sheetName val="Km274_-_Km27517"/>
      <sheetName val="Km275_-_Km27617"/>
      <sheetName val="Km276_-_Km27717"/>
      <sheetName val="Km277_-_Km278_17"/>
      <sheetName val="Km278_-_Km27917"/>
      <sheetName val="Km279_-_Km28017"/>
      <sheetName val="Km280_-_Km28117"/>
      <sheetName val="Km281_-_Km28217"/>
      <sheetName val="Km282_-_Km28317"/>
      <sheetName val="Km283_-_Km28417"/>
      <sheetName val="Km284_-_Km28517"/>
      <sheetName val="Tong_hop_Matduong17"/>
      <sheetName val="Cong_D7517"/>
      <sheetName val="Cong_D10017"/>
      <sheetName val="Cong_D15017"/>
      <sheetName val="Cong_2D15017"/>
      <sheetName val="Cong_ban_0,7x0,717"/>
      <sheetName val="Cong_ban_0,8x0,817"/>
      <sheetName val="Cong_ban_1x117"/>
      <sheetName val="Cong_ban_1x1,217"/>
      <sheetName val="Cong_ban_1,5x1,517"/>
      <sheetName val="Cong_ban_2x1,517"/>
      <sheetName val="Cong_ban_2x217"/>
      <sheetName val="Tong_hop17"/>
      <sheetName val="Tong_hop_(2)17"/>
      <sheetName val="Cong_cu17"/>
      <sheetName val="Cot_thep17"/>
      <sheetName val="Cong_tron_D7517"/>
      <sheetName val="Cong_tron_D10017"/>
      <sheetName val="Cong_tron_D15017"/>
      <sheetName val="Cong_tron_2D15017"/>
      <sheetName val="Cong_ban_1,0x1,017"/>
      <sheetName val="Cong_ban_1,0x1,217"/>
      <sheetName val="Cong_hop_1,5x1,517"/>
      <sheetName val="Cong_hop_2,0x1,517"/>
      <sheetName val="Cong_hop_2,0x2,017"/>
      <sheetName val="CDSL_(2)17"/>
      <sheetName val="TK_11217"/>
      <sheetName val="TK_13117"/>
      <sheetName val="TK_14117"/>
      <sheetName val="TK_15317"/>
      <sheetName val="TK_21117"/>
      <sheetName val="TK_24217"/>
      <sheetName val="TK_33417"/>
      <sheetName val="TK_51117"/>
      <sheetName val="TK_51517"/>
      <sheetName val="TK_91117"/>
      <sheetName val="VtuHaTheSauTBABenThuy1_(2)17"/>
      <sheetName val="Song_trai17"/>
      <sheetName val="Dinh+ha_nha17"/>
      <sheetName val="NG_k17"/>
      <sheetName val="Trich_Ngang17"/>
      <sheetName val="Danh_sach_Rieng17"/>
      <sheetName val="Dia_Diem_Thuc_Tap17"/>
      <sheetName val="De_Tai_Thuc_Tap17"/>
      <sheetName val="thkl_(2)17"/>
      <sheetName val="long_tec17"/>
      <sheetName val="KQKD02-2_(2)17"/>
      <sheetName val="KQKD-2_(2)17"/>
      <sheetName val="KQKD_thu200417"/>
      <sheetName val="T_K_H_T_T517"/>
      <sheetName val="T_K_T717"/>
      <sheetName val="TK_T617"/>
      <sheetName val="T_K_T517"/>
      <sheetName val="Bang_thong_ke_hang_ton17"/>
      <sheetName val="thong_ke_17"/>
      <sheetName val="T_KT0417"/>
      <sheetName val="Coc_617"/>
      <sheetName val="Deo_nai17"/>
      <sheetName val="CKD_than17"/>
      <sheetName val="CTT_Thong_nhat17"/>
      <sheetName val="CTT_Nui_beo17"/>
      <sheetName val="CTT_cao_son17"/>
      <sheetName val="CTT_Khe_cham17"/>
      <sheetName val="XNxlva_sxthanKCII17"/>
      <sheetName val="Cam_Y_ut_KC17"/>
      <sheetName val="CTxay_lap_mo_CP17"/>
      <sheetName val="CTdo_luong_GDSP17"/>
      <sheetName val="Dong_bac17"/>
      <sheetName val="Cac_cang_UT_mua_than_Dong_bac17"/>
      <sheetName val="cua_hang_vtu17"/>
      <sheetName val="Khach_hang_le_17"/>
      <sheetName val="nhat_ky_517"/>
      <sheetName val="cac_cong_ty_van_tai17"/>
      <sheetName val="K249_K9817"/>
      <sheetName val="K249_K98_(2)17"/>
      <sheetName val="K251_K9817"/>
      <sheetName val="K251_SBase17"/>
      <sheetName val="K251_AC17"/>
      <sheetName val="K252_K9817"/>
      <sheetName val="K252_SBase17"/>
      <sheetName val="K252_AC17"/>
      <sheetName val="K253_K9817"/>
      <sheetName val="K253_Subbase17"/>
      <sheetName val="K253_Base_17"/>
      <sheetName val="K253_SBase17"/>
      <sheetName val="K253_AC17"/>
      <sheetName val="K255_SBase17"/>
      <sheetName val="K259_K9817"/>
      <sheetName val="K259_Subbase17"/>
      <sheetName val="K259_Base_17"/>
      <sheetName val="K259_AC17"/>
      <sheetName val="K260_K9817"/>
      <sheetName val="K260_Subbase17"/>
      <sheetName val="K260_Base17"/>
      <sheetName val="K260_AC17"/>
      <sheetName val="K261_K9817"/>
      <sheetName val="K261_Base17"/>
      <sheetName val="K261_AC17"/>
      <sheetName val="F_ThanhTri17"/>
      <sheetName val="F_Gialam17"/>
      <sheetName val="TH_dam17"/>
      <sheetName val="SX_dam17"/>
      <sheetName val="LD_dam17"/>
      <sheetName val="Bang_gia_VL17"/>
      <sheetName val="Gia_NC17"/>
      <sheetName val="Gia_may17"/>
      <sheetName val="phan_tich_DG17"/>
      <sheetName val="gia_vat_lieu17"/>
      <sheetName val="gia_xe_may17"/>
      <sheetName val="gia_nhan_cong17"/>
      <sheetName val="SCT_Cong_trinh17"/>
      <sheetName val="06-2003_(2)17"/>
      <sheetName val="CDPS_6tc17"/>
      <sheetName val="SCT_Nha_thau17"/>
      <sheetName val="socai2003_(6tc)dp17"/>
      <sheetName val="socai2003_(6tc)17"/>
      <sheetName val="CDPS_6tc_(2)17"/>
      <sheetName val="Dancau-Q_Ninh17"/>
      <sheetName val="BaTrieu-L_son17"/>
      <sheetName val="Don_gia_CPM17"/>
      <sheetName val="Tong_Thieu_HD_cac_CT-200117"/>
      <sheetName val="VL_thieu_HD_-_200117"/>
      <sheetName val="Tong_thieu_HD_cac_CT_-_200217"/>
      <sheetName val="Lan_trai17"/>
      <sheetName val="Van_chuyen17"/>
      <sheetName val="HDong_VC17"/>
      <sheetName val="ThieuHD_nam_200117"/>
      <sheetName val="Bang_TH17"/>
      <sheetName val="Tong_Chinh17"/>
      <sheetName val="Xaylap_17"/>
      <sheetName val="Nhan_cong17"/>
      <sheetName val="giai_thich17"/>
      <sheetName val="DT_-_Ro17"/>
      <sheetName val="TH_-_Ro_17"/>
      <sheetName val="GDT_-_Ro17"/>
      <sheetName val="DT_-_TB17"/>
      <sheetName val="TH_-_TB17"/>
      <sheetName val="GDT_-_TB17"/>
      <sheetName val="DT_-_NT17"/>
      <sheetName val="TH_-_NT17"/>
      <sheetName val="GDT_-_NT17"/>
      <sheetName val="CV_di_trong__dong17"/>
      <sheetName val="Nhap_lieu17"/>
      <sheetName val="Tien_dien16"/>
      <sheetName val="Thue_GTGT16"/>
      <sheetName val="BC_TH_CK_(2)17"/>
      <sheetName val="BC_TH_CK17"/>
      <sheetName val="BC6tT19_food17"/>
      <sheetName val="BC6tT18_-_Food17"/>
      <sheetName val="BCCK_417"/>
      <sheetName val="BCFood-_T1617"/>
      <sheetName val="BCFood-_T1517"/>
      <sheetName val="BCFood-_T1417"/>
      <sheetName val="BCFood-_T1317"/>
      <sheetName val="TH_CK217"/>
      <sheetName val="BC6tT52_(3)17"/>
      <sheetName val="BC6tT52_(2)17"/>
      <sheetName val="TCK_1217"/>
      <sheetName val="Tong_CK17"/>
      <sheetName val="DOANH_SO17"/>
      <sheetName val="BD-SINH_VIEN17"/>
      <sheetName val="T03_-_0317"/>
      <sheetName val="THL_T0317"/>
      <sheetName val="TTBC_T0317"/>
      <sheetName val="Luong_noi_Bo_-_T317"/>
      <sheetName val="Tong_hop_-_T317"/>
      <sheetName val="Thuong_Quy_317"/>
      <sheetName val="Phu_cap_trach_nhiem17"/>
      <sheetName val="Tay_ninh17"/>
      <sheetName val="A_Duc17"/>
      <sheetName val="[IBASE2_XLSѝTNHNoi17"/>
      <sheetName val="So_sanh17"/>
      <sheetName val="HHVt_17"/>
      <sheetName val="bcth_05-0416"/>
      <sheetName val="baocao_05-0416"/>
      <sheetName val="ql_(2)16"/>
      <sheetName val="TH_du_toan_17"/>
      <sheetName val="Du_toan_17"/>
      <sheetName val="C_Tinh17"/>
      <sheetName val="Co~g_hop_1,5x1,517"/>
      <sheetName val="_KQTH_quy_hoach_13516"/>
      <sheetName val="Bao_cao_KQTH_quy_hoach_13516"/>
      <sheetName val="Co_quan_TCT17"/>
      <sheetName val="BOT_(PA_chon)17"/>
      <sheetName val="Yaly_&amp;_Ri_Ninh17"/>
      <sheetName val="Thuy_dien_Na_Loi17"/>
      <sheetName val="bang_so_sanh_tong_hop17"/>
      <sheetName val="bang_so_sanh_tong_hop_(ty_le)17"/>
      <sheetName val="thu_nhap_binh_quan_(2)17"/>
      <sheetName val="dang_huong17"/>
      <sheetName val="phuong_an_117"/>
      <sheetName val="phuong_an_1_(2)17"/>
      <sheetName val="phuong_an217"/>
      <sheetName val="tong_hop_BQ17"/>
      <sheetName val="tong_hop_BQ-117"/>
      <sheetName val="phuong_an_chon17"/>
      <sheetName val="tô_rôiDY16"/>
      <sheetName val="Heso_3-2004_(3)16"/>
      <sheetName val="Luong_(2)16"/>
      <sheetName val="heso_T316"/>
      <sheetName val="heso_T416"/>
      <sheetName val="heso_T516"/>
      <sheetName val="Heso_T616"/>
      <sheetName val="Heso_T716"/>
      <sheetName val="Heso_T816"/>
      <sheetName val="Heso_T916"/>
      <sheetName val="Heso_2-200416"/>
      <sheetName val="Heso_3-200416"/>
      <sheetName val="Heso_3-2004_(2)16"/>
      <sheetName val="nhan_su16"/>
      <sheetName val="luong_cty16"/>
      <sheetName val="Thang_416"/>
      <sheetName val="Luu_goc16"/>
      <sheetName val="km22+93_86-km22+121_8616"/>
      <sheetName val="km22+177_14-km22+205_6416"/>
      <sheetName val="Bang_20-2516"/>
      <sheetName val="km22+267_96-km22+283_9616"/>
      <sheetName val="km22+304_31-km22+344_3116"/>
      <sheetName val="km22+460_92-km22+614_5716"/>
      <sheetName val="km22+671_78-km22+713_3216"/>
      <sheetName val="_tuanM16"/>
      <sheetName val="CT_0316"/>
      <sheetName val="TH_0316"/>
      <sheetName val="bang_so_sanh_tong_hop_(_PA_ch16"/>
      <sheetName val="dang_ap_dung16"/>
      <sheetName val="bang_tong_hop_(dang_huong)16"/>
      <sheetName val="Dinh_ha_nha16"/>
      <sheetName val="[IBASE2_XLS}BHXH16"/>
      <sheetName val="[IBASE2_XLS䁝BC6tT1716"/>
      <sheetName val="THT_nam_0416"/>
      <sheetName val="HD_CTrinh116"/>
      <sheetName val="HD_benA16"/>
      <sheetName val="Theodoi_HD16"/>
      <sheetName val="Theodoi_HD_(2)16"/>
      <sheetName val="_GT_CPhi_tung_dot16"/>
      <sheetName val="chuong_phu16"/>
      <sheetName val="[IBASE2_XLS_Tong_hop_Matduong16"/>
      <sheetName val="THU_T1216"/>
      <sheetName val="CHI_T1216"/>
      <sheetName val="THU_T1116"/>
      <sheetName val="CHI_T1116"/>
      <sheetName val="THU_T1016"/>
      <sheetName val="CHI_T1016"/>
      <sheetName val="THU_T916"/>
      <sheetName val="CHI_T916"/>
      <sheetName val="THU_T816"/>
      <sheetName val="CHI_T816"/>
      <sheetName val="chi_phi_cap_tien16"/>
      <sheetName val="BC§_200116"/>
      <sheetName val="BBC§_200216"/>
      <sheetName val="TSC§_200116"/>
      <sheetName val="TSc®_200216"/>
      <sheetName val="BaTrieu-L_con16"/>
      <sheetName val="EDT_-_Ro16"/>
      <sheetName val="KHVô_XL16"/>
      <sheetName val="TD_khao_sat16"/>
      <sheetName val="THANG7_16"/>
      <sheetName val="THANG_1116"/>
      <sheetName val="THANG_1216"/>
      <sheetName val="phuong_aL_116"/>
      <sheetName val="Khac_DP16"/>
      <sheetName val="Khoi_than_16"/>
      <sheetName val="TK__TK16"/>
      <sheetName val="Bang_can_doi_16"/>
      <sheetName val="De_Tai_Vhuc_Tap16"/>
      <sheetName val="02_116"/>
      <sheetName val="2_116"/>
      <sheetName val="2_316"/>
      <sheetName val="02_316"/>
      <sheetName val="B_0116"/>
      <sheetName val="B_0316"/>
      <sheetName val="D_1316"/>
      <sheetName val="[IBASE2_XLS?TNHNoi16"/>
      <sheetName val="Tinh_hinh_cat_lang16"/>
      <sheetName val="Tinh_hinh_SX_phu16"/>
      <sheetName val="Tinh_hinh_do_xop16"/>
      <sheetName val="Cong_hop_2,0ࡸ2,015"/>
      <sheetName val="Sat_tron15"/>
      <sheetName val="(9_30)_IP15"/>
      <sheetName val="Cong_tron_D7'15"/>
      <sheetName val="2_7415"/>
      <sheetName val="CN-QV_FG15"/>
      <sheetName val="CN-QV_RM15"/>
      <sheetName val="PHAV_R_M15"/>
      <sheetName val="PHAV_F_G15"/>
      <sheetName val="TOA_R_M15"/>
      <sheetName val="TOA_F_G15"/>
      <sheetName val="CVN_R_M15"/>
      <sheetName val="CVN_F_G15"/>
      <sheetName val="DENSO_R_M15"/>
      <sheetName val="DENSO_F_G15"/>
      <sheetName val="SATO_RM15"/>
      <sheetName val="SATO_F_G15"/>
      <sheetName val="Up_to_200213"/>
      <sheetName val="det_VP14"/>
      <sheetName val="det_hn14"/>
      <sheetName val="chi_Hieu14"/>
      <sheetName val="c_thoa14"/>
      <sheetName val="A_thanh_-_DL14"/>
      <sheetName val="A_Tuyen14"/>
      <sheetName val="A_Tien_-laphu14"/>
      <sheetName val="A_Thang-_laphu14"/>
      <sheetName val="A_Dong14"/>
      <sheetName val="27-7_NB14"/>
      <sheetName val="xn_514"/>
      <sheetName val="PKD_X2014"/>
      <sheetName val="da_giay_SG14"/>
      <sheetName val="dagiay_XK14"/>
      <sheetName val="DK_Dong_xuan14"/>
      <sheetName val="chu_Ton14"/>
      <sheetName val="minh_tri14"/>
      <sheetName val="viet_huy14"/>
      <sheetName val="thanh_ha14"/>
      <sheetName val="O_Su14"/>
      <sheetName val="A_Ha-DL14"/>
      <sheetName val="Vinh_oanh14"/>
      <sheetName val="chi_Thuy14"/>
      <sheetName val="chu_Hong14"/>
      <sheetName val="thuy-_may14"/>
      <sheetName val="vu_yen14"/>
      <sheetName val="OPERATING_HEAD14"/>
      <sheetName val="31_12_0114"/>
      <sheetName val="Tong_hop_xuat_kho_nvl14"/>
      <sheetName val="Xuat_kho14"/>
      <sheetName val="Tong_hop_so_lieu_tai_nhap_kho14"/>
      <sheetName val="tai_nhap_kho14"/>
      <sheetName val="Nhap_kho14"/>
      <sheetName val="Tong_ket_nhap_kho14"/>
      <sheetName val="Tong_ket14"/>
      <sheetName val="cac_ma_can_huy14"/>
      <sheetName val="Hang_hong14"/>
      <sheetName val="Tham_khao14"/>
      <sheetName val="hang_khong_co_packing14"/>
      <sheetName val="VtuHaTheSauTBABenThuy1_Ш2)14"/>
      <sheetName val="K252_K9и14"/>
      <sheetName val="nphuocb_414"/>
      <sheetName val="bcth_05-014"/>
      <sheetName val="ESTI_15"/>
      <sheetName val="THU_T714"/>
      <sheetName val="CHI_T714"/>
      <sheetName val="THU_T614"/>
      <sheetName val="CHI_T614"/>
      <sheetName val="THU_T514"/>
      <sheetName val="CHI_T514"/>
      <sheetName val="THU_T414"/>
      <sheetName val="CHI_T414"/>
      <sheetName val="THU_T314"/>
      <sheetName val="CHI_T314"/>
      <sheetName val="THU_T214"/>
      <sheetName val="CHI_T214"/>
      <sheetName val="THU_T134"/>
      <sheetName val="CHI_T134"/>
      <sheetName val="TB_Grouping14"/>
      <sheetName val="Balance_Sheet14"/>
      <sheetName val="CHITIET_VL-NC14"/>
      <sheetName val="DON_GIA14"/>
      <sheetName val="So_lieu14"/>
      <sheetName val="tt_chu_dong14"/>
      <sheetName val="Tinh_j+cvi14"/>
      <sheetName val="Tinh_MoP14"/>
      <sheetName val="giai_he_214"/>
      <sheetName val="ct_luong_14"/>
      <sheetName val="Nhap_6T14"/>
      <sheetName val="Ranking_data14"/>
      <sheetName val="GDMN_114"/>
      <sheetName val="May_khau14"/>
      <sheetName val="PXKT6Via_1114"/>
      <sheetName val="PXKTLo_Thien_V_14A14"/>
      <sheetName val="V14_phu14"/>
      <sheetName val="Via_16_Lthien14"/>
      <sheetName val="mc_2006_&amp;_0913"/>
      <sheetName val="mc_2006_&amp;_57_&amp;_0913"/>
      <sheetName val="dongia_(2)13"/>
      <sheetName val="THPDMoi__(2)13"/>
      <sheetName val="t-h_HA_THE13"/>
      <sheetName val="CHITIET_VL-NC-TT_-1p13"/>
      <sheetName val="TONG_HOP_VL-NC_TT13"/>
      <sheetName val="TH_XL13"/>
      <sheetName val="TONGKE3p_13"/>
      <sheetName val="CHITIET_VL-NC-TT-3p13"/>
      <sheetName val="KPVC-BD_13"/>
      <sheetName val="Master_schedule13"/>
      <sheetName val="GDMN_213"/>
      <sheetName val="GDMN_313"/>
      <sheetName val="GDMN_413"/>
      <sheetName val="GDMN_513"/>
      <sheetName val="GDTH_113"/>
      <sheetName val="GDTH_213"/>
      <sheetName val="GDTH_313"/>
      <sheetName val="GDTH_413"/>
      <sheetName val="GDTH_513"/>
      <sheetName val="THCS_113"/>
      <sheetName val="THCS_213"/>
      <sheetName val="THCS_313"/>
      <sheetName val="THCS_413"/>
      <sheetName val="THCS_513"/>
      <sheetName val="THCS_613"/>
      <sheetName val="THPT_113"/>
      <sheetName val="THPT_213"/>
      <sheetName val="THPT_313"/>
      <sheetName val="THPT_413"/>
      <sheetName val="THPT_513"/>
      <sheetName val="THPT_613"/>
      <sheetName val="DH,CD,THCN_113"/>
      <sheetName val="DH,CD,THCN_213"/>
      <sheetName val="DH,CD,THCN_313"/>
      <sheetName val="GDKCQ_113"/>
      <sheetName val="GDKCQ_213"/>
      <sheetName val="_IBASE2_XLSѝTNHNoi14"/>
      <sheetName val="_IBASE2_XLS䁝BC6tT1713"/>
      <sheetName val="_IBASE2_XLS}BHXH13"/>
      <sheetName val="_IBASE2_XLS_Tong_hop_Matduong13"/>
      <sheetName val="BTHDT_TBA_13"/>
      <sheetName val="DS_tong13"/>
      <sheetName val="CDSM_(2)13"/>
      <sheetName val="Cost_Center_13"/>
      <sheetName val="Part_data13"/>
      <sheetName val="Vender_Data13"/>
      <sheetName val="lapdap_TB_13"/>
      <sheetName val="Tonf_hop13"/>
      <sheetName val="Ｍss_４Ｒ要員13"/>
      <sheetName val="Du_lieu14"/>
      <sheetName val="IMP_TAX13"/>
      <sheetName val="Dinh_muc_chuan13"/>
      <sheetName val="TH_du_toanð13"/>
      <sheetName val="TH_du_toan 13"/>
      <sheetName val="DS_Protecter13"/>
      <sheetName val="Klukng_phu13"/>
      <sheetName val="Handle_Set1"/>
      <sheetName val="Muo"/>
      <sheetName val="Labor+Equi"/>
      <sheetName val="Material (2)"/>
      <sheetName val="Muongðe"/>
      <sheetName val="Sat L"/>
      <sheetName val="TinhToan"/>
      <sheetName val="D-product"/>
      <sheetName val="Dinh Muc VT"/>
      <sheetName val="Sheet2 (2)"/>
      <sheetName val="mst"/>
      <sheetName val="Ge"/>
      <sheetName val="Ct- DZ35kV"/>
      <sheetName val="Order contact list to PUR"/>
      <sheetName val="Furnitures"/>
      <sheetName val="Project Management"/>
      <sheetName val="DM"/>
      <sheetName val="CableSum"/>
      <sheetName val="DM đoi tac"/>
      <sheetName val="Price Schedule_ABB"/>
      <sheetName val="Danh gia NL chuyen mon ca nhan"/>
      <sheetName val="Hoan thanh"/>
      <sheetName val="Khoach"/>
      <sheetName val="q2"/>
      <sheetName val="PHAT SINH THANH PHAM"/>
      <sheetName val="3.03.1.ButtoanDC"/>
      <sheetName val="PL_1_2"/>
      <sheetName val="DTC_x0008_"/>
      <sheetName val="Du toan"/>
      <sheetName val="tai trong &amp; he so phan bo ngang"/>
      <sheetName val="gioi thieu"/>
      <sheetName val="SBay"/>
      <sheetName val="?ԂĀC"/>
      <sheetName val="DHKK"/>
      <sheetName val="CV di trůng  tong"/>
      <sheetName val="HAT1"/>
      <sheetName val="HAT2"/>
      <sheetName val="HAT3"/>
      <sheetName val="RATE"/>
      <sheetName val="QDcua TGD (2)????????????䚼˰?_x0004_??"/>
      <sheetName val="ChiTietDZ"/>
      <sheetName val="VuaBT"/>
      <sheetName val="BTHDT_TBA_x000d_"/>
      <sheetName val="BTHDT_TBA_x000a_"/>
      <sheetName val="?"/>
      <sheetName val="Cong tron D100_x000e_"/>
      <sheetName val="Chi tiet"/>
      <sheetName val="No"/>
      <sheetName val="Danh_sach"/>
      <sheetName val="Danh sách"/>
      <sheetName val="Milestone Doc"/>
      <sheetName val="VF-Glob+Regl"/>
      <sheetName val="Vol Frcst"/>
      <sheetName val="CDPS"/>
      <sheetName val="Mã_cũ-mới"/>
      <sheetName val="Mã_cũ-mới1"/>
      <sheetName val="Cong tron D7_"/>
      <sheetName val="phatsinh"/>
      <sheetName val="Mã_cũ-mới2"/>
      <sheetName val="Mã_cũ-mới3"/>
      <sheetName val="I-KAMAR"/>
      <sheetName val="CAL."/>
      <sheetName val="O6"/>
      <sheetName val="Weight Bridge"/>
      <sheetName val="Fax message"/>
      <sheetName val="C. NEW BLDG-PLUMBING WORK"/>
      <sheetName val="静圧"/>
      <sheetName val="U.P List"/>
      <sheetName val="FAB별"/>
      <sheetName val="HAT4"/>
      <sheetName val="HAT5"/>
      <sheetName val="Dimu"/>
      <sheetName val="Klct"/>
      <sheetName val="Covi"/>
      <sheetName val="Nlvt"/>
      <sheetName val="Innl"/>
      <sheetName val="Invt"/>
      <sheetName val="Chon"/>
      <sheetName val="Qtnv"/>
      <sheetName val="Bqtn"/>
      <sheetName val="Bqtv"/>
      <sheetName val="Giao"/>
      <sheetName val="Dcap"/>
      <sheetName val="Nlie"/>
      <sheetName val="Mnli"/>
      <sheetName val="K&amp;D02-2 (2)"/>
      <sheetName val="K25_x0005__x0000__x0000__x0000_"/>
      <sheetName val="K25"/>
      <sheetName val="NHAPLIEU"/>
      <sheetName val="Lunch1"/>
      <sheetName val="Page 3"/>
      <sheetName val="Page 23 (a)"/>
      <sheetName val="Page18"/>
      <sheetName val="GIA"/>
      <sheetName val="Mercer Sub Family"/>
      <sheetName val="Instructions"/>
      <sheetName val="Price list"/>
      <sheetName val="Thông tin khách hàng"/>
      <sheetName val="Master list"/>
      <sheetName val="Local Supplỉer list"/>
      <sheetName val="Information"/>
      <sheetName val="Danh muc NVL"/>
      <sheetName val="DOTBud"/>
      <sheetName val="511-FAST"/>
      <sheetName val="NPL_FUJI"/>
      <sheetName val="OB12 % Margin"/>
      <sheetName val="生Ｄａｔａ１"/>
      <sheetName val="2002"/>
      <sheetName val="NHAP"/>
      <sheetName val="COVER"/>
      <sheetName val="記入例"/>
      <sheetName val="EXPNEW"/>
      <sheetName val="INOVASI TOTAL"/>
      <sheetName val="KIRIMTIKNO"/>
      <sheetName val="FEB04"/>
      <sheetName val="KAP_MC"/>
      <sheetName val="FITTINGS EXP PRICE LIST"/>
      <sheetName val="Fit Exp"/>
      <sheetName val="San Exp"/>
      <sheetName val="Placemakers"/>
      <sheetName val="Total (revision)"/>
      <sheetName val="INOVASI_TOTAL"/>
      <sheetName val="FITTINGS_EXP_PRICE_LIST"/>
      <sheetName val="Fit_Exp"/>
      <sheetName val="San_Exp"/>
      <sheetName val="Fitting"/>
      <sheetName val="PL 2004"/>
      <sheetName val="PL 2005"/>
      <sheetName val="Packing_type_2"/>
      <sheetName val="Packing_type_21"/>
      <sheetName val="Packing_type_22"/>
      <sheetName val="setter RIM"/>
      <sheetName val="setter KAKI"/>
      <sheetName val="setter KAKI _2_"/>
      <sheetName val="su2nrim _2_"/>
      <sheetName val="TMP"/>
      <sheetName val="HASIL"/>
      <sheetName val="RENCANA "/>
      <sheetName val="全体出荷見込み見直し_991111"/>
      <sheetName val="原価設定C+U+L代表品番"/>
      <sheetName val="生産シュミレーション"/>
      <sheetName val="Nhap_lieó"/>
      <sheetName val="FitOutConfCentre"/>
      <sheetName val="PAD-F"/>
      <sheetName val="KL HSMT tinh thieu"/>
      <sheetName val="Bang tra"/>
      <sheetName val="DON GIA CAN THO"/>
      <sheetName val="danhmuc"/>
      <sheetName val="TOTAL-PL"/>
      <sheetName val="Del"/>
      <sheetName val="LuoJgT11"/>
      <sheetName val="Master sheet"/>
      <sheetName val="bangluonh"/>
      <sheetName val="IBASER"/>
      <sheetName val="bangluon\"/>
      <sheetName val="bangluonN"/>
      <sheetName val="bangluon-"/>
      <sheetName val="bangluon`"/>
      <sheetName val="NX-3"/>
      <sheetName val="Adjusted TNCN"/>
      <sheetName val="[IBASE2.XLS_BC6tT9"/>
      <sheetName val="mh"/>
      <sheetName val="VPIC1"/>
      <sheetName val="BANG DE EDIT"/>
      <sheetName val="piping"/>
      <sheetName val="DI_ESTI"/>
      <sheetName val="(DJC) JV"/>
      <sheetName val="nhapkho"/>
      <sheetName val="hdonhoan"/>
      <sheetName val="HdonManh"/>
      <sheetName val="HDonquyet"/>
      <sheetName val="BGiaQuyet"/>
      <sheetName val="DToan"/>
      <sheetName val="BgiaHoan"/>
      <sheetName val="xuat"/>
      <sheetName val="Km275-Km2з6"/>
      <sheetName val="CT_LCGT"/>
      <sheetName val="CT_LCTT"/>
      <sheetName val="TM_ChenhLechCT"/>
      <sheetName val="dieu_chinh"/>
      <sheetName val="Danh_muc"/>
      <sheetName val="Bao_cao"/>
      <sheetName val="Phan_bo"/>
      <sheetName val="go tron"/>
      <sheetName val="x -11-7"/>
      <sheetName val="MATK_M"/>
      <sheetName val="CDTKHOAN"/>
      <sheetName val="loptren"/>
      <sheetName val="Tkedo "/>
      <sheetName val="X_x0003_"/>
      <sheetName val="hoan th 15"/>
      <sheetName val="Khoach 15"/>
      <sheetName val="HT 22"/>
      <sheetName val="KH 22"/>
      <sheetName val="KH29"/>
      <sheetName val="KH T8"/>
      <sheetName val="Kh48"/>
      <sheetName val="Ht 48"/>
      <sheetName val="Ht128"/>
      <sheetName val="ht12"/>
      <sheetName val="Kh 12"/>
      <sheetName val="ht 20-10"/>
      <sheetName val="kh20-10"/>
      <sheetName val="Kh 6-10"/>
      <sheetName val="06-10"/>
      <sheetName val="29-9"/>
      <sheetName val="22-9"/>
      <sheetName val="16-9"/>
      <sheetName val="8-9"/>
      <sheetName val="1-9"/>
      <sheetName val="26-8"/>
      <sheetName val="n198"/>
      <sheetName val="kh128"/>
      <sheetName val="HT29"/>
      <sheetName val="explain"/>
      <sheetName val="kp chi tiet"/>
      <sheetName val="Vat lieu"/>
      <sheetName val="KHOAN"/>
      <sheetName val="CAPVATU"/>
      <sheetName val="to trinh mua VT"/>
      <sheetName val="Denghi tam ung"/>
      <sheetName val="KTRVATU "/>
      <sheetName val="MAU GNHH"/>
      <sheetName val="T.toan1"/>
      <sheetName val="Bang quyet toan VT"/>
      <sheetName val="q3"/>
      <sheetName val="KE PHI"/>
      <sheetName val="KE THUE"/>
      <sheetName val="KE CHI PHI"/>
      <sheetName val="TINH GIA THANH"/>
      <sheetName val="TONG HOP KHAU HAO"/>
      <sheetName val="TONG HOP CHI PHI"/>
      <sheetName val="DA SAN XUAT TRONG THANG"/>
      <sheetName val="THANH TOAN TIEN UNG"/>
      <sheetName val="KHAU HAO DAY CHUYEN DA"/>
      <sheetName val="dq"/>
      <sheetName val="bang thong ke"/>
      <sheetName val="bang chuan"/>
      <sheetName val="bien &lt;200 m2"/>
      <sheetName val="&lt;200"/>
      <sheetName val="bang chuan (2)"/>
      <sheetName val="thue (chinh thuc)"/>
      <sheetName val="thue"/>
      <sheetName val="thue (2)"/>
      <sheetName val="bang doi chieu"/>
      <sheetName val="Vinh"/>
      <sheetName val="Hanh"/>
      <sheetName val="Chinh"/>
      <sheetName val="Triet"/>
      <sheetName val="Hien"/>
      <sheetName val="Tong"/>
      <sheetName val="Thuchi "/>
      <sheetName val="Phantich"/>
      <sheetName val="Toan_DA"/>
      <sheetName val="2004"/>
      <sheetName val="2005"/>
      <sheetName val="KHNH T3-T10"/>
      <sheetName val="KHNH T4-T10"/>
      <sheetName val="Outlets"/>
      <sheetName val="PGs"/>
      <sheetName val="01-03"/>
      <sheetName val="Gia Ban"/>
      <sheetName val="GiaCK"/>
      <sheetName val="Gia DSRs"/>
      <sheetName val="Gia NTD"/>
      <sheetName val="GiaVon"/>
      <sheetName val="17_x0000__x0000__x0000__x0000__x0000__x0000__x0000__x0000__x0000__x0000__x0000_㏘ĳ_x0000__x0004__x0000__x0000__x0000__x0000__x0000__x0000_⣬ĳ_x0000__x0000__x0000__x0000__x0000__x0000_"/>
      <sheetName val="Summary (USD)"/>
      <sheetName val="Summary (VND)"/>
      <sheetName val="A"/>
      <sheetName val="B"/>
      <sheetName val="D"/>
      <sheetName val="E"/>
      <sheetName val="F1"/>
      <sheetName val="F2"/>
      <sheetName val="G"/>
      <sheetName val="3rd party"/>
      <sheetName val="interco "/>
      <sheetName val="Info"/>
      <sheetName val="TH1"/>
      <sheetName val="TH2"/>
      <sheetName val="TH3"/>
      <sheetName val="TH4"/>
      <sheetName val="TH5"/>
      <sheetName val="ChiaT1"/>
      <sheetName val="ChiaT2"/>
      <sheetName val="ChiaT3"/>
      <sheetName val="ChiaT4"/>
      <sheetName val="ChiaT5"/>
      <sheetName val="MauTH"/>
      <sheetName val="THTRAO"/>
      <sheetName val="THNHA "/>
      <sheetName val="T-HOP"/>
      <sheetName val="BiaNgoai"/>
      <sheetName val="BiaTrong"/>
      <sheetName val="NTRE"/>
      <sheetName val="MGIAO"/>
      <sheetName val="Tieuhoc"/>
      <sheetName val="THCoso"/>
      <sheetName val="THPT"/>
      <sheetName val="GVien"/>
      <sheetName val="SQ"/>
      <sheetName val="QNCN"/>
      <sheetName val="CNVQP"/>
      <sheetName val="thanh toan"/>
      <sheetName val="17_x0000_̃̃̃̃̃̃̃̃̃̃̃̃̃̃̃̃̃̃̃̃̃̃̃̃̃̃̃̃"/>
      <sheetName val="Q1-02"/>
      <sheetName val="Q2-02"/>
      <sheetName val="Q3-02"/>
      <sheetName val="DMVT"/>
      <sheetName val="02-03"/>
      <sheetName val="03-03"/>
      <sheetName val="THCTVT"/>
      <sheetName val="VT-01"/>
      <sheetName val="NL-01"/>
      <sheetName val="VT-02"/>
      <sheetName val="NL-02"/>
      <sheetName val="VT-03"/>
      <sheetName val="NL-03"/>
      <sheetName val="VT-04"/>
      <sheetName val="NL-04"/>
      <sheetName val="qui1-05"/>
      <sheetName val="qui 2-05"/>
      <sheetName val="qui 3-05"/>
      <sheetName val="T1-04"/>
      <sheetName val="T2-04 "/>
      <sheetName val="T3-04"/>
      <sheetName val="T4-04 "/>
      <sheetName val="T5-04  "/>
      <sheetName val="T6-04  "/>
      <sheetName val="QUY II"/>
      <sheetName val="QUY III"/>
      <sheetName val="QUY IV"/>
      <sheetName val="QUY I"/>
      <sheetName val="CA NAM 04"/>
      <sheetName val="Thu NH T4-03"/>
      <sheetName val="thuBHYT"/>
      <sheetName val="THU NH T5-03"/>
      <sheetName val="THU NH T6-03"/>
      <sheetName val="THU NH T7-03"/>
      <sheetName val="THU NH T8-03"/>
      <sheetName val="THU NH T9-03"/>
      <sheetName val="THU TM T9-03"/>
      <sheetName val="THU NH T10 - 03"/>
      <sheetName val="THT"/>
      <sheetName val="TH#"/>
      <sheetName val="T.LBD"/>
      <sheetName val="CL BD"/>
      <sheetName val="CVBD"/>
      <sheetName val="T.L Dien"/>
      <sheetName val="T.LSan"/>
      <sheetName val="CLSan"/>
      <sheetName val="CVSan"/>
      <sheetName val="T.LWC"/>
      <sheetName val="CLWC"/>
      <sheetName val="CVWC"/>
      <sheetName val="Luong T2-06"/>
      <sheetName val="Thang3-06"/>
      <sheetName val="luong T1-06"/>
      <sheetName val="mau (2)"/>
      <sheetName val="T4-06"/>
      <sheetName val="T6-06"/>
      <sheetName val="T5-06"/>
      <sheetName val="Luong T hop T2+T1-2006"/>
      <sheetName val="luong T12"/>
      <sheetName val="TK 711"/>
      <sheetName val="TK 632"/>
      <sheetName val="TK627"/>
      <sheetName val="TK623"/>
      <sheetName val="TK622"/>
      <sheetName val="TK621"/>
      <sheetName val="Chi tiet 511"/>
      <sheetName val="TK 342 ( thue T.C )"/>
      <sheetName val="TK338"/>
      <sheetName val="Phat sinh 2005"/>
      <sheetName val="TK334"/>
      <sheetName val="TK 341vay dai han "/>
      <sheetName val="TK311"/>
      <sheetName val="TK 214"/>
      <sheetName val="TK 212"/>
      <sheetName val="Chi tiet TK 211"/>
      <sheetName val="TK 154"/>
      <sheetName val="TK153"/>
      <sheetName val="Chi tiet TK 152"/>
      <sheetName val="Can Doi TK"/>
      <sheetName val="TK 152"/>
      <sheetName val="Chung tu ghi so "/>
      <sheetName val="TK 142"/>
      <sheetName val="TK 133"/>
      <sheetName val="Chi tiet TK131"/>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KL khu A"/>
      <sheetName val="T.H d ong"/>
      <sheetName val="17_x0000_㏘ĳ_x0000__x0004__x0000_⣬ĳ_x0000_㏸ĳ_x0000__x0015__x0000__x000e_[IBASE2.XLS]21"/>
      <sheetName val="17???????????㏘ĳ?_x0004_??????⣬ĳ??????"/>
      <sheetName val="General"/>
      <sheetName val="T²_x0000__x0000_ "/>
      <sheetName val="Rau"/>
      <sheetName val="CoNgam"/>
      <sheetName val="Thit"/>
      <sheetName val="mam"/>
      <sheetName val="dau"/>
      <sheetName val="gia vi"/>
      <sheetName val="mi chinh"/>
      <sheetName val="muoi"/>
      <sheetName val="Trung  vit"/>
      <sheetName val="TT - tien chi ha TT"/>
      <sheetName val="17?̃̃̃̃̃̃̃̃̃̃̃̃̃̃̃̃̃̃̃̃̃̃̃̃̃̃̃̃"/>
      <sheetName val="??_x0000__x0000__x0000__x0000__x0000__x0000__x0000__x0000_??_x0000__x0000__x0013__x0000__x0000__x0000__x0000__x0000__x0000__x0000__x0000__x0000__x0000__x0000__x000e_[IBA"/>
      <sheetName val="17_x0000__x0000__x0000__x0000__x0000__x0000__x0000__x0000__x0000__x0000__x0000_??_x0000__x0004__x0000__x0000__x0000__x0000__x0000__x0000_??_x0000__x0000__x0000__x0000__x0000__x0000_"/>
      <sheetName val="~~~~~~~~~~~~~~~~~~~~~~~~~~~~~~~"/>
      <sheetName val="17?㏘ĳ?_x0004_?⣬ĳ?㏸ĳ?_x0015_?_x000e_[IBASE2.XLS]21"/>
      <sheetName val="17_x0000_??_x0000__x0004__x0000_??_x0000_??_x0000__x0015__x0000__x000e_[IBASE2.XLS]21"/>
      <sheetName val="??????????????_x0013_???????????_x000e_[IBA"/>
      <sheetName val="17????_x0004_???????_x0015_?_x000e_[IBASE2.XLS]21"/>
      <sheetName val="VE Estimate"/>
      <sheetName val="__"/>
      <sheetName val="17___________㏘ĳ__x0004_______⣬ĳ______"/>
      <sheetName val="T²"/>
      <sheetName val="17_̃̃̃̃̃̃̃̃̃̃̃̃̃̃̃̃̃̃̃̃̃̃̃̃̃̃̃̃"/>
      <sheetName val="GioiThieu"/>
      <sheetName val="DanhMuc_SoDu"/>
      <sheetName val="Phat_Sinh"/>
      <sheetName val="SoTSCD"/>
      <sheetName val="So_KHQuiII"/>
      <sheetName val="Hoan_thanh"/>
      <sheetName val="hoan_th_15"/>
      <sheetName val="Khoach_15"/>
      <sheetName val="HT_22"/>
      <sheetName val="KH_22"/>
      <sheetName val="KH_T8"/>
      <sheetName val="Ht_48"/>
      <sheetName val="Kh_12"/>
      <sheetName val="ht_20-10"/>
      <sheetName val="Kh_6-10"/>
      <sheetName val="kp_chi_tiet"/>
      <sheetName val="Vat_lieu"/>
      <sheetName val="to_trinh_mua_VT"/>
      <sheetName val="Denghi_tam_ung"/>
      <sheetName val="KTRVATU_"/>
      <sheetName val="MAU_GNHH"/>
      <sheetName val="T_toan1"/>
      <sheetName val="Bang_quyet_toan_VT"/>
      <sheetName val="KE_PHI"/>
      <sheetName val="KE_THUE"/>
      <sheetName val="KE_CHI_PHI"/>
      <sheetName val="TINH_GIA_THANH"/>
      <sheetName val="TONG_HOP_KHAU_HAO"/>
      <sheetName val="TONG_HOP_CHI_PHI"/>
      <sheetName val="DA_SAN_XUAT_TRONG_THANG"/>
      <sheetName val="THANH_TOAN_TIEN_UNG"/>
      <sheetName val="KHAU_HAO_DAY_CHUYEN_DA"/>
      <sheetName val="bang_thong_ke"/>
      <sheetName val="bang_chuan"/>
      <sheetName val="bien_&lt;200_m2"/>
      <sheetName val="bang_chuan_(2)"/>
      <sheetName val="thue_(chinh_thuc)"/>
      <sheetName val="thue_(2)"/>
      <sheetName val="bang_doi_chieu"/>
      <sheetName val="KHNH_T3-T10"/>
      <sheetName val="KHNH_T4-T10"/>
      <sheetName val="KL_khu_A"/>
      <sheetName val="T_H_d_ong"/>
      <sheetName val="Gia_Ban"/>
      <sheetName val="Gia_DSRs"/>
      <sheetName val="Gia_NTD"/>
      <sheetName val="Summary_(USD)"/>
      <sheetName val="Summary_(VND)"/>
      <sheetName val="3rd_party"/>
      <sheetName val="interco_"/>
      <sheetName val="Thuchi_"/>
      <sheetName val="THNHA_"/>
      <sheetName val="Thu_NH_T4-03"/>
      <sheetName val="THU_NH_T5-03"/>
      <sheetName val="THU_NH_T6-03"/>
      <sheetName val="THU_NH_T7-03"/>
      <sheetName val="THU_NH_T8-03"/>
      <sheetName val="THU_NH_T9-03"/>
      <sheetName val="THU_TM_T9-03"/>
      <sheetName val="THU_NH_T10_-_03"/>
      <sheetName val="17㏘ĳ⣬ĳ"/>
      <sheetName val="thanh_toan"/>
      <sheetName val="Sheet2_(2)"/>
      <sheetName val="qui_2-05"/>
      <sheetName val="qui_3-05"/>
      <sheetName val="T2-04_"/>
      <sheetName val="T4-04_"/>
      <sheetName val="T5-04__"/>
      <sheetName val="T6-04__"/>
      <sheetName val="QUY_II"/>
      <sheetName val="QUY_III"/>
      <sheetName val="QUY_IV"/>
      <sheetName val="QUY_I"/>
      <sheetName val="CA_NAM_04"/>
      <sheetName val="17㏘ĳ⣬ĳ㏸ĳ[IBASE2_XLS]21"/>
      <sheetName val="17?㏘ĳ??⣬ĳ?㏸ĳ??[IBASE2_XLS]21"/>
      <sheetName val="????[IBA"/>
      <sheetName val="17??????[IBASE2_XLS]21"/>
      <sheetName val="?????????????????????????[IBA"/>
      <sheetName val="17????????????[IBASE2_XLS]21"/>
      <sheetName val="17????"/>
      <sheetName val="T_LBD"/>
      <sheetName val="CL_BD"/>
      <sheetName val="T_L_Dien"/>
      <sheetName val="T_LSan"/>
      <sheetName val="T_LWC"/>
      <sheetName val="DSMT N8"/>
      <sheetName val="DS Sở"/>
      <sheetName val="DS N8"/>
      <sheetName val="DS Mở thầu"/>
      <sheetName val="DSnôpHSDT"/>
      <sheetName val="LO T SÔ 6 TÍN NGHIA"/>
      <sheetName val="LO THAU SO 5 HHUNG"/>
      <sheetName val="Lô số 6-N8"/>
      <sheetName val="Lô 05- N8"/>
      <sheetName val="Lo6 04- N8"/>
      <sheetName val="Lo 03- N8"/>
      <sheetName val=" Lô 02- N8"/>
      <sheetName val="Bão số 6"/>
      <sheetName val="Hóc sầm"/>
      <sheetName val="T01"/>
      <sheetName val="T02"/>
      <sheetName val="T03"/>
      <sheetName val="T04"/>
      <sheetName val="t05"/>
      <sheetName val="TONGHOP "/>
      <sheetName val="TINH THUE (2)"/>
      <sheetName val="TINH THUE"/>
      <sheetName val="TH-NOPTHUE"/>
      <sheetName val="BS-LUONG"/>
      <sheetName val="17_㏘ĳ__x0004__⣬ĳ_㏸ĳ__x0015___x000e__IBASE2.XLS_21"/>
      <sheetName val="_______________x0013_____________x000e__IBA"/>
      <sheetName val="17_____x0004_________x0015___x000e__IBASE2.XLS_21"/>
      <sheetName val="UTSBSPC1"/>
      <sheetName val="BD"/>
      <sheetName val="17_x005f_x0000__x005f_x0000__x005f_x0000__x005f_x0000__"/>
      <sheetName val="17_x005f_x0000_̃̃̃̃̃̃̃̃̃̃̃̃̃̃̃̃̃̃̃̃̃̃"/>
      <sheetName val="17???????????㏘ĳ?_x005f_x0004_??????⣬ĳ"/>
      <sheetName val="17_x005f_x0000_㏘ĳ_x005f_x0000__x005f_x0004__x0000"/>
      <sheetName val="17___________㏘ĳ__x005f_x0004_______⣬ĳ"/>
      <sheetName val="Tinh san"/>
      <sheetName val="??"/>
      <sheetName val="P&amp;L"/>
      <sheetName val="TTTram"/>
      <sheetName val="細目"/>
      <sheetName val="III.10. Road"/>
      <sheetName val="PHU LUC2"/>
      <sheetName val="lt"/>
      <sheetName val="PL1"/>
      <sheetName val="PL2"/>
      <sheetName val="PL3"/>
      <sheetName val="PL4"/>
      <sheetName val="IBASE2.XLS"/>
      <sheetName val="DM-AGC"/>
      <sheetName val="F6"/>
      <sheetName val="DM-BXD"/>
      <sheetName val="Thep"/>
      <sheetName val="6F-W3"/>
      <sheetName val="Tuan"/>
      <sheetName val="Phiếu luân chuyển"/>
      <sheetName val="IPC 0      2"/>
      <sheetName val="ngày"/>
      <sheetName val="IPC"/>
      <sheetName val="GIA TRI-AGC"/>
      <sheetName val="THKL NC"/>
      <sheetName val="GTKT NTTD"/>
      <sheetName val="XNKL"/>
      <sheetName val="SS NHÂN CÔNG"/>
      <sheetName val="KL NC"/>
      <sheetName val="GTKT"/>
      <sheetName val="KLKT"/>
      <sheetName val="THPLCN"/>
      <sheetName val="P.BAN"/>
      <sheetName val="Makekup"/>
      <sheetName val="NKC6"/>
      <sheetName val="BCNXT"/>
      <sheetName val="M+MC"/>
      <sheetName val="MHSCT"/>
      <sheetName val="summarize"/>
      <sheetName val="CT00"/>
      <sheetName val="CT01"/>
      <sheetName val="TKTK"/>
      <sheetName val="ONG"/>
      <sheetName val="TERMINAL"/>
      <sheetName val="JOINT"/>
      <sheetName val="Hồ sơ"/>
      <sheetName val="Mua"/>
      <sheetName val="월별손익Net PL전"/>
      <sheetName val="Sampling Table"/>
      <sheetName val="Total Cost"/>
      <sheetName val="NHAP VT"/>
      <sheetName val="YCP046-4"/>
      <sheetName val="PCB Assy Condition List"/>
      <sheetName val="回路組立費"/>
      <sheetName val="gngT2"/>
      <sheetName val="OT-Oct"/>
      <sheetName val="_IBASE2.XLS_TNHNoi"/>
      <sheetName val="XXXXXX_X"/>
      <sheetName val="Km282-Km_x0003__3"/>
      <sheetName val="L_gngT2"/>
      <sheetName val="__x0000__x0000_0_x0000__x0000__x0000__x0000__x0000__x0000__x0000__x0000__x0000__x0000__x0000__x0000__x0000__x0000__x0000__x001d__IBASE2.XLS"/>
      <sheetName val="_"/>
      <sheetName val="Km282-Km_3"/>
      <sheetName val="_IBASE2_XLS_TNHNoi"/>
      <sheetName val="_0_IBASE2_XLS"/>
      <sheetName val="T6-99_x0000__x0000__x0000__x0000__x0000__x0000__x0000__x0000__x0000__x0000__x0009__x0000__x0012__IBASE2.XLS_T"/>
      <sheetName val="_IBASE2_XLS_TNHNoi1"/>
      <sheetName val="Cong_tron_D7_"/>
      <sheetName val="_IBASE2_XLS_TNHNoi2"/>
      <sheetName val="T6-99_x0000__x0000__x0000__x0000__x0000__x0000__x0000__x0000__x0000__x0000_ _x0000__x0012__IBASE2.XLS_T"/>
      <sheetName val="_IBASE2.XLS뭝êm283-Km284"/>
      <sheetName val="Tþ"/>
      <sheetName val="실행비교"/>
      <sheetName val="steam table"/>
      <sheetName val="F GialԀ_x0000_"/>
      <sheetName val="MOB-MAN1"/>
      <sheetName val="C¸"/>
      <sheetName val="계실"/>
      <sheetName val="견적 집계"/>
      <sheetName val="ex-shell"/>
      <sheetName val="Piping Design Data"/>
      <sheetName val="DJ1"/>
      <sheetName val="6MONTHS"/>
      <sheetName val="ELEMENT SUM"/>
      <sheetName val="TOSHIBA-Structure"/>
      <sheetName val="pile and pile cap"/>
      <sheetName val="Tke"/>
      <sheetName val="Sheet"/>
      <sheetName val="TLG Type"/>
      <sheetName val="KABPREIS"/>
      <sheetName val="DSTP"/>
      <sheetName val="PTDM"/>
      <sheetName val="KABPREIS.XLS"/>
      <sheetName val="dg-VTu"/>
      <sheetName val="LEGEND"/>
      <sheetName val="PART_DISCOUNT"/>
      <sheetName val="FD"/>
      <sheetName val="GI"/>
      <sheetName val="EE (3)"/>
      <sheetName val="PAVEMENT"/>
      <sheetName val="TRAFFIC"/>
      <sheetName val="Abutment"/>
      <sheetName val="Thong so"/>
      <sheetName val="vatu nhan cua dlBG"/>
      <sheetName val="Danh mục"/>
      <sheetName val="khung ten TD"/>
      <sheetName val="LBControl"/>
      <sheetName val="DSGT"/>
      <sheetName val="DSNT"/>
      <sheetName val="soHD"/>
      <sheetName val="Ma Phu"/>
      <sheetName val="HD_x0000_"/>
      <sheetName val="GIA-VAT-LIEU"/>
      <sheetName val="PT MAY"/>
      <sheetName val="t? r?iDY"/>
      <sheetName val="nsu"/>
      <sheetName val="9cauTV"/>
      <sheetName val="Tien_luong_(2)"/>
      <sheetName val="DTX-NGG_XLS"/>
      <sheetName val="chenh_lech"/>
      <sheetName val="CL_Hµ_t©y"/>
      <sheetName val="CL_Bæ_tóc"/>
      <sheetName val="DT_Ph­¬ng_mai_1"/>
      <sheetName val="Ma_Phu"/>
      <sheetName val="PT_MAY"/>
      <sheetName val="TNghi?m_TB_"/>
      <sheetName val="V?t_li?u"/>
      <sheetName val="Lap_?at_?i?n"/>
      <sheetName val="TNghi?m_VL"/>
      <sheetName val="t?_r?iDY"/>
      <sheetName val="TH vat tu"/>
      <sheetName val="Bill of Qty MEP"/>
      <sheetName val="Ｎｏ.13"/>
      <sheetName val="차액보증"/>
      <sheetName val="Base M&amp;E"/>
      <sheetName val="Villa A"/>
      <sheetName val="HRG BHN"/>
      <sheetName val="전기"/>
      <sheetName val="Thuc thanh"/>
      <sheetName val="個案9411"/>
      <sheetName val="coctuatrenda"/>
      <sheetName val="Packing_type_23"/>
      <sheetName val="QDcua_TGD_(0)"/>
      <sheetName val="NKChung_"/>
      <sheetName val="setter_RIM"/>
      <sheetName val="setter_KAKI"/>
      <sheetName val="setter_KAKI__2_"/>
      <sheetName val="su2nrim__2_"/>
      <sheetName val="RENCANA_"/>
      <sheetName val="Sept_01_(2)"/>
      <sheetName val="Aug_"/>
      <sheetName val="200000000헾】"/>
      <sheetName val="INOVASI_TOTAL1"/>
      <sheetName val="FITTINGS_EXP_PRICE_LIST1"/>
      <sheetName val="Fit_Exp1"/>
      <sheetName val="San_Exp1"/>
      <sheetName val="Total_(revision)"/>
      <sheetName val="PL_2004"/>
      <sheetName val="PL_2005"/>
      <sheetName val="Page_3"/>
      <sheetName val="Page_23_(a)"/>
      <sheetName val="Tong hop CP"/>
      <sheetName val="Chi tientrano"/>
      <sheetName val="機種單價"/>
      <sheetName val="Bang luong"/>
      <sheetName val="Database"/>
      <sheetName val="Deals Losts"/>
      <sheetName val="btraR,f"/>
      <sheetName val="Parameters"/>
      <sheetName val="MAHANG"/>
      <sheetName val="PRO.OT1"/>
      <sheetName val="OB-checking"/>
      <sheetName val="NewPOS"/>
      <sheetName val="Input data"/>
      <sheetName val="Daily JI"/>
      <sheetName val="Creditor Inquiry"/>
      <sheetName val="Data-INPUT"/>
      <sheetName val="DMHH"/>
      <sheetName val="Present"/>
      <sheetName val="PARTS"/>
      <sheetName val="ThangÅ"/>
      <sheetName val="Thangø"/>
      <sheetName val="3課"/>
      <sheetName val="TT KH"/>
      <sheetName val="BB"/>
      <sheetName val="KH 08 - CT giao "/>
      <sheetName val="chi tiết khu vực"/>
      <sheetName val="Mẫu KH"/>
      <sheetName val="Tỷ lệ BH tuần CN"/>
      <sheetName val="Tỷ lệ BH - QLV"/>
      <sheetName val="Cong_ban_11yx1,2"/>
      <sheetName val="Bao_cao_DD_31_5_06_1"/>
      <sheetName val="Bao_cao_Quy_I-061"/>
      <sheetName val="Bao_cao_DD_30_6_061"/>
      <sheetName val="Bao_cao_DD_31_7_061"/>
      <sheetName val="Cong_ban_11yx1,21"/>
      <sheetName val="Tong_hop_xuat_kho_nvl15"/>
      <sheetName val="Xuat_kho15"/>
      <sheetName val="Tong_hop_so_lieu_tai_nhap_kho15"/>
      <sheetName val="tai_nhap_kho15"/>
      <sheetName val="Nhap_kho15"/>
      <sheetName val="Tong_ket_nhap_kho15"/>
      <sheetName val="Tong_ket15"/>
      <sheetName val="cac_ma_can_huy15"/>
      <sheetName val="Hang_hong15"/>
      <sheetName val="Tham_khao15"/>
      <sheetName val="hang_khong_co_packing15"/>
      <sheetName val="Bao_cao_DD_31_5_06_2"/>
      <sheetName val="Bao_cao_Quy_I-062"/>
      <sheetName val="Bao_cao_DD_30_6_062"/>
      <sheetName val="Bao_cao_DD_31_7_062"/>
      <sheetName val="Cong_ban_11yx1,22"/>
      <sheetName val="_IBASE2_XLSѝTNHNoi15"/>
      <sheetName val="_IBASE2_XLS䁝BC6tT1714"/>
      <sheetName val="_IBASE2_XLS}BHXH14"/>
      <sheetName val="_IBASE2_XLS_Tong_hop_Matduong14"/>
      <sheetName val="BTHDT_TBA_14"/>
      <sheetName val="Tong_hop_xuat_kho_nvl16"/>
      <sheetName val="Xuat_kho16"/>
      <sheetName val="Tong_hop_so_lieu_tai_nhap_kho16"/>
      <sheetName val="tai_nhap_kho16"/>
      <sheetName val="Nhap_kho16"/>
      <sheetName val="Tong_ket_nhap_kho16"/>
      <sheetName val="Tong_ket16"/>
      <sheetName val="cac_ma_can_huy16"/>
      <sheetName val="Hang_hong16"/>
      <sheetName val="Tham_khao16"/>
      <sheetName val="hang_khong_co_packing16"/>
      <sheetName val="Tuan_1_013"/>
      <sheetName val="Tuan_3_01_3"/>
      <sheetName val="Tuan_5_06_3"/>
      <sheetName val="Tuan_6_06__3"/>
      <sheetName val="Tuan_7_06_3"/>
      <sheetName val="Tuan_7_06__(2)3"/>
      <sheetName val="Tuan10,06_3"/>
      <sheetName val="Tuan11,06__3"/>
      <sheetName val="Bao_cao_DD_31_3_063"/>
      <sheetName val="Bao_cao_DD_30_4_063"/>
      <sheetName val="Bao_cao_DD_31_5_06_3"/>
      <sheetName val="Bao_cao_Quy_I-063"/>
      <sheetName val="Bao_cao_DD_30_6_063"/>
      <sheetName val="Bao_cao_DD_31_7_063"/>
      <sheetName val="Cong_ban_11yx1,23"/>
      <sheetName val="det_VP15"/>
      <sheetName val="det_hn15"/>
      <sheetName val="chi_Hieu15"/>
      <sheetName val="c_thoa15"/>
      <sheetName val="A_thanh_-_DL15"/>
      <sheetName val="A_Tuyen15"/>
      <sheetName val="A_Tien_-laphu15"/>
      <sheetName val="A_Thang-_laphu15"/>
      <sheetName val="A_Dong15"/>
      <sheetName val="27-7_NB15"/>
      <sheetName val="xn_515"/>
      <sheetName val="PKD_X2015"/>
      <sheetName val="da_giay_SG15"/>
      <sheetName val="dagiay_XK15"/>
      <sheetName val="DK_Dong_xuan15"/>
      <sheetName val="chu_Ton15"/>
      <sheetName val="minh_tri15"/>
      <sheetName val="viet_huy15"/>
      <sheetName val="thanh_ha15"/>
      <sheetName val="O_Su15"/>
      <sheetName val="A_Ha-DL15"/>
      <sheetName val="Vinh_oanh15"/>
      <sheetName val="chi_Thuy15"/>
      <sheetName val="chu_Hong15"/>
      <sheetName val="thuy-_may15"/>
      <sheetName val="vu_yen15"/>
      <sheetName val="OPERATING_HEAD15"/>
      <sheetName val="31_12_0115"/>
      <sheetName val="THU_T715"/>
      <sheetName val="CHI_T715"/>
      <sheetName val="THU_T615"/>
      <sheetName val="CHI_T615"/>
      <sheetName val="THU_T515"/>
      <sheetName val="CHI_T515"/>
      <sheetName val="THU_T415"/>
      <sheetName val="CHI_T415"/>
      <sheetName val="THU_T315"/>
      <sheetName val="CHI_T315"/>
      <sheetName val="THU_T215"/>
      <sheetName val="CHI_T215"/>
      <sheetName val="THU_T135"/>
      <sheetName val="CHI_T135"/>
      <sheetName val="CVden_ngoai_TCT_(1)18"/>
      <sheetName val="CV_den_ngoai_TCT_(2)18"/>
      <sheetName val="CV_den_ngoai_TCT_(3)18"/>
      <sheetName val="QDcua_TGD18"/>
      <sheetName val="QD_cua_HDQT18"/>
      <sheetName val="QD_cua_HDQT_(2)18"/>
      <sheetName val="CV_di_ngoai_tong18"/>
      <sheetName val="CV_di_ngoai_tong_(2)18"/>
      <sheetName val="To_trinh18"/>
      <sheetName val="Giao_nhiem_vu18"/>
      <sheetName val="QDcua_TGD_(2)18"/>
      <sheetName val="Thong_tu18"/>
      <sheetName val="CV_di_trong__tong18"/>
      <sheetName val="nghi_dinh-CP18"/>
      <sheetName val="CV_den_trong_tong18"/>
      <sheetName val="KHVt_18"/>
      <sheetName val="KHVt_XL18"/>
      <sheetName val="KHVt_XLT418"/>
      <sheetName val="T_K_H_T_T518"/>
      <sheetName val="T_K_T718"/>
      <sheetName val="TK_T618"/>
      <sheetName val="T_K_T518"/>
      <sheetName val="Bang_thong_ke_hang_ton18"/>
      <sheetName val="thong_ke_18"/>
      <sheetName val="T_KT0418"/>
      <sheetName val="lapdat_TB_18"/>
      <sheetName val="TNghiªm_TB_18"/>
      <sheetName val="VËt_liÖu18"/>
      <sheetName val="Lap_®at_®iÖn18"/>
      <sheetName val="TNghiÖm_VL18"/>
      <sheetName val="th_18"/>
      <sheetName val="tien_luong18"/>
      <sheetName val="142201-T1_18"/>
      <sheetName val="142201-T2-th_18"/>
      <sheetName val="142201-T3-th_18"/>
      <sheetName val="142201-T4-th__18"/>
      <sheetName val="Thep_be18"/>
      <sheetName val="Thep_than18"/>
      <sheetName val="Thep_xa_mu18"/>
      <sheetName val="Kluong_phu18"/>
      <sheetName val="Lan_can18"/>
      <sheetName val="Ho_lan18"/>
      <sheetName val="Coc_tieu18"/>
      <sheetName val="Bien_bao18"/>
      <sheetName val="Op_mai_27418"/>
      <sheetName val="Op_mai_27518"/>
      <sheetName val="Op_mai_27618"/>
      <sheetName val="Op_mai_27718"/>
      <sheetName val="Op_mai_27818"/>
      <sheetName val="Op_mai_27918"/>
      <sheetName val="Op_mai_28018"/>
      <sheetName val="Op_mai_28118"/>
      <sheetName val="Op_mai_28218"/>
      <sheetName val="Op_mai_28318"/>
      <sheetName val="Op_mai_28418"/>
      <sheetName val="Op_mai18"/>
      <sheetName val="Km274_-_Km27518"/>
      <sheetName val="Km275_-_Km27618"/>
      <sheetName val="Km276_-_Km27718"/>
      <sheetName val="Km277_-_Km278_18"/>
      <sheetName val="Km278_-_Km27918"/>
      <sheetName val="Km279_-_Km28018"/>
      <sheetName val="Km280_-_Km28118"/>
      <sheetName val="Km281_-_Km28218"/>
      <sheetName val="Km282_-_Km28318"/>
      <sheetName val="Km283_-_Km28418"/>
      <sheetName val="Km284_-_Km28518"/>
      <sheetName val="Tong_hop_Matduong18"/>
      <sheetName val="Cong_D7518"/>
      <sheetName val="Cong_D10018"/>
      <sheetName val="Cong_D15018"/>
      <sheetName val="Cong_2D15018"/>
      <sheetName val="Cong_ban_0,7x0,718"/>
      <sheetName val="Cong_ban_0,8x0,818"/>
      <sheetName val="Cong_ban_1x118"/>
      <sheetName val="Cong_ban_1x1,218"/>
      <sheetName val="Cong_ban_1,5x1,518"/>
      <sheetName val="Cong_ban_2x1,518"/>
      <sheetName val="Cong_ban_2x218"/>
      <sheetName val="Tong_hop18"/>
      <sheetName val="Tong_hop_(2)18"/>
      <sheetName val="Cong_cu18"/>
      <sheetName val="Cot_thep18"/>
      <sheetName val="Cong_tron_D7518"/>
      <sheetName val="Cong_tron_D10018"/>
      <sheetName val="Cong_tron_D15018"/>
      <sheetName val="Cong_tron_2D15018"/>
      <sheetName val="Cong_ban_1,0x1,018"/>
      <sheetName val="Cong_ban_1,0x1,218"/>
      <sheetName val="Cong_hop_1,5x1,518"/>
      <sheetName val="Cong_hop_2,0x1,518"/>
      <sheetName val="Cong_hop_2,0x2,018"/>
      <sheetName val="TK_11218"/>
      <sheetName val="TK_13118"/>
      <sheetName val="TK_14118"/>
      <sheetName val="TK_15318"/>
      <sheetName val="TK_21118"/>
      <sheetName val="TK_24218"/>
      <sheetName val="TK_33418"/>
      <sheetName val="TK_51118"/>
      <sheetName val="TK_51518"/>
      <sheetName val="TK_91118"/>
      <sheetName val="KQKD02-2_(2)18"/>
      <sheetName val="KQKD-2_(2)18"/>
      <sheetName val="KQKD_thu200418"/>
      <sheetName val="_t518"/>
      <sheetName val="t_418"/>
      <sheetName val="_t3_18"/>
      <sheetName val="_TH33118"/>
      <sheetName val="_Minh_ha18"/>
      <sheetName val="_Ha_Tay18"/>
      <sheetName val="_Vinhphuc18"/>
      <sheetName val="_Nbinh18"/>
      <sheetName val="_QVinh18"/>
      <sheetName val="_TW118"/>
      <sheetName val="DOANH_SO18"/>
      <sheetName val="BD-SINH_VIEN18"/>
      <sheetName val="VtuHaTheSauTBABenThuy1_(2)18"/>
      <sheetName val="Song_trai18"/>
      <sheetName val="Dinh+ha_nha18"/>
      <sheetName val="NG_k18"/>
      <sheetName val="T_so_thay_doi18"/>
      <sheetName val="b_THchitietDZCT18"/>
      <sheetName val="b_THchitietTBA18"/>
      <sheetName val="Khao_sat18"/>
      <sheetName val="TT_khao_sat18"/>
      <sheetName val="thkl_(2)18"/>
      <sheetName val="long_tec18"/>
      <sheetName val="phan_tich_DG18"/>
      <sheetName val="gia_vat_lieu18"/>
      <sheetName val="gia_xe_may18"/>
      <sheetName val="gia_nhan_cong18"/>
      <sheetName val="CDSL_(2)18"/>
      <sheetName val="F_ThanhTri18"/>
      <sheetName val="F_Gialam18"/>
      <sheetName val="TH_dam18"/>
      <sheetName val="SX_dam18"/>
      <sheetName val="LD_dam18"/>
      <sheetName val="Bang_gia_VL18"/>
      <sheetName val="Gia_NC18"/>
      <sheetName val="Gia_may18"/>
      <sheetName val="Trich_Ngang18"/>
      <sheetName val="Danh_sach_Rieng18"/>
      <sheetName val="Dia_Diem_Thuc_Tap18"/>
      <sheetName val="De_Tai_Thuc_Tap18"/>
      <sheetName val="Dancau-Q_Ninh18"/>
      <sheetName val="BaTrieu-L_son18"/>
      <sheetName val="K249_K9818"/>
      <sheetName val="K249_K98_(2)18"/>
      <sheetName val="K251_K9818"/>
      <sheetName val="K251_SBase18"/>
      <sheetName val="K251_AC18"/>
      <sheetName val="K252_K9818"/>
      <sheetName val="K252_SBase18"/>
      <sheetName val="K252_AC18"/>
      <sheetName val="K253_K9818"/>
      <sheetName val="K253_Subbase18"/>
      <sheetName val="K253_Base_18"/>
      <sheetName val="K253_SBase18"/>
      <sheetName val="K253_AC18"/>
      <sheetName val="K255_SBase18"/>
      <sheetName val="K259_K9818"/>
      <sheetName val="K259_Subbase18"/>
      <sheetName val="K259_Base_18"/>
      <sheetName val="K259_AC18"/>
      <sheetName val="K260_K9818"/>
      <sheetName val="K260_Subbase18"/>
      <sheetName val="K260_Base18"/>
      <sheetName val="K260_AC18"/>
      <sheetName val="K261_K9818"/>
      <sheetName val="K261_Base18"/>
      <sheetName val="K261_AC18"/>
      <sheetName val="HHVt_18"/>
      <sheetName val="Tay_ninh18"/>
      <sheetName val="A_Duc18"/>
      <sheetName val="giai_thich18"/>
      <sheetName val="DT_-_Ro18"/>
      <sheetName val="TH_-_Ro_18"/>
      <sheetName val="GDT_-_Ro18"/>
      <sheetName val="DT_-_TB18"/>
      <sheetName val="TH_-_TB18"/>
      <sheetName val="GDT_-_TB18"/>
      <sheetName val="DT_-_NT18"/>
      <sheetName val="TH_-_NT18"/>
      <sheetName val="GDT_-_NT18"/>
      <sheetName val="SCT_Cong_trinh18"/>
      <sheetName val="06-2003_(2)18"/>
      <sheetName val="CDPS_6tc18"/>
      <sheetName val="SCT_Nha_thau18"/>
      <sheetName val="socai2003_(6tc)dp18"/>
      <sheetName val="socai2003_(6tc)18"/>
      <sheetName val="CDPS_6tc_(2)18"/>
      <sheetName val="TH_du_toan_18"/>
      <sheetName val="Du_toan_18"/>
      <sheetName val="C_Tinh18"/>
      <sheetName val="CT_0317"/>
      <sheetName val="TH_0317"/>
      <sheetName val="Don_gia_CPM18"/>
      <sheetName val="Tong_Thieu_HD_cac_CT-200118"/>
      <sheetName val="VL_thieu_HD_-_200118"/>
      <sheetName val="Tong_thieu_HD_cac_CT_-_200218"/>
      <sheetName val="Lan_trai18"/>
      <sheetName val="Van_chuyen18"/>
      <sheetName val="HDong_VC18"/>
      <sheetName val="ThieuHD_nam_200118"/>
      <sheetName val="Bang_TH18"/>
      <sheetName val="Tong_Chinh18"/>
      <sheetName val="So_sanh18"/>
      <sheetName val="Xaylap_18"/>
      <sheetName val="Nhan_cong18"/>
      <sheetName val="_KQTH_quy_hoach_13517"/>
      <sheetName val="Bao_cao_KQTH_quy_hoach_13517"/>
      <sheetName val="Co~g_hop_1,5x1,518"/>
      <sheetName val="Tong_hop_xuat_kho_nvl17"/>
      <sheetName val="Xuat_kho17"/>
      <sheetName val="Tong_hop_so_lieu_tai_nhap_kho17"/>
      <sheetName val="tai_nhap_kho17"/>
      <sheetName val="Nhap_kho17"/>
      <sheetName val="Tong_ket_nhap_kho17"/>
      <sheetName val="Tong_ket17"/>
      <sheetName val="cac_ma_can_huy17"/>
      <sheetName val="Hang_hong17"/>
      <sheetName val="Tham_khao17"/>
      <sheetName val="hang_khong_co_packing17"/>
      <sheetName val="GIA_NUOC18"/>
      <sheetName val="GIA_DIEN_THOAI18"/>
      <sheetName val="GIA_DIEN18"/>
      <sheetName val="chiet_tinh_XD18"/>
      <sheetName val="Triet_T18"/>
      <sheetName val="Phan_tich_gia18"/>
      <sheetName val="pHAN_CONG18"/>
      <sheetName val="GIA_XD18"/>
      <sheetName val="Coc_618"/>
      <sheetName val="Deo_nai18"/>
      <sheetName val="CKD_than18"/>
      <sheetName val="CTT_Thong_nhat18"/>
      <sheetName val="CTT_Nui_beo18"/>
      <sheetName val="CTT_cao_son18"/>
      <sheetName val="CTT_Khe_cham18"/>
      <sheetName val="XNxlva_sxthanKCII18"/>
      <sheetName val="Cam_Y_ut_KC18"/>
      <sheetName val="CTxay_lap_mo_CP18"/>
      <sheetName val="CTdo_luong_GDSP18"/>
      <sheetName val="Dong_bac18"/>
      <sheetName val="Cac_cang_UT_mua_than_Dong_bac18"/>
      <sheetName val="cua_hang_vtu18"/>
      <sheetName val="Khach_hang_le_18"/>
      <sheetName val="nhat_ky_518"/>
      <sheetName val="cac_cong_ty_van_tai18"/>
      <sheetName val="[IBASE2_XLSѝTNHNoi18"/>
      <sheetName val="Thang_417"/>
      <sheetName val="BC_TH_CK_(2)18"/>
      <sheetName val="BC_TH_CK18"/>
      <sheetName val="BC6tT19_food18"/>
      <sheetName val="BC6tT18_-_Food18"/>
      <sheetName val="BCCK_418"/>
      <sheetName val="BCFood-_T1618"/>
      <sheetName val="BCFood-_T1518"/>
      <sheetName val="BCFood-_T1418"/>
      <sheetName val="BCFood-_T1318"/>
      <sheetName val="TH_CK218"/>
      <sheetName val="BC6tT52_(3)18"/>
      <sheetName val="BC6tT52_(2)18"/>
      <sheetName val="TCK_1218"/>
      <sheetName val="Tong_CK18"/>
      <sheetName val="T03_-_0318"/>
      <sheetName val="THL_T0318"/>
      <sheetName val="TTBC_T0318"/>
      <sheetName val="Luong_noi_Bo_-_T318"/>
      <sheetName val="Tong_hop_-_T318"/>
      <sheetName val="Thuong_Quy_318"/>
      <sheetName val="Phu_cap_trach_nhiem18"/>
      <sheetName val="Tuan_1_014"/>
      <sheetName val="Tuan_3_01_4"/>
      <sheetName val="Tuan_5_06_4"/>
      <sheetName val="Tuan_6_06__4"/>
      <sheetName val="Tuan_7_06_4"/>
      <sheetName val="Tuan_7_06__(2)4"/>
      <sheetName val="Tuan10,06_4"/>
      <sheetName val="Tuan11,06__4"/>
      <sheetName val="Bao_cao_DD_31_3_064"/>
      <sheetName val="Bao_cao_DD_30_4_064"/>
      <sheetName val="Bao_cao_DD_31_5_06_4"/>
      <sheetName val="Bao_cao_Quy_I-064"/>
      <sheetName val="Bao_cao_DD_30_6_064"/>
      <sheetName val="Bao_cao_DD_31_7_064"/>
      <sheetName val="Cong_ban_11yx1,24"/>
      <sheetName val="det_VP16"/>
      <sheetName val="det_hn16"/>
      <sheetName val="chi_Hieu16"/>
      <sheetName val="c_thoa16"/>
      <sheetName val="A_thanh_-_DL16"/>
      <sheetName val="A_Tuyen16"/>
      <sheetName val="A_Tien_-laphu16"/>
      <sheetName val="A_Thang-_laphu16"/>
      <sheetName val="A_Dong16"/>
      <sheetName val="27-7_NB16"/>
      <sheetName val="xn_516"/>
      <sheetName val="PKD_X2016"/>
      <sheetName val="da_giay_SG16"/>
      <sheetName val="dagiay_XK16"/>
      <sheetName val="DK_Dong_xuan16"/>
      <sheetName val="chu_Ton16"/>
      <sheetName val="minh_tri16"/>
      <sheetName val="viet_huy16"/>
      <sheetName val="thanh_ha16"/>
      <sheetName val="O_Su16"/>
      <sheetName val="A_Ha-DL16"/>
      <sheetName val="Vinh_oanh16"/>
      <sheetName val="chi_Thuy16"/>
      <sheetName val="chu_Hong16"/>
      <sheetName val="thuy-_may16"/>
      <sheetName val="vu_yen16"/>
      <sheetName val="Cong_hop_2,0ࡸ2,016"/>
      <sheetName val="OPERATING_HEAD16"/>
      <sheetName val="31_12_0116"/>
      <sheetName val="Sat_tron16"/>
      <sheetName val="THU_T716"/>
      <sheetName val="CHI_T716"/>
      <sheetName val="THU_T616"/>
      <sheetName val="CHI_T616"/>
      <sheetName val="THU_T516"/>
      <sheetName val="CHI_T516"/>
      <sheetName val="THU_T416"/>
      <sheetName val="CHI_T416"/>
      <sheetName val="THU_T316"/>
      <sheetName val="CHI_T316"/>
      <sheetName val="THU_T216"/>
      <sheetName val="CHI_T216"/>
      <sheetName val="THU_T136"/>
      <sheetName val="CHI_T136"/>
      <sheetName val="CVden_ngoai_TCT_(1)19"/>
      <sheetName val="CV_den_ngoai_TCT_(2)19"/>
      <sheetName val="CV_den_ngoai_TCT_(3)19"/>
      <sheetName val="QDcua_TGD19"/>
      <sheetName val="QD_cua_HDQT19"/>
      <sheetName val="QD_cua_HDQT_(2)19"/>
      <sheetName val="CV_di_ngoai_tong19"/>
      <sheetName val="CV_di_ngoai_tong_(2)19"/>
      <sheetName val="To_trinh19"/>
      <sheetName val="Giao_nhiem_vu19"/>
      <sheetName val="QDcua_TGD_(2)19"/>
      <sheetName val="Thong_tu19"/>
      <sheetName val="CV_di_trong__tong19"/>
      <sheetName val="nghi_dinh-CP19"/>
      <sheetName val="CV_den_trong_tong19"/>
      <sheetName val="KHVt_19"/>
      <sheetName val="KHVt_XL19"/>
      <sheetName val="KHVt_XLT419"/>
      <sheetName val="T_K_H_T_T519"/>
      <sheetName val="T_K_T719"/>
      <sheetName val="TK_T619"/>
      <sheetName val="T_K_T519"/>
      <sheetName val="Bang_thong_ke_hang_ton19"/>
      <sheetName val="thong_ke_19"/>
      <sheetName val="T_KT0419"/>
      <sheetName val="lapdat_TB_19"/>
      <sheetName val="TNghiªm_TB_19"/>
      <sheetName val="VËt_liÖu19"/>
      <sheetName val="Lap_®at_®iÖn19"/>
      <sheetName val="TNghiÖm_VL19"/>
      <sheetName val="th_19"/>
      <sheetName val="tien_luong19"/>
      <sheetName val="142201-T1_19"/>
      <sheetName val="142201-T2-th_19"/>
      <sheetName val="142201-T3-th_19"/>
      <sheetName val="142201-T4-th__19"/>
      <sheetName val="Thep_be19"/>
      <sheetName val="Thep_than19"/>
      <sheetName val="Thep_xa_mu19"/>
      <sheetName val="Kluong_phu19"/>
      <sheetName val="Lan_can19"/>
      <sheetName val="Ho_lan19"/>
      <sheetName val="Coc_tieu19"/>
      <sheetName val="Bien_bao19"/>
      <sheetName val="Op_mai_27419"/>
      <sheetName val="Op_mai_27519"/>
      <sheetName val="Op_mai_27619"/>
      <sheetName val="Op_mai_27719"/>
      <sheetName val="Op_mai_27819"/>
      <sheetName val="Op_mai_27919"/>
      <sheetName val="Op_mai_28019"/>
      <sheetName val="Op_mai_28119"/>
      <sheetName val="Op_mai_28219"/>
      <sheetName val="Op_mai_28319"/>
      <sheetName val="Op_mai_28419"/>
      <sheetName val="Op_mai19"/>
      <sheetName val="Km274_-_Km27519"/>
      <sheetName val="Km275_-_Km27619"/>
      <sheetName val="Km276_-_Km27719"/>
      <sheetName val="Km277_-_Km278_19"/>
      <sheetName val="Km278_-_Km27919"/>
      <sheetName val="Km279_-_Km28019"/>
      <sheetName val="Km280_-_Km28119"/>
      <sheetName val="Km281_-_Km28219"/>
      <sheetName val="Km282_-_Km28319"/>
      <sheetName val="Km283_-_Km28419"/>
      <sheetName val="Km284_-_Km28519"/>
      <sheetName val="Tong_hop_Matduong19"/>
      <sheetName val="Cong_D7519"/>
      <sheetName val="Cong_D10019"/>
      <sheetName val="Cong_D15019"/>
      <sheetName val="Cong_2D15019"/>
      <sheetName val="Cong_ban_0,7x0,719"/>
      <sheetName val="Cong_ban_0,8x0,819"/>
      <sheetName val="Cong_ban_1x119"/>
      <sheetName val="Cong_ban_1x1,219"/>
      <sheetName val="Cong_ban_1,5x1,519"/>
      <sheetName val="Cong_ban_2x1,519"/>
      <sheetName val="Cong_ban_2x219"/>
      <sheetName val="Tong_hop19"/>
      <sheetName val="Tong_hop_(2)19"/>
      <sheetName val="Cong_cu19"/>
      <sheetName val="Cot_thep19"/>
      <sheetName val="Cong_tron_D7519"/>
      <sheetName val="Cong_tron_D10019"/>
      <sheetName val="Cong_tron_D15019"/>
      <sheetName val="Cong_tron_2D15019"/>
      <sheetName val="Cong_ban_1,0x1,019"/>
      <sheetName val="Cong_ban_1,0x1,219"/>
      <sheetName val="Cong_hop_1,5x1,519"/>
      <sheetName val="Cong_hop_2,0x1,519"/>
      <sheetName val="Cong_hop_2,0x2,019"/>
      <sheetName val="TK_11219"/>
      <sheetName val="TK_13119"/>
      <sheetName val="TK_14119"/>
      <sheetName val="TK_15319"/>
      <sheetName val="TK_21119"/>
      <sheetName val="TK_24219"/>
      <sheetName val="TK_33419"/>
      <sheetName val="TK_51119"/>
      <sheetName val="TK_51519"/>
      <sheetName val="TK_91119"/>
      <sheetName val="KQKD02-2_(2)19"/>
      <sheetName val="KQKD-2_(2)19"/>
      <sheetName val="KQKD_thu200419"/>
      <sheetName val="_t519"/>
      <sheetName val="t_419"/>
      <sheetName val="_t3_19"/>
      <sheetName val="_TH33119"/>
      <sheetName val="_Minh_ha19"/>
      <sheetName val="_Ha_Tay19"/>
      <sheetName val="_Vinhphuc19"/>
      <sheetName val="_Nbinh19"/>
      <sheetName val="_QVinh19"/>
      <sheetName val="_TW119"/>
      <sheetName val="DOANH_SO19"/>
      <sheetName val="BD-SINH_VIEN19"/>
      <sheetName val="VtuHaTheSauTBABenThuy1_(2)19"/>
      <sheetName val="Song_trai19"/>
      <sheetName val="Dinh+ha_nha19"/>
      <sheetName val="NG_k19"/>
      <sheetName val="T_so_thay_doi19"/>
      <sheetName val="b_THchitietDZCT19"/>
      <sheetName val="b_THchitietTBA19"/>
      <sheetName val="Khao_sat19"/>
      <sheetName val="TT_khao_sat19"/>
      <sheetName val="thkl_(2)19"/>
      <sheetName val="long_tec19"/>
      <sheetName val="phan_tich_DG19"/>
      <sheetName val="gia_vat_lieu19"/>
      <sheetName val="gia_xe_may19"/>
      <sheetName val="gia_nhan_cong19"/>
      <sheetName val="CDSL_(2)19"/>
      <sheetName val="F_ThanhTri19"/>
      <sheetName val="F_Gialam19"/>
      <sheetName val="TH_dam19"/>
      <sheetName val="SX_dam19"/>
      <sheetName val="LD_dam19"/>
      <sheetName val="Bang_gia_VL19"/>
      <sheetName val="Gia_NC19"/>
      <sheetName val="Gia_may19"/>
      <sheetName val="Trich_Ngang19"/>
      <sheetName val="Danh_sach_Rieng19"/>
      <sheetName val="Dia_Diem_Thuc_Tap19"/>
      <sheetName val="De_Tai_Thuc_Tap19"/>
      <sheetName val="Dancau-Q_Ninh19"/>
      <sheetName val="BaTrieu-L_son19"/>
      <sheetName val="K249_K9819"/>
      <sheetName val="K249_K98_(2)19"/>
      <sheetName val="K251_K9819"/>
      <sheetName val="K251_SBase19"/>
      <sheetName val="K251_AC19"/>
      <sheetName val="K252_K9819"/>
      <sheetName val="K252_SBase19"/>
      <sheetName val="K252_AC19"/>
      <sheetName val="K253_K9819"/>
      <sheetName val="K253_Subbase19"/>
      <sheetName val="K253_Base_19"/>
      <sheetName val="K253_SBase19"/>
      <sheetName val="K253_AC19"/>
      <sheetName val="K255_SBase19"/>
      <sheetName val="K259_K9819"/>
      <sheetName val="K259_Subbase19"/>
      <sheetName val="K259_Base_19"/>
      <sheetName val="K259_AC19"/>
      <sheetName val="K260_K9819"/>
      <sheetName val="K260_Subbase19"/>
      <sheetName val="K260_Base19"/>
      <sheetName val="K260_AC19"/>
      <sheetName val="K261_K9819"/>
      <sheetName val="K261_Base19"/>
      <sheetName val="K261_AC19"/>
      <sheetName val="HHVt_19"/>
      <sheetName val="Tay_ninh19"/>
      <sheetName val="A_Duc19"/>
      <sheetName val="giai_thich19"/>
      <sheetName val="DT_-_Ro19"/>
      <sheetName val="TH_-_Ro_19"/>
      <sheetName val="GDT_-_Ro19"/>
      <sheetName val="DT_-_TB19"/>
      <sheetName val="TH_-_TB19"/>
      <sheetName val="GDT_-_TB19"/>
      <sheetName val="DT_-_NT19"/>
      <sheetName val="TH_-_NT19"/>
      <sheetName val="GDT_-_NT19"/>
      <sheetName val="SCT_Cong_trinh19"/>
      <sheetName val="06-2003_(2)19"/>
      <sheetName val="CDPS_6tc19"/>
      <sheetName val="SCT_Nha_thau19"/>
      <sheetName val="socai2003_(6tc)dp19"/>
      <sheetName val="socai2003_(6tc)19"/>
      <sheetName val="CDPS_6tc_(2)19"/>
      <sheetName val="TH_du_toan_19"/>
      <sheetName val="Du_toan_19"/>
      <sheetName val="C_Tinh19"/>
      <sheetName val="CT_0318"/>
      <sheetName val="TH_0318"/>
      <sheetName val="Don_gia_CPM19"/>
      <sheetName val="Tong_Thieu_HD_cac_CT-200119"/>
      <sheetName val="VL_thieu_HD_-_200119"/>
      <sheetName val="Tong_thieu_HD_cac_CT_-_200219"/>
      <sheetName val="Lan_trai19"/>
      <sheetName val="Van_chuyen19"/>
      <sheetName val="HDong_VC19"/>
      <sheetName val="ThieuHD_nam_200119"/>
      <sheetName val="Bang_TH19"/>
      <sheetName val="Tong_Chinh19"/>
      <sheetName val="So_sanh19"/>
      <sheetName val="Xaylap_19"/>
      <sheetName val="Nhan_cong19"/>
      <sheetName val="_KQTH_quy_hoach_13518"/>
      <sheetName val="Bao_cao_KQTH_quy_hoach_13518"/>
      <sheetName val="Co~g_hop_1,5x1,519"/>
      <sheetName val="Tong_hop_xuat_kho_nvl18"/>
      <sheetName val="Xuat_kho18"/>
      <sheetName val="Tong_hop_so_lieu_tai_nhap_kho18"/>
      <sheetName val="tai_nhap_kho18"/>
      <sheetName val="Nhap_kho18"/>
      <sheetName val="Tong_ket_nhap_kho18"/>
      <sheetName val="Tong_ket18"/>
      <sheetName val="cac_ma_can_huy18"/>
      <sheetName val="Hang_hong18"/>
      <sheetName val="Tham_khao18"/>
      <sheetName val="hang_khong_co_packing18"/>
      <sheetName val="GIA_NUOC19"/>
      <sheetName val="GIA_DIEN_THOAI19"/>
      <sheetName val="GIA_DIEN19"/>
      <sheetName val="chiet_tinh_XD19"/>
      <sheetName val="Triet_T19"/>
      <sheetName val="Phan_tich_gia19"/>
      <sheetName val="pHAN_CONG19"/>
      <sheetName val="GIA_XD19"/>
      <sheetName val="Coc_619"/>
      <sheetName val="Deo_nai19"/>
      <sheetName val="CKD_than19"/>
      <sheetName val="CTT_Thong_nhat19"/>
      <sheetName val="CTT_Nui_beo19"/>
      <sheetName val="CTT_cao_son19"/>
      <sheetName val="CTT_Khe_cham19"/>
      <sheetName val="XNxlva_sxthanKCII19"/>
      <sheetName val="Cam_Y_ut_KC19"/>
      <sheetName val="CTxay_lap_mo_CP19"/>
      <sheetName val="CTdo_luong_GDSP19"/>
      <sheetName val="Dong_bac19"/>
      <sheetName val="Cac_cang_UT_mua_than_Dong_bac19"/>
      <sheetName val="cua_hang_vtu19"/>
      <sheetName val="Khach_hang_le_19"/>
      <sheetName val="nhat_ky_519"/>
      <sheetName val="cac_cong_ty_van_tai19"/>
      <sheetName val="[IBASE2_XLSѝTNHNoi19"/>
      <sheetName val="Thang_418"/>
      <sheetName val="BC_TH_CK_(2)19"/>
      <sheetName val="BC_TH_CK19"/>
      <sheetName val="BC6tT19_food19"/>
      <sheetName val="BC6tT18_-_Food19"/>
      <sheetName val="BCCK_419"/>
      <sheetName val="BCFood-_T1619"/>
      <sheetName val="BCFood-_T1519"/>
      <sheetName val="BCFood-_T1419"/>
      <sheetName val="BCFood-_T1319"/>
      <sheetName val="TH_CK219"/>
      <sheetName val="BC6tT52_(3)19"/>
      <sheetName val="BC6tT52_(2)19"/>
      <sheetName val="TCK_1219"/>
      <sheetName val="Tong_CK19"/>
      <sheetName val="T03_-_0319"/>
      <sheetName val="THL_T0319"/>
      <sheetName val="TTBC_T0319"/>
      <sheetName val="Luong_noi_Bo_-_T319"/>
      <sheetName val="Tong_hop_-_T319"/>
      <sheetName val="Thuong_Quy_319"/>
      <sheetName val="Phu_cap_trach_nhiem19"/>
      <sheetName val="Co_quan_TCT18"/>
      <sheetName val="BOT_(PA_chon)18"/>
      <sheetName val="Yaly_&amp;_Ri_Ninh18"/>
      <sheetName val="Thuy_dien_Na_Loi18"/>
      <sheetName val="bang_so_sanh_tong_hop18"/>
      <sheetName val="bang_so_sanh_tong_hop_(ty_le)18"/>
      <sheetName val="thu_nhap_binh_quan_(2)18"/>
      <sheetName val="dang_huong18"/>
      <sheetName val="phuong_an_118"/>
      <sheetName val="phuong_an_1_(2)18"/>
      <sheetName val="phuong_an218"/>
      <sheetName val="tong_hop_BQ18"/>
      <sheetName val="tong_hop_BQ-118"/>
      <sheetName val="phuong_an_chon18"/>
      <sheetName val="bang_so_sanh_tong_hop_(_PA_ch17"/>
      <sheetName val="dang_ap_dung17"/>
      <sheetName val="bang_tong_hop_(dang_huong)17"/>
      <sheetName val="THT_nam_0417"/>
      <sheetName val="CV_di_trong__dong18"/>
      <sheetName val="ql_(2)17"/>
      <sheetName val="Heso_3-2004_(3)17"/>
      <sheetName val="Luong_(2)17"/>
      <sheetName val="heso_T317"/>
      <sheetName val="heso_T417"/>
      <sheetName val="heso_T517"/>
      <sheetName val="Heso_T617"/>
      <sheetName val="Heso_T717"/>
      <sheetName val="Heso_T817"/>
      <sheetName val="Heso_T917"/>
      <sheetName val="Heso_2-200417"/>
      <sheetName val="Heso_3-200417"/>
      <sheetName val="Heso_3-2004_(2)17"/>
      <sheetName val="tô_rôiDY17"/>
      <sheetName val="Nhap_lieu18"/>
      <sheetName val="Tien_dien17"/>
      <sheetName val="Thue_GTGT17"/>
      <sheetName val="bcth_05-0417"/>
      <sheetName val="baocao_05-0417"/>
      <sheetName val="nhan_su17"/>
      <sheetName val="luong_cty17"/>
      <sheetName val="TK__TK17"/>
      <sheetName val="THANG7_17"/>
      <sheetName val="THANG_1117"/>
      <sheetName val="THANG_1217"/>
      <sheetName val="Tuan_1_015"/>
      <sheetName val="Tuan_3_01_5"/>
      <sheetName val="Tuan_5_06_5"/>
      <sheetName val="Tuan_6_06__5"/>
      <sheetName val="Tuan_7_06_5"/>
      <sheetName val="Tuan_7_06__(2)5"/>
      <sheetName val="Tuan10,06_5"/>
      <sheetName val="Tuan11,06__5"/>
      <sheetName val="Bao_cao_DD_31_3_065"/>
      <sheetName val="Bao_cao_DD_30_4_065"/>
      <sheetName val="Bao_cao_DD_31_5_06_5"/>
      <sheetName val="Bao_cao_Quy_I-065"/>
      <sheetName val="Bao_cao_DD_30_6_065"/>
      <sheetName val="Bao_cao_DD_31_7_065"/>
      <sheetName val="Cong_ban_11yx1,25"/>
      <sheetName val="Luu_goc17"/>
      <sheetName val="km22+93_86-km22+121_8617"/>
      <sheetName val="km22+177_14-km22+205_6417"/>
      <sheetName val="Bang_20-2517"/>
      <sheetName val="km22+267_96-km22+283_9617"/>
      <sheetName val="km22+304_31-km22+344_3117"/>
      <sheetName val="km22+460_92-km22+614_5717"/>
      <sheetName val="km22+671_78-km22+713_3217"/>
      <sheetName val="Dinh_ha_nha17"/>
      <sheetName val="_tuanM17"/>
      <sheetName val="[IBASE2_XLS_Tong_hop_Matduong17"/>
      <sheetName val="THU_T1217"/>
      <sheetName val="CHI_T1217"/>
      <sheetName val="THU_T1117"/>
      <sheetName val="CHI_T1117"/>
      <sheetName val="THU_T1017"/>
      <sheetName val="CHI_T1017"/>
      <sheetName val="THU_T917"/>
      <sheetName val="CHI_T917"/>
      <sheetName val="THU_T817"/>
      <sheetName val="CHI_T817"/>
      <sheetName val="BC§_200117"/>
      <sheetName val="BBC§_200217"/>
      <sheetName val="TSC§_200117"/>
      <sheetName val="TSc®_200217"/>
      <sheetName val="BaTrieu-L_con17"/>
      <sheetName val="EDT_-_Ro17"/>
      <sheetName val="KHVô_XL17"/>
      <sheetName val="TD_khao_sat17"/>
      <sheetName val="chi_phi_cap_tien17"/>
      <sheetName val="[IBASE2_XLS}BHXH17"/>
      <sheetName val="chuong_phu17"/>
      <sheetName val="phuong_aL_117"/>
      <sheetName val="[IBASE2_XLS䁝BC6tT1717"/>
      <sheetName val="Khac_DP17"/>
      <sheetName val="Khoi_than_17"/>
      <sheetName val="De_Tai_Vhuc_Tap17"/>
      <sheetName val="02_117"/>
      <sheetName val="2_117"/>
      <sheetName val="2_317"/>
      <sheetName val="02_317"/>
      <sheetName val="B_0117"/>
      <sheetName val="B_0317"/>
      <sheetName val="D_1317"/>
      <sheetName val="det_VP17"/>
      <sheetName val="det_hn17"/>
      <sheetName val="chi_Hieu17"/>
      <sheetName val="c_thoa17"/>
      <sheetName val="A_thanh_-_DL17"/>
      <sheetName val="A_Tuyen17"/>
      <sheetName val="A_Tien_-laphu17"/>
      <sheetName val="A_Thang-_laphu17"/>
      <sheetName val="A_Dong17"/>
      <sheetName val="27-7_NB17"/>
      <sheetName val="xn_517"/>
      <sheetName val="PKD_X2017"/>
      <sheetName val="da_giay_SG17"/>
      <sheetName val="dagiay_XK17"/>
      <sheetName val="DK_Dong_xuan17"/>
      <sheetName val="chu_Ton17"/>
      <sheetName val="minh_tri17"/>
      <sheetName val="viet_huy17"/>
      <sheetName val="thanh_ha17"/>
      <sheetName val="O_Su17"/>
      <sheetName val="A_Ha-DL17"/>
      <sheetName val="Vinh_oanh17"/>
      <sheetName val="chi_Thuy17"/>
      <sheetName val="chu_Hong17"/>
      <sheetName val="thuy-_may17"/>
      <sheetName val="vu_yen17"/>
      <sheetName val="[IBASE2_XLS?TNHNoi17"/>
      <sheetName val="HD_CTrinh117"/>
      <sheetName val="HD_benA17"/>
      <sheetName val="Theodoi_HD17"/>
      <sheetName val="Theodoi_HD_(2)17"/>
      <sheetName val="_GT_CPhi_tung_dot17"/>
      <sheetName val="Cong_hop_2,0ࡸ2,017"/>
      <sheetName val="OPERATING_HEAD17"/>
      <sheetName val="31_12_0117"/>
      <sheetName val="Sat_tron17"/>
      <sheetName val="Bang_can_doi_17"/>
      <sheetName val="Tinh_hinh_cat_lang17"/>
      <sheetName val="Tinh_hinh_SX_phu17"/>
      <sheetName val="Tinh_hinh_do_xop17"/>
      <sheetName val="THU_T717"/>
      <sheetName val="CHI_T717"/>
      <sheetName val="THU_T617"/>
      <sheetName val="CHI_T617"/>
      <sheetName val="THU_T517"/>
      <sheetName val="CHI_T517"/>
      <sheetName val="THU_T417"/>
      <sheetName val="CHI_T417"/>
      <sheetName val="THU_T317"/>
      <sheetName val="CHI_T317"/>
      <sheetName val="THU_T217"/>
      <sheetName val="CHI_T217"/>
      <sheetName val="THU_T137"/>
      <sheetName val="CHI_T137"/>
      <sheetName val="_IBASE2_XLSѝTNHNoi17"/>
      <sheetName val="_IBASE2_XLS䁝BC6tT1716"/>
      <sheetName val="_IBASE2_XLS}BHXH16"/>
      <sheetName val="_IBASE2_XLS_Tong_hop_Matduong16"/>
      <sheetName val="BTHDT_TBA_16"/>
      <sheetName val="(9_30)_IP16"/>
      <sheetName val="_IBASE2_XLSѝTNHNoi16"/>
      <sheetName val="_IBASE2_XLS䁝BC6tT1715"/>
      <sheetName val="_IBASE2_XLS}BHXH15"/>
      <sheetName val="_IBASE2_XLS_Tong_hop_Matduong15"/>
      <sheetName val="BTHDT_TBA_15"/>
      <sheetName val="_IBASE2_XLSѝTNHNoi18"/>
      <sheetName val="_IBASE2_XLS䁝BC6tT1717"/>
      <sheetName val="_IBASE2_XLS}BHXH17"/>
      <sheetName val="_IBASE2_XLS_Tong_hop_Matduong17"/>
      <sheetName val="BTHDT_TBA_17"/>
      <sheetName val="(9_30)_IP17"/>
      <sheetName val="CVden_ngoai_TCT_(1)20"/>
      <sheetName val="CV_den_ngoai_TCT_(2)20"/>
      <sheetName val="CV_den_ngoai_TCT_(3)20"/>
      <sheetName val="QDcua_TGD20"/>
      <sheetName val="QD_cua_HDQT20"/>
      <sheetName val="QD_cua_HDQT_(2)20"/>
      <sheetName val="CV_di_ngoai_tong20"/>
      <sheetName val="CV_di_ngoai_tong_(2)20"/>
      <sheetName val="To_trinh20"/>
      <sheetName val="Giao_nhiem_vu20"/>
      <sheetName val="QDcua_TGD_(2)20"/>
      <sheetName val="Thong_tu20"/>
      <sheetName val="CV_di_trong__tong20"/>
      <sheetName val="nghi_dinh-CP20"/>
      <sheetName val="CV_den_trong_tong20"/>
      <sheetName val="KHVt_20"/>
      <sheetName val="KHVt_XL20"/>
      <sheetName val="KHVt_XLT420"/>
      <sheetName val="T_K_H_T_T520"/>
      <sheetName val="T_K_T720"/>
      <sheetName val="TK_T620"/>
      <sheetName val="T_K_T520"/>
      <sheetName val="Bang_thong_ke_hang_ton20"/>
      <sheetName val="thong_ke_20"/>
      <sheetName val="T_KT0420"/>
      <sheetName val="lapdat_TB_20"/>
      <sheetName val="TNghiªm_TB_20"/>
      <sheetName val="VËt_liÖu20"/>
      <sheetName val="Lap_®at_®iÖn20"/>
      <sheetName val="TNghiÖm_VL20"/>
      <sheetName val="th_20"/>
      <sheetName val="tien_luong20"/>
      <sheetName val="142201-T1_20"/>
      <sheetName val="142201-T2-th_20"/>
      <sheetName val="142201-T3-th_20"/>
      <sheetName val="142201-T4-th__20"/>
      <sheetName val="Thep_be20"/>
      <sheetName val="Thep_than20"/>
      <sheetName val="Thep_xa_mu20"/>
      <sheetName val="Kluong_phu20"/>
      <sheetName val="Lan_can20"/>
      <sheetName val="Ho_lan20"/>
      <sheetName val="Coc_tieu20"/>
      <sheetName val="Bien_bao20"/>
      <sheetName val="Op_mai_27420"/>
      <sheetName val="Op_mai_27520"/>
      <sheetName val="Op_mai_27620"/>
      <sheetName val="Op_mai_27720"/>
      <sheetName val="Op_mai_27820"/>
      <sheetName val="Op_mai_27920"/>
      <sheetName val="Op_mai_28020"/>
      <sheetName val="Op_mai_28120"/>
      <sheetName val="Op_mai_28220"/>
      <sheetName val="Op_mai_28320"/>
      <sheetName val="Op_mai_28420"/>
      <sheetName val="Op_mai20"/>
      <sheetName val="Km274_-_Km27520"/>
      <sheetName val="Km275_-_Km27620"/>
      <sheetName val="Km276_-_Km27720"/>
      <sheetName val="Km277_-_Km278_20"/>
      <sheetName val="Km278_-_Km27920"/>
      <sheetName val="Km279_-_Km28020"/>
      <sheetName val="Km280_-_Km28120"/>
      <sheetName val="Km281_-_Km28220"/>
      <sheetName val="Km282_-_Km28320"/>
      <sheetName val="Km283_-_Km28420"/>
      <sheetName val="Km284_-_Km28520"/>
      <sheetName val="Tong_hop_Matduong20"/>
      <sheetName val="Cong_D7520"/>
      <sheetName val="Cong_D10020"/>
      <sheetName val="Cong_D15020"/>
      <sheetName val="Cong_2D15020"/>
      <sheetName val="Cong_ban_0,7x0,720"/>
      <sheetName val="Cong_ban_0,8x0,820"/>
      <sheetName val="Cong_ban_1x120"/>
      <sheetName val="Cong_ban_1x1,220"/>
      <sheetName val="Cong_ban_1,5x1,520"/>
      <sheetName val="Cong_ban_2x1,520"/>
      <sheetName val="Cong_ban_2x220"/>
      <sheetName val="Tong_hop20"/>
      <sheetName val="Tong_hop_(2)20"/>
      <sheetName val="Cong_cu20"/>
      <sheetName val="Cot_thep20"/>
      <sheetName val="Cong_tron_D7520"/>
      <sheetName val="Cong_tron_D10020"/>
      <sheetName val="Cong_tron_D15020"/>
      <sheetName val="Cong_tron_2D15020"/>
      <sheetName val="Cong_ban_1,0x1,020"/>
      <sheetName val="Cong_ban_1,0x1,220"/>
      <sheetName val="Cong_hop_1,5x1,520"/>
      <sheetName val="Cong_hop_2,0x1,520"/>
      <sheetName val="Cong_hop_2,0x2,020"/>
      <sheetName val="TK_11220"/>
      <sheetName val="TK_13120"/>
      <sheetName val="TK_14120"/>
      <sheetName val="TK_15320"/>
      <sheetName val="TK_21120"/>
      <sheetName val="TK_24220"/>
      <sheetName val="TK_33420"/>
      <sheetName val="TK_51120"/>
      <sheetName val="TK_51520"/>
      <sheetName val="TK_91120"/>
      <sheetName val="KQKD02-2_(2)20"/>
      <sheetName val="KQKD-2_(2)20"/>
      <sheetName val="KQKD_thu200420"/>
      <sheetName val="_t520"/>
      <sheetName val="t_420"/>
      <sheetName val="_t3_20"/>
      <sheetName val="_TH33120"/>
      <sheetName val="_Minh_ha20"/>
      <sheetName val="_Ha_Tay20"/>
      <sheetName val="_Vinhphuc20"/>
      <sheetName val="_Nbinh20"/>
      <sheetName val="_QVinh20"/>
      <sheetName val="_TW120"/>
      <sheetName val="DOANH_SO20"/>
      <sheetName val="BD-SINH_VIEN20"/>
      <sheetName val="VtuHaTheSauTBABenThuy1_(2)20"/>
      <sheetName val="Song_trai20"/>
      <sheetName val="Dinh+ha_nha20"/>
      <sheetName val="NG_k20"/>
      <sheetName val="T_so_thay_doi20"/>
      <sheetName val="b_THchitietDZCT20"/>
      <sheetName val="b_THchitietTBA20"/>
      <sheetName val="Khao_sat20"/>
      <sheetName val="TT_khao_sat20"/>
      <sheetName val="thkl_(2)20"/>
      <sheetName val="long_tec20"/>
      <sheetName val="phan_tich_DG20"/>
      <sheetName val="gia_vat_lieu20"/>
      <sheetName val="gia_xe_may20"/>
      <sheetName val="gia_nhan_cong20"/>
      <sheetName val="CDSL_(2)20"/>
      <sheetName val="F_ThanhTri20"/>
      <sheetName val="F_Gialam20"/>
      <sheetName val="TH_dam20"/>
      <sheetName val="SX_dam20"/>
      <sheetName val="LD_dam20"/>
      <sheetName val="Bang_gia_VL20"/>
      <sheetName val="Gia_NC20"/>
      <sheetName val="Gia_may20"/>
      <sheetName val="Trich_Ngang20"/>
      <sheetName val="Danh_sach_Rieng20"/>
      <sheetName val="Dia_Diem_Thuc_Tap20"/>
      <sheetName val="De_Tai_Thuc_Tap20"/>
      <sheetName val="Dancau-Q_Ninh20"/>
      <sheetName val="BaTrieu-L_son20"/>
      <sheetName val="K249_K9820"/>
      <sheetName val="K249_K98_(2)20"/>
      <sheetName val="K251_K9820"/>
      <sheetName val="K251_SBase20"/>
      <sheetName val="K251_AC20"/>
      <sheetName val="K252_K9820"/>
      <sheetName val="K252_SBase20"/>
      <sheetName val="K252_AC20"/>
      <sheetName val="K253_K9820"/>
      <sheetName val="K253_Subbase20"/>
      <sheetName val="K253_Base_20"/>
      <sheetName val="K253_SBase20"/>
      <sheetName val="K253_AC20"/>
      <sheetName val="K255_SBase20"/>
      <sheetName val="K259_K9820"/>
      <sheetName val="K259_Subbase20"/>
      <sheetName val="K259_Base_20"/>
      <sheetName val="K259_AC20"/>
      <sheetName val="K260_K9820"/>
      <sheetName val="K260_Subbase20"/>
      <sheetName val="K260_Base20"/>
      <sheetName val="K260_AC20"/>
      <sheetName val="K261_K9820"/>
      <sheetName val="K261_Base20"/>
      <sheetName val="K261_AC20"/>
      <sheetName val="HHVt_20"/>
      <sheetName val="Tay_ninh20"/>
      <sheetName val="A_Duc20"/>
      <sheetName val="giai_thich20"/>
      <sheetName val="DT_-_Ro20"/>
      <sheetName val="TH_-_Ro_20"/>
      <sheetName val="GDT_-_Ro20"/>
      <sheetName val="DT_-_TB20"/>
      <sheetName val="TH_-_TB20"/>
      <sheetName val="GDT_-_TB20"/>
      <sheetName val="DT_-_NT20"/>
      <sheetName val="TH_-_NT20"/>
      <sheetName val="GDT_-_NT20"/>
      <sheetName val="SCT_Cong_trinh20"/>
      <sheetName val="06-2003_(2)20"/>
      <sheetName val="CDPS_6tc20"/>
      <sheetName val="SCT_Nha_thau20"/>
      <sheetName val="socai2003_(6tc)dp20"/>
      <sheetName val="socai2003_(6tc)20"/>
      <sheetName val="CDPS_6tc_(2)20"/>
      <sheetName val="TH_du_toan_20"/>
      <sheetName val="Du_toan_20"/>
      <sheetName val="C_Tinh20"/>
      <sheetName val="CT_0319"/>
      <sheetName val="TH_0319"/>
      <sheetName val="Don_gia_CPM20"/>
      <sheetName val="Tong_Thieu_HD_cac_CT-200120"/>
      <sheetName val="VL_thieu_HD_-_200120"/>
      <sheetName val="Tong_thieu_HD_cac_CT_-_200220"/>
      <sheetName val="Lan_trai20"/>
      <sheetName val="Van_chuyen20"/>
      <sheetName val="HDong_VC20"/>
      <sheetName val="ThieuHD_nam_200120"/>
      <sheetName val="Bang_TH20"/>
      <sheetName val="Tong_Chinh20"/>
      <sheetName val="So_sanh20"/>
      <sheetName val="Xaylap_20"/>
      <sheetName val="Nhan_cong20"/>
      <sheetName val="_KQTH_quy_hoach_13519"/>
      <sheetName val="Bao_cao_KQTH_quy_hoach_13519"/>
      <sheetName val="Co~g_hop_1,5x1,520"/>
      <sheetName val="Tong_hop_xuat_kho_nvl19"/>
      <sheetName val="Xuat_kho19"/>
      <sheetName val="Tong_hop_so_lieu_tai_nhap_kho19"/>
      <sheetName val="tai_nhap_kho19"/>
      <sheetName val="Nhap_kho19"/>
      <sheetName val="Tong_ket_nhap_kho19"/>
      <sheetName val="Tong_ket19"/>
      <sheetName val="cac_ma_can_huy19"/>
      <sheetName val="Hang_hong19"/>
      <sheetName val="Tham_khao19"/>
      <sheetName val="hang_khong_co_packing19"/>
      <sheetName val="GIA_NUOC20"/>
      <sheetName val="GIA_DIEN_THOAI20"/>
      <sheetName val="GIA_DIEN20"/>
      <sheetName val="chiet_tinh_XD20"/>
      <sheetName val="Triet_T20"/>
      <sheetName val="Phan_tich_gia20"/>
      <sheetName val="pHAN_CONG20"/>
      <sheetName val="GIA_XD20"/>
      <sheetName val="Coc_620"/>
      <sheetName val="Deo_nai20"/>
      <sheetName val="CKD_than20"/>
      <sheetName val="CTT_Thong_nhat20"/>
      <sheetName val="CTT_Nui_beo20"/>
      <sheetName val="CTT_cao_son20"/>
      <sheetName val="CTT_Khe_cham20"/>
      <sheetName val="XNxlva_sxthanKCII20"/>
      <sheetName val="Cam_Y_ut_KC20"/>
      <sheetName val="CTxay_lap_mo_CP20"/>
      <sheetName val="CTdo_luong_GDSP20"/>
      <sheetName val="Dong_bac20"/>
      <sheetName val="Cac_cang_UT_mua_than_Dong_bac20"/>
      <sheetName val="cua_hang_vtu20"/>
      <sheetName val="Khach_hang_le_20"/>
      <sheetName val="nhat_ky_520"/>
      <sheetName val="cac_cong_ty_van_tai20"/>
      <sheetName val="[IBASE2_XLSѝTNHNoi20"/>
      <sheetName val="Thang_419"/>
      <sheetName val="BC_TH_CK_(2)20"/>
      <sheetName val="BC_TH_CK20"/>
      <sheetName val="BC6tT19_food20"/>
      <sheetName val="BC6tT18_-_Food20"/>
      <sheetName val="BCCK_420"/>
      <sheetName val="BCFood-_T1620"/>
      <sheetName val="BCFood-_T1520"/>
      <sheetName val="BCFood-_T1420"/>
      <sheetName val="BCFood-_T1320"/>
      <sheetName val="TH_CK220"/>
      <sheetName val="BC6tT52_(3)20"/>
      <sheetName val="BC6tT52_(2)20"/>
      <sheetName val="TCK_1220"/>
      <sheetName val="Tong_CK20"/>
      <sheetName val="T03_-_0320"/>
      <sheetName val="THL_T0320"/>
      <sheetName val="TTBC_T0320"/>
      <sheetName val="Luong_noi_Bo_-_T320"/>
      <sheetName val="Tong_hop_-_T320"/>
      <sheetName val="Thuong_Quy_320"/>
      <sheetName val="Phu_cap_trach_nhiem20"/>
      <sheetName val="Co_quan_TCT19"/>
      <sheetName val="BOT_(PA_chon)19"/>
      <sheetName val="Yaly_&amp;_Ri_Ninh19"/>
      <sheetName val="Thuy_dien_Na_Loi19"/>
      <sheetName val="bang_so_sanh_tong_hop19"/>
      <sheetName val="bang_so_sanh_tong_hop_(ty_le)19"/>
      <sheetName val="thu_nhap_binh_quan_(2)19"/>
      <sheetName val="dang_huong19"/>
      <sheetName val="phuong_an_119"/>
      <sheetName val="phuong_an_1_(2)19"/>
      <sheetName val="phuong_an219"/>
      <sheetName val="tong_hop_BQ19"/>
      <sheetName val="tong_hop_BQ-119"/>
      <sheetName val="phuong_an_chon19"/>
      <sheetName val="bang_so_sanh_tong_hop_(_PA_ch18"/>
      <sheetName val="dang_ap_dung18"/>
      <sheetName val="bang_tong_hop_(dang_huong)18"/>
      <sheetName val="THT_nam_0418"/>
      <sheetName val="CV_di_trong__dong19"/>
      <sheetName val="ql_(2)18"/>
      <sheetName val="Heso_3-2004_(3)18"/>
      <sheetName val="Luong_(2)18"/>
      <sheetName val="heso_T318"/>
      <sheetName val="heso_T418"/>
      <sheetName val="heso_T518"/>
      <sheetName val="Heso_T618"/>
      <sheetName val="Heso_T718"/>
      <sheetName val="Heso_T818"/>
      <sheetName val="Heso_T918"/>
      <sheetName val="Heso_2-200418"/>
      <sheetName val="Heso_3-200418"/>
      <sheetName val="Heso_3-2004_(2)18"/>
      <sheetName val="tô_rôiDY18"/>
      <sheetName val="Nhap_lieu19"/>
      <sheetName val="Tien_dien18"/>
      <sheetName val="Thue_GTGT18"/>
      <sheetName val="bcth_05-0418"/>
      <sheetName val="baocao_05-0418"/>
      <sheetName val="nhan_su18"/>
      <sheetName val="luong_cty18"/>
      <sheetName val="TK__TK18"/>
      <sheetName val="THANG7_18"/>
      <sheetName val="THANG_1118"/>
      <sheetName val="THANG_1218"/>
      <sheetName val="Tuan_1_016"/>
      <sheetName val="Tuan_3_01_6"/>
      <sheetName val="Tuan_5_06_6"/>
      <sheetName val="Tuan_6_06__6"/>
      <sheetName val="Tuan_7_06_6"/>
      <sheetName val="Tuan_7_06__(2)6"/>
      <sheetName val="Tuan10,06_6"/>
      <sheetName val="Tuan11,06__6"/>
      <sheetName val="Bao_cao_DD_31_3_066"/>
      <sheetName val="Bao_cao_DD_30_4_066"/>
      <sheetName val="Bao_cao_DD_31_5_06_6"/>
      <sheetName val="Bao_cao_Quy_I-066"/>
      <sheetName val="Bao_cao_DD_30_6_066"/>
      <sheetName val="Bao_cao_DD_31_7_066"/>
      <sheetName val="Cong_ban_11yx1,26"/>
      <sheetName val="Luu_goc18"/>
      <sheetName val="km22+93_86-km22+121_8618"/>
      <sheetName val="km22+177_14-km22+205_6418"/>
      <sheetName val="Bang_20-2518"/>
      <sheetName val="km22+267_96-km22+283_9618"/>
      <sheetName val="km22+304_31-km22+344_3118"/>
      <sheetName val="km22+460_92-km22+614_5718"/>
      <sheetName val="km22+671_78-km22+713_3218"/>
      <sheetName val="Dinh_ha_nha18"/>
      <sheetName val="_tuanM18"/>
      <sheetName val="[IBASE2_XLS_Tong_hop_Matduong18"/>
      <sheetName val="THU_T1218"/>
      <sheetName val="CHI_T1218"/>
      <sheetName val="THU_T1118"/>
      <sheetName val="CHI_T1118"/>
      <sheetName val="THU_T1018"/>
      <sheetName val="CHI_T1018"/>
      <sheetName val="THU_T918"/>
      <sheetName val="CHI_T918"/>
      <sheetName val="THU_T818"/>
      <sheetName val="CHI_T818"/>
      <sheetName val="BC§_200118"/>
      <sheetName val="BBC§_200218"/>
      <sheetName val="TSC§_200118"/>
      <sheetName val="TSc®_200218"/>
      <sheetName val="BaTrieu-L_con18"/>
      <sheetName val="EDT_-_Ro18"/>
      <sheetName val="KHVô_XL18"/>
      <sheetName val="TD_khao_sat18"/>
      <sheetName val="chi_phi_cap_tien18"/>
      <sheetName val="[IBASE2_XLS}BHXH18"/>
      <sheetName val="chuong_phu18"/>
      <sheetName val="phuong_aL_118"/>
      <sheetName val="[IBASE2_XLS䁝BC6tT1718"/>
      <sheetName val="Khac_DP18"/>
      <sheetName val="Khoi_than_18"/>
      <sheetName val="De_Tai_Vhuc_Tap18"/>
      <sheetName val="02_118"/>
      <sheetName val="2_118"/>
      <sheetName val="2_318"/>
      <sheetName val="02_318"/>
      <sheetName val="B_0118"/>
      <sheetName val="B_0318"/>
      <sheetName val="D_1318"/>
      <sheetName val="det_VP18"/>
      <sheetName val="det_hn18"/>
      <sheetName val="chi_Hieu18"/>
      <sheetName val="c_thoa18"/>
      <sheetName val="A_thanh_-_DL18"/>
      <sheetName val="A_Tuyen18"/>
      <sheetName val="A_Tien_-laphu18"/>
      <sheetName val="A_Thang-_laphu18"/>
      <sheetName val="A_Dong18"/>
      <sheetName val="27-7_NB18"/>
      <sheetName val="xn_518"/>
      <sheetName val="PKD_X2018"/>
      <sheetName val="da_giay_SG18"/>
      <sheetName val="dagiay_XK18"/>
      <sheetName val="DK_Dong_xuan18"/>
      <sheetName val="chu_Ton18"/>
      <sheetName val="minh_tri18"/>
      <sheetName val="viet_huy18"/>
      <sheetName val="thanh_ha18"/>
      <sheetName val="O_Su18"/>
      <sheetName val="A_Ha-DL18"/>
      <sheetName val="Vinh_oanh18"/>
      <sheetName val="chi_Thuy18"/>
      <sheetName val="chu_Hong18"/>
      <sheetName val="thuy-_may18"/>
      <sheetName val="vu_yen18"/>
      <sheetName val="[IBASE2_XLS?TNHNoi18"/>
      <sheetName val="HD_CTrinh118"/>
      <sheetName val="HD_benA18"/>
      <sheetName val="Theodoi_HD18"/>
      <sheetName val="Theodoi_HD_(2)18"/>
      <sheetName val="_GT_CPhi_tung_dot18"/>
      <sheetName val="Cong_hop_2,0ࡸ2,018"/>
      <sheetName val="OPERATING_HEAD18"/>
      <sheetName val="31_12_0118"/>
      <sheetName val="Sat_tron18"/>
      <sheetName val="Bang_can_doi_18"/>
      <sheetName val="Tinh_hinh_cat_lang18"/>
      <sheetName val="Tinh_hinh_SX_phu18"/>
      <sheetName val="Tinh_hinh_do_xop18"/>
      <sheetName val="THU_T718"/>
      <sheetName val="CHI_T718"/>
      <sheetName val="THU_T618"/>
      <sheetName val="CHI_T618"/>
      <sheetName val="THU_T518"/>
      <sheetName val="CHI_T518"/>
      <sheetName val="THU_T418"/>
      <sheetName val="CHI_T418"/>
      <sheetName val="THU_T318"/>
      <sheetName val="CHI_T318"/>
      <sheetName val="THU_T218"/>
      <sheetName val="CHI_T218"/>
      <sheetName val="THU_T138"/>
      <sheetName val="CHI_T138"/>
      <sheetName val="_IBASE2_XLSѝTNHNoi19"/>
      <sheetName val="_IBASE2_XLS䁝BC6tT1718"/>
      <sheetName val="_IBASE2_XLS}BHXH18"/>
      <sheetName val="_IBASE2_XLS_Tong_hop_Matduong18"/>
      <sheetName val="BTHDT_TBA_18"/>
      <sheetName val="(9_30)_IP18"/>
      <sheetName val="CVden_ngoai_TCT_(1)21"/>
      <sheetName val="CV_den_ngoai_TCT_(2)21"/>
      <sheetName val="CV_den_ngoai_TCT_(3)21"/>
      <sheetName val="QDcua_TGD21"/>
      <sheetName val="QD_cua_HDQT21"/>
      <sheetName val="QD_cua_HDQT_(2)21"/>
      <sheetName val="CV_di_ngoai_tong21"/>
      <sheetName val="CV_di_ngoai_tong_(2)21"/>
      <sheetName val="To_trinh21"/>
      <sheetName val="Giao_nhiem_vu21"/>
      <sheetName val="QDcua_TGD_(2)21"/>
      <sheetName val="Thong_tu21"/>
      <sheetName val="CV_di_trong__tong21"/>
      <sheetName val="nghi_dinh-CP21"/>
      <sheetName val="CV_den_trong_tong21"/>
      <sheetName val="KHVt_21"/>
      <sheetName val="KHVt_XL21"/>
      <sheetName val="KHVt_XLT421"/>
      <sheetName val="T_K_H_T_T521"/>
      <sheetName val="T_K_T721"/>
      <sheetName val="TK_T621"/>
      <sheetName val="T_K_T521"/>
      <sheetName val="Bang_thong_ke_hang_ton21"/>
      <sheetName val="thong_ke_21"/>
      <sheetName val="T_KT0421"/>
      <sheetName val="lapdat_TB_21"/>
      <sheetName val="TNghiªm_TB_21"/>
      <sheetName val="VËt_liÖu21"/>
      <sheetName val="Lap_®at_®iÖn21"/>
      <sheetName val="TNghiÖm_VL21"/>
      <sheetName val="th_21"/>
      <sheetName val="tien_luong21"/>
      <sheetName val="142201-T1_21"/>
      <sheetName val="142201-T2-th_21"/>
      <sheetName val="142201-T3-th_21"/>
      <sheetName val="142201-T4-th__21"/>
      <sheetName val="Thep_be21"/>
      <sheetName val="Thep_than21"/>
      <sheetName val="Thep_xa_mu21"/>
      <sheetName val="Kluong_phu21"/>
      <sheetName val="Lan_can21"/>
      <sheetName val="Ho_lan21"/>
      <sheetName val="Coc_tieu21"/>
      <sheetName val="Bien_bao21"/>
      <sheetName val="Op_mai_27421"/>
      <sheetName val="Op_mai_27521"/>
      <sheetName val="Op_mai_27621"/>
      <sheetName val="Op_mai_27721"/>
      <sheetName val="Op_mai_27821"/>
      <sheetName val="Op_mai_27921"/>
      <sheetName val="Op_mai_28021"/>
      <sheetName val="Op_mai_28121"/>
      <sheetName val="Op_mai_28221"/>
      <sheetName val="Op_mai_28321"/>
      <sheetName val="Op_mai_28421"/>
      <sheetName val="Op_mai21"/>
      <sheetName val="Km274_-_Km27521"/>
      <sheetName val="Km275_-_Km27621"/>
      <sheetName val="Km276_-_Km27721"/>
      <sheetName val="Km277_-_Km278_21"/>
      <sheetName val="Km278_-_Km27921"/>
      <sheetName val="Km279_-_Km28021"/>
      <sheetName val="Km280_-_Km28121"/>
      <sheetName val="Km281_-_Km28221"/>
      <sheetName val="Km282_-_Km28321"/>
      <sheetName val="Km283_-_Km28421"/>
      <sheetName val="Km284_-_Km28521"/>
      <sheetName val="Tong_hop_Matduong21"/>
      <sheetName val="Cong_D7521"/>
      <sheetName val="Cong_D10021"/>
      <sheetName val="Cong_D15021"/>
      <sheetName val="Cong_2D15021"/>
      <sheetName val="Cong_ban_0,7x0,721"/>
      <sheetName val="Cong_ban_0,8x0,821"/>
      <sheetName val="Cong_ban_1x121"/>
      <sheetName val="Cong_ban_1x1,221"/>
      <sheetName val="Cong_ban_1,5x1,521"/>
      <sheetName val="Cong_ban_2x1,521"/>
      <sheetName val="Cong_ban_2x221"/>
      <sheetName val="Tong_hop21"/>
      <sheetName val="Tong_hop_(2)21"/>
      <sheetName val="Cong_cu21"/>
      <sheetName val="Cot_thep21"/>
      <sheetName val="Cong_tron_D7521"/>
      <sheetName val="Cong_tron_D10021"/>
      <sheetName val="Cong_tron_D15021"/>
      <sheetName val="Cong_tron_2D15021"/>
      <sheetName val="Cong_ban_1,0x1,021"/>
      <sheetName val="Cong_ban_1,0x1,221"/>
      <sheetName val="Cong_hop_1,5x1,521"/>
      <sheetName val="Cong_hop_2,0x1,521"/>
      <sheetName val="Cong_hop_2,0x2,021"/>
      <sheetName val="TK_11221"/>
      <sheetName val="TK_13121"/>
      <sheetName val="TK_14121"/>
      <sheetName val="TK_15321"/>
      <sheetName val="TK_21121"/>
      <sheetName val="TK_24221"/>
      <sheetName val="TK_33421"/>
      <sheetName val="TK_51121"/>
      <sheetName val="TK_51521"/>
      <sheetName val="TK_91121"/>
      <sheetName val="KQKD02-2_(2)21"/>
      <sheetName val="KQKD-2_(2)21"/>
      <sheetName val="KQKD_thu200421"/>
      <sheetName val="_t521"/>
      <sheetName val="t_421"/>
      <sheetName val="_t3_21"/>
      <sheetName val="_TH33121"/>
      <sheetName val="_Minh_ha21"/>
      <sheetName val="_Ha_Tay21"/>
      <sheetName val="_Vinhphuc21"/>
      <sheetName val="_Nbinh21"/>
      <sheetName val="_QVinh21"/>
      <sheetName val="_TW121"/>
      <sheetName val="DOANH_SO21"/>
      <sheetName val="BD-SINH_VIEN21"/>
      <sheetName val="VtuHaTheSauTBABenThuy1_(2)21"/>
      <sheetName val="Song_trai21"/>
      <sheetName val="Dinh+ha_nha21"/>
      <sheetName val="NG_k21"/>
      <sheetName val="T_so_thay_doi21"/>
      <sheetName val="b_THchitietDZCT21"/>
      <sheetName val="b_THchitietTBA21"/>
      <sheetName val="Khao_sat21"/>
      <sheetName val="TT_khao_sat21"/>
      <sheetName val="thkl_(2)21"/>
      <sheetName val="long_tec21"/>
      <sheetName val="phan_tich_DG21"/>
      <sheetName val="gia_vat_lieu21"/>
      <sheetName val="gia_xe_may21"/>
      <sheetName val="gia_nhan_cong21"/>
      <sheetName val="CDSL_(2)21"/>
      <sheetName val="F_ThanhTri21"/>
      <sheetName val="F_Gialam21"/>
      <sheetName val="TH_dam21"/>
      <sheetName val="SX_dam21"/>
      <sheetName val="LD_dam21"/>
      <sheetName val="Bang_gia_VL21"/>
      <sheetName val="Gia_NC21"/>
      <sheetName val="Gia_may21"/>
      <sheetName val="Trich_Ngang21"/>
      <sheetName val="Danh_sach_Rieng21"/>
      <sheetName val="Dia_Diem_Thuc_Tap21"/>
      <sheetName val="De_Tai_Thuc_Tap21"/>
      <sheetName val="Dancau-Q_Ninh21"/>
      <sheetName val="BaTrieu-L_son21"/>
      <sheetName val="K249_K9821"/>
      <sheetName val="K249_K98_(2)21"/>
      <sheetName val="K251_K9821"/>
      <sheetName val="K251_SBase21"/>
      <sheetName val="K251_AC21"/>
      <sheetName val="K252_K9821"/>
      <sheetName val="K252_SBase21"/>
      <sheetName val="K252_AC21"/>
      <sheetName val="K253_K9821"/>
      <sheetName val="K253_Subbase21"/>
      <sheetName val="K253_Base_21"/>
      <sheetName val="K253_SBase21"/>
      <sheetName val="K253_AC21"/>
      <sheetName val="K255_SBase21"/>
      <sheetName val="K259_K9821"/>
      <sheetName val="K259_Subbase21"/>
      <sheetName val="K259_Base_21"/>
      <sheetName val="K259_AC21"/>
      <sheetName val="K260_K9821"/>
      <sheetName val="K260_Subbase21"/>
      <sheetName val="K260_Base21"/>
      <sheetName val="K260_AC21"/>
      <sheetName val="K261_K9821"/>
      <sheetName val="K261_Base21"/>
      <sheetName val="K261_AC21"/>
      <sheetName val="HHVt_21"/>
      <sheetName val="Tay_ninh21"/>
      <sheetName val="A_Duc21"/>
      <sheetName val="giai_thich21"/>
      <sheetName val="DT_-_Ro21"/>
      <sheetName val="TH_-_Ro_21"/>
      <sheetName val="GDT_-_Ro21"/>
      <sheetName val="DT_-_TB21"/>
      <sheetName val="TH_-_TB21"/>
      <sheetName val="GDT_-_TB21"/>
      <sheetName val="DT_-_NT21"/>
      <sheetName val="TH_-_NT21"/>
      <sheetName val="GDT_-_NT21"/>
      <sheetName val="SCT_Cong_trinh21"/>
      <sheetName val="06-2003_(2)21"/>
      <sheetName val="CDPS_6tc21"/>
      <sheetName val="SCT_Nha_thau21"/>
      <sheetName val="socai2003_(6tc)dp21"/>
      <sheetName val="socai2003_(6tc)21"/>
      <sheetName val="CDPS_6tc_(2)21"/>
      <sheetName val="TH_du_toan_21"/>
      <sheetName val="Du_toan_21"/>
      <sheetName val="C_Tinh21"/>
      <sheetName val="CT_0320"/>
      <sheetName val="TH_0320"/>
      <sheetName val="Don_gia_CPM21"/>
      <sheetName val="Tong_Thieu_HD_cac_CT-200121"/>
      <sheetName val="VL_thieu_HD_-_200121"/>
      <sheetName val="Tong_thieu_HD_cac_CT_-_200221"/>
      <sheetName val="Lan_trai21"/>
      <sheetName val="Van_chuyen21"/>
      <sheetName val="HDong_VC21"/>
      <sheetName val="ThieuHD_nam_200121"/>
      <sheetName val="Bang_TH21"/>
      <sheetName val="Tong_Chinh21"/>
      <sheetName val="So_sanh21"/>
      <sheetName val="Xaylap_21"/>
      <sheetName val="Nhan_cong21"/>
      <sheetName val="_KQTH_quy_hoach_13520"/>
      <sheetName val="Bao_cao_KQTH_quy_hoach_13520"/>
      <sheetName val="Co~g_hop_1,5x1,521"/>
      <sheetName val="Tong_hop_xuat_kho_nvl20"/>
      <sheetName val="Xuat_kho20"/>
      <sheetName val="Tong_hop_so_lieu_tai_nhap_kho20"/>
      <sheetName val="tai_nhap_kho20"/>
      <sheetName val="Nhap_kho20"/>
      <sheetName val="Tong_ket_nhap_kho20"/>
      <sheetName val="Tong_ket20"/>
      <sheetName val="cac_ma_can_huy20"/>
      <sheetName val="Hang_hong20"/>
      <sheetName val="Tham_khao20"/>
      <sheetName val="hang_khong_co_packing20"/>
      <sheetName val="GIA_NUOC21"/>
      <sheetName val="GIA_DIEN_THOAI21"/>
      <sheetName val="GIA_DIEN21"/>
      <sheetName val="chiet_tinh_XD21"/>
      <sheetName val="Triet_T21"/>
      <sheetName val="Phan_tich_gia21"/>
      <sheetName val="pHAN_CONG21"/>
      <sheetName val="GIA_XD21"/>
      <sheetName val="Coc_621"/>
      <sheetName val="Deo_nai21"/>
      <sheetName val="CKD_than21"/>
      <sheetName val="CTT_Thong_nhat21"/>
      <sheetName val="CTT_Nui_beo21"/>
      <sheetName val="CTT_cao_son21"/>
      <sheetName val="CTT_Khe_cham21"/>
      <sheetName val="XNxlva_sxthanKCII21"/>
      <sheetName val="Cam_Y_ut_KC21"/>
      <sheetName val="CTxay_lap_mo_CP21"/>
      <sheetName val="CTdo_luong_GDSP21"/>
      <sheetName val="Dong_bac21"/>
      <sheetName val="Cac_cang_UT_mua_than_Dong_bac21"/>
      <sheetName val="cua_hang_vtu21"/>
      <sheetName val="Khach_hang_le_21"/>
      <sheetName val="nhat_ky_521"/>
      <sheetName val="cac_cong_ty_van_tai21"/>
      <sheetName val="[IBASE2_XLSѝTNHNoi21"/>
      <sheetName val="Thang_420"/>
      <sheetName val="BC_TH_CK_(2)21"/>
      <sheetName val="BC_TH_CK21"/>
      <sheetName val="BC6tT19_food21"/>
      <sheetName val="BC6tT18_-_Food21"/>
      <sheetName val="BCCK_421"/>
      <sheetName val="BCFood-_T1621"/>
      <sheetName val="BCFood-_T1521"/>
      <sheetName val="BCFood-_T1421"/>
      <sheetName val="BCFood-_T1321"/>
      <sheetName val="TH_CK221"/>
      <sheetName val="BC6tT52_(3)21"/>
      <sheetName val="BC6tT52_(2)21"/>
      <sheetName val="TCK_1221"/>
      <sheetName val="Tong_CK21"/>
      <sheetName val="T03_-_0321"/>
      <sheetName val="THL_T0321"/>
      <sheetName val="TTBC_T0321"/>
      <sheetName val="Luong_noi_Bo_-_T321"/>
      <sheetName val="Tong_hop_-_T321"/>
      <sheetName val="Thuong_Quy_321"/>
      <sheetName val="Phu_cap_trach_nhiem21"/>
      <sheetName val="Co_quan_TCT20"/>
      <sheetName val="BOT_(PA_chon)20"/>
      <sheetName val="Yaly_&amp;_Ri_Ninh20"/>
      <sheetName val="Thuy_dien_Na_Loi20"/>
      <sheetName val="bang_so_sanh_tong_hop20"/>
      <sheetName val="bang_so_sanh_tong_hop_(ty_le)20"/>
      <sheetName val="thu_nhap_binh_quan_(2)20"/>
      <sheetName val="dang_huong20"/>
      <sheetName val="phuong_an_120"/>
      <sheetName val="phuong_an_1_(2)20"/>
      <sheetName val="phuong_an220"/>
      <sheetName val="tong_hop_BQ20"/>
      <sheetName val="tong_hop_BQ-120"/>
      <sheetName val="phuong_an_chon20"/>
      <sheetName val="bang_so_sanh_tong_hop_(_PA_ch19"/>
      <sheetName val="dang_ap_dung19"/>
      <sheetName val="bang_tong_hop_(dang_huong)19"/>
      <sheetName val="THT_nam_0419"/>
      <sheetName val="CV_di_trong__dong20"/>
      <sheetName val="ql_(2)19"/>
      <sheetName val="Heso_3-2004_(3)19"/>
      <sheetName val="Luong_(2)19"/>
      <sheetName val="heso_T319"/>
      <sheetName val="heso_T419"/>
      <sheetName val="heso_T519"/>
      <sheetName val="Heso_T619"/>
      <sheetName val="Heso_T719"/>
      <sheetName val="Heso_T819"/>
      <sheetName val="Heso_T919"/>
      <sheetName val="Heso_2-200419"/>
      <sheetName val="Heso_3-200419"/>
      <sheetName val="Heso_3-2004_(2)19"/>
      <sheetName val="tô_rôiDY19"/>
      <sheetName val="Nhap_lieu20"/>
      <sheetName val="Tien_dien19"/>
      <sheetName val="Thue_GTGT19"/>
      <sheetName val="bcth_05-0419"/>
      <sheetName val="baocao_05-0419"/>
      <sheetName val="nhan_su19"/>
      <sheetName val="luong_cty19"/>
      <sheetName val="TK__TK19"/>
      <sheetName val="THANG7_19"/>
      <sheetName val="THANG_1119"/>
      <sheetName val="THANG_1219"/>
      <sheetName val="Tuan_1_017"/>
      <sheetName val="Tuan_3_01_7"/>
      <sheetName val="Tuan_5_06_7"/>
      <sheetName val="Tuan_6_06__7"/>
      <sheetName val="Tuan_7_06_7"/>
      <sheetName val="Tuan_7_06__(2)7"/>
      <sheetName val="Tuan10,06_7"/>
      <sheetName val="Tuan11,06__7"/>
      <sheetName val="Bao_cao_DD_31_3_067"/>
      <sheetName val="Bao_cao_DD_30_4_067"/>
      <sheetName val="Bao_cao_DD_31_5_06_7"/>
      <sheetName val="Bao_cao_Quy_I-067"/>
      <sheetName val="Bao_cao_DD_30_6_067"/>
      <sheetName val="Bao_cao_DD_31_7_067"/>
      <sheetName val="Cong_ban_11yx1,27"/>
      <sheetName val="Luu_goc19"/>
      <sheetName val="km22+93_86-km22+121_8619"/>
      <sheetName val="km22+177_14-km22+205_6419"/>
      <sheetName val="Bang_20-2519"/>
      <sheetName val="km22+267_96-km22+283_9619"/>
      <sheetName val="km22+304_31-km22+344_3119"/>
      <sheetName val="km22+460_92-km22+614_5719"/>
      <sheetName val="km22+671_78-km22+713_3219"/>
      <sheetName val="Dinh_ha_nha19"/>
      <sheetName val="_tuanM19"/>
      <sheetName val="[IBASE2_XLS_Tong_hop_Matduong19"/>
      <sheetName val="THU_T1219"/>
      <sheetName val="CHI_T1219"/>
      <sheetName val="THU_T1119"/>
      <sheetName val="CHI_T1119"/>
      <sheetName val="THU_T1019"/>
      <sheetName val="CHI_T1019"/>
      <sheetName val="THU_T919"/>
      <sheetName val="CHI_T919"/>
      <sheetName val="THU_T819"/>
      <sheetName val="CHI_T819"/>
      <sheetName val="BC§_200119"/>
      <sheetName val="BBC§_200219"/>
      <sheetName val="TSC§_200119"/>
      <sheetName val="TSc®_200219"/>
      <sheetName val="BaTrieu-L_con19"/>
      <sheetName val="EDT_-_Ro19"/>
      <sheetName val="KHVô_XL19"/>
      <sheetName val="TD_khao_sat19"/>
      <sheetName val="chi_phi_cap_tien19"/>
      <sheetName val="[IBASE2_XLS}BHXH19"/>
      <sheetName val="chuong_phu19"/>
      <sheetName val="phuong_aL_119"/>
      <sheetName val="[IBASE2_XLS䁝BC6tT1719"/>
      <sheetName val="Khac_DP19"/>
      <sheetName val="Khoi_than_19"/>
      <sheetName val="De_Tai_Vhuc_Tap19"/>
      <sheetName val="02_119"/>
      <sheetName val="2_119"/>
      <sheetName val="2_319"/>
      <sheetName val="02_319"/>
      <sheetName val="B_0119"/>
      <sheetName val="B_0319"/>
      <sheetName val="D_1319"/>
      <sheetName val="det_VP19"/>
      <sheetName val="det_hn19"/>
      <sheetName val="chi_Hieu19"/>
      <sheetName val="c_thoa19"/>
      <sheetName val="A_thanh_-_DL19"/>
      <sheetName val="A_Tuyen19"/>
      <sheetName val="A_Tien_-laphu19"/>
      <sheetName val="A_Thang-_laphu19"/>
      <sheetName val="A_Dong19"/>
      <sheetName val="27-7_NB19"/>
      <sheetName val="xn_519"/>
      <sheetName val="PKD_X2019"/>
      <sheetName val="da_giay_SG19"/>
      <sheetName val="dagiay_XK19"/>
      <sheetName val="DK_Dong_xuan19"/>
      <sheetName val="chu_Ton19"/>
      <sheetName val="minh_tri19"/>
      <sheetName val="viet_huy19"/>
      <sheetName val="thanh_ha19"/>
      <sheetName val="O_Su19"/>
      <sheetName val="A_Ha-DL19"/>
      <sheetName val="Vinh_oanh19"/>
      <sheetName val="chi_Thuy19"/>
      <sheetName val="chu_Hong19"/>
      <sheetName val="thuy-_may19"/>
      <sheetName val="vu_yen19"/>
      <sheetName val="[IBASE2_XLS?TNHNoi19"/>
      <sheetName val="HD_CTrinh119"/>
      <sheetName val="HD_benA19"/>
      <sheetName val="Theodoi_HD19"/>
      <sheetName val="Theodoi_HD_(2)19"/>
      <sheetName val="_GT_CPhi_tung_dot19"/>
      <sheetName val="Cong_hop_2,0ࡸ2,019"/>
      <sheetName val="OPERATING_HEAD19"/>
      <sheetName val="31_12_0119"/>
      <sheetName val="Sat_tron19"/>
      <sheetName val="Bang_can_doi_19"/>
      <sheetName val="Tinh_hinh_cat_lang19"/>
      <sheetName val="Tinh_hinh_SX_phu19"/>
      <sheetName val="Tinh_hinh_do_xop19"/>
      <sheetName val="THU_T719"/>
      <sheetName val="CHI_T719"/>
      <sheetName val="THU_T619"/>
      <sheetName val="CHI_T619"/>
      <sheetName val="THU_T519"/>
      <sheetName val="CHI_T519"/>
      <sheetName val="THU_T419"/>
      <sheetName val="CHI_T419"/>
      <sheetName val="THU_T319"/>
      <sheetName val="CHI_T319"/>
      <sheetName val="THU_T219"/>
      <sheetName val="CHI_T219"/>
      <sheetName val="THU_T139"/>
      <sheetName val="CHI_T139"/>
      <sheetName val="_IBASE2_XLSѝTNHNoi20"/>
      <sheetName val="_IBASE2_XLS䁝BC6tT1719"/>
      <sheetName val="_IBASE2_XLS}BHXH19"/>
      <sheetName val="_IBASE2_XLS_Tong_hop_Matduong19"/>
      <sheetName val="BTHDT_TBA_19"/>
      <sheetName val="(9_30)_IP19"/>
      <sheetName val="CVden_ngoai_TCT_(1)22"/>
      <sheetName val="CV_den_ngoai_TCT_(2)22"/>
      <sheetName val="CV_den_ngoai_TCT_(3)22"/>
      <sheetName val="QDcua_TGD22"/>
      <sheetName val="QD_cua_HDQT22"/>
      <sheetName val="QD_cua_HDQT_(2)22"/>
      <sheetName val="CV_di_ngoai_tong22"/>
      <sheetName val="CV_di_ngoai_tong_(2)22"/>
      <sheetName val="To_trinh22"/>
      <sheetName val="Giao_nhiem_vu22"/>
      <sheetName val="QDcua_TGD_(2)22"/>
      <sheetName val="Thong_tu22"/>
      <sheetName val="CV_di_trong__tong22"/>
      <sheetName val="nghi_dinh-CP22"/>
      <sheetName val="CV_den_trong_tong22"/>
      <sheetName val="KHVt_22"/>
      <sheetName val="KHVt_XL22"/>
      <sheetName val="KHVt_XLT422"/>
      <sheetName val="T_K_H_T_T522"/>
      <sheetName val="T_K_T722"/>
      <sheetName val="TK_T622"/>
      <sheetName val="T_K_T522"/>
      <sheetName val="Bang_thong_ke_hang_ton22"/>
      <sheetName val="thong_ke_22"/>
      <sheetName val="T_KT0422"/>
      <sheetName val="lapdat_TB_22"/>
      <sheetName val="TNghiªm_TB_22"/>
      <sheetName val="VËt_liÖu22"/>
      <sheetName val="Lap_®at_®iÖn22"/>
      <sheetName val="TNghiÖm_VL22"/>
      <sheetName val="th_22"/>
      <sheetName val="tien_luong22"/>
      <sheetName val="142201-T1_22"/>
      <sheetName val="142201-T2-th_22"/>
      <sheetName val="142201-T3-th_22"/>
      <sheetName val="142201-T4-th__22"/>
      <sheetName val="Thep_be22"/>
      <sheetName val="Thep_than22"/>
      <sheetName val="Thep_xa_mu22"/>
      <sheetName val="Kluong_phu22"/>
      <sheetName val="Lan_can22"/>
      <sheetName val="Ho_lan22"/>
      <sheetName val="Coc_tieu22"/>
      <sheetName val="Bien_bao22"/>
      <sheetName val="Op_mai_27422"/>
      <sheetName val="Op_mai_27522"/>
      <sheetName val="Op_mai_27622"/>
      <sheetName val="Op_mai_27722"/>
      <sheetName val="Op_mai_27822"/>
      <sheetName val="Op_mai_27922"/>
      <sheetName val="Op_mai_28022"/>
      <sheetName val="Op_mai_28122"/>
      <sheetName val="Op_mai_28222"/>
      <sheetName val="Op_mai_28322"/>
      <sheetName val="Op_mai_28422"/>
      <sheetName val="Op_mai22"/>
      <sheetName val="Km274_-_Km27522"/>
      <sheetName val="Km275_-_Km27622"/>
      <sheetName val="Km276_-_Km27722"/>
      <sheetName val="Km277_-_Km278_22"/>
      <sheetName val="Km278_-_Km27922"/>
      <sheetName val="Km279_-_Km28022"/>
      <sheetName val="Km280_-_Km28122"/>
      <sheetName val="Km281_-_Km28222"/>
      <sheetName val="Km282_-_Km28322"/>
      <sheetName val="Km283_-_Km28422"/>
      <sheetName val="Km284_-_Km28522"/>
      <sheetName val="Tong_hop_Matduong22"/>
      <sheetName val="Cong_D7522"/>
      <sheetName val="Cong_D10022"/>
      <sheetName val="Cong_D15022"/>
      <sheetName val="Cong_2D15022"/>
      <sheetName val="Cong_ban_0,7x0,722"/>
      <sheetName val="Cong_ban_0,8x0,822"/>
      <sheetName val="Cong_ban_1x122"/>
      <sheetName val="Cong_ban_1x1,222"/>
      <sheetName val="Cong_ban_1,5x1,522"/>
      <sheetName val="Cong_ban_2x1,522"/>
      <sheetName val="Cong_ban_2x222"/>
      <sheetName val="Tong_hop22"/>
      <sheetName val="Tong_hop_(2)22"/>
      <sheetName val="Cong_cu22"/>
      <sheetName val="Cot_thep22"/>
      <sheetName val="Cong_tron_D7522"/>
      <sheetName val="Cong_tron_D10022"/>
      <sheetName val="Cong_tron_D15022"/>
      <sheetName val="Cong_tron_2D15022"/>
      <sheetName val="Cong_ban_1,0x1,022"/>
      <sheetName val="Cong_ban_1,0x1,222"/>
      <sheetName val="Cong_hop_1,5x1,522"/>
      <sheetName val="Cong_hop_2,0x1,522"/>
      <sheetName val="Cong_hop_2,0x2,022"/>
      <sheetName val="TK_11222"/>
      <sheetName val="TK_13122"/>
      <sheetName val="TK_14122"/>
      <sheetName val="TK_15322"/>
      <sheetName val="TK_21122"/>
      <sheetName val="TK_24222"/>
      <sheetName val="TK_33422"/>
      <sheetName val="TK_51122"/>
      <sheetName val="TK_51522"/>
      <sheetName val="TK_91122"/>
      <sheetName val="KQKD02-2_(2)22"/>
      <sheetName val="KQKD-2_(2)22"/>
      <sheetName val="KQKD_thu200422"/>
      <sheetName val="_t522"/>
      <sheetName val="t_422"/>
      <sheetName val="_t3_22"/>
      <sheetName val="_TH33122"/>
      <sheetName val="_Minh_ha22"/>
      <sheetName val="_Ha_Tay22"/>
      <sheetName val="_Vinhphuc22"/>
      <sheetName val="_Nbinh22"/>
      <sheetName val="_QVinh22"/>
      <sheetName val="_TW122"/>
      <sheetName val="DOANH_SO22"/>
      <sheetName val="BD-SINH_VIEN22"/>
      <sheetName val="VtuHaTheSauTBABenThuy1_(2)22"/>
      <sheetName val="Song_trai22"/>
      <sheetName val="Dinh+ha_nha22"/>
      <sheetName val="NG_k22"/>
      <sheetName val="T_so_thay_doi22"/>
      <sheetName val="b_THchitietDZCT22"/>
      <sheetName val="b_THchitietTBA22"/>
      <sheetName val="Khao_sat22"/>
      <sheetName val="TT_khao_sat22"/>
      <sheetName val="thkl_(2)22"/>
      <sheetName val="long_tec22"/>
      <sheetName val="phan_tich_DG22"/>
      <sheetName val="gia_vat_lieu22"/>
      <sheetName val="gia_xe_may22"/>
      <sheetName val="gia_nhan_cong22"/>
      <sheetName val="CDSL_(2)22"/>
      <sheetName val="F_ThanhTri22"/>
      <sheetName val="F_Gialam22"/>
      <sheetName val="TH_dam22"/>
      <sheetName val="SX_dam22"/>
      <sheetName val="LD_dam22"/>
      <sheetName val="Bang_gia_VL22"/>
      <sheetName val="Gia_NC22"/>
      <sheetName val="Gia_may22"/>
      <sheetName val="Trich_Ngang22"/>
      <sheetName val="Danh_sach_Rieng22"/>
      <sheetName val="Dia_Diem_Thuc_Tap22"/>
      <sheetName val="De_Tai_Thuc_Tap22"/>
      <sheetName val="Dancau-Q_Ninh22"/>
      <sheetName val="BaTrieu-L_son22"/>
      <sheetName val="K249_K9822"/>
      <sheetName val="K249_K98_(2)22"/>
      <sheetName val="K251_K9822"/>
      <sheetName val="K251_SBase22"/>
      <sheetName val="K251_AC22"/>
      <sheetName val="K252_K9822"/>
      <sheetName val="K252_SBase22"/>
      <sheetName val="K252_AC22"/>
      <sheetName val="K253_K9822"/>
      <sheetName val="K253_Subbase22"/>
      <sheetName val="K253_Base_22"/>
      <sheetName val="K253_SBase22"/>
      <sheetName val="K253_AC22"/>
      <sheetName val="K255_SBase22"/>
      <sheetName val="K259_K9822"/>
      <sheetName val="K259_Subbase22"/>
      <sheetName val="K259_Base_22"/>
      <sheetName val="K259_AC22"/>
      <sheetName val="K260_K9822"/>
      <sheetName val="K260_Subbase22"/>
      <sheetName val="K260_Base22"/>
      <sheetName val="K260_AC22"/>
      <sheetName val="K261_K9822"/>
      <sheetName val="K261_Base22"/>
      <sheetName val="K261_AC22"/>
      <sheetName val="HHVt_22"/>
      <sheetName val="Tay_ninh22"/>
      <sheetName val="A_Duc22"/>
      <sheetName val="giai_thich22"/>
      <sheetName val="DT_-_Ro22"/>
      <sheetName val="TH_-_Ro_22"/>
      <sheetName val="GDT_-_Ro22"/>
      <sheetName val="DT_-_TB22"/>
      <sheetName val="TH_-_TB22"/>
      <sheetName val="GDT_-_TB22"/>
      <sheetName val="DT_-_NT22"/>
      <sheetName val="TH_-_NT22"/>
      <sheetName val="GDT_-_NT22"/>
      <sheetName val="SCT_Cong_trinh22"/>
      <sheetName val="06-2003_(2)22"/>
      <sheetName val="CDPS_6tc22"/>
      <sheetName val="SCT_Nha_thau22"/>
      <sheetName val="socai2003_(6tc)dp22"/>
      <sheetName val="socai2003_(6tc)22"/>
      <sheetName val="CDPS_6tc_(2)22"/>
      <sheetName val="TH_du_toan_22"/>
      <sheetName val="Du_toan_22"/>
      <sheetName val="C_Tinh22"/>
      <sheetName val="CT_0321"/>
      <sheetName val="TH_0321"/>
      <sheetName val="Don_gia_CPM22"/>
      <sheetName val="Tong_Thieu_HD_cac_CT-200122"/>
      <sheetName val="VL_thieu_HD_-_200122"/>
      <sheetName val="Tong_thieu_HD_cac_CT_-_200222"/>
      <sheetName val="Lan_trai22"/>
      <sheetName val="Van_chuyen22"/>
      <sheetName val="HDong_VC22"/>
      <sheetName val="ThieuHD_nam_200122"/>
      <sheetName val="Bang_TH22"/>
      <sheetName val="Tong_Chinh22"/>
      <sheetName val="So_sanh22"/>
      <sheetName val="Xaylap_22"/>
      <sheetName val="Nhan_cong22"/>
      <sheetName val="_KQTH_quy_hoach_13521"/>
      <sheetName val="Bao_cao_KQTH_quy_hoach_13521"/>
      <sheetName val="Co~g_hop_1,5x1,522"/>
      <sheetName val="Tong_hop_xuat_kho_nvl21"/>
      <sheetName val="Xuat_kho21"/>
      <sheetName val="Tong_hop_so_lieu_tai_nhap_kho21"/>
      <sheetName val="tai_nhap_kho21"/>
      <sheetName val="Nhap_kho21"/>
      <sheetName val="Tong_ket_nhap_kho21"/>
      <sheetName val="Tong_ket21"/>
      <sheetName val="cac_ma_can_huy21"/>
      <sheetName val="Hang_hong21"/>
      <sheetName val="Tham_khao21"/>
      <sheetName val="hang_khong_co_packing21"/>
      <sheetName val="GIA_NUOC22"/>
      <sheetName val="GIA_DIEN_THOAI22"/>
      <sheetName val="GIA_DIEN22"/>
      <sheetName val="chiet_tinh_XD22"/>
      <sheetName val="Triet_T22"/>
      <sheetName val="Phan_tich_gia22"/>
      <sheetName val="pHAN_CONG22"/>
      <sheetName val="GIA_XD22"/>
      <sheetName val="Coc_622"/>
      <sheetName val="Deo_nai22"/>
      <sheetName val="CKD_than22"/>
      <sheetName val="CTT_Thong_nhat22"/>
      <sheetName val="CTT_Nui_beo22"/>
      <sheetName val="CTT_cao_son22"/>
      <sheetName val="CTT_Khe_cham22"/>
      <sheetName val="XNxlva_sxthanKCII22"/>
      <sheetName val="Cam_Y_ut_KC22"/>
      <sheetName val="CTxay_lap_mo_CP22"/>
      <sheetName val="CTdo_luong_GDSP22"/>
      <sheetName val="Dong_bac22"/>
      <sheetName val="Cac_cang_UT_mua_than_Dong_bac22"/>
      <sheetName val="cua_hang_vtu22"/>
      <sheetName val="Khach_hang_le_22"/>
      <sheetName val="nhat_ky_522"/>
      <sheetName val="cac_cong_ty_van_tai22"/>
      <sheetName val="[IBASE2_XLSѝTNHNoi22"/>
      <sheetName val="Thang_421"/>
      <sheetName val="BC_TH_CK_(2)22"/>
      <sheetName val="BC_TH_CK22"/>
      <sheetName val="BC6tT19_food22"/>
      <sheetName val="BC6tT18_-_Food22"/>
      <sheetName val="BCCK_422"/>
      <sheetName val="BCFood-_T1622"/>
      <sheetName val="BCFood-_T1522"/>
      <sheetName val="BCFood-_T1422"/>
      <sheetName val="BCFood-_T1322"/>
      <sheetName val="TH_CK222"/>
      <sheetName val="BC6tT52_(3)22"/>
      <sheetName val="BC6tT52_(2)22"/>
      <sheetName val="TCK_1222"/>
      <sheetName val="Tong_CK22"/>
      <sheetName val="T03_-_0322"/>
      <sheetName val="THL_T0322"/>
      <sheetName val="TTBC_T0322"/>
      <sheetName val="Luong_noi_Bo_-_T322"/>
      <sheetName val="Tong_hop_-_T322"/>
      <sheetName val="Thuong_Quy_322"/>
      <sheetName val="Phu_cap_trach_nhiem22"/>
      <sheetName val="CVden_ngoai_TCT_(1)24"/>
      <sheetName val="CV_den_ngoai_TCT_(2)24"/>
      <sheetName val="CV_den_ngoai_TCT_(3)24"/>
      <sheetName val="QDcua_TGD24"/>
      <sheetName val="QD_cua_HDQT24"/>
      <sheetName val="QD_cua_HDQT_(2)24"/>
      <sheetName val="CV_di_ngoai_tong24"/>
      <sheetName val="CV_di_ngoai_tong_(2)24"/>
      <sheetName val="To_trinh24"/>
      <sheetName val="Giao_nhiem_vu24"/>
      <sheetName val="QDcua_TGD_(2)24"/>
      <sheetName val="Thong_tu24"/>
      <sheetName val="CV_di_trong__tong24"/>
      <sheetName val="nghi_dinh-CP24"/>
      <sheetName val="CV_den_trong_tong24"/>
      <sheetName val="KHVt_24"/>
      <sheetName val="KHVt_XL24"/>
      <sheetName val="KHVt_XLT424"/>
      <sheetName val="T_K_H_T_T524"/>
      <sheetName val="T_K_T724"/>
      <sheetName val="TK_T624"/>
      <sheetName val="T_K_T524"/>
      <sheetName val="Bang_thong_ke_hang_ton24"/>
      <sheetName val="thong_ke_24"/>
      <sheetName val="T_KT0424"/>
      <sheetName val="lapdat_TB_24"/>
      <sheetName val="TNghiªm_TB_24"/>
      <sheetName val="VËt_liÖu24"/>
      <sheetName val="Lap_®at_®iÖn24"/>
      <sheetName val="TNghiÖm_VL24"/>
      <sheetName val="th_24"/>
      <sheetName val="tien_luong24"/>
      <sheetName val="142201-T1_24"/>
      <sheetName val="142201-T2-th_24"/>
      <sheetName val="142201-T3-th_24"/>
      <sheetName val="142201-T4-th__24"/>
      <sheetName val="Thep_be24"/>
      <sheetName val="Thep_than24"/>
      <sheetName val="Thep_xa_mu24"/>
      <sheetName val="Kluong_phu24"/>
      <sheetName val="Lan_can24"/>
      <sheetName val="Ho_lan24"/>
      <sheetName val="Coc_tieu24"/>
      <sheetName val="Bien_bao24"/>
      <sheetName val="Op_mai_27424"/>
      <sheetName val="Op_mai_27524"/>
      <sheetName val="Op_mai_27624"/>
      <sheetName val="Op_mai_27724"/>
      <sheetName val="Op_mai_27824"/>
      <sheetName val="Op_mai_27924"/>
      <sheetName val="Op_mai_28024"/>
      <sheetName val="Op_mai_28124"/>
      <sheetName val="Op_mai_28224"/>
      <sheetName val="Op_mai_28324"/>
      <sheetName val="Op_mai_28424"/>
      <sheetName val="Op_mai24"/>
      <sheetName val="Km274_-_Km27524"/>
      <sheetName val="Km275_-_Km27624"/>
      <sheetName val="Km276_-_Km27724"/>
      <sheetName val="Km277_-_Km278_24"/>
      <sheetName val="Km278_-_Km27924"/>
      <sheetName val="Km279_-_Km28024"/>
      <sheetName val="Km280_-_Km28124"/>
      <sheetName val="Km281_-_Km28224"/>
      <sheetName val="Km282_-_Km28324"/>
      <sheetName val="Km283_-_Km28424"/>
      <sheetName val="Km284_-_Km28524"/>
      <sheetName val="Tong_hop_Matduong24"/>
      <sheetName val="Cong_D7524"/>
      <sheetName val="Cong_D10024"/>
      <sheetName val="Cong_D15024"/>
      <sheetName val="Cong_2D15024"/>
      <sheetName val="Cong_ban_0,7x0,724"/>
      <sheetName val="Cong_ban_0,8x0,824"/>
      <sheetName val="Cong_ban_1x124"/>
      <sheetName val="Cong_ban_1x1,224"/>
      <sheetName val="Cong_ban_1,5x1,524"/>
      <sheetName val="Cong_ban_2x1,524"/>
      <sheetName val="Cong_ban_2x224"/>
      <sheetName val="Tong_hop24"/>
      <sheetName val="Tong_hop_(2)24"/>
      <sheetName val="Cong_cu24"/>
      <sheetName val="Cot_thep24"/>
      <sheetName val="Cong_tron_D7524"/>
      <sheetName val="Cong_tron_D10024"/>
      <sheetName val="Cong_tron_D15024"/>
      <sheetName val="Cong_tron_2D15024"/>
      <sheetName val="Cong_ban_1,0x1,024"/>
      <sheetName val="Cong_ban_1,0x1,224"/>
      <sheetName val="Cong_hop_1,5x1,524"/>
      <sheetName val="Cong_hop_2,0x1,524"/>
      <sheetName val="Cong_hop_2,0x2,024"/>
      <sheetName val="TK_11224"/>
      <sheetName val="TK_13124"/>
      <sheetName val="TK_14124"/>
      <sheetName val="TK_15324"/>
      <sheetName val="TK_21124"/>
      <sheetName val="TK_24224"/>
      <sheetName val="TK_33424"/>
      <sheetName val="TK_51124"/>
      <sheetName val="TK_51524"/>
      <sheetName val="TK_91124"/>
      <sheetName val="KQKD02-2_(2)24"/>
      <sheetName val="KQKD-2_(2)24"/>
      <sheetName val="KQKD_thu200424"/>
      <sheetName val="_t524"/>
      <sheetName val="t_424"/>
      <sheetName val="_t3_24"/>
      <sheetName val="_TH33124"/>
      <sheetName val="_Minh_ha24"/>
      <sheetName val="_Ha_Tay24"/>
      <sheetName val="_Vinhphuc24"/>
      <sheetName val="_Nbinh24"/>
      <sheetName val="_QVinh24"/>
      <sheetName val="_TW124"/>
      <sheetName val="DOANH_SO24"/>
      <sheetName val="BD-SINH_VIEN24"/>
      <sheetName val="VtuHaTheSauTBABenThuy1_(2)24"/>
      <sheetName val="Song_trai24"/>
      <sheetName val="Dinh+ha_nha24"/>
      <sheetName val="NG_k24"/>
      <sheetName val="T_so_thay_doi24"/>
      <sheetName val="b_THchitietDZCT24"/>
      <sheetName val="b_THchitietTBA24"/>
      <sheetName val="Khao_sat24"/>
      <sheetName val="TT_khao_sat24"/>
      <sheetName val="thkl_(2)24"/>
      <sheetName val="long_tec24"/>
      <sheetName val="phan_tich_DG24"/>
      <sheetName val="gia_vat_lieu24"/>
      <sheetName val="gia_xe_may24"/>
      <sheetName val="gia_nhan_cong24"/>
      <sheetName val="CDSL_(2)24"/>
      <sheetName val="F_ThanhTri24"/>
      <sheetName val="F_Gialam24"/>
      <sheetName val="TH_dam24"/>
      <sheetName val="SX_dam24"/>
      <sheetName val="LD_dam24"/>
      <sheetName val="Bang_gia_VL24"/>
      <sheetName val="Gia_NC24"/>
      <sheetName val="Gia_may24"/>
      <sheetName val="Trich_Ngang24"/>
      <sheetName val="Danh_sach_Rieng24"/>
      <sheetName val="Dia_Diem_Thuc_Tap24"/>
      <sheetName val="De_Tai_Thuc_Tap24"/>
      <sheetName val="Dancau-Q_Ninh24"/>
      <sheetName val="BaTrieu-L_son24"/>
      <sheetName val="K249_K9824"/>
      <sheetName val="K249_K98_(2)24"/>
      <sheetName val="K251_K9824"/>
      <sheetName val="K251_SBase24"/>
      <sheetName val="K251_AC24"/>
      <sheetName val="K252_K9824"/>
      <sheetName val="K252_SBase24"/>
      <sheetName val="K252_AC24"/>
      <sheetName val="K253_K9824"/>
      <sheetName val="K253_Subbase24"/>
      <sheetName val="K253_Base_24"/>
      <sheetName val="K253_SBase24"/>
      <sheetName val="K253_AC24"/>
      <sheetName val="K255_SBase24"/>
      <sheetName val="K259_K9824"/>
      <sheetName val="K259_Subbase24"/>
      <sheetName val="K259_Base_24"/>
      <sheetName val="K259_AC24"/>
      <sheetName val="K260_K9824"/>
      <sheetName val="K260_Subbase24"/>
      <sheetName val="K260_Base24"/>
      <sheetName val="K260_AC24"/>
      <sheetName val="K261_K9824"/>
      <sheetName val="K261_Base24"/>
      <sheetName val="K261_AC24"/>
      <sheetName val="HHVt_24"/>
      <sheetName val="Tay_ninh24"/>
      <sheetName val="A_Duc24"/>
      <sheetName val="giai_thich24"/>
      <sheetName val="DT_-_Ro24"/>
      <sheetName val="TH_-_Ro_24"/>
      <sheetName val="GDT_-_Ro24"/>
      <sheetName val="DT_-_TB24"/>
      <sheetName val="TH_-_TB24"/>
      <sheetName val="GDT_-_TB24"/>
      <sheetName val="DT_-_NT24"/>
      <sheetName val="TH_-_NT24"/>
      <sheetName val="GDT_-_NT24"/>
      <sheetName val="SCT_Cong_trinh24"/>
      <sheetName val="06-2003_(2)24"/>
      <sheetName val="CDPS_6tc24"/>
      <sheetName val="SCT_Nha_thau24"/>
      <sheetName val="socai2003_(6tc)dp24"/>
      <sheetName val="socai2003_(6tc)24"/>
      <sheetName val="CDPS_6tc_(2)24"/>
      <sheetName val="TH_du_toan_24"/>
      <sheetName val="Du_toan_24"/>
      <sheetName val="C_Tinh24"/>
      <sheetName val="CT_0323"/>
      <sheetName val="TH_0323"/>
      <sheetName val="Don_gia_CPM24"/>
      <sheetName val="Tong_Thieu_HD_cac_CT-200124"/>
      <sheetName val="VL_thieu_HD_-_200124"/>
      <sheetName val="Tong_thieu_HD_cac_CT_-_200224"/>
      <sheetName val="Lan_trai24"/>
      <sheetName val="Van_chuyen24"/>
      <sheetName val="HDong_VC24"/>
      <sheetName val="ThieuHD_nam_200124"/>
      <sheetName val="Bang_TH24"/>
      <sheetName val="Tong_Chinh24"/>
      <sheetName val="So_sanh24"/>
      <sheetName val="Xaylap_24"/>
      <sheetName val="Nhan_cong24"/>
      <sheetName val="_KQTH_quy_hoach_13523"/>
      <sheetName val="Bao_cao_KQTH_quy_hoach_13523"/>
      <sheetName val="Co~g_hop_1,5x1,524"/>
      <sheetName val="Tong_hop_xuat_kho_nvl23"/>
      <sheetName val="Xuat_kho23"/>
      <sheetName val="Tong_hop_so_lieu_tai_nhap_kho23"/>
      <sheetName val="tai_nhap_kho23"/>
      <sheetName val="Nhap_kho23"/>
      <sheetName val="Tong_ket_nhap_kho23"/>
      <sheetName val="Tong_ket23"/>
      <sheetName val="cac_ma_can_huy23"/>
      <sheetName val="Hang_hong23"/>
      <sheetName val="Tham_khao23"/>
      <sheetName val="hang_khong_co_packing23"/>
      <sheetName val="GIA_NUOC24"/>
      <sheetName val="GIA_DIEN_THOAI24"/>
      <sheetName val="GIA_DIEN24"/>
      <sheetName val="chiet_tinh_XD24"/>
      <sheetName val="Triet_T24"/>
      <sheetName val="Phan_tich_gia24"/>
      <sheetName val="pHAN_CONG24"/>
      <sheetName val="GIA_XD24"/>
      <sheetName val="Coc_624"/>
      <sheetName val="Deo_nai24"/>
      <sheetName val="CKD_than24"/>
      <sheetName val="CTT_Thong_nhat24"/>
      <sheetName val="CTT_Nui_beo24"/>
      <sheetName val="CTT_cao_son24"/>
      <sheetName val="CTT_Khe_cham24"/>
      <sheetName val="XNxlva_sxthanKCII24"/>
      <sheetName val="Cam_Y_ut_KC24"/>
      <sheetName val="CTxay_lap_mo_CP24"/>
      <sheetName val="CTdo_luong_GDSP24"/>
      <sheetName val="Dong_bac24"/>
      <sheetName val="Cac_cang_UT_mua_than_Dong_bac24"/>
      <sheetName val="cua_hang_vtu24"/>
      <sheetName val="Khach_hang_le_24"/>
      <sheetName val="nhat_ky_524"/>
      <sheetName val="cac_cong_ty_van_tai24"/>
      <sheetName val="[IBASE2_XLSѝTNHNoi24"/>
      <sheetName val="Thang_423"/>
      <sheetName val="BC_TH_CK_(2)24"/>
      <sheetName val="BC_TH_CK24"/>
      <sheetName val="BC6tT19_food24"/>
      <sheetName val="BC6tT18_-_Food24"/>
      <sheetName val="BCCK_424"/>
      <sheetName val="BCFood-_T1624"/>
      <sheetName val="BCFood-_T1524"/>
      <sheetName val="BCFood-_T1424"/>
      <sheetName val="BCFood-_T1324"/>
      <sheetName val="TH_CK224"/>
      <sheetName val="BC6tT52_(3)24"/>
      <sheetName val="BC6tT52_(2)24"/>
      <sheetName val="TCK_1224"/>
      <sheetName val="Tong_CK24"/>
      <sheetName val="T03_-_0324"/>
      <sheetName val="THL_T0324"/>
      <sheetName val="TTBC_T0324"/>
      <sheetName val="Luong_noi_Bo_-_T324"/>
      <sheetName val="Tong_hop_-_T324"/>
      <sheetName val="Thuong_Quy_324"/>
      <sheetName val="Phu_cap_trach_nhiem24"/>
      <sheetName val="Co_quan_TCT22"/>
      <sheetName val="BOT_(PA_chon)22"/>
      <sheetName val="Yaly_&amp;_Ri_Ninh22"/>
      <sheetName val="Thuy_dien_Na_Loi22"/>
      <sheetName val="bang_so_sanh_tong_hop22"/>
      <sheetName val="bang_so_sanh_tong_hop_(ty_le)22"/>
      <sheetName val="thu_nhap_binh_quan_(2)22"/>
      <sheetName val="dang_huong22"/>
      <sheetName val="phuong_an_122"/>
      <sheetName val="phuong_an_1_(2)22"/>
      <sheetName val="phuong_an222"/>
      <sheetName val="tong_hop_BQ22"/>
      <sheetName val="tong_hop_BQ-122"/>
      <sheetName val="phuong_an_chon22"/>
      <sheetName val="bang_so_sanh_tong_hop_(_PA_ch21"/>
      <sheetName val="dang_ap_dung21"/>
      <sheetName val="bang_tong_hop_(dang_huong)21"/>
      <sheetName val="THT_nam_0421"/>
      <sheetName val="CV_di_trong__dong22"/>
      <sheetName val="ql_(2)21"/>
      <sheetName val="Heso_3-2004_(3)21"/>
      <sheetName val="Luong_(2)21"/>
      <sheetName val="heso_T321"/>
      <sheetName val="heso_T421"/>
      <sheetName val="heso_T521"/>
      <sheetName val="Heso_T621"/>
      <sheetName val="Heso_T721"/>
      <sheetName val="Heso_T821"/>
      <sheetName val="Heso_T921"/>
      <sheetName val="Heso_2-200421"/>
      <sheetName val="Heso_3-200421"/>
      <sheetName val="Heso_3-2004_(2)21"/>
      <sheetName val="tô_rôiDY21"/>
      <sheetName val="Nhap_lieu22"/>
      <sheetName val="Tien_dien21"/>
      <sheetName val="Thue_GTGT21"/>
      <sheetName val="bcth_05-0421"/>
      <sheetName val="baocao_05-0421"/>
      <sheetName val="nhan_su21"/>
      <sheetName val="luong_cty21"/>
      <sheetName val="TK__TK21"/>
      <sheetName val="THANG7_21"/>
      <sheetName val="THANG_1121"/>
      <sheetName val="THANG_1221"/>
      <sheetName val="Tuan_1_019"/>
      <sheetName val="Tuan_3_01_9"/>
      <sheetName val="Tuan_5_06_9"/>
      <sheetName val="Tuan_6_06__9"/>
      <sheetName val="Tuan_7_06_9"/>
      <sheetName val="Tuan_7_06__(2)9"/>
      <sheetName val="Tuan10,06_9"/>
      <sheetName val="Tuan11,06__9"/>
      <sheetName val="Bao_cao_DD_31_3_069"/>
      <sheetName val="Bao_cao_DD_30_4_069"/>
      <sheetName val="Bao_cao_DD_31_5_06_9"/>
      <sheetName val="Bao_cao_Quy_I-069"/>
      <sheetName val="Bao_cao_DD_30_6_069"/>
      <sheetName val="Bao_cao_DD_31_7_069"/>
      <sheetName val="Cong_ban_11yx1,29"/>
      <sheetName val="Luu_goc21"/>
      <sheetName val="km22+93_86-km22+121_8621"/>
      <sheetName val="km22+177_14-km22+205_6421"/>
      <sheetName val="Bang_20-2521"/>
      <sheetName val="km22+267_96-km22+283_9621"/>
      <sheetName val="km22+304_31-km22+344_3121"/>
      <sheetName val="km22+460_92-km22+614_5721"/>
      <sheetName val="km22+671_78-km22+713_3221"/>
      <sheetName val="Dinh_ha_nha21"/>
      <sheetName val="_tuanM21"/>
      <sheetName val="[IBASE2_XLS_Tong_hop_Matduong21"/>
      <sheetName val="THU_T1221"/>
      <sheetName val="CHI_T1221"/>
      <sheetName val="THU_T1121"/>
      <sheetName val="CHI_T1121"/>
      <sheetName val="THU_T1021"/>
      <sheetName val="CHI_T1021"/>
      <sheetName val="THU_T921"/>
      <sheetName val="CHI_T921"/>
      <sheetName val="THU_T821"/>
      <sheetName val="CHI_T821"/>
      <sheetName val="BC§_200121"/>
      <sheetName val="BBC§_200221"/>
      <sheetName val="TSC§_200121"/>
      <sheetName val="TSc®_200221"/>
      <sheetName val="BaTrieu-L_con21"/>
      <sheetName val="EDT_-_Ro21"/>
      <sheetName val="KHVô_XL21"/>
      <sheetName val="TD_khao_sat21"/>
      <sheetName val="chi_phi_cap_tien21"/>
      <sheetName val="[IBASE2_XLS}BHXH21"/>
      <sheetName val="chuong_phu21"/>
      <sheetName val="phuong_aL_121"/>
      <sheetName val="[IBASE2_XLS䁝BC6tT1721"/>
      <sheetName val="Khac_DP21"/>
      <sheetName val="Khoi_than_21"/>
      <sheetName val="De_Tai_Vhuc_Tap21"/>
      <sheetName val="02_121"/>
      <sheetName val="2_121"/>
      <sheetName val="2_321"/>
      <sheetName val="02_321"/>
      <sheetName val="B_0121"/>
      <sheetName val="B_0321"/>
      <sheetName val="D_1321"/>
      <sheetName val="det_VP21"/>
      <sheetName val="det_hn21"/>
      <sheetName val="chi_Hieu21"/>
      <sheetName val="c_thoa21"/>
      <sheetName val="A_thanh_-_DL21"/>
      <sheetName val="A_Tuyen21"/>
      <sheetName val="A_Tien_-laphu21"/>
      <sheetName val="A_Thang-_laphu21"/>
      <sheetName val="A_Dong21"/>
      <sheetName val="27-7_NB21"/>
      <sheetName val="xn_521"/>
      <sheetName val="PKD_X2021"/>
      <sheetName val="da_giay_SG21"/>
      <sheetName val="dagiay_XK21"/>
      <sheetName val="DK_Dong_xuan21"/>
      <sheetName val="chu_Ton21"/>
      <sheetName val="minh_tri21"/>
      <sheetName val="viet_huy21"/>
      <sheetName val="thanh_ha21"/>
      <sheetName val="O_Su21"/>
      <sheetName val="A_Ha-DL21"/>
      <sheetName val="Vinh_oanh21"/>
      <sheetName val="chi_Thuy21"/>
      <sheetName val="chu_Hong21"/>
      <sheetName val="thuy-_may21"/>
      <sheetName val="vu_yen21"/>
      <sheetName val="[IBASE2_XLS?TNHNoi21"/>
      <sheetName val="HD_CTrinh121"/>
      <sheetName val="HD_benA21"/>
      <sheetName val="Theodoi_HD21"/>
      <sheetName val="Theodoi_HD_(2)21"/>
      <sheetName val="_GT_CPhi_tung_dot21"/>
      <sheetName val="Cong_hop_2,0ࡸ2,021"/>
      <sheetName val="OPERATING_HEAD21"/>
      <sheetName val="31_12_0121"/>
      <sheetName val="Sat_tron21"/>
      <sheetName val="Bang_can_doi_21"/>
      <sheetName val="Tinh_hinh_cat_lang21"/>
      <sheetName val="Tinh_hinh_SX_phu21"/>
      <sheetName val="Tinh_hinh_do_xop21"/>
      <sheetName val="THU_T721"/>
      <sheetName val="CHI_T721"/>
      <sheetName val="THU_T621"/>
      <sheetName val="CHI_T621"/>
      <sheetName val="THU_T521"/>
      <sheetName val="CHI_T521"/>
      <sheetName val="THU_T421"/>
      <sheetName val="CHI_T421"/>
      <sheetName val="THU_T321"/>
      <sheetName val="CHI_T321"/>
      <sheetName val="THU_T221"/>
      <sheetName val="CHI_T221"/>
      <sheetName val="THU_T141"/>
      <sheetName val="CHI_T141"/>
      <sheetName val="_IBASE2_XLSѝTNHNoi22"/>
      <sheetName val="_IBASE2_XLS䁝BC6tT1721"/>
      <sheetName val="_IBASE2_XLS}BHXH21"/>
      <sheetName val="_IBASE2_XLS_Tong_hop_Matduong21"/>
      <sheetName val="BTHDT_TBA_21"/>
      <sheetName val="(9_30)_IP21"/>
      <sheetName val="CVden_ngoai_TCT_(1)23"/>
      <sheetName val="CV_den_ngoai_TCT_(2)23"/>
      <sheetName val="CV_den_ngoai_TCT_(3)23"/>
      <sheetName val="QDcua_TGD23"/>
      <sheetName val="QD_cua_HDQT23"/>
      <sheetName val="QD_cua_HDQT_(2)23"/>
      <sheetName val="CV_di_ngoai_tong23"/>
      <sheetName val="CV_di_ngoai_tong_(2)23"/>
      <sheetName val="To_trinh23"/>
      <sheetName val="Giao_nhiem_vu23"/>
      <sheetName val="QDcua_TGD_(2)23"/>
      <sheetName val="Thong_tu23"/>
      <sheetName val="CV_di_trong__tong23"/>
      <sheetName val="nghi_dinh-CP23"/>
      <sheetName val="CV_den_trong_tong23"/>
      <sheetName val="KHVt_23"/>
      <sheetName val="KHVt_XL23"/>
      <sheetName val="KHVt_XLT423"/>
      <sheetName val="T_K_H_T_T523"/>
      <sheetName val="T_K_T723"/>
      <sheetName val="TK_T623"/>
      <sheetName val="T_K_T523"/>
      <sheetName val="Bang_thong_ke_hang_ton23"/>
      <sheetName val="thong_ke_23"/>
      <sheetName val="T_KT0423"/>
      <sheetName val="lapdat_TB_23"/>
      <sheetName val="TNghiªm_TB_23"/>
      <sheetName val="VËt_liÖu23"/>
      <sheetName val="Lap_®at_®iÖn23"/>
      <sheetName val="TNghiÖm_VL23"/>
      <sheetName val="th_23"/>
      <sheetName val="tien_luong23"/>
      <sheetName val="142201-T1_23"/>
      <sheetName val="142201-T2-th_23"/>
      <sheetName val="142201-T3-th_23"/>
      <sheetName val="142201-T4-th__23"/>
      <sheetName val="Thep_be23"/>
      <sheetName val="Thep_than23"/>
      <sheetName val="Thep_xa_mu23"/>
      <sheetName val="Kluong_phu23"/>
      <sheetName val="Lan_can23"/>
      <sheetName val="Ho_lan23"/>
      <sheetName val="Coc_tieu23"/>
      <sheetName val="Bien_bao23"/>
      <sheetName val="Op_mai_27423"/>
      <sheetName val="Op_mai_27523"/>
      <sheetName val="Op_mai_27623"/>
      <sheetName val="Op_mai_27723"/>
      <sheetName val="Op_mai_27823"/>
      <sheetName val="Op_mai_27923"/>
      <sheetName val="Op_mai_28023"/>
      <sheetName val="Op_mai_28123"/>
      <sheetName val="Op_mai_28223"/>
      <sheetName val="Op_mai_28323"/>
      <sheetName val="Op_mai_28423"/>
      <sheetName val="Op_mai23"/>
      <sheetName val="Km274_-_Km27523"/>
      <sheetName val="Km275_-_Km27623"/>
      <sheetName val="Km276_-_Km27723"/>
      <sheetName val="Km277_-_Km278_23"/>
      <sheetName val="Km278_-_Km27923"/>
      <sheetName val="Km279_-_Km28023"/>
      <sheetName val="Km280_-_Km28123"/>
      <sheetName val="Km281_-_Km28223"/>
      <sheetName val="Km282_-_Km28323"/>
      <sheetName val="Km283_-_Km28423"/>
      <sheetName val="Km284_-_Km28523"/>
      <sheetName val="Tong_hop_Matduong23"/>
      <sheetName val="Cong_D7523"/>
      <sheetName val="Cong_D10023"/>
      <sheetName val="Cong_D15023"/>
      <sheetName val="Cong_2D15023"/>
      <sheetName val="Cong_ban_0,7x0,723"/>
      <sheetName val="Cong_ban_0,8x0,823"/>
      <sheetName val="Cong_ban_1x123"/>
      <sheetName val="Cong_ban_1x1,223"/>
      <sheetName val="Cong_ban_1,5x1,523"/>
      <sheetName val="Cong_ban_2x1,523"/>
      <sheetName val="Cong_ban_2x223"/>
      <sheetName val="Tong_hop23"/>
      <sheetName val="Tong_hop_(2)23"/>
      <sheetName val="Cong_cu23"/>
      <sheetName val="Cot_thep23"/>
      <sheetName val="Cong_tron_D7523"/>
      <sheetName val="Cong_tron_D10023"/>
      <sheetName val="Cong_tron_D15023"/>
      <sheetName val="Cong_tron_2D15023"/>
      <sheetName val="Cong_ban_1,0x1,023"/>
      <sheetName val="Cong_ban_1,0x1,223"/>
      <sheetName val="Cong_hop_1,5x1,523"/>
      <sheetName val="Cong_hop_2,0x1,523"/>
      <sheetName val="Cong_hop_2,0x2,023"/>
      <sheetName val="TK_11223"/>
      <sheetName val="TK_13123"/>
      <sheetName val="TK_14123"/>
      <sheetName val="TK_15323"/>
      <sheetName val="TK_21123"/>
      <sheetName val="TK_24223"/>
      <sheetName val="TK_33423"/>
      <sheetName val="TK_51123"/>
      <sheetName val="TK_51523"/>
      <sheetName val="TK_91123"/>
      <sheetName val="KQKD02-2_(2)23"/>
      <sheetName val="KQKD-2_(2)23"/>
      <sheetName val="KQKD_thu200423"/>
      <sheetName val="_t523"/>
      <sheetName val="t_423"/>
      <sheetName val="_t3_23"/>
      <sheetName val="_TH33123"/>
      <sheetName val="_Minh_ha23"/>
      <sheetName val="_Ha_Tay23"/>
      <sheetName val="_Vinhphuc23"/>
      <sheetName val="_Nbinh23"/>
      <sheetName val="_QVinh23"/>
      <sheetName val="_TW123"/>
      <sheetName val="DOANH_SO23"/>
      <sheetName val="BD-SINH_VIEN23"/>
      <sheetName val="VtuHaTheSauTBABenThuy1_(2)23"/>
      <sheetName val="Song_trai23"/>
      <sheetName val="Dinh+ha_nha23"/>
      <sheetName val="NG_k23"/>
      <sheetName val="T_so_thay_doi23"/>
      <sheetName val="b_THchitietDZCT23"/>
      <sheetName val="b_THchitietTBA23"/>
      <sheetName val="Khao_sat23"/>
      <sheetName val="TT_khao_sat23"/>
      <sheetName val="thkl_(2)23"/>
      <sheetName val="long_tec23"/>
      <sheetName val="phan_tich_DG23"/>
      <sheetName val="gia_vat_lieu23"/>
      <sheetName val="gia_xe_may23"/>
      <sheetName val="gia_nhan_cong23"/>
      <sheetName val="CDSL_(2)23"/>
      <sheetName val="F_ThanhTri23"/>
      <sheetName val="F_Gialam23"/>
      <sheetName val="TH_dam23"/>
      <sheetName val="SX_dam23"/>
      <sheetName val="LD_dam23"/>
      <sheetName val="Bang_gia_VL23"/>
      <sheetName val="Gia_NC23"/>
      <sheetName val="Gia_may23"/>
      <sheetName val="Trich_Ngang23"/>
      <sheetName val="Danh_sach_Rieng23"/>
      <sheetName val="Dia_Diem_Thuc_Tap23"/>
      <sheetName val="De_Tai_Thuc_Tap23"/>
      <sheetName val="Dancau-Q_Ninh23"/>
      <sheetName val="BaTrieu-L_son23"/>
      <sheetName val="K249_K9823"/>
      <sheetName val="K249_K98_(2)23"/>
      <sheetName val="K251_K9823"/>
      <sheetName val="K251_SBase23"/>
      <sheetName val="K251_AC23"/>
      <sheetName val="K252_K9823"/>
      <sheetName val="K252_SBase23"/>
      <sheetName val="K252_AC23"/>
      <sheetName val="K253_K9823"/>
      <sheetName val="K253_Subbase23"/>
      <sheetName val="K253_Base_23"/>
      <sheetName val="K253_SBase23"/>
      <sheetName val="K253_AC23"/>
      <sheetName val="K255_SBase23"/>
      <sheetName val="K259_K9823"/>
      <sheetName val="K259_Subbase23"/>
      <sheetName val="K259_Base_23"/>
      <sheetName val="K259_AC23"/>
      <sheetName val="K260_K9823"/>
      <sheetName val="K260_Subbase23"/>
      <sheetName val="K260_Base23"/>
      <sheetName val="K260_AC23"/>
      <sheetName val="K261_K9823"/>
      <sheetName val="K261_Base23"/>
      <sheetName val="K261_AC23"/>
      <sheetName val="HHVt_23"/>
      <sheetName val="Tay_ninh23"/>
      <sheetName val="A_Duc23"/>
      <sheetName val="giai_thich23"/>
      <sheetName val="DT_-_Ro23"/>
      <sheetName val="TH_-_Ro_23"/>
      <sheetName val="GDT_-_Ro23"/>
      <sheetName val="DT_-_TB23"/>
      <sheetName val="TH_-_TB23"/>
      <sheetName val="GDT_-_TB23"/>
      <sheetName val="DT_-_NT23"/>
      <sheetName val="TH_-_NT23"/>
      <sheetName val="GDT_-_NT23"/>
      <sheetName val="SCT_Cong_trinh23"/>
      <sheetName val="06-2003_(2)23"/>
      <sheetName val="CDPS_6tc23"/>
      <sheetName val="SCT_Nha_thau23"/>
      <sheetName val="socai2003_(6tc)dp23"/>
      <sheetName val="socai2003_(6tc)23"/>
      <sheetName val="CDPS_6tc_(2)23"/>
      <sheetName val="TH_du_toan_23"/>
      <sheetName val="Du_toan_23"/>
      <sheetName val="C_Tinh23"/>
      <sheetName val="CT_0322"/>
      <sheetName val="TH_0322"/>
      <sheetName val="Don_gia_CPM23"/>
      <sheetName val="Tong_Thieu_HD_cac_CT-200123"/>
      <sheetName val="VL_thieu_HD_-_200123"/>
      <sheetName val="Tong_thieu_HD_cac_CT_-_200223"/>
      <sheetName val="Lan_trai23"/>
      <sheetName val="Van_chuyen23"/>
      <sheetName val="HDong_VC23"/>
      <sheetName val="ThieuHD_nam_200123"/>
      <sheetName val="Bang_TH23"/>
      <sheetName val="Tong_Chinh23"/>
      <sheetName val="So_sanh23"/>
      <sheetName val="Xaylap_23"/>
      <sheetName val="Nhan_cong23"/>
      <sheetName val="_KQTH_quy_hoach_13522"/>
      <sheetName val="Bao_cao_KQTH_quy_hoach_13522"/>
      <sheetName val="Co~g_hop_1,5x1,523"/>
      <sheetName val="Tong_hop_xuat_kho_nvl22"/>
      <sheetName val="Xuat_kho22"/>
      <sheetName val="Tong_hop_so_lieu_tai_nhap_kho22"/>
      <sheetName val="tai_nhap_kho22"/>
      <sheetName val="Nhap_kho22"/>
      <sheetName val="Tong_ket_nhap_kho22"/>
      <sheetName val="Tong_ket22"/>
      <sheetName val="cac_ma_can_huy22"/>
      <sheetName val="Hang_hong22"/>
      <sheetName val="Tham_khao22"/>
      <sheetName val="hang_khong_co_packing22"/>
      <sheetName val="GIA_NUOC23"/>
      <sheetName val="GIA_DIEN_THOAI23"/>
      <sheetName val="GIA_DIEN23"/>
      <sheetName val="chiet_tinh_XD23"/>
      <sheetName val="Triet_T23"/>
      <sheetName val="Phan_tich_gia23"/>
      <sheetName val="pHAN_CONG23"/>
      <sheetName val="GIA_XD23"/>
      <sheetName val="Coc_623"/>
      <sheetName val="Deo_nai23"/>
      <sheetName val="CKD_than23"/>
      <sheetName val="CTT_Thong_nhat23"/>
      <sheetName val="CTT_Nui_beo23"/>
      <sheetName val="CTT_cao_son23"/>
      <sheetName val="CTT_Khe_cham23"/>
      <sheetName val="XNxlva_sxthanKCII23"/>
      <sheetName val="Cam_Y_ut_KC23"/>
      <sheetName val="CTxay_lap_mo_CP23"/>
      <sheetName val="CTdo_luong_GDSP23"/>
      <sheetName val="Dong_bac23"/>
      <sheetName val="Cac_cang_UT_mua_than_Dong_bac23"/>
      <sheetName val="cua_hang_vtu23"/>
      <sheetName val="Khach_hang_le_23"/>
      <sheetName val="nhat_ky_523"/>
      <sheetName val="cac_cong_ty_van_tai23"/>
      <sheetName val="[IBASE2_XLSѝTNHNoi23"/>
      <sheetName val="Thang_422"/>
      <sheetName val="BC_TH_CK_(2)23"/>
      <sheetName val="BC_TH_CK23"/>
      <sheetName val="BC6tT19_food23"/>
      <sheetName val="BC6tT18_-_Food23"/>
      <sheetName val="BCCK_423"/>
      <sheetName val="BCFood-_T1623"/>
      <sheetName val="BCFood-_T1523"/>
      <sheetName val="BCFood-_T1423"/>
      <sheetName val="BCFood-_T1323"/>
      <sheetName val="TH_CK223"/>
      <sheetName val="BC6tT52_(3)23"/>
      <sheetName val="BC6tT52_(2)23"/>
      <sheetName val="TCK_1223"/>
      <sheetName val="Tong_CK23"/>
      <sheetName val="T03_-_0323"/>
      <sheetName val="THL_T0323"/>
      <sheetName val="TTBC_T0323"/>
      <sheetName val="Luong_noi_Bo_-_T323"/>
      <sheetName val="Tong_hop_-_T323"/>
      <sheetName val="Thuong_Quy_323"/>
      <sheetName val="Phu_cap_trach_nhiem23"/>
      <sheetName val="Co_quan_TCT21"/>
      <sheetName val="BOT_(PA_chon)21"/>
      <sheetName val="Yaly_&amp;_Ri_Ninh21"/>
      <sheetName val="Thuy_dien_Na_Loi21"/>
      <sheetName val="bang_so_sanh_tong_hop21"/>
      <sheetName val="bang_so_sanh_tong_hop_(ty_le)21"/>
      <sheetName val="thu_nhap_binh_quan_(2)21"/>
      <sheetName val="dang_huong21"/>
      <sheetName val="phuong_an_121"/>
      <sheetName val="phuong_an_1_(2)21"/>
      <sheetName val="phuong_an221"/>
      <sheetName val="tong_hop_BQ21"/>
      <sheetName val="tong_hop_BQ-121"/>
      <sheetName val="phuong_an_chon21"/>
      <sheetName val="bang_so_sanh_tong_hop_(_PA_ch20"/>
      <sheetName val="dang_ap_dung20"/>
      <sheetName val="bang_tong_hop_(dang_huong)20"/>
      <sheetName val="THT_nam_0420"/>
      <sheetName val="CV_di_trong__dong21"/>
      <sheetName val="ql_(2)20"/>
      <sheetName val="Heso_3-2004_(3)20"/>
      <sheetName val="Luong_(2)20"/>
      <sheetName val="heso_T320"/>
      <sheetName val="heso_T420"/>
      <sheetName val="heso_T520"/>
      <sheetName val="Heso_T620"/>
      <sheetName val="Heso_T720"/>
      <sheetName val="Heso_T820"/>
      <sheetName val="Heso_T920"/>
      <sheetName val="Heso_2-200420"/>
      <sheetName val="Heso_3-200420"/>
      <sheetName val="Heso_3-2004_(2)20"/>
      <sheetName val="tô_rôiDY20"/>
      <sheetName val="Nhap_lieu21"/>
      <sheetName val="Tien_dien20"/>
      <sheetName val="Thue_GTGT20"/>
      <sheetName val="bcth_05-0420"/>
      <sheetName val="baocao_05-0420"/>
      <sheetName val="nhan_su20"/>
      <sheetName val="luong_cty20"/>
      <sheetName val="TK__TK20"/>
      <sheetName val="THANG7_20"/>
      <sheetName val="THANG_1120"/>
      <sheetName val="THANG_1220"/>
      <sheetName val="Tuan_1_018"/>
      <sheetName val="Tuan_3_01_8"/>
      <sheetName val="Tuan_5_06_8"/>
      <sheetName val="Tuan_6_06__8"/>
      <sheetName val="Tuan_7_06_8"/>
      <sheetName val="Tuan_7_06__(2)8"/>
      <sheetName val="Tuan10,06_8"/>
      <sheetName val="Tuan11,06__8"/>
      <sheetName val="Bao_cao_DD_31_3_068"/>
      <sheetName val="Bao_cao_DD_30_4_068"/>
      <sheetName val="Bao_cao_DD_31_5_06_8"/>
      <sheetName val="Bao_cao_Quy_I-068"/>
      <sheetName val="Bao_cao_DD_30_6_068"/>
      <sheetName val="Bao_cao_DD_31_7_068"/>
      <sheetName val="Cong_ban_11yx1,28"/>
      <sheetName val="Luu_goc20"/>
      <sheetName val="km22+93_86-km22+121_8620"/>
      <sheetName val="km22+177_14-km22+205_6420"/>
      <sheetName val="Bang_20-2520"/>
      <sheetName val="km22+267_96-km22+283_9620"/>
      <sheetName val="km22+304_31-km22+344_3120"/>
      <sheetName val="km22+460_92-km22+614_5720"/>
      <sheetName val="km22+671_78-km22+713_3220"/>
      <sheetName val="Dinh_ha_nha20"/>
      <sheetName val="_tuanM20"/>
      <sheetName val="[IBASE2_XLS_Tong_hop_Matduong20"/>
      <sheetName val="THU_T1220"/>
      <sheetName val="CHI_T1220"/>
      <sheetName val="THU_T1120"/>
      <sheetName val="CHI_T1120"/>
      <sheetName val="THU_T1020"/>
      <sheetName val="CHI_T1020"/>
      <sheetName val="THU_T920"/>
      <sheetName val="CHI_T920"/>
      <sheetName val="THU_T820"/>
      <sheetName val="CHI_T820"/>
      <sheetName val="BC§_200120"/>
      <sheetName val="BBC§_200220"/>
      <sheetName val="TSC§_200120"/>
      <sheetName val="TSc®_200220"/>
      <sheetName val="BaTrieu-L_con20"/>
      <sheetName val="EDT_-_Ro20"/>
      <sheetName val="KHVô_XL20"/>
      <sheetName val="TD_khao_sat20"/>
      <sheetName val="chi_phi_cap_tien20"/>
      <sheetName val="[IBASE2_XLS}BHXH20"/>
      <sheetName val="chuong_phu20"/>
      <sheetName val="phuong_aL_120"/>
      <sheetName val="[IBASE2_XLS䁝BC6tT1720"/>
      <sheetName val="Khac_DP20"/>
      <sheetName val="Khoi_than_20"/>
      <sheetName val="De_Tai_Vhuc_Tap20"/>
      <sheetName val="02_120"/>
      <sheetName val="2_120"/>
      <sheetName val="2_320"/>
      <sheetName val="02_320"/>
      <sheetName val="B_0120"/>
      <sheetName val="B_0320"/>
      <sheetName val="D_1320"/>
      <sheetName val="det_VP20"/>
      <sheetName val="det_hn20"/>
      <sheetName val="chi_Hieu20"/>
      <sheetName val="c_thoa20"/>
      <sheetName val="A_thanh_-_DL20"/>
      <sheetName val="A_Tuyen20"/>
      <sheetName val="A_Tien_-laphu20"/>
      <sheetName val="A_Thang-_laphu20"/>
      <sheetName val="A_Dong20"/>
      <sheetName val="27-7_NB20"/>
      <sheetName val="xn_520"/>
      <sheetName val="PKD_X2020"/>
      <sheetName val="da_giay_SG20"/>
      <sheetName val="dagiay_XK20"/>
      <sheetName val="DK_Dong_xuan20"/>
      <sheetName val="chu_Ton20"/>
      <sheetName val="minh_tri20"/>
      <sheetName val="viet_huy20"/>
      <sheetName val="thanh_ha20"/>
      <sheetName val="O_Su20"/>
      <sheetName val="A_Ha-DL20"/>
      <sheetName val="Vinh_oanh20"/>
      <sheetName val="chi_Thuy20"/>
      <sheetName val="chu_Hong20"/>
      <sheetName val="thuy-_may20"/>
      <sheetName val="vu_yen20"/>
      <sheetName val="[IBASE2_XLS?TNHNoi20"/>
      <sheetName val="HD_CTrinh120"/>
      <sheetName val="HD_benA20"/>
      <sheetName val="Theodoi_HD20"/>
      <sheetName val="Theodoi_HD_(2)20"/>
      <sheetName val="_GT_CPhi_tung_dot20"/>
      <sheetName val="Cong_hop_2,0ࡸ2,020"/>
      <sheetName val="OPERATING_HEAD20"/>
      <sheetName val="31_12_0120"/>
      <sheetName val="Sat_tron20"/>
      <sheetName val="Bang_can_doi_20"/>
      <sheetName val="Tinh_hinh_cat_lang20"/>
      <sheetName val="Tinh_hinh_SX_phu20"/>
      <sheetName val="Tinh_hinh_do_xop20"/>
      <sheetName val="THU_T720"/>
      <sheetName val="CHI_T720"/>
      <sheetName val="THU_T620"/>
      <sheetName val="CHI_T620"/>
      <sheetName val="THU_T520"/>
      <sheetName val="CHI_T520"/>
      <sheetName val="THU_T420"/>
      <sheetName val="CHI_T420"/>
      <sheetName val="THU_T320"/>
      <sheetName val="CHI_T320"/>
      <sheetName val="THU_T220"/>
      <sheetName val="CHI_T220"/>
      <sheetName val="THU_T140"/>
      <sheetName val="CHI_T140"/>
      <sheetName val="_IBASE2_XLSѝTNHNoi21"/>
      <sheetName val="_IBASE2_XLS䁝BC6tT1720"/>
      <sheetName val="_IBASE2_XLS}BHXH20"/>
      <sheetName val="_IBASE2_XLS_Tong_hop_Matduong20"/>
      <sheetName val="BTHDT_TBA_20"/>
      <sheetName val="(9_30)_IP20"/>
      <sheetName val="CVden_ngoai_TCT_(1)25"/>
      <sheetName val="CV_den_ngoai_TCT_(2)25"/>
      <sheetName val="CV_den_ngoai_TCT_(3)25"/>
      <sheetName val="QDcua_TGD25"/>
      <sheetName val="QD_cua_HDQT25"/>
      <sheetName val="QD_cua_HDQT_(2)25"/>
      <sheetName val="CV_di_ngoai_tong25"/>
      <sheetName val="CV_di_ngoai_tong_(2)25"/>
      <sheetName val="To_trinh25"/>
      <sheetName val="Giao_nhiem_vu25"/>
      <sheetName val="QDcua_TGD_(2)25"/>
      <sheetName val="Thong_tu25"/>
      <sheetName val="CV_di_trong__tong25"/>
      <sheetName val="nghi_dinh-CP25"/>
      <sheetName val="CV_den_trong_tong25"/>
      <sheetName val="KHVt_25"/>
      <sheetName val="KHVt_XL25"/>
      <sheetName val="KHVt_XLT425"/>
      <sheetName val="T_K_H_T_T525"/>
      <sheetName val="T_K_T725"/>
      <sheetName val="TK_T625"/>
      <sheetName val="T_K_T525"/>
      <sheetName val="Bang_thong_ke_hang_ton25"/>
      <sheetName val="thong_ke_25"/>
      <sheetName val="T_KT0425"/>
      <sheetName val="lapdat_TB_25"/>
      <sheetName val="TNghiªm_TB_25"/>
      <sheetName val="VËt_liÖu25"/>
      <sheetName val="Lap_®at_®iÖn25"/>
      <sheetName val="TNghiÖm_VL25"/>
      <sheetName val="th_25"/>
      <sheetName val="tien_luong25"/>
      <sheetName val="142201-T1_25"/>
      <sheetName val="142201-T2-th_25"/>
      <sheetName val="142201-T3-th_25"/>
      <sheetName val="142201-T4-th__25"/>
      <sheetName val="Thep_be25"/>
      <sheetName val="Thep_than25"/>
      <sheetName val="Thep_xa_mu25"/>
      <sheetName val="Kluong_phu25"/>
      <sheetName val="Lan_can25"/>
      <sheetName val="Ho_lan25"/>
      <sheetName val="Coc_tieu25"/>
      <sheetName val="Bien_bao25"/>
      <sheetName val="Op_mai_27425"/>
      <sheetName val="Op_mai_27525"/>
      <sheetName val="Op_mai_27625"/>
      <sheetName val="Op_mai_27725"/>
      <sheetName val="Op_mai_27825"/>
      <sheetName val="Op_mai_27925"/>
      <sheetName val="Op_mai_28025"/>
      <sheetName val="Op_mai_28125"/>
      <sheetName val="Op_mai_28225"/>
      <sheetName val="Op_mai_28325"/>
      <sheetName val="Op_mai_28425"/>
      <sheetName val="Op_mai25"/>
      <sheetName val="Km274_-_Km27525"/>
      <sheetName val="Km275_-_Km27625"/>
      <sheetName val="Km276_-_Km27725"/>
      <sheetName val="Km277_-_Km278_25"/>
      <sheetName val="Km278_-_Km27925"/>
      <sheetName val="Km279_-_Km28025"/>
      <sheetName val="Km280_-_Km28125"/>
      <sheetName val="Km281_-_Km28225"/>
      <sheetName val="Km282_-_Km28325"/>
      <sheetName val="Km283_-_Km28425"/>
      <sheetName val="Km284_-_Km28525"/>
      <sheetName val="Tong_hop_Matduong25"/>
      <sheetName val="Cong_D7525"/>
      <sheetName val="Cong_D10025"/>
      <sheetName val="Cong_D15025"/>
      <sheetName val="Cong_2D15025"/>
      <sheetName val="Cong_ban_0,7x0,725"/>
      <sheetName val="Cong_ban_0,8x0,825"/>
      <sheetName val="Cong_ban_1x125"/>
      <sheetName val="Cong_ban_1x1,225"/>
      <sheetName val="Cong_ban_1,5x1,525"/>
      <sheetName val="Cong_ban_2x1,525"/>
      <sheetName val="Cong_ban_2x225"/>
      <sheetName val="Tong_hop25"/>
      <sheetName val="Tong_hop_(2)25"/>
      <sheetName val="Cong_cu25"/>
      <sheetName val="Cot_thep25"/>
      <sheetName val="Cong_tron_D7525"/>
      <sheetName val="Cong_tron_D10025"/>
      <sheetName val="Cong_tron_D15025"/>
      <sheetName val="Cong_tron_2D15025"/>
      <sheetName val="Cong_ban_1,0x1,025"/>
      <sheetName val="Cong_ban_1,0x1,225"/>
      <sheetName val="Cong_hop_1,5x1,525"/>
      <sheetName val="Cong_hop_2,0x1,525"/>
      <sheetName val="Cong_hop_2,0x2,025"/>
      <sheetName val="TK_11225"/>
      <sheetName val="TK_13125"/>
      <sheetName val="TK_14125"/>
      <sheetName val="TK_15325"/>
      <sheetName val="TK_21125"/>
      <sheetName val="TK_24225"/>
      <sheetName val="TK_33425"/>
      <sheetName val="TK_51125"/>
      <sheetName val="TK_51525"/>
      <sheetName val="TK_91125"/>
      <sheetName val="KQKD02-2_(2)25"/>
      <sheetName val="KQKD-2_(2)25"/>
      <sheetName val="KQKD_thu200425"/>
      <sheetName val="_t525"/>
      <sheetName val="t_425"/>
      <sheetName val="_t3_25"/>
      <sheetName val="_TH33125"/>
      <sheetName val="_Minh_ha25"/>
      <sheetName val="_Ha_Tay25"/>
      <sheetName val="_Vinhphuc25"/>
      <sheetName val="_Nbinh25"/>
      <sheetName val="_QVinh25"/>
      <sheetName val="_TW125"/>
      <sheetName val="DOANH_SO25"/>
      <sheetName val="BD-SINH_VIEN25"/>
      <sheetName val="VtuHaTheSauTBABenThuy1_(2)25"/>
      <sheetName val="Song_trai25"/>
      <sheetName val="Dinh+ha_nha25"/>
      <sheetName val="NG_k25"/>
      <sheetName val="T_so_thay_doi25"/>
      <sheetName val="b_THchitietDZCT25"/>
      <sheetName val="b_THchitietTBA25"/>
      <sheetName val="Khao_sat25"/>
      <sheetName val="TT_khao_sat25"/>
      <sheetName val="thkl_(2)25"/>
      <sheetName val="long_tec25"/>
      <sheetName val="phan_tich_DG25"/>
      <sheetName val="gia_vat_lieu25"/>
      <sheetName val="gia_xe_may25"/>
      <sheetName val="gia_nhan_cong25"/>
      <sheetName val="CDSL_(2)25"/>
      <sheetName val="F_ThanhTri25"/>
      <sheetName val="F_Gialam25"/>
      <sheetName val="TH_dam25"/>
      <sheetName val="SX_dam25"/>
      <sheetName val="LD_dam25"/>
      <sheetName val="Bang_gia_VL25"/>
      <sheetName val="Gia_NC25"/>
      <sheetName val="Gia_may25"/>
      <sheetName val="Trich_Ngang25"/>
      <sheetName val="Danh_sach_Rieng25"/>
      <sheetName val="Dia_Diem_Thuc_Tap25"/>
      <sheetName val="De_Tai_Thuc_Tap25"/>
      <sheetName val="Dancau-Q_Ninh25"/>
      <sheetName val="BaTrieu-L_son25"/>
      <sheetName val="K249_K9825"/>
      <sheetName val="K249_K98_(2)25"/>
      <sheetName val="K251_K9825"/>
      <sheetName val="K251_SBase25"/>
      <sheetName val="K251_AC25"/>
      <sheetName val="K252_K9825"/>
      <sheetName val="K252_SBase25"/>
      <sheetName val="K252_AC25"/>
      <sheetName val="K253_K9825"/>
      <sheetName val="K253_Subbase25"/>
      <sheetName val="K253_Base_25"/>
      <sheetName val="K253_SBase25"/>
      <sheetName val="K253_AC25"/>
      <sheetName val="K255_SBase25"/>
      <sheetName val="K259_K9825"/>
      <sheetName val="K259_Subbase25"/>
      <sheetName val="K259_Base_25"/>
      <sheetName val="K259_AC25"/>
      <sheetName val="K260_K9825"/>
      <sheetName val="K260_Subbase25"/>
      <sheetName val="K260_Base25"/>
      <sheetName val="K260_AC25"/>
      <sheetName val="K261_K9825"/>
      <sheetName val="K261_Base25"/>
      <sheetName val="K261_AC25"/>
      <sheetName val="HHVt_25"/>
      <sheetName val="Tay_ninh25"/>
      <sheetName val="A_Duc25"/>
      <sheetName val="giai_thich25"/>
      <sheetName val="DT_-_Ro25"/>
      <sheetName val="TH_-_Ro_25"/>
      <sheetName val="GDT_-_Ro25"/>
      <sheetName val="DT_-_TB25"/>
      <sheetName val="TH_-_TB25"/>
      <sheetName val="GDT_-_TB25"/>
      <sheetName val="DT_-_NT25"/>
      <sheetName val="TH_-_NT25"/>
      <sheetName val="GDT_-_NT25"/>
      <sheetName val="SCT_Cong_trinh25"/>
      <sheetName val="06-2003_(2)25"/>
      <sheetName val="CDPS_6tc25"/>
      <sheetName val="SCT_Nha_thau25"/>
      <sheetName val="socai2003_(6tc)dp25"/>
      <sheetName val="socai2003_(6tc)25"/>
      <sheetName val="CDPS_6tc_(2)25"/>
      <sheetName val="TH_du_toan_25"/>
      <sheetName val="Du_toan_25"/>
      <sheetName val="C_Tinh25"/>
      <sheetName val="CT_0324"/>
      <sheetName val="TH_0324"/>
      <sheetName val="Don_gia_CPM25"/>
      <sheetName val="Tong_Thieu_HD_cac_CT-200125"/>
      <sheetName val="VL_thieu_HD_-_200125"/>
      <sheetName val="Tong_thieu_HD_cac_CT_-_200225"/>
      <sheetName val="Lan_trai25"/>
      <sheetName val="Van_chuyen25"/>
      <sheetName val="HDong_VC25"/>
      <sheetName val="ThieuHD_nam_200125"/>
      <sheetName val="Bang_TH25"/>
      <sheetName val="Tong_Chinh25"/>
      <sheetName val="So_sanh25"/>
      <sheetName val="Xaylap_25"/>
      <sheetName val="Nhan_cong25"/>
      <sheetName val="_KQTH_quy_hoach_13524"/>
      <sheetName val="Bao_cao_KQTH_quy_hoach_13524"/>
      <sheetName val="Co~g_hop_1,5x1,525"/>
      <sheetName val="Tong_hop_xuat_kho_nvl24"/>
      <sheetName val="Xuat_kho24"/>
      <sheetName val="Tong_hop_so_lieu_tai_nhap_kho24"/>
      <sheetName val="tai_nhap_kho24"/>
      <sheetName val="Nhap_kho24"/>
      <sheetName val="Tong_ket_nhap_kho24"/>
      <sheetName val="Tong_ket24"/>
      <sheetName val="cac_ma_can_huy24"/>
      <sheetName val="Hang_hong24"/>
      <sheetName val="Tham_khao24"/>
      <sheetName val="hang_khong_co_packing24"/>
      <sheetName val="GIA_NUOC25"/>
      <sheetName val="GIA_DIEN_THOAI25"/>
      <sheetName val="GIA_DIEN25"/>
      <sheetName val="chiet_tinh_XD25"/>
      <sheetName val="Triet_T25"/>
      <sheetName val="Phan_tich_gia25"/>
      <sheetName val="pHAN_CONG25"/>
      <sheetName val="GIA_XD25"/>
      <sheetName val="Coc_625"/>
      <sheetName val="Deo_nai25"/>
      <sheetName val="CKD_than25"/>
      <sheetName val="CTT_Thong_nhat25"/>
      <sheetName val="CTT_Nui_beo25"/>
      <sheetName val="CTT_cao_son25"/>
      <sheetName val="CTT_Khe_cham25"/>
      <sheetName val="XNxlva_sxthanKCII25"/>
      <sheetName val="Cam_Y_ut_KC25"/>
      <sheetName val="CTxay_lap_mo_CP25"/>
      <sheetName val="CTdo_luong_GDSP25"/>
      <sheetName val="Dong_bac25"/>
      <sheetName val="Cac_cang_UT_mua_than_Dong_bac25"/>
      <sheetName val="cua_hang_vtu25"/>
      <sheetName val="Khach_hang_le_25"/>
      <sheetName val="nhat_ky_525"/>
      <sheetName val="cac_cong_ty_van_tai25"/>
      <sheetName val="[IBASE2_XLSѝTNHNoi25"/>
      <sheetName val="Thang_424"/>
      <sheetName val="BC_TH_CK_(2)25"/>
      <sheetName val="BC_TH_CK25"/>
      <sheetName val="BC6tT19_food25"/>
      <sheetName val="BC6tT18_-_Food25"/>
      <sheetName val="BCCK_425"/>
      <sheetName val="BCFood-_T1625"/>
      <sheetName val="BCFood-_T1525"/>
      <sheetName val="BCFood-_T1425"/>
      <sheetName val="BCFood-_T1325"/>
      <sheetName val="TH_CK225"/>
      <sheetName val="BC6tT52_(3)25"/>
      <sheetName val="BC6tT52_(2)25"/>
      <sheetName val="TCK_1225"/>
      <sheetName val="Tong_CK25"/>
      <sheetName val="T03_-_0325"/>
      <sheetName val="THL_T0325"/>
      <sheetName val="TTBC_T0325"/>
      <sheetName val="Luong_noi_Bo_-_T325"/>
      <sheetName val="Tong_hop_-_T325"/>
      <sheetName val="Thuong_Quy_325"/>
      <sheetName val="Phu_cap_trach_nhiem25"/>
      <sheetName val="Co_quan_TCT23"/>
      <sheetName val="BOT_(PA_chon)23"/>
      <sheetName val="Yaly_&amp;_Ri_Ninh23"/>
      <sheetName val="Thuy_dien_Na_Loi23"/>
      <sheetName val="bang_so_sanh_tong_hop23"/>
      <sheetName val="bang_so_sanh_tong_hop_(ty_le)23"/>
      <sheetName val="thu_nhap_binh_quan_(2)23"/>
      <sheetName val="dang_huong23"/>
      <sheetName val="phuong_an_123"/>
      <sheetName val="phuong_an_1_(2)23"/>
      <sheetName val="phuong_an223"/>
      <sheetName val="tong_hop_BQ23"/>
      <sheetName val="tong_hop_BQ-123"/>
      <sheetName val="phuong_an_chon23"/>
      <sheetName val="bang_so_sanh_tong_hop_(_PA_ch22"/>
      <sheetName val="dang_ap_dung22"/>
      <sheetName val="bang_tong_hop_(dang_huong)22"/>
      <sheetName val="THT_nam_0422"/>
      <sheetName val="CV_di_trong__dong23"/>
      <sheetName val="ql_(2)22"/>
      <sheetName val="Heso_3-2004_(3)22"/>
      <sheetName val="Luong_(2)22"/>
      <sheetName val="heso_T322"/>
      <sheetName val="heso_T422"/>
      <sheetName val="heso_T522"/>
      <sheetName val="Heso_T622"/>
      <sheetName val="Heso_T722"/>
      <sheetName val="Heso_T822"/>
      <sheetName val="Heso_T922"/>
      <sheetName val="Heso_2-200422"/>
      <sheetName val="Heso_3-200422"/>
      <sheetName val="Heso_3-2004_(2)22"/>
      <sheetName val="tô_rôiDY22"/>
      <sheetName val="Nhap_lieu23"/>
      <sheetName val="Tien_dien22"/>
      <sheetName val="Thue_GTGT22"/>
      <sheetName val="bcth_05-0422"/>
      <sheetName val="baocao_05-0422"/>
      <sheetName val="nhan_su22"/>
      <sheetName val="luong_cty22"/>
      <sheetName val="TK__TK22"/>
      <sheetName val="THANG7_22"/>
      <sheetName val="THANG_1122"/>
      <sheetName val="THANG_1222"/>
      <sheetName val="Tuan_1_0110"/>
      <sheetName val="Tuan_3_01_10"/>
      <sheetName val="Tuan_5_06_10"/>
      <sheetName val="Tuan_6_06__10"/>
      <sheetName val="Tuan_7_06_10"/>
      <sheetName val="Tuan_7_06__(2)10"/>
      <sheetName val="Tuan10,06_10"/>
      <sheetName val="Tuan11,06__10"/>
      <sheetName val="Bao_cao_DD_31_3_0610"/>
      <sheetName val="Bao_cao_DD_30_4_0610"/>
      <sheetName val="Bao_cao_DD_31_5_06_10"/>
      <sheetName val="Bao_cao_Quy_I-0610"/>
      <sheetName val="Bao_cao_DD_30_6_0610"/>
      <sheetName val="Bao_cao_DD_31_7_0610"/>
      <sheetName val="Cong_ban_11yx1,210"/>
      <sheetName val="Luu_goc22"/>
      <sheetName val="km22+93_86-km22+121_8622"/>
      <sheetName val="km22+177_14-km22+205_6422"/>
      <sheetName val="Bang_20-2522"/>
      <sheetName val="km22+267_96-km22+283_9622"/>
      <sheetName val="km22+304_31-km22+344_3122"/>
      <sheetName val="km22+460_92-km22+614_5722"/>
      <sheetName val="km22+671_78-km22+713_3222"/>
      <sheetName val="Dinh_ha_nha22"/>
      <sheetName val="_tuanM22"/>
      <sheetName val="[IBASE2_XLS_Tong_hop_Matduong22"/>
      <sheetName val="THU_T1222"/>
      <sheetName val="CHI_T1222"/>
      <sheetName val="THU_T1122"/>
      <sheetName val="CHI_T1122"/>
      <sheetName val="THU_T1022"/>
      <sheetName val="CHI_T1022"/>
      <sheetName val="THU_T922"/>
      <sheetName val="CHI_T922"/>
      <sheetName val="THU_T822"/>
      <sheetName val="CHI_T822"/>
      <sheetName val="BC§_200122"/>
      <sheetName val="BBC§_200222"/>
      <sheetName val="TSC§_200122"/>
      <sheetName val="TSc®_200222"/>
      <sheetName val="BaTrieu-L_con22"/>
      <sheetName val="EDT_-_Ro22"/>
      <sheetName val="KHVô_XL22"/>
      <sheetName val="TD_khao_sat22"/>
      <sheetName val="chi_phi_cap_tien22"/>
      <sheetName val="[IBASE2_XLS}BHXH22"/>
      <sheetName val="chuong_phu22"/>
      <sheetName val="phuong_aL_122"/>
      <sheetName val="[IBASE2_XLS䁝BC6tT1722"/>
      <sheetName val="Khac_DP22"/>
      <sheetName val="Khoi_than_22"/>
      <sheetName val="De_Tai_Vhuc_Tap22"/>
      <sheetName val="02_122"/>
      <sheetName val="2_122"/>
      <sheetName val="2_322"/>
      <sheetName val="02_322"/>
      <sheetName val="B_0122"/>
      <sheetName val="B_0322"/>
      <sheetName val="D_1322"/>
      <sheetName val="det_VP22"/>
      <sheetName val="det_hn22"/>
      <sheetName val="chi_Hieu22"/>
      <sheetName val="c_thoa22"/>
      <sheetName val="A_thanh_-_DL22"/>
      <sheetName val="A_Tuyen22"/>
      <sheetName val="A_Tien_-laphu22"/>
      <sheetName val="A_Thang-_laphu22"/>
      <sheetName val="A_Dong22"/>
      <sheetName val="27-7_NB22"/>
      <sheetName val="xn_522"/>
      <sheetName val="PKD_X2022"/>
      <sheetName val="da_giay_SG22"/>
      <sheetName val="dagiay_XK22"/>
      <sheetName val="DK_Dong_xuan22"/>
      <sheetName val="chu_Ton22"/>
      <sheetName val="minh_tri22"/>
      <sheetName val="viet_huy22"/>
      <sheetName val="thanh_ha22"/>
      <sheetName val="O_Su22"/>
      <sheetName val="A_Ha-DL22"/>
      <sheetName val="Vinh_oanh22"/>
      <sheetName val="chi_Thuy22"/>
      <sheetName val="chu_Hong22"/>
      <sheetName val="thuy-_may22"/>
      <sheetName val="vu_yen22"/>
      <sheetName val="[IBASE2_XLS?TNHNoi22"/>
      <sheetName val="HD_CTrinh122"/>
      <sheetName val="HD_benA22"/>
      <sheetName val="Theodoi_HD22"/>
      <sheetName val="Theodoi_HD_(2)22"/>
      <sheetName val="_GT_CPhi_tung_dot22"/>
      <sheetName val="Cong_hop_2,0ࡸ2,022"/>
      <sheetName val="OPERATING_HEAD22"/>
      <sheetName val="31_12_0122"/>
      <sheetName val="Sat_tron22"/>
      <sheetName val="Bang_can_doi_22"/>
      <sheetName val="Tinh_hinh_cat_lang22"/>
      <sheetName val="Tinh_hinh_SX_phu22"/>
      <sheetName val="Tinh_hinh_do_xop22"/>
      <sheetName val="THU_T722"/>
      <sheetName val="CHI_T722"/>
      <sheetName val="THU_T622"/>
      <sheetName val="CHI_T622"/>
      <sheetName val="THU_T522"/>
      <sheetName val="CHI_T522"/>
      <sheetName val="THU_T422"/>
      <sheetName val="CHI_T422"/>
      <sheetName val="THU_T322"/>
      <sheetName val="CHI_T322"/>
      <sheetName val="THU_T222"/>
      <sheetName val="CHI_T222"/>
      <sheetName val="THU_T142"/>
      <sheetName val="CHI_T142"/>
      <sheetName val="_IBASE2_XLSѝTNHNoi23"/>
      <sheetName val="_IBASE2_XLS䁝BC6tT1722"/>
      <sheetName val="_IBASE2_XLS}BHXH22"/>
      <sheetName val="_IBASE2_XLS_Tong_hop_Matduong22"/>
      <sheetName val="BTHDT_TBA_22"/>
      <sheetName val="(9_30)_IP22"/>
      <sheetName val="CVden_ngoai_TCT_(1)26"/>
      <sheetName val="CV_den_ngoai_TCT_(2)26"/>
      <sheetName val="CV_den_ngoai_TCT_(3)26"/>
      <sheetName val="QDcua_TGD26"/>
      <sheetName val="QD_cua_HDQT26"/>
      <sheetName val="QD_cua_HDQT_(2)26"/>
      <sheetName val="CV_di_ngoai_tong26"/>
      <sheetName val="CV_di_ngoai_tong_(2)26"/>
      <sheetName val="To_trinh26"/>
      <sheetName val="Giao_nhiem_vu26"/>
      <sheetName val="QDcua_TGD_(2)26"/>
      <sheetName val="Thong_tu26"/>
      <sheetName val="CV_di_trong__tong26"/>
      <sheetName val="nghi_dinh-CP26"/>
      <sheetName val="CV_den_trong_tong26"/>
      <sheetName val="KHVt_26"/>
      <sheetName val="KHVt_XL26"/>
      <sheetName val="KHVt_XLT426"/>
      <sheetName val="T_K_H_T_T526"/>
      <sheetName val="T_K_T726"/>
      <sheetName val="TK_T626"/>
      <sheetName val="T_K_T526"/>
      <sheetName val="Bang_thong_ke_hang_ton26"/>
      <sheetName val="thong_ke_26"/>
      <sheetName val="T_KT0426"/>
      <sheetName val="lapdat_TB_26"/>
      <sheetName val="TNghiªm_TB_26"/>
      <sheetName val="VËt_liÖu26"/>
      <sheetName val="Lap_®at_®iÖn26"/>
      <sheetName val="TNghiÖm_VL26"/>
      <sheetName val="th_26"/>
      <sheetName val="tien_luong26"/>
      <sheetName val="142201-T1_26"/>
      <sheetName val="142201-T2-th_26"/>
      <sheetName val="142201-T3-th_26"/>
      <sheetName val="142201-T4-th__26"/>
      <sheetName val="Thep_be26"/>
      <sheetName val="Thep_than26"/>
      <sheetName val="Thep_xa_mu26"/>
      <sheetName val="Kluong_phu26"/>
      <sheetName val="Lan_can26"/>
      <sheetName val="Ho_lan26"/>
      <sheetName val="Coc_tieu26"/>
      <sheetName val="Bien_bao26"/>
      <sheetName val="Op_mai_27426"/>
      <sheetName val="Op_mai_27526"/>
      <sheetName val="Op_mai_27626"/>
      <sheetName val="Op_mai_27726"/>
      <sheetName val="Op_mai_27826"/>
      <sheetName val="Op_mai_27926"/>
      <sheetName val="Op_mai_28026"/>
      <sheetName val="Op_mai_28126"/>
      <sheetName val="Op_mai_28226"/>
      <sheetName val="Op_mai_28326"/>
      <sheetName val="Op_mai_28426"/>
      <sheetName val="Op_mai26"/>
      <sheetName val="Km274_-_Km27526"/>
      <sheetName val="Km275_-_Km27626"/>
      <sheetName val="Km276_-_Km27726"/>
      <sheetName val="Km277_-_Km278_26"/>
      <sheetName val="Km278_-_Km27926"/>
      <sheetName val="Km279_-_Km28026"/>
      <sheetName val="Km280_-_Km28126"/>
      <sheetName val="Km281_-_Km28226"/>
      <sheetName val="Km282_-_Km28326"/>
      <sheetName val="Km283_-_Km28426"/>
      <sheetName val="Km284_-_Km28526"/>
      <sheetName val="Tong_hop_Matduong26"/>
      <sheetName val="Cong_D7526"/>
      <sheetName val="Cong_D10026"/>
      <sheetName val="Cong_D15026"/>
      <sheetName val="Cong_2D15026"/>
      <sheetName val="Cong_ban_0,7x0,726"/>
      <sheetName val="Cong_ban_0,8x0,826"/>
      <sheetName val="Cong_ban_1x126"/>
      <sheetName val="Cong_ban_1x1,226"/>
      <sheetName val="Cong_ban_1,5x1,526"/>
      <sheetName val="Cong_ban_2x1,526"/>
      <sheetName val="Cong_ban_2x226"/>
      <sheetName val="Tong_hop26"/>
      <sheetName val="Tong_hop_(2)26"/>
      <sheetName val="Cong_cu26"/>
      <sheetName val="Cot_thep26"/>
      <sheetName val="Cong_tron_D7526"/>
      <sheetName val="Cong_tron_D10026"/>
      <sheetName val="Cong_tron_D15026"/>
      <sheetName val="Cong_tron_2D15026"/>
      <sheetName val="Cong_ban_1,0x1,026"/>
      <sheetName val="Cong_ban_1,0x1,226"/>
      <sheetName val="Cong_hop_1,5x1,526"/>
      <sheetName val="Cong_hop_2,0x1,526"/>
      <sheetName val="Cong_hop_2,0x2,026"/>
      <sheetName val="TK_11226"/>
      <sheetName val="TK_13126"/>
      <sheetName val="TK_14126"/>
      <sheetName val="TK_15326"/>
      <sheetName val="TK_21126"/>
      <sheetName val="TK_24226"/>
      <sheetName val="TK_33426"/>
      <sheetName val="TK_51126"/>
      <sheetName val="TK_51526"/>
      <sheetName val="TK_91126"/>
      <sheetName val="KQKD02-2_(2)26"/>
      <sheetName val="KQKD-2_(2)26"/>
      <sheetName val="KQKD_thu200426"/>
      <sheetName val="_t526"/>
      <sheetName val="t_426"/>
      <sheetName val="_t3_26"/>
      <sheetName val="_TH33126"/>
      <sheetName val="_Minh_ha26"/>
      <sheetName val="_Ha_Tay26"/>
      <sheetName val="_Vinhphuc26"/>
      <sheetName val="_Nbinh26"/>
      <sheetName val="_QVinh26"/>
      <sheetName val="_TW126"/>
      <sheetName val="DOANH_SO26"/>
      <sheetName val="BD-SINH_VIEN26"/>
      <sheetName val="VtuHaTheSauTBABenThuy1_(2)26"/>
      <sheetName val="Song_trai26"/>
      <sheetName val="Dinh+ha_nha26"/>
      <sheetName val="NG_k26"/>
      <sheetName val="T_so_thay_doi26"/>
      <sheetName val="b_THchitietDZCT26"/>
      <sheetName val="b_THchitietTBA26"/>
      <sheetName val="Khao_sat26"/>
      <sheetName val="TT_khao_sat26"/>
      <sheetName val="thkl_(2)26"/>
      <sheetName val="long_tec26"/>
      <sheetName val="phan_tich_DG26"/>
      <sheetName val="gia_vat_lieu26"/>
      <sheetName val="gia_xe_may26"/>
      <sheetName val="gia_nhan_cong26"/>
      <sheetName val="CDSL_(2)26"/>
      <sheetName val="F_ThanhTri26"/>
      <sheetName val="F_Gialam26"/>
      <sheetName val="TH_dam26"/>
      <sheetName val="SX_dam26"/>
      <sheetName val="LD_dam26"/>
      <sheetName val="Bang_gia_VL26"/>
      <sheetName val="Gia_NC26"/>
      <sheetName val="Gia_may26"/>
      <sheetName val="Trich_Ngang26"/>
      <sheetName val="Danh_sach_Rieng26"/>
      <sheetName val="Dia_Diem_Thuc_Tap26"/>
      <sheetName val="De_Tai_Thuc_Tap26"/>
      <sheetName val="Dancau-Q_Ninh26"/>
      <sheetName val="BaTrieu-L_son26"/>
      <sheetName val="K249_K9826"/>
      <sheetName val="K249_K98_(2)26"/>
      <sheetName val="K251_K9826"/>
      <sheetName val="K251_SBase26"/>
      <sheetName val="K251_AC26"/>
      <sheetName val="K252_K9826"/>
      <sheetName val="K252_SBase26"/>
      <sheetName val="K252_AC26"/>
      <sheetName val="K253_K9826"/>
      <sheetName val="K253_Subbase26"/>
      <sheetName val="K253_Base_26"/>
      <sheetName val="K253_SBase26"/>
      <sheetName val="K253_AC26"/>
      <sheetName val="K255_SBase26"/>
      <sheetName val="K259_K9826"/>
      <sheetName val="K259_Subbase26"/>
      <sheetName val="K259_Base_26"/>
      <sheetName val="K259_AC26"/>
      <sheetName val="K260_K9826"/>
      <sheetName val="K260_Subbase26"/>
      <sheetName val="K260_Base26"/>
      <sheetName val="K260_AC26"/>
      <sheetName val="K261_K9826"/>
      <sheetName val="K261_Base26"/>
      <sheetName val="K261_AC26"/>
      <sheetName val="HHVt_26"/>
      <sheetName val="Tay_ninh26"/>
      <sheetName val="A_Duc26"/>
      <sheetName val="giai_thich26"/>
      <sheetName val="DT_-_Ro26"/>
      <sheetName val="TH_-_Ro_26"/>
      <sheetName val="GDT_-_Ro26"/>
      <sheetName val="DT_-_TB26"/>
      <sheetName val="TH_-_TB26"/>
      <sheetName val="GDT_-_TB26"/>
      <sheetName val="DT_-_NT26"/>
      <sheetName val="TH_-_NT26"/>
      <sheetName val="GDT_-_NT26"/>
      <sheetName val="SCT_Cong_trinh26"/>
      <sheetName val="06-2003_(2)26"/>
      <sheetName val="CDPS_6tc26"/>
      <sheetName val="SCT_Nha_thau26"/>
      <sheetName val="socai2003_(6tc)dp26"/>
      <sheetName val="socai2003_(6tc)26"/>
      <sheetName val="CDPS_6tc_(2)26"/>
      <sheetName val="TH_du_toan_26"/>
      <sheetName val="Du_toan_26"/>
      <sheetName val="C_Tinh26"/>
      <sheetName val="CT_0325"/>
      <sheetName val="TH_0325"/>
      <sheetName val="Don_gia_CPM26"/>
      <sheetName val="Tong_Thieu_HD_cac_CT-200126"/>
      <sheetName val="VL_thieu_HD_-_200126"/>
      <sheetName val="Tong_thieu_HD_cac_CT_-_200226"/>
      <sheetName val="Lan_trai26"/>
      <sheetName val="Van_chuyen26"/>
      <sheetName val="HDong_VC26"/>
      <sheetName val="ThieuHD_nam_200126"/>
      <sheetName val="Bang_TH26"/>
      <sheetName val="Tong_Chinh26"/>
      <sheetName val="So_sanh26"/>
      <sheetName val="Xaylap_26"/>
      <sheetName val="Nhan_cong26"/>
      <sheetName val="_KQTH_quy_hoach_13525"/>
      <sheetName val="Bao_cao_KQTH_quy_hoach_13525"/>
      <sheetName val="Co~g_hop_1,5x1,526"/>
      <sheetName val="Tong_hop_xuat_kho_nvl25"/>
      <sheetName val="Xuat_kho25"/>
      <sheetName val="Tong_hop_so_lieu_tai_nhap_kho25"/>
      <sheetName val="tai_nhap_kho25"/>
      <sheetName val="Nhap_kho25"/>
      <sheetName val="Tong_ket_nhap_kho25"/>
      <sheetName val="Tong_ket25"/>
      <sheetName val="cac_ma_can_huy25"/>
      <sheetName val="Hang_hong25"/>
      <sheetName val="Tham_khao25"/>
      <sheetName val="hang_khong_co_packing25"/>
      <sheetName val="GIA_NUOC26"/>
      <sheetName val="GIA_DIEN_THOAI26"/>
      <sheetName val="GIA_DIEN26"/>
      <sheetName val="chiet_tinh_XD26"/>
      <sheetName val="Triet_T26"/>
      <sheetName val="Phan_tich_gia26"/>
      <sheetName val="pHAN_CONG26"/>
      <sheetName val="GIA_XD26"/>
      <sheetName val="Coc_626"/>
      <sheetName val="Deo_nai26"/>
      <sheetName val="CKD_than26"/>
      <sheetName val="CTT_Thong_nhat26"/>
      <sheetName val="CTT_Nui_beo26"/>
      <sheetName val="CTT_cao_son26"/>
      <sheetName val="CTT_Khe_cham26"/>
      <sheetName val="XNxlva_sxthanKCII26"/>
      <sheetName val="Cam_Y_ut_KC26"/>
      <sheetName val="CTxay_lap_mo_CP26"/>
      <sheetName val="CTdo_luong_GDSP26"/>
      <sheetName val="Dong_bac26"/>
      <sheetName val="Cac_cang_UT_mua_than_Dong_bac26"/>
      <sheetName val="cua_hang_vtu26"/>
      <sheetName val="Khach_hang_le_26"/>
      <sheetName val="nhat_ky_526"/>
      <sheetName val="cac_cong_ty_van_tai26"/>
      <sheetName val="[IBASE2_XLSѝTNHNoi26"/>
      <sheetName val="Thang_425"/>
      <sheetName val="BC_TH_CK_(2)26"/>
      <sheetName val="BC_TH_CK26"/>
      <sheetName val="BC6tT19_food26"/>
      <sheetName val="BC6tT18_-_Food26"/>
      <sheetName val="BCCK_426"/>
      <sheetName val="BCFood-_T1626"/>
      <sheetName val="BCFood-_T1526"/>
      <sheetName val="BCFood-_T1426"/>
      <sheetName val="BCFood-_T1326"/>
      <sheetName val="TH_CK226"/>
      <sheetName val="BC6tT52_(3)26"/>
      <sheetName val="BC6tT52_(2)26"/>
      <sheetName val="TCK_1226"/>
      <sheetName val="Tong_CK26"/>
      <sheetName val="T03_-_0326"/>
      <sheetName val="THL_T0326"/>
      <sheetName val="TTBC_T0326"/>
      <sheetName val="Luong_noi_Bo_-_T326"/>
      <sheetName val="Tong_hop_-_T326"/>
      <sheetName val="Thuong_Quy_326"/>
      <sheetName val="Phu_cap_trach_nhiem26"/>
      <sheetName val="Co_quan_TCT24"/>
      <sheetName val="BOT_(PA_chon)24"/>
      <sheetName val="Yaly_&amp;_Ri_Ninh24"/>
      <sheetName val="Thuy_dien_Na_Loi24"/>
      <sheetName val="bang_so_sanh_tong_hop24"/>
      <sheetName val="bang_so_sanh_tong_hop_(ty_le)24"/>
      <sheetName val="thu_nhap_binh_quan_(2)24"/>
      <sheetName val="dang_huong24"/>
      <sheetName val="phuong_an_124"/>
      <sheetName val="phuong_an_1_(2)24"/>
      <sheetName val="phuong_an224"/>
      <sheetName val="tong_hop_BQ24"/>
      <sheetName val="tong_hop_BQ-124"/>
      <sheetName val="phuong_an_chon24"/>
      <sheetName val="bang_so_sanh_tong_hop_(_PA_ch23"/>
      <sheetName val="dang_ap_dung23"/>
      <sheetName val="bang_tong_hop_(dang_huong)23"/>
      <sheetName val="THT_nam_0423"/>
      <sheetName val="CV_di_trong__dong24"/>
      <sheetName val="ql_(2)23"/>
      <sheetName val="Heso_3-2004_(3)23"/>
      <sheetName val="Luong_(2)23"/>
      <sheetName val="heso_T323"/>
      <sheetName val="heso_T423"/>
      <sheetName val="heso_T523"/>
      <sheetName val="Heso_T623"/>
      <sheetName val="Heso_T723"/>
      <sheetName val="Heso_T823"/>
      <sheetName val="Heso_T923"/>
      <sheetName val="Heso_2-200423"/>
      <sheetName val="Heso_3-200423"/>
      <sheetName val="Heso_3-2004_(2)23"/>
      <sheetName val="tô_rôiDY23"/>
      <sheetName val="Nhap_lieu24"/>
      <sheetName val="Tien_dien23"/>
      <sheetName val="Thue_GTGT23"/>
      <sheetName val="bcth_05-0423"/>
      <sheetName val="baocao_05-0423"/>
      <sheetName val="nhan_su23"/>
      <sheetName val="luong_cty23"/>
      <sheetName val="TK__TK23"/>
      <sheetName val="THANG7_23"/>
      <sheetName val="THANG_1123"/>
      <sheetName val="THANG_1223"/>
      <sheetName val="Tuan_1_0111"/>
      <sheetName val="Tuan_3_01_11"/>
      <sheetName val="Tuan_5_06_11"/>
      <sheetName val="Tuan_6_06__11"/>
      <sheetName val="Tuan_7_06_11"/>
      <sheetName val="Tuan_7_06__(2)11"/>
      <sheetName val="Tuan10,06_11"/>
      <sheetName val="Tuan11,06__11"/>
      <sheetName val="Bao_cao_DD_31_3_0611"/>
      <sheetName val="Bao_cao_DD_30_4_0611"/>
      <sheetName val="Bao_cao_DD_31_5_06_11"/>
      <sheetName val="Bao_cao_Quy_I-0611"/>
      <sheetName val="Bao_cao_DD_30_6_0611"/>
      <sheetName val="Bao_cao_DD_31_7_0611"/>
      <sheetName val="Cong_ban_11yx1,211"/>
      <sheetName val="Luu_goc23"/>
      <sheetName val="km22+93_86-km22+121_8623"/>
      <sheetName val="km22+177_14-km22+205_6423"/>
      <sheetName val="Bang_20-2523"/>
      <sheetName val="km22+267_96-km22+283_9623"/>
      <sheetName val="km22+304_31-km22+344_3123"/>
      <sheetName val="km22+460_92-km22+614_5723"/>
      <sheetName val="km22+671_78-km22+713_3223"/>
      <sheetName val="Dinh_ha_nha23"/>
      <sheetName val="_tuanM23"/>
      <sheetName val="[IBASE2_XLS_Tong_hop_Matduong23"/>
      <sheetName val="THU_T1223"/>
      <sheetName val="CHI_T1223"/>
      <sheetName val="THU_T1123"/>
      <sheetName val="CHI_T1123"/>
      <sheetName val="THU_T1023"/>
      <sheetName val="CHI_T1023"/>
      <sheetName val="THU_T923"/>
      <sheetName val="CHI_T923"/>
      <sheetName val="THU_T823"/>
      <sheetName val="CHI_T823"/>
      <sheetName val="BC§_200123"/>
      <sheetName val="BBC§_200223"/>
      <sheetName val="TSC§_200123"/>
      <sheetName val="TSc®_200223"/>
      <sheetName val="BaTrieu-L_con23"/>
      <sheetName val="EDT_-_Ro23"/>
      <sheetName val="KHVô_XL23"/>
      <sheetName val="TD_khao_sat23"/>
      <sheetName val="chi_phi_cap_tien23"/>
      <sheetName val="[IBASE2_XLS}BHXH23"/>
      <sheetName val="chuong_phu23"/>
      <sheetName val="phuong_aL_123"/>
      <sheetName val="[IBASE2_XLS䁝BC6tT1723"/>
      <sheetName val="Khac_DP23"/>
      <sheetName val="Khoi_than_23"/>
      <sheetName val="De_Tai_Vhuc_Tap23"/>
      <sheetName val="02_123"/>
      <sheetName val="2_123"/>
      <sheetName val="2_323"/>
      <sheetName val="02_323"/>
      <sheetName val="B_0123"/>
      <sheetName val="B_0323"/>
      <sheetName val="D_1323"/>
      <sheetName val="det_VP23"/>
      <sheetName val="det_hn23"/>
      <sheetName val="chi_Hieu23"/>
      <sheetName val="c_thoa23"/>
      <sheetName val="A_thanh_-_DL23"/>
      <sheetName val="A_Tuyen23"/>
      <sheetName val="A_Tien_-laphu23"/>
      <sheetName val="A_Thang-_laphu23"/>
      <sheetName val="A_Dong23"/>
      <sheetName val="27-7_NB23"/>
      <sheetName val="xn_523"/>
      <sheetName val="PKD_X2023"/>
      <sheetName val="da_giay_SG23"/>
      <sheetName val="dagiay_XK23"/>
      <sheetName val="DK_Dong_xuan23"/>
      <sheetName val="chu_Ton23"/>
      <sheetName val="minh_tri23"/>
      <sheetName val="viet_huy23"/>
      <sheetName val="thanh_ha23"/>
      <sheetName val="O_Su23"/>
      <sheetName val="A_Ha-DL23"/>
      <sheetName val="Vinh_oanh23"/>
      <sheetName val="chi_Thuy23"/>
      <sheetName val="chu_Hong23"/>
      <sheetName val="thuy-_may23"/>
      <sheetName val="vu_yen23"/>
      <sheetName val="[IBASE2_XLS?TNHNoi23"/>
      <sheetName val="HD_CTrinh123"/>
      <sheetName val="HD_benA23"/>
      <sheetName val="Theodoi_HD23"/>
      <sheetName val="Theodoi_HD_(2)23"/>
      <sheetName val="_GT_CPhi_tung_dot23"/>
      <sheetName val="Cong_hop_2,0ࡸ2,023"/>
      <sheetName val="OPERATING_HEAD23"/>
      <sheetName val="31_12_0123"/>
      <sheetName val="Sat_tron23"/>
      <sheetName val="Bang_can_doi_23"/>
      <sheetName val="Tinh_hinh_cat_lang23"/>
      <sheetName val="Tinh_hinh_SX_phu23"/>
      <sheetName val="Tinh_hinh_do_xop23"/>
      <sheetName val="THU_T723"/>
      <sheetName val="CHI_T723"/>
      <sheetName val="THU_T623"/>
      <sheetName val="CHI_T623"/>
      <sheetName val="THU_T523"/>
      <sheetName val="CHI_T523"/>
      <sheetName val="THU_T423"/>
      <sheetName val="CHI_T423"/>
      <sheetName val="THU_T323"/>
      <sheetName val="CHI_T323"/>
      <sheetName val="THU_T223"/>
      <sheetName val="CHI_T223"/>
      <sheetName val="THU_T143"/>
      <sheetName val="CHI_T143"/>
      <sheetName val="_IBASE2_XLSѝTNHNoi24"/>
      <sheetName val="_IBASE2_XLS䁝BC6tT1723"/>
      <sheetName val="_IBASE2_XLS}BHXH23"/>
      <sheetName val="_IBASE2_XLS_Tong_hop_Matduong23"/>
      <sheetName val="BTHDT_TBA_23"/>
      <sheetName val="(9_30)_IP23"/>
      <sheetName val="CVden_ngoai_TCT_(1)27"/>
      <sheetName val="CV_den_ngoai_TCT_(2)27"/>
      <sheetName val="CV_den_ngoai_TCT_(3)27"/>
      <sheetName val="QDcua_TGD27"/>
      <sheetName val="QD_cua_HDQT27"/>
      <sheetName val="QD_cua_HDQT_(2)27"/>
      <sheetName val="CV_di_ngoai_tong27"/>
      <sheetName val="CV_di_ngoai_tong_(2)27"/>
      <sheetName val="To_trinh27"/>
      <sheetName val="Giao_nhiem_vu27"/>
      <sheetName val="QDcua_TGD_(2)27"/>
      <sheetName val="Thong_tu27"/>
      <sheetName val="CV_di_trong__tong27"/>
      <sheetName val="nghi_dinh-CP27"/>
      <sheetName val="CV_den_trong_tong27"/>
      <sheetName val="KHVt_27"/>
      <sheetName val="KHVt_XL27"/>
      <sheetName val="KHVt_XLT427"/>
      <sheetName val="T_K_H_T_T527"/>
      <sheetName val="T_K_T727"/>
      <sheetName val="TK_T627"/>
      <sheetName val="T_K_T527"/>
      <sheetName val="Bang_thong_ke_hang_ton27"/>
      <sheetName val="thong_ke_27"/>
      <sheetName val="T_KT0427"/>
      <sheetName val="lapdat_TB_27"/>
      <sheetName val="TNghiªm_TB_27"/>
      <sheetName val="VËt_liÖu27"/>
      <sheetName val="Lap_®at_®iÖn27"/>
      <sheetName val="TNghiÖm_VL27"/>
      <sheetName val="th_27"/>
      <sheetName val="tien_luong27"/>
      <sheetName val="142201-T1_27"/>
      <sheetName val="142201-T2-th_27"/>
      <sheetName val="142201-T3-th_27"/>
      <sheetName val="142201-T4-th__27"/>
      <sheetName val="Thep_be27"/>
      <sheetName val="Thep_than27"/>
      <sheetName val="Thep_xa_mu27"/>
      <sheetName val="Kluong_phu27"/>
      <sheetName val="Lan_can27"/>
      <sheetName val="Ho_lan27"/>
      <sheetName val="Coc_tieu27"/>
      <sheetName val="Bien_bao27"/>
      <sheetName val="Op_mai_27427"/>
      <sheetName val="Op_mai_27527"/>
      <sheetName val="Op_mai_27627"/>
      <sheetName val="Op_mai_27727"/>
      <sheetName val="Op_mai_27827"/>
      <sheetName val="Op_mai_27927"/>
      <sheetName val="Op_mai_28027"/>
      <sheetName val="Op_mai_28127"/>
      <sheetName val="Op_mai_28227"/>
      <sheetName val="Op_mai_28327"/>
      <sheetName val="Op_mai_28427"/>
      <sheetName val="Op_mai27"/>
      <sheetName val="Km274_-_Km27527"/>
      <sheetName val="Km275_-_Km27627"/>
      <sheetName val="Km276_-_Km27727"/>
      <sheetName val="Km277_-_Km278_27"/>
      <sheetName val="Km278_-_Km27927"/>
      <sheetName val="Km279_-_Km28027"/>
      <sheetName val="Km280_-_Km28127"/>
      <sheetName val="Km281_-_Km28227"/>
      <sheetName val="Km282_-_Km28327"/>
      <sheetName val="Km283_-_Km28427"/>
      <sheetName val="Km284_-_Km28527"/>
      <sheetName val="Tong_hop_Matduong27"/>
      <sheetName val="Cong_D7527"/>
      <sheetName val="Cong_D10027"/>
      <sheetName val="Cong_D15027"/>
      <sheetName val="Cong_2D15027"/>
      <sheetName val="Cong_ban_0,7x0,727"/>
      <sheetName val="Cong_ban_0,8x0,827"/>
      <sheetName val="Cong_ban_1x127"/>
      <sheetName val="Cong_ban_1x1,227"/>
      <sheetName val="Cong_ban_1,5x1,527"/>
      <sheetName val="Cong_ban_2x1,527"/>
      <sheetName val="Cong_ban_2x227"/>
      <sheetName val="Tong_hop27"/>
      <sheetName val="Tong_hop_(2)27"/>
      <sheetName val="Cong_cu27"/>
      <sheetName val="Cot_thep27"/>
      <sheetName val="Cong_tron_D7527"/>
      <sheetName val="Cong_tron_D10027"/>
      <sheetName val="Cong_tron_D15027"/>
      <sheetName val="Cong_tron_2D15027"/>
      <sheetName val="Cong_ban_1,0x1,027"/>
      <sheetName val="Cong_ban_1,0x1,227"/>
      <sheetName val="Cong_hop_1,5x1,527"/>
      <sheetName val="Cong_hop_2,0x1,527"/>
      <sheetName val="Cong_hop_2,0x2,027"/>
      <sheetName val="TK_11227"/>
      <sheetName val="TK_13127"/>
      <sheetName val="TK_14127"/>
      <sheetName val="TK_15327"/>
      <sheetName val="TK_21127"/>
      <sheetName val="TK_24227"/>
      <sheetName val="TK_33427"/>
      <sheetName val="TK_51127"/>
      <sheetName val="TK_51527"/>
      <sheetName val="TK_91127"/>
      <sheetName val="KQKD02-2_(2)27"/>
      <sheetName val="KQKD-2_(2)27"/>
      <sheetName val="KQKD_thu200427"/>
      <sheetName val="_t527"/>
      <sheetName val="t_427"/>
      <sheetName val="_t3_27"/>
      <sheetName val="_TH33127"/>
      <sheetName val="_Minh_ha27"/>
      <sheetName val="_Ha_Tay27"/>
      <sheetName val="_Vinhphuc27"/>
      <sheetName val="_Nbinh27"/>
      <sheetName val="_QVinh27"/>
      <sheetName val="_TW127"/>
      <sheetName val="DOANH_SO27"/>
      <sheetName val="BD-SINH_VIEN27"/>
      <sheetName val="VtuHaTheSauTBABenThuy1_(2)27"/>
      <sheetName val="Song_trai27"/>
      <sheetName val="Dinh+ha_nha27"/>
      <sheetName val="NG_k27"/>
      <sheetName val="T_so_thay_doi27"/>
      <sheetName val="b_THchitietDZCT27"/>
      <sheetName val="b_THchitietTBA27"/>
      <sheetName val="Khao_sat27"/>
      <sheetName val="TT_khao_sat27"/>
      <sheetName val="thkl_(2)27"/>
      <sheetName val="long_tec27"/>
      <sheetName val="phan_tich_DG27"/>
      <sheetName val="gia_vat_lieu27"/>
      <sheetName val="gia_xe_may27"/>
      <sheetName val="gia_nhan_cong27"/>
      <sheetName val="CDSL_(2)27"/>
      <sheetName val="F_ThanhTri27"/>
      <sheetName val="F_Gialam27"/>
      <sheetName val="TH_dam27"/>
      <sheetName val="SX_dam27"/>
      <sheetName val="LD_dam27"/>
      <sheetName val="Bang_gia_VL27"/>
      <sheetName val="Gia_NC27"/>
      <sheetName val="Gia_may27"/>
      <sheetName val="Trich_Ngang27"/>
      <sheetName val="Danh_sach_Rieng27"/>
      <sheetName val="Dia_Diem_Thuc_Tap27"/>
      <sheetName val="De_Tai_Thuc_Tap27"/>
      <sheetName val="Dancau-Q_Ninh27"/>
      <sheetName val="BaTrieu-L_son27"/>
      <sheetName val="K249_K9827"/>
      <sheetName val="K249_K98_(2)27"/>
      <sheetName val="K251_K9827"/>
      <sheetName val="K251_SBase27"/>
      <sheetName val="K251_AC27"/>
      <sheetName val="K252_K9827"/>
      <sheetName val="K252_SBase27"/>
      <sheetName val="K252_AC27"/>
      <sheetName val="K253_K9827"/>
      <sheetName val="K253_Subbase27"/>
      <sheetName val="K253_Base_27"/>
      <sheetName val="K253_SBase27"/>
      <sheetName val="K253_AC27"/>
      <sheetName val="K255_SBase27"/>
      <sheetName val="K259_K9827"/>
      <sheetName val="K259_Subbase27"/>
      <sheetName val="K259_Base_27"/>
      <sheetName val="K259_AC27"/>
      <sheetName val="K260_K9827"/>
      <sheetName val="K260_Subbase27"/>
      <sheetName val="K260_Base27"/>
      <sheetName val="K260_AC27"/>
      <sheetName val="K261_K9827"/>
      <sheetName val="K261_Base27"/>
      <sheetName val="K261_AC27"/>
      <sheetName val="HHVt_27"/>
      <sheetName val="Tay_ninh27"/>
      <sheetName val="A_Duc27"/>
      <sheetName val="giai_thich27"/>
      <sheetName val="DT_-_Ro27"/>
      <sheetName val="TH_-_Ro_27"/>
      <sheetName val="GDT_-_Ro27"/>
      <sheetName val="DT_-_TB27"/>
      <sheetName val="TH_-_TB27"/>
      <sheetName val="GDT_-_TB27"/>
      <sheetName val="DT_-_NT27"/>
      <sheetName val="TH_-_NT27"/>
      <sheetName val="GDT_-_NT27"/>
      <sheetName val="SCT_Cong_trinh27"/>
      <sheetName val="06-2003_(2)27"/>
      <sheetName val="CDPS_6tc27"/>
      <sheetName val="SCT_Nha_thau27"/>
      <sheetName val="socai2003_(6tc)dp27"/>
      <sheetName val="socai2003_(6tc)27"/>
      <sheetName val="CDPS_6tc_(2)27"/>
      <sheetName val="TH_du_toan_27"/>
      <sheetName val="Du_toan_27"/>
      <sheetName val="C_Tinh27"/>
      <sheetName val="CT_0326"/>
      <sheetName val="TH_0326"/>
      <sheetName val="Don_gia_CPM27"/>
      <sheetName val="Tong_Thieu_HD_cac_CT-200127"/>
      <sheetName val="VL_thieu_HD_-_200127"/>
      <sheetName val="Tong_thieu_HD_cac_CT_-_200227"/>
      <sheetName val="Lan_trai27"/>
      <sheetName val="Van_chuyen27"/>
      <sheetName val="HDong_VC27"/>
      <sheetName val="ThieuHD_nam_200127"/>
      <sheetName val="Bang_TH27"/>
      <sheetName val="Tong_Chinh27"/>
      <sheetName val="So_sanh27"/>
      <sheetName val="Xaylap_27"/>
      <sheetName val="Nhan_cong27"/>
      <sheetName val="_KQTH_quy_hoach_13526"/>
      <sheetName val="Bao_cao_KQTH_quy_hoach_13526"/>
      <sheetName val="Co~g_hop_1,5x1,527"/>
      <sheetName val="Tong_hop_xuat_kho_nvl26"/>
      <sheetName val="Xuat_kho26"/>
      <sheetName val="Tong_hop_so_lieu_tai_nhap_kho26"/>
      <sheetName val="tai_nhap_kho26"/>
      <sheetName val="Nhap_kho26"/>
      <sheetName val="Tong_ket_nhap_kho26"/>
      <sheetName val="Tong_ket26"/>
      <sheetName val="cac_ma_can_huy26"/>
      <sheetName val="Hang_hong26"/>
      <sheetName val="Tham_khao26"/>
      <sheetName val="hang_khong_co_packing26"/>
      <sheetName val="GIA_NUOC27"/>
      <sheetName val="GIA_DIEN_THOAI27"/>
      <sheetName val="GIA_DIEN27"/>
      <sheetName val="chiet_tinh_XD27"/>
      <sheetName val="Triet_T27"/>
      <sheetName val="Phan_tich_gia27"/>
      <sheetName val="pHAN_CONG27"/>
      <sheetName val="GIA_XD27"/>
      <sheetName val="Coc_627"/>
      <sheetName val="Deo_nai27"/>
      <sheetName val="CKD_than27"/>
      <sheetName val="CTT_Thong_nhat27"/>
      <sheetName val="CTT_Nui_beo27"/>
      <sheetName val="CTT_cao_son27"/>
      <sheetName val="CTT_Khe_cham27"/>
      <sheetName val="XNxlva_sxthanKCII27"/>
      <sheetName val="Cam_Y_ut_KC27"/>
      <sheetName val="CTxay_lap_mo_CP27"/>
      <sheetName val="CTdo_luong_GDSP27"/>
      <sheetName val="Dong_bac27"/>
      <sheetName val="Cac_cang_UT_mua_than_Dong_bac27"/>
      <sheetName val="cua_hang_vtu27"/>
      <sheetName val="Khach_hang_le_27"/>
      <sheetName val="nhat_ky_527"/>
      <sheetName val="cac_cong_ty_van_tai27"/>
      <sheetName val="[IBASE2_XLSѝTNHNoi27"/>
      <sheetName val="Thang_426"/>
      <sheetName val="BC_TH_CK_(2)27"/>
      <sheetName val="BC_TH_CK27"/>
      <sheetName val="BC6tT19_food27"/>
      <sheetName val="BC6tT18_-_Food27"/>
      <sheetName val="BCCK_427"/>
      <sheetName val="BCFood-_T1627"/>
      <sheetName val="BCFood-_T1527"/>
      <sheetName val="BCFood-_T1427"/>
      <sheetName val="BCFood-_T1327"/>
      <sheetName val="TH_CK227"/>
      <sheetName val="BC6tT52_(3)27"/>
      <sheetName val="BC6tT52_(2)27"/>
      <sheetName val="TCK_1227"/>
      <sheetName val="Tong_CK27"/>
      <sheetName val="T03_-_0327"/>
      <sheetName val="THL_T0327"/>
      <sheetName val="TTBC_T0327"/>
      <sheetName val="Luong_noi_Bo_-_T327"/>
      <sheetName val="Tong_hop_-_T327"/>
      <sheetName val="Thuong_Quy_327"/>
      <sheetName val="Phu_cap_trach_nhiem27"/>
      <sheetName val="Co_quan_TCT25"/>
      <sheetName val="BOT_(PA_chon)25"/>
      <sheetName val="Yaly_&amp;_Ri_Ninh25"/>
      <sheetName val="Thuy_dien_Na_Loi25"/>
      <sheetName val="bang_so_sanh_tong_hop25"/>
      <sheetName val="bang_so_sanh_tong_hop_(ty_le)25"/>
      <sheetName val="thu_nhap_binh_quan_(2)25"/>
      <sheetName val="dang_huong25"/>
      <sheetName val="phuong_an_125"/>
      <sheetName val="phuong_an_1_(2)25"/>
      <sheetName val="phuong_an225"/>
      <sheetName val="tong_hop_BQ25"/>
      <sheetName val="tong_hop_BQ-125"/>
      <sheetName val="phuong_an_chon25"/>
      <sheetName val="bang_so_sanh_tong_hop_(_PA_ch24"/>
      <sheetName val="dang_ap_dung24"/>
      <sheetName val="bang_tong_hop_(dang_huong)24"/>
      <sheetName val="THT_nam_0424"/>
      <sheetName val="CV_di_trong__dong25"/>
      <sheetName val="ql_(2)24"/>
      <sheetName val="Heso_3-2004_(3)24"/>
      <sheetName val="Luong_(2)24"/>
      <sheetName val="heso_T324"/>
      <sheetName val="heso_T424"/>
      <sheetName val="heso_T524"/>
      <sheetName val="Heso_T624"/>
      <sheetName val="Heso_T724"/>
      <sheetName val="Heso_T824"/>
      <sheetName val="Heso_T924"/>
      <sheetName val="Heso_2-200424"/>
      <sheetName val="Heso_3-200424"/>
      <sheetName val="Heso_3-2004_(2)24"/>
      <sheetName val="tô_rôiDY24"/>
      <sheetName val="Nhap_lieu25"/>
      <sheetName val="Tien_dien24"/>
      <sheetName val="Thue_GTGT24"/>
      <sheetName val="bcth_05-0424"/>
      <sheetName val="baocao_05-0424"/>
      <sheetName val="nhan_su24"/>
      <sheetName val="luong_cty24"/>
      <sheetName val="TK__TK24"/>
      <sheetName val="THANG7_24"/>
      <sheetName val="THANG_1124"/>
      <sheetName val="THANG_1224"/>
      <sheetName val="Tuan_1_0112"/>
      <sheetName val="Tuan_3_01_12"/>
      <sheetName val="Tuan_5_06_12"/>
      <sheetName val="Tuan_6_06__12"/>
      <sheetName val="Tuan_7_06_12"/>
      <sheetName val="Tuan_7_06__(2)12"/>
      <sheetName val="Tuan10,06_12"/>
      <sheetName val="Tuan11,06__12"/>
      <sheetName val="Bao_cao_DD_31_3_0612"/>
      <sheetName val="Bao_cao_DD_30_4_0612"/>
      <sheetName val="Bao_cao_DD_31_5_06_12"/>
      <sheetName val="Bao_cao_Quy_I-0612"/>
      <sheetName val="Bao_cao_DD_30_6_0612"/>
      <sheetName val="Bao_cao_DD_31_7_0612"/>
      <sheetName val="Cong_ban_11yx1,212"/>
      <sheetName val="Luu_goc24"/>
      <sheetName val="km22+93_86-km22+121_8624"/>
      <sheetName val="km22+177_14-km22+205_6424"/>
      <sheetName val="Bang_20-2524"/>
      <sheetName val="km22+267_96-km22+283_9624"/>
      <sheetName val="km22+304_31-km22+344_3124"/>
      <sheetName val="km22+460_92-km22+614_5724"/>
      <sheetName val="km22+671_78-km22+713_3224"/>
      <sheetName val="Dinh_ha_nha24"/>
      <sheetName val="_tuanM24"/>
      <sheetName val="[IBASE2_XLS_Tong_hop_Matduong24"/>
      <sheetName val="THU_T1224"/>
      <sheetName val="CHI_T1224"/>
      <sheetName val="THU_T1124"/>
      <sheetName val="CHI_T1124"/>
      <sheetName val="THU_T1024"/>
      <sheetName val="CHI_T1024"/>
      <sheetName val="THU_T924"/>
      <sheetName val="CHI_T924"/>
      <sheetName val="THU_T824"/>
      <sheetName val="CHI_T824"/>
      <sheetName val="BC§_200124"/>
      <sheetName val="BBC§_200224"/>
      <sheetName val="TSC§_200124"/>
      <sheetName val="TSc®_200224"/>
      <sheetName val="BaTrieu-L_con24"/>
      <sheetName val="EDT_-_Ro24"/>
      <sheetName val="KHVô_XL24"/>
      <sheetName val="TD_khao_sat24"/>
      <sheetName val="chi_phi_cap_tien24"/>
      <sheetName val="[IBASE2_XLS}BHXH24"/>
      <sheetName val="chuong_phu24"/>
      <sheetName val="phuong_aL_124"/>
      <sheetName val="[IBASE2_XLS䁝BC6tT1724"/>
      <sheetName val="Khac_DP24"/>
      <sheetName val="Khoi_than_24"/>
      <sheetName val="De_Tai_Vhuc_Tap24"/>
      <sheetName val="02_124"/>
      <sheetName val="2_124"/>
      <sheetName val="2_324"/>
      <sheetName val="02_324"/>
      <sheetName val="B_0124"/>
      <sheetName val="B_0324"/>
      <sheetName val="D_1324"/>
      <sheetName val="det_VP24"/>
      <sheetName val="det_hn24"/>
      <sheetName val="chi_Hieu24"/>
      <sheetName val="c_thoa24"/>
      <sheetName val="A_thanh_-_DL24"/>
      <sheetName val="A_Tuyen24"/>
      <sheetName val="A_Tien_-laphu24"/>
      <sheetName val="A_Thang-_laphu24"/>
      <sheetName val="A_Dong24"/>
      <sheetName val="27-7_NB24"/>
      <sheetName val="xn_524"/>
      <sheetName val="PKD_X2024"/>
      <sheetName val="da_giay_SG24"/>
      <sheetName val="dagiay_XK24"/>
      <sheetName val="DK_Dong_xuan24"/>
      <sheetName val="chu_Ton24"/>
      <sheetName val="minh_tri24"/>
      <sheetName val="viet_huy24"/>
      <sheetName val="thanh_ha24"/>
      <sheetName val="O_Su24"/>
      <sheetName val="A_Ha-DL24"/>
      <sheetName val="Vinh_oanh24"/>
      <sheetName val="chi_Thuy24"/>
      <sheetName val="chu_Hong24"/>
      <sheetName val="thuy-_may24"/>
      <sheetName val="vu_yen24"/>
      <sheetName val="[IBASE2_XLS?TNHNoi24"/>
      <sheetName val="HD_CTrinh124"/>
      <sheetName val="HD_benA24"/>
      <sheetName val="Theodoi_HD24"/>
      <sheetName val="Theodoi_HD_(2)24"/>
      <sheetName val="_GT_CPhi_tung_dot24"/>
      <sheetName val="Cong_hop_2,0ࡸ2,024"/>
      <sheetName val="OPERATING_HEAD24"/>
      <sheetName val="31_12_0124"/>
      <sheetName val="Sat_tron24"/>
      <sheetName val="Bang_can_doi_24"/>
      <sheetName val="Tinh_hinh_cat_lang24"/>
      <sheetName val="Tinh_hinh_SX_phu24"/>
      <sheetName val="Tinh_hinh_do_xop24"/>
      <sheetName val="THU_T724"/>
      <sheetName val="CHI_T724"/>
      <sheetName val="THU_T624"/>
      <sheetName val="CHI_T624"/>
      <sheetName val="THU_T524"/>
      <sheetName val="CHI_T524"/>
      <sheetName val="THU_T424"/>
      <sheetName val="CHI_T424"/>
      <sheetName val="THU_T324"/>
      <sheetName val="CHI_T324"/>
      <sheetName val="THU_T224"/>
      <sheetName val="CHI_T224"/>
      <sheetName val="THU_T144"/>
      <sheetName val="CHI_T144"/>
      <sheetName val="_IBASE2_XLSѝTNHNoi25"/>
      <sheetName val="_IBASE2_XLS䁝BC6tT1724"/>
      <sheetName val="_IBASE2_XLS}BHXH24"/>
      <sheetName val="_IBASE2_XLS_Tong_hop_Matduong24"/>
      <sheetName val="BTHDT_TBA_24"/>
      <sheetName val="(9_30)_IP24"/>
      <sheetName val="CVden_ngoai_TCT_(1)28"/>
      <sheetName val="CV_den_ngoai_TCT_(2)28"/>
      <sheetName val="CV_den_ngoai_TCT_(3)28"/>
      <sheetName val="QDcua_TGD28"/>
      <sheetName val="QD_cua_HDQT28"/>
      <sheetName val="QD_cua_HDQT_(2)28"/>
      <sheetName val="CV_di_ngoai_tong28"/>
      <sheetName val="CV_di_ngoai_tong_(2)28"/>
      <sheetName val="To_trinh28"/>
      <sheetName val="Giao_nhiem_vu28"/>
      <sheetName val="QDcua_TGD_(2)28"/>
      <sheetName val="Thong_tu28"/>
      <sheetName val="CV_di_trong__tong28"/>
      <sheetName val="nghi_dinh-CP28"/>
      <sheetName val="CV_den_trong_tong28"/>
      <sheetName val="KHVt_28"/>
      <sheetName val="KHVt_XL28"/>
      <sheetName val="KHVt_XLT428"/>
      <sheetName val="T_K_H_T_T528"/>
      <sheetName val="T_K_T728"/>
      <sheetName val="TK_T628"/>
      <sheetName val="T_K_T528"/>
      <sheetName val="Bang_thong_ke_hang_ton28"/>
      <sheetName val="thong_ke_28"/>
      <sheetName val="T_KT0428"/>
      <sheetName val="lapdat_TB_28"/>
      <sheetName val="TNghiªm_TB_28"/>
      <sheetName val="VËt_liÖu28"/>
      <sheetName val="Lap_®at_®iÖn28"/>
      <sheetName val="TNghiÖm_VL28"/>
      <sheetName val="th_28"/>
      <sheetName val="tien_luong28"/>
      <sheetName val="142201-T1_28"/>
      <sheetName val="142201-T2-th_28"/>
      <sheetName val="142201-T3-th_28"/>
      <sheetName val="142201-T4-th__28"/>
      <sheetName val="Thep_be28"/>
      <sheetName val="Thep_than28"/>
      <sheetName val="Thep_xa_mu28"/>
      <sheetName val="Kluong_phu28"/>
      <sheetName val="Lan_can28"/>
      <sheetName val="Ho_lan28"/>
      <sheetName val="Coc_tieu28"/>
      <sheetName val="Bien_bao28"/>
      <sheetName val="Op_mai_27428"/>
      <sheetName val="Op_mai_27528"/>
      <sheetName val="Op_mai_27628"/>
      <sheetName val="Op_mai_27728"/>
      <sheetName val="Op_mai_27828"/>
      <sheetName val="Op_mai_27928"/>
      <sheetName val="Op_mai_28028"/>
      <sheetName val="Op_mai_28128"/>
      <sheetName val="Op_mai_28228"/>
      <sheetName val="Op_mai_28328"/>
      <sheetName val="Op_mai_28428"/>
      <sheetName val="Op_mai28"/>
      <sheetName val="Km274_-_Km27528"/>
      <sheetName val="Km275_-_Km27628"/>
      <sheetName val="Km276_-_Km27728"/>
      <sheetName val="Km277_-_Km278_28"/>
      <sheetName val="Km278_-_Km27928"/>
      <sheetName val="Km279_-_Km28028"/>
      <sheetName val="Km280_-_Km28128"/>
      <sheetName val="Km281_-_Km28228"/>
      <sheetName val="Km282_-_Km28328"/>
      <sheetName val="Km283_-_Km28428"/>
      <sheetName val="Km284_-_Km28528"/>
      <sheetName val="Tong_hop_Matduong28"/>
      <sheetName val="Cong_D7528"/>
      <sheetName val="Cong_D10028"/>
      <sheetName val="Cong_D15028"/>
      <sheetName val="Cong_2D15028"/>
      <sheetName val="Cong_ban_0,7x0,728"/>
      <sheetName val="Cong_ban_0,8x0,828"/>
      <sheetName val="Cong_ban_1x128"/>
      <sheetName val="Cong_ban_1x1,228"/>
      <sheetName val="Cong_ban_1,5x1,528"/>
      <sheetName val="Cong_ban_2x1,528"/>
      <sheetName val="Cong_ban_2x228"/>
      <sheetName val="Tong_hop28"/>
      <sheetName val="Tong_hop_(2)28"/>
      <sheetName val="Cong_cu28"/>
      <sheetName val="Cot_thep28"/>
      <sheetName val="Cong_tron_D7528"/>
      <sheetName val="Cong_tron_D10028"/>
      <sheetName val="Cong_tron_D15028"/>
      <sheetName val="Cong_tron_2D15028"/>
      <sheetName val="Cong_ban_1,0x1,028"/>
      <sheetName val="Cong_ban_1,0x1,228"/>
      <sheetName val="Cong_hop_1,5x1,528"/>
      <sheetName val="Cong_hop_2,0x1,528"/>
      <sheetName val="Cong_hop_2,0x2,028"/>
      <sheetName val="TK_11228"/>
      <sheetName val="TK_13128"/>
      <sheetName val="TK_14128"/>
      <sheetName val="TK_15328"/>
      <sheetName val="TK_21128"/>
      <sheetName val="TK_24228"/>
      <sheetName val="TK_33428"/>
      <sheetName val="TK_51128"/>
      <sheetName val="TK_51528"/>
      <sheetName val="TK_91128"/>
      <sheetName val="KQKD02-2_(2)28"/>
      <sheetName val="KQKD-2_(2)28"/>
      <sheetName val="KQKD_thu200428"/>
      <sheetName val="_t528"/>
      <sheetName val="t_428"/>
      <sheetName val="_t3_28"/>
      <sheetName val="_TH33128"/>
      <sheetName val="_Minh_ha28"/>
      <sheetName val="_Ha_Tay28"/>
      <sheetName val="_Vinhphuc28"/>
      <sheetName val="_Nbinh28"/>
      <sheetName val="_QVinh28"/>
      <sheetName val="_TW128"/>
      <sheetName val="DOANH_SO28"/>
      <sheetName val="BD-SINH_VIEN28"/>
      <sheetName val="VtuHaTheSauTBABenThuy1_(2)28"/>
      <sheetName val="Song_trai28"/>
      <sheetName val="Dinh+ha_nha28"/>
      <sheetName val="NG_k28"/>
      <sheetName val="T_so_thay_doi28"/>
      <sheetName val="b_THchitietDZCT28"/>
      <sheetName val="b_THchitietTBA28"/>
      <sheetName val="Khao_sat28"/>
      <sheetName val="TT_khao_sat28"/>
      <sheetName val="thkl_(2)28"/>
      <sheetName val="long_tec28"/>
      <sheetName val="phan_tich_DG28"/>
      <sheetName val="gia_vat_lieu28"/>
      <sheetName val="gia_xe_may28"/>
      <sheetName val="gia_nhan_cong28"/>
      <sheetName val="CDSL_(2)28"/>
      <sheetName val="F_ThanhTri28"/>
      <sheetName val="F_Gialam28"/>
      <sheetName val="TH_dam28"/>
      <sheetName val="SX_dam28"/>
      <sheetName val="LD_dam28"/>
      <sheetName val="Bang_gia_VL28"/>
      <sheetName val="Gia_NC28"/>
      <sheetName val="Gia_may28"/>
      <sheetName val="Trich_Ngang28"/>
      <sheetName val="Danh_sach_Rieng28"/>
      <sheetName val="Dia_Diem_Thuc_Tap28"/>
      <sheetName val="De_Tai_Thuc_Tap28"/>
      <sheetName val="Dancau-Q_Ninh28"/>
      <sheetName val="BaTrieu-L_son28"/>
      <sheetName val="K249_K9828"/>
      <sheetName val="K249_K98_(2)28"/>
      <sheetName val="K251_K9828"/>
      <sheetName val="K251_SBase28"/>
      <sheetName val="K251_AC28"/>
      <sheetName val="K252_K9828"/>
      <sheetName val="K252_SBase28"/>
      <sheetName val="K252_AC28"/>
      <sheetName val="K253_K9828"/>
      <sheetName val="K253_Subbase28"/>
      <sheetName val="K253_Base_28"/>
      <sheetName val="K253_SBase28"/>
      <sheetName val="K253_AC28"/>
      <sheetName val="K255_SBase28"/>
      <sheetName val="K259_K9828"/>
      <sheetName val="K259_Subbase28"/>
      <sheetName val="K259_Base_28"/>
      <sheetName val="K259_AC28"/>
      <sheetName val="K260_K9828"/>
      <sheetName val="K260_Subbase28"/>
      <sheetName val="K260_Base28"/>
      <sheetName val="K260_AC28"/>
      <sheetName val="K261_K9828"/>
      <sheetName val="K261_Base28"/>
      <sheetName val="K261_AC28"/>
      <sheetName val="HHVt_28"/>
      <sheetName val="Tay_ninh28"/>
      <sheetName val="A_Duc28"/>
      <sheetName val="giai_thich28"/>
      <sheetName val="DT_-_Ro28"/>
      <sheetName val="TH_-_Ro_28"/>
      <sheetName val="GDT_-_Ro28"/>
      <sheetName val="DT_-_TB28"/>
      <sheetName val="TH_-_TB28"/>
      <sheetName val="GDT_-_TB28"/>
      <sheetName val="DT_-_NT28"/>
      <sheetName val="TH_-_NT28"/>
      <sheetName val="GDT_-_NT28"/>
      <sheetName val="SCT_Cong_trinh28"/>
      <sheetName val="06-2003_(2)28"/>
      <sheetName val="CDPS_6tc28"/>
      <sheetName val="SCT_Nha_thau28"/>
      <sheetName val="socai2003_(6tc)dp28"/>
      <sheetName val="socai2003_(6tc)28"/>
      <sheetName val="CDPS_6tc_(2)28"/>
      <sheetName val="TH_du_toan_28"/>
      <sheetName val="Du_toan_28"/>
      <sheetName val="C_Tinh28"/>
      <sheetName val="CT_0327"/>
      <sheetName val="TH_0327"/>
      <sheetName val="Don_gia_CPM28"/>
      <sheetName val="Tong_Thieu_HD_cac_CT-200128"/>
      <sheetName val="VL_thieu_HD_-_200128"/>
      <sheetName val="Tong_thieu_HD_cac_CT_-_200228"/>
      <sheetName val="Lan_trai28"/>
      <sheetName val="Van_chuyen28"/>
      <sheetName val="HDong_VC28"/>
      <sheetName val="ThieuHD_nam_200128"/>
      <sheetName val="Bang_TH28"/>
      <sheetName val="Tong_Chinh28"/>
      <sheetName val="So_sanh28"/>
      <sheetName val="Xaylap_28"/>
      <sheetName val="Nhan_cong28"/>
      <sheetName val="_KQTH_quy_hoach_13527"/>
      <sheetName val="Bao_cao_KQTH_quy_hoach_13527"/>
      <sheetName val="Co~g_hop_1,5x1,528"/>
      <sheetName val="Tong_hop_xuat_kho_nvl27"/>
      <sheetName val="Xuat_kho27"/>
      <sheetName val="Tong_hop_so_lieu_tai_nhap_kho27"/>
      <sheetName val="tai_nhap_kho27"/>
      <sheetName val="Nhap_kho27"/>
      <sheetName val="Tong_ket_nhap_kho27"/>
      <sheetName val="Tong_ket27"/>
      <sheetName val="cac_ma_can_huy27"/>
      <sheetName val="Hang_hong27"/>
      <sheetName val="Tham_khao27"/>
      <sheetName val="hang_khong_co_packing27"/>
      <sheetName val="GIA_NUOC28"/>
      <sheetName val="GIA_DIEN_THOAI28"/>
      <sheetName val="GIA_DIEN28"/>
      <sheetName val="chiet_tinh_XD28"/>
      <sheetName val="Triet_T28"/>
      <sheetName val="Phan_tich_gia28"/>
      <sheetName val="pHAN_CONG28"/>
      <sheetName val="GIA_XD28"/>
      <sheetName val="Coc_628"/>
      <sheetName val="Deo_nai28"/>
      <sheetName val="CKD_than28"/>
      <sheetName val="CTT_Thong_nhat28"/>
      <sheetName val="CTT_Nui_beo28"/>
      <sheetName val="CTT_cao_son28"/>
      <sheetName val="CTT_Khe_cham28"/>
      <sheetName val="XNxlva_sxthanKCII28"/>
      <sheetName val="Cam_Y_ut_KC28"/>
      <sheetName val="CTxay_lap_mo_CP28"/>
      <sheetName val="CTdo_luong_GDSP28"/>
      <sheetName val="Dong_bac28"/>
      <sheetName val="Cac_cang_UT_mua_than_Dong_bac28"/>
      <sheetName val="cua_hang_vtu28"/>
      <sheetName val="Khach_hang_le_28"/>
      <sheetName val="nhat_ky_528"/>
      <sheetName val="cac_cong_ty_van_tai28"/>
      <sheetName val="[IBASE2_XLSѝTNHNoi28"/>
      <sheetName val="Thang_427"/>
      <sheetName val="BC_TH_CK_(2)28"/>
      <sheetName val="BC_TH_CK28"/>
      <sheetName val="BC6tT19_food28"/>
      <sheetName val="BC6tT18_-_Food28"/>
      <sheetName val="BCCK_428"/>
      <sheetName val="BCFood-_T1628"/>
      <sheetName val="BCFood-_T1528"/>
      <sheetName val="BCFood-_T1428"/>
      <sheetName val="BCFood-_T1328"/>
      <sheetName val="TH_CK228"/>
      <sheetName val="BC6tT52_(3)28"/>
      <sheetName val="BC6tT52_(2)28"/>
      <sheetName val="TCK_1228"/>
      <sheetName val="Tong_CK28"/>
      <sheetName val="T03_-_0328"/>
      <sheetName val="THL_T0328"/>
      <sheetName val="TTBC_T0328"/>
      <sheetName val="Luong_noi_Bo_-_T328"/>
      <sheetName val="Tong_hop_-_T328"/>
      <sheetName val="Thuong_Quy_328"/>
      <sheetName val="Phu_cap_trach_nhiem28"/>
      <sheetName val="Co_quan_TCT26"/>
      <sheetName val="BOT_(PA_chon)26"/>
      <sheetName val="Yaly_&amp;_Ri_Ninh26"/>
      <sheetName val="Thuy_dien_Na_Loi26"/>
      <sheetName val="bang_so_sanh_tong_hop26"/>
      <sheetName val="bang_so_sanh_tong_hop_(ty_le)26"/>
      <sheetName val="thu_nhap_binh_quan_(2)26"/>
      <sheetName val="dang_huong26"/>
      <sheetName val="phuong_an_126"/>
      <sheetName val="phuong_an_1_(2)26"/>
      <sheetName val="phuong_an226"/>
      <sheetName val="tong_hop_BQ26"/>
      <sheetName val="tong_hop_BQ-126"/>
      <sheetName val="phuong_an_chon26"/>
      <sheetName val="bang_so_sanh_tong_hop_(_PA_ch25"/>
      <sheetName val="dang_ap_dung25"/>
      <sheetName val="bang_tong_hop_(dang_huong)25"/>
      <sheetName val="THT_nam_0425"/>
      <sheetName val="CV_di_trong__dong26"/>
      <sheetName val="ql_(2)25"/>
      <sheetName val="Heso_3-2004_(3)25"/>
      <sheetName val="Luong_(2)25"/>
      <sheetName val="heso_T325"/>
      <sheetName val="heso_T425"/>
      <sheetName val="heso_T525"/>
      <sheetName val="Heso_T625"/>
      <sheetName val="Heso_T725"/>
      <sheetName val="Heso_T825"/>
      <sheetName val="Heso_T925"/>
      <sheetName val="Heso_2-200425"/>
      <sheetName val="Heso_3-200425"/>
      <sheetName val="Heso_3-2004_(2)25"/>
      <sheetName val="tô_rôiDY25"/>
      <sheetName val="Nhap_lieu26"/>
      <sheetName val="Tien_dien25"/>
      <sheetName val="Thue_GTGT25"/>
      <sheetName val="bcth_05-0425"/>
      <sheetName val="baocao_05-0425"/>
      <sheetName val="nhan_su25"/>
      <sheetName val="luong_cty25"/>
      <sheetName val="TK__TK25"/>
      <sheetName val="THANG7_25"/>
      <sheetName val="THANG_1125"/>
      <sheetName val="THANG_1225"/>
      <sheetName val="Tuan_1_0113"/>
      <sheetName val="Tuan_3_01_13"/>
      <sheetName val="Tuan_5_06_13"/>
      <sheetName val="Tuan_6_06__13"/>
      <sheetName val="Tuan_7_06_13"/>
      <sheetName val="Tuan_7_06__(2)13"/>
      <sheetName val="Tuan10,06_13"/>
      <sheetName val="Tuan11,06__13"/>
      <sheetName val="Bao_cao_DD_31_3_0613"/>
      <sheetName val="Bao_cao_DD_30_4_0613"/>
      <sheetName val="Bao_cao_DD_31_5_06_13"/>
      <sheetName val="Bao_cao_Quy_I-0613"/>
      <sheetName val="Bao_cao_DD_30_6_0613"/>
      <sheetName val="Bao_cao_DD_31_7_0613"/>
      <sheetName val="Cong_ban_11yx1,213"/>
      <sheetName val="Luu_goc25"/>
      <sheetName val="km22+93_86-km22+121_8625"/>
      <sheetName val="km22+177_14-km22+205_6425"/>
      <sheetName val="Bang_20-2525"/>
      <sheetName val="km22+267_96-km22+283_9625"/>
      <sheetName val="km22+304_31-km22+344_3125"/>
      <sheetName val="km22+460_92-km22+614_5725"/>
      <sheetName val="km22+671_78-km22+713_3225"/>
      <sheetName val="Dinh_ha_nha25"/>
      <sheetName val="_tuanM25"/>
      <sheetName val="[IBASE2_XLS_Tong_hop_Matduong25"/>
      <sheetName val="THU_T1225"/>
      <sheetName val="CHI_T1225"/>
      <sheetName val="THU_T1125"/>
      <sheetName val="CHI_T1125"/>
      <sheetName val="THU_T1025"/>
      <sheetName val="CHI_T1025"/>
      <sheetName val="THU_T925"/>
      <sheetName val="CHI_T925"/>
      <sheetName val="THU_T825"/>
      <sheetName val="CHI_T825"/>
      <sheetName val="BC§_200125"/>
      <sheetName val="BBC§_200225"/>
      <sheetName val="TSC§_200125"/>
      <sheetName val="TSc®_200225"/>
      <sheetName val="BaTrieu-L_con25"/>
      <sheetName val="EDT_-_Ro25"/>
      <sheetName val="KHVô_XL25"/>
      <sheetName val="TD_khao_sat25"/>
      <sheetName val="chi_phi_cap_tien25"/>
      <sheetName val="[IBASE2_XLS}BHXH25"/>
      <sheetName val="chuong_phu25"/>
      <sheetName val="phuong_aL_125"/>
      <sheetName val="[IBASE2_XLS䁝BC6tT1725"/>
      <sheetName val="Khac_DP25"/>
      <sheetName val="Khoi_than_25"/>
      <sheetName val="De_Tai_Vhuc_Tap25"/>
      <sheetName val="02_125"/>
      <sheetName val="2_125"/>
      <sheetName val="2_325"/>
      <sheetName val="02_325"/>
      <sheetName val="B_0125"/>
      <sheetName val="B_0325"/>
      <sheetName val="D_1325"/>
      <sheetName val="det_VP25"/>
      <sheetName val="det_hn25"/>
      <sheetName val="chi_Hieu25"/>
      <sheetName val="c_thoa25"/>
      <sheetName val="A_thanh_-_DL25"/>
      <sheetName val="A_Tuyen25"/>
      <sheetName val="A_Tien_-laphu25"/>
      <sheetName val="A_Thang-_laphu25"/>
      <sheetName val="A_Dong25"/>
      <sheetName val="27-7_NB25"/>
      <sheetName val="xn_525"/>
      <sheetName val="PKD_X2025"/>
      <sheetName val="da_giay_SG25"/>
      <sheetName val="dagiay_XK25"/>
      <sheetName val="DK_Dong_xuan25"/>
      <sheetName val="chu_Ton25"/>
      <sheetName val="minh_tri25"/>
      <sheetName val="viet_huy25"/>
      <sheetName val="thanh_ha25"/>
      <sheetName val="O_Su25"/>
      <sheetName val="A_Ha-DL25"/>
      <sheetName val="Vinh_oanh25"/>
      <sheetName val="chi_Thuy25"/>
      <sheetName val="chu_Hong25"/>
      <sheetName val="thuy-_may25"/>
      <sheetName val="vu_yen25"/>
      <sheetName val="[IBASE2_XLS?TNHNoi25"/>
      <sheetName val="HD_CTrinh125"/>
      <sheetName val="HD_benA25"/>
      <sheetName val="Theodoi_HD25"/>
      <sheetName val="Theodoi_HD_(2)25"/>
      <sheetName val="_GT_CPhi_tung_dot25"/>
      <sheetName val="Cong_hop_2,0ࡸ2,025"/>
      <sheetName val="OPERATING_HEAD25"/>
      <sheetName val="31_12_0125"/>
      <sheetName val="Sat_tron25"/>
      <sheetName val="Bang_can_doi_25"/>
      <sheetName val="Tinh_hinh_cat_lang25"/>
      <sheetName val="Tinh_hinh_SX_phu25"/>
      <sheetName val="Tinh_hinh_do_xop25"/>
      <sheetName val="THU_T725"/>
      <sheetName val="CHI_T725"/>
      <sheetName val="THU_T625"/>
      <sheetName val="CHI_T625"/>
      <sheetName val="THU_T525"/>
      <sheetName val="CHI_T525"/>
      <sheetName val="THU_T425"/>
      <sheetName val="CHI_T425"/>
      <sheetName val="THU_T325"/>
      <sheetName val="CHI_T325"/>
      <sheetName val="THU_T225"/>
      <sheetName val="CHI_T225"/>
      <sheetName val="THU_T145"/>
      <sheetName val="CHI_T145"/>
      <sheetName val="_IBASE2_XLSѝTNHNoi26"/>
      <sheetName val="_IBASE2_XLS䁝BC6tT1725"/>
      <sheetName val="_IBASE2_XLS}BHXH25"/>
      <sheetName val="_IBASE2_XLS_Tong_hop_Matduong25"/>
      <sheetName val="BTHDT_TBA_25"/>
      <sheetName val="(9_30)_IP25"/>
      <sheetName val="CVden_ngoai_TCT_(1)29"/>
      <sheetName val="CV_den_ngoai_TCT_(2)29"/>
      <sheetName val="CV_den_ngoai_TCT_(3)29"/>
      <sheetName val="QDcua_TGD29"/>
      <sheetName val="QD_cua_HDQT29"/>
      <sheetName val="QD_cua_HDQT_(2)29"/>
      <sheetName val="CV_di_ngoai_tong29"/>
      <sheetName val="CV_di_ngoai_tong_(2)29"/>
      <sheetName val="To_trinh29"/>
      <sheetName val="Giao_nhiem_vu29"/>
      <sheetName val="QDcua_TGD_(2)29"/>
      <sheetName val="Thong_tu29"/>
      <sheetName val="CV_di_trong__tong29"/>
      <sheetName val="nghi_dinh-CP29"/>
      <sheetName val="CV_den_trong_tong29"/>
      <sheetName val="KHVt_29"/>
      <sheetName val="KHVt_XL29"/>
      <sheetName val="KHVt_XLT429"/>
      <sheetName val="T_K_H_T_T529"/>
      <sheetName val="T_K_T729"/>
      <sheetName val="TK_T629"/>
      <sheetName val="T_K_T529"/>
      <sheetName val="Bang_thong_ke_hang_ton29"/>
      <sheetName val="thong_ke_29"/>
      <sheetName val="T_KT0429"/>
      <sheetName val="lapdat_TB_29"/>
      <sheetName val="TNghiªm_TB_29"/>
      <sheetName val="VËt_liÖu29"/>
      <sheetName val="Lap_®at_®iÖn29"/>
      <sheetName val="TNghiÖm_VL29"/>
      <sheetName val="th_29"/>
      <sheetName val="tien_luong29"/>
      <sheetName val="142201-T1_29"/>
      <sheetName val="142201-T2-th_29"/>
      <sheetName val="142201-T3-th_29"/>
      <sheetName val="142201-T4-th__29"/>
      <sheetName val="Thep_be29"/>
      <sheetName val="Thep_than29"/>
      <sheetName val="Thep_xa_mu29"/>
      <sheetName val="Kluong_phu29"/>
      <sheetName val="Lan_can29"/>
      <sheetName val="Ho_lan29"/>
      <sheetName val="Coc_tieu29"/>
      <sheetName val="Bien_bao29"/>
      <sheetName val="Op_mai_27429"/>
      <sheetName val="Op_mai_27529"/>
      <sheetName val="Op_mai_27629"/>
      <sheetName val="Op_mai_27729"/>
      <sheetName val="Op_mai_27829"/>
      <sheetName val="Op_mai_27929"/>
      <sheetName val="Op_mai_28029"/>
      <sheetName val="Op_mai_28129"/>
      <sheetName val="Op_mai_28229"/>
      <sheetName val="Op_mai_28329"/>
      <sheetName val="Op_mai_28429"/>
      <sheetName val="Op_mai29"/>
      <sheetName val="Km274_-_Km27529"/>
      <sheetName val="Km275_-_Km27629"/>
      <sheetName val="Km276_-_Km27729"/>
      <sheetName val="Km277_-_Km278_29"/>
      <sheetName val="Km278_-_Km27929"/>
      <sheetName val="Km279_-_Km28029"/>
      <sheetName val="Km280_-_Km28129"/>
      <sheetName val="Km281_-_Km28229"/>
      <sheetName val="Km282_-_Km28329"/>
      <sheetName val="Km283_-_Km28429"/>
      <sheetName val="Km284_-_Km28529"/>
      <sheetName val="Tong_hop_Matduong29"/>
      <sheetName val="Cong_D7529"/>
      <sheetName val="Cong_D10029"/>
      <sheetName val="Cong_D15029"/>
      <sheetName val="Cong_2D15029"/>
      <sheetName val="Cong_ban_0,7x0,729"/>
      <sheetName val="Cong_ban_0,8x0,829"/>
      <sheetName val="Cong_ban_1x129"/>
      <sheetName val="Cong_ban_1x1,229"/>
      <sheetName val="Cong_ban_1,5x1,529"/>
      <sheetName val="Cong_ban_2x1,529"/>
      <sheetName val="Cong_ban_2x229"/>
      <sheetName val="Tong_hop29"/>
      <sheetName val="Tong_hop_(2)29"/>
      <sheetName val="Cong_cu29"/>
      <sheetName val="Cot_thep29"/>
      <sheetName val="Cong_tron_D7529"/>
      <sheetName val="Cong_tron_D10029"/>
      <sheetName val="Cong_tron_D15029"/>
      <sheetName val="Cong_tron_2D15029"/>
      <sheetName val="Cong_ban_1,0x1,029"/>
      <sheetName val="Cong_ban_1,0x1,229"/>
      <sheetName val="Cong_hop_1,5x1,529"/>
      <sheetName val="Cong_hop_2,0x1,529"/>
      <sheetName val="Cong_hop_2,0x2,029"/>
      <sheetName val="TK_11229"/>
      <sheetName val="TK_13129"/>
      <sheetName val="TK_14129"/>
      <sheetName val="TK_15329"/>
      <sheetName val="TK_21129"/>
      <sheetName val="TK_24229"/>
      <sheetName val="TK_33429"/>
      <sheetName val="TK_51129"/>
      <sheetName val="TK_51529"/>
      <sheetName val="TK_91129"/>
      <sheetName val="KQKD02-2_(2)29"/>
      <sheetName val="KQKD-2_(2)29"/>
      <sheetName val="KQKD_thu200429"/>
      <sheetName val="_t529"/>
      <sheetName val="t_429"/>
      <sheetName val="_t3_29"/>
      <sheetName val="_TH33129"/>
      <sheetName val="_Minh_ha29"/>
      <sheetName val="_Ha_Tay29"/>
      <sheetName val="_Vinhphuc29"/>
      <sheetName val="_Nbinh29"/>
      <sheetName val="_QVinh29"/>
      <sheetName val="_TW129"/>
      <sheetName val="DOANH_SO29"/>
      <sheetName val="BD-SINH_VIEN29"/>
      <sheetName val="VtuHaTheSauTBABenThuy1_(2)29"/>
      <sheetName val="Song_trai29"/>
      <sheetName val="Dinh+ha_nha29"/>
      <sheetName val="NG_k29"/>
      <sheetName val="T_so_thay_doi29"/>
      <sheetName val="b_THchitietDZCT29"/>
      <sheetName val="b_THchitietTBA29"/>
      <sheetName val="Khao_sat29"/>
      <sheetName val="TT_khao_sat29"/>
      <sheetName val="thkl_(2)29"/>
      <sheetName val="long_tec29"/>
      <sheetName val="phan_tich_DG29"/>
      <sheetName val="gia_vat_lieu29"/>
      <sheetName val="gia_xe_may29"/>
      <sheetName val="gia_nhan_cong29"/>
      <sheetName val="CDSL_(2)29"/>
      <sheetName val="F_ThanhTri29"/>
      <sheetName val="F_Gialam29"/>
      <sheetName val="TH_dam29"/>
      <sheetName val="SX_dam29"/>
      <sheetName val="LD_dam29"/>
      <sheetName val="Bang_gia_VL29"/>
      <sheetName val="Gia_NC29"/>
      <sheetName val="Gia_may29"/>
      <sheetName val="Trich_Ngang29"/>
      <sheetName val="Danh_sach_Rieng29"/>
      <sheetName val="Dia_Diem_Thuc_Tap29"/>
      <sheetName val="De_Tai_Thuc_Tap29"/>
      <sheetName val="Dancau-Q_Ninh29"/>
      <sheetName val="BaTrieu-L_son29"/>
      <sheetName val="K249_K9829"/>
      <sheetName val="K249_K98_(2)29"/>
      <sheetName val="K251_K9829"/>
      <sheetName val="K251_SBase29"/>
      <sheetName val="K251_AC29"/>
      <sheetName val="K252_K9829"/>
      <sheetName val="K252_SBase29"/>
      <sheetName val="K252_AC29"/>
      <sheetName val="K253_K9829"/>
      <sheetName val="K253_Subbase29"/>
      <sheetName val="K253_Base_29"/>
      <sheetName val="K253_SBase29"/>
      <sheetName val="K253_AC29"/>
      <sheetName val="K255_SBase29"/>
      <sheetName val="K259_K9829"/>
      <sheetName val="K259_Subbase29"/>
      <sheetName val="K259_Base_29"/>
      <sheetName val="K259_AC29"/>
      <sheetName val="K260_K9829"/>
      <sheetName val="K260_Subbase29"/>
      <sheetName val="K260_Base29"/>
      <sheetName val="K260_AC29"/>
      <sheetName val="K261_K9829"/>
      <sheetName val="K261_Base29"/>
      <sheetName val="K261_AC29"/>
      <sheetName val="HHVt_29"/>
      <sheetName val="Tay_ninh29"/>
      <sheetName val="A_Duc29"/>
      <sheetName val="giai_thich29"/>
      <sheetName val="DT_-_Ro29"/>
      <sheetName val="TH_-_Ro_29"/>
      <sheetName val="GDT_-_Ro29"/>
      <sheetName val="DT_-_TB29"/>
      <sheetName val="TH_-_TB29"/>
      <sheetName val="GDT_-_TB29"/>
      <sheetName val="DT_-_NT29"/>
      <sheetName val="TH_-_NT29"/>
      <sheetName val="GDT_-_NT29"/>
      <sheetName val="SCT_Cong_trinh29"/>
      <sheetName val="06-2003_(2)29"/>
      <sheetName val="CDPS_6tc29"/>
      <sheetName val="SCT_Nha_thau29"/>
      <sheetName val="socai2003_(6tc)dp29"/>
      <sheetName val="socai2003_(6tc)29"/>
      <sheetName val="CDPS_6tc_(2)29"/>
      <sheetName val="TH_du_toan_29"/>
      <sheetName val="Du_toan_29"/>
      <sheetName val="C_Tinh29"/>
      <sheetName val="CT_0328"/>
      <sheetName val="TH_0328"/>
      <sheetName val="Don_gia_CPM29"/>
      <sheetName val="Tong_Thieu_HD_cac_CT-200129"/>
      <sheetName val="VL_thieu_HD_-_200129"/>
      <sheetName val="Tong_thieu_HD_cac_CT_-_200229"/>
      <sheetName val="Lan_trai29"/>
      <sheetName val="Van_chuyen29"/>
      <sheetName val="HDong_VC29"/>
      <sheetName val="ThieuHD_nam_200129"/>
      <sheetName val="Bang_TH29"/>
      <sheetName val="Tong_Chinh29"/>
      <sheetName val="So_sanh29"/>
      <sheetName val="Xaylap_29"/>
      <sheetName val="Nhan_cong29"/>
      <sheetName val="_KQTH_quy_hoach_13528"/>
      <sheetName val="Bao_cao_KQTH_quy_hoach_13528"/>
      <sheetName val="Co~g_hop_1,5x1,529"/>
      <sheetName val="Tong_hop_xuat_kho_nvl28"/>
      <sheetName val="Xuat_kho28"/>
      <sheetName val="Tong_hop_so_lieu_tai_nhap_kho28"/>
      <sheetName val="tai_nhap_kho28"/>
      <sheetName val="Nhap_kho28"/>
      <sheetName val="Tong_ket_nhap_kho28"/>
      <sheetName val="Tong_ket28"/>
      <sheetName val="cac_ma_can_huy28"/>
      <sheetName val="Hang_hong28"/>
      <sheetName val="Tham_khao28"/>
      <sheetName val="hang_khong_co_packing28"/>
      <sheetName val="GIA_NUOC29"/>
      <sheetName val="GIA_DIEN_THOAI29"/>
      <sheetName val="GIA_DIEN29"/>
      <sheetName val="chiet_tinh_XD29"/>
      <sheetName val="Triet_T29"/>
      <sheetName val="Phan_tich_gia29"/>
      <sheetName val="pHAN_CONG29"/>
      <sheetName val="GIA_XD29"/>
      <sheetName val="Coc_629"/>
      <sheetName val="Deo_nai29"/>
      <sheetName val="CKD_than29"/>
      <sheetName val="CTT_Thong_nhat29"/>
      <sheetName val="CTT_Nui_beo29"/>
      <sheetName val="CTT_cao_son29"/>
      <sheetName val="CTT_Khe_cham29"/>
      <sheetName val="XNxlva_sxthanKCII29"/>
      <sheetName val="Cam_Y_ut_KC29"/>
      <sheetName val="CTxay_lap_mo_CP29"/>
      <sheetName val="CTdo_luong_GDSP29"/>
      <sheetName val="Dong_bac29"/>
      <sheetName val="Cac_cang_UT_mua_than_Dong_bac29"/>
      <sheetName val="cua_hang_vtu29"/>
      <sheetName val="Khach_hang_le_29"/>
      <sheetName val="nhat_ky_529"/>
      <sheetName val="cac_cong_ty_van_tai29"/>
      <sheetName val="[IBASE2_XLSѝTNHNoi29"/>
      <sheetName val="Thang_428"/>
      <sheetName val="BC_TH_CK_(2)29"/>
      <sheetName val="BC_TH_CK29"/>
      <sheetName val="BC6tT19_food29"/>
      <sheetName val="BC6tT18_-_Food29"/>
      <sheetName val="BCCK_429"/>
      <sheetName val="BCFood-_T1629"/>
      <sheetName val="BCFood-_T1529"/>
      <sheetName val="BCFood-_T1429"/>
      <sheetName val="BCFood-_T1329"/>
      <sheetName val="TH_CK229"/>
      <sheetName val="BC6tT52_(3)29"/>
      <sheetName val="BC6tT52_(2)29"/>
      <sheetName val="TCK_1229"/>
      <sheetName val="Tong_CK29"/>
      <sheetName val="T03_-_0329"/>
      <sheetName val="THL_T0329"/>
      <sheetName val="TTBC_T0329"/>
      <sheetName val="Luong_noi_Bo_-_T329"/>
      <sheetName val="Tong_hop_-_T329"/>
      <sheetName val="Thuong_Quy_329"/>
      <sheetName val="Phu_cap_trach_nhiem29"/>
      <sheetName val="Co_quan_TCT27"/>
      <sheetName val="BOT_(PA_chon)27"/>
      <sheetName val="Yaly_&amp;_Ri_Ninh27"/>
      <sheetName val="Thuy_dien_Na_Loi27"/>
      <sheetName val="bang_so_sanh_tong_hop27"/>
      <sheetName val="bang_so_sanh_tong_hop_(ty_le)27"/>
      <sheetName val="thu_nhap_binh_quan_(2)27"/>
      <sheetName val="dang_huong27"/>
      <sheetName val="phuong_an_127"/>
      <sheetName val="phuong_an_1_(2)27"/>
      <sheetName val="phuong_an227"/>
      <sheetName val="tong_hop_BQ27"/>
      <sheetName val="tong_hop_BQ-127"/>
      <sheetName val="phuong_an_chon27"/>
      <sheetName val="bang_so_sanh_tong_hop_(_PA_ch26"/>
      <sheetName val="dang_ap_dung26"/>
      <sheetName val="bang_tong_hop_(dang_huong)26"/>
      <sheetName val="THT_nam_0426"/>
      <sheetName val="CV_di_trong__dong27"/>
      <sheetName val="ql_(2)26"/>
      <sheetName val="Heso_3-2004_(3)26"/>
      <sheetName val="Luong_(2)26"/>
      <sheetName val="heso_T326"/>
      <sheetName val="heso_T426"/>
      <sheetName val="heso_T526"/>
      <sheetName val="Heso_T626"/>
      <sheetName val="Heso_T726"/>
      <sheetName val="Heso_T826"/>
      <sheetName val="Heso_T926"/>
      <sheetName val="Heso_2-200426"/>
      <sheetName val="Heso_3-200426"/>
      <sheetName val="Heso_3-2004_(2)26"/>
      <sheetName val="tô_rôiDY26"/>
      <sheetName val="Nhap_lieu27"/>
      <sheetName val="Tien_dien26"/>
      <sheetName val="Thue_GTGT26"/>
      <sheetName val="bcth_05-0426"/>
      <sheetName val="baocao_05-0426"/>
      <sheetName val="nhan_su26"/>
      <sheetName val="luong_cty26"/>
      <sheetName val="TK__TK26"/>
      <sheetName val="ESTI_16"/>
      <sheetName val="THANG7_26"/>
      <sheetName val="THANG_1126"/>
      <sheetName val="THANG_1226"/>
      <sheetName val="Tuan_1_0114"/>
      <sheetName val="Tuan_3_01_14"/>
      <sheetName val="Tuan_5_06_14"/>
      <sheetName val="Tuan_6_06__14"/>
      <sheetName val="Tuan_7_06_14"/>
      <sheetName val="Tuan_7_06__(2)14"/>
      <sheetName val="Tuan10,06_14"/>
      <sheetName val="Tuan11,06__14"/>
      <sheetName val="Bao_cao_DD_31_3_0614"/>
      <sheetName val="Bao_cao_DD_30_4_0614"/>
      <sheetName val="Bao_cao_DD_31_5_06_14"/>
      <sheetName val="Bao_cao_Quy_I-0614"/>
      <sheetName val="Bao_cao_DD_30_6_0614"/>
      <sheetName val="Bao_cao_DD_31_7_0614"/>
      <sheetName val="Cong_ban_11yx1,214"/>
      <sheetName val="Luu_goc26"/>
      <sheetName val="km22+93_86-km22+121_8626"/>
      <sheetName val="km22+177_14-km22+205_6426"/>
      <sheetName val="Bang_20-2526"/>
      <sheetName val="km22+267_96-km22+283_9626"/>
      <sheetName val="km22+304_31-km22+344_3126"/>
      <sheetName val="km22+460_92-km22+614_5726"/>
      <sheetName val="km22+671_78-km22+713_3226"/>
      <sheetName val="Dinh_ha_nha26"/>
      <sheetName val="_tuanM26"/>
      <sheetName val="[IBASE2_XLS_Tong_hop_Matduong26"/>
      <sheetName val="THU_T1226"/>
      <sheetName val="CHI_T1226"/>
      <sheetName val="THU_T1126"/>
      <sheetName val="CHI_T1126"/>
      <sheetName val="THU_T1026"/>
      <sheetName val="CHI_T1026"/>
      <sheetName val="THU_T926"/>
      <sheetName val="CHI_T926"/>
      <sheetName val="THU_T826"/>
      <sheetName val="CHI_T826"/>
      <sheetName val="BC§_200126"/>
      <sheetName val="BBC§_200226"/>
      <sheetName val="TSC§_200126"/>
      <sheetName val="TSc®_200226"/>
      <sheetName val="BaTrieu-L_con26"/>
      <sheetName val="EDT_-_Ro26"/>
      <sheetName val="KHVô_XL26"/>
      <sheetName val="TD_khao_sat26"/>
      <sheetName val="chi_phi_cap_tien26"/>
      <sheetName val="[IBASE2_XLS}BHXH26"/>
      <sheetName val="chuong_phu26"/>
      <sheetName val="phuong_aL_126"/>
      <sheetName val="[IBASE2_XLS䁝BC6tT1726"/>
      <sheetName val="Khac_DP26"/>
      <sheetName val="Khoi_than_26"/>
      <sheetName val="De_Tai_Vhuc_Tap26"/>
      <sheetName val="02_126"/>
      <sheetName val="2_126"/>
      <sheetName val="2_326"/>
      <sheetName val="02_326"/>
      <sheetName val="B_0126"/>
      <sheetName val="B_0326"/>
      <sheetName val="D_1326"/>
      <sheetName val="det_VP26"/>
      <sheetName val="det_hn26"/>
      <sheetName val="chi_Hieu26"/>
      <sheetName val="c_thoa26"/>
      <sheetName val="A_thanh_-_DL26"/>
      <sheetName val="A_Tuyen26"/>
      <sheetName val="A_Tien_-laphu26"/>
      <sheetName val="A_Thang-_laphu26"/>
      <sheetName val="A_Dong26"/>
      <sheetName val="27-7_NB26"/>
      <sheetName val="xn_526"/>
      <sheetName val="PKD_X2026"/>
      <sheetName val="da_giay_SG26"/>
      <sheetName val="dagiay_XK26"/>
      <sheetName val="DK_Dong_xuan26"/>
      <sheetName val="chu_Ton26"/>
      <sheetName val="minh_tri26"/>
      <sheetName val="viet_huy26"/>
      <sheetName val="thanh_ha26"/>
      <sheetName val="O_Su26"/>
      <sheetName val="A_Ha-DL26"/>
      <sheetName val="Vinh_oanh26"/>
      <sheetName val="chi_Thuy26"/>
      <sheetName val="chu_Hong26"/>
      <sheetName val="thuy-_may26"/>
      <sheetName val="vu_yen26"/>
      <sheetName val="[IBASE2_XLS?TNHNoi26"/>
      <sheetName val="HD_CTrinh126"/>
      <sheetName val="HD_benA26"/>
      <sheetName val="Theodoi_HD26"/>
      <sheetName val="Theodoi_HD_(2)26"/>
      <sheetName val="_GT_CPhi_tung_dot26"/>
      <sheetName val="Cong_hop_2,0ࡸ2,026"/>
      <sheetName val="OPERATING_HEAD26"/>
      <sheetName val="31_12_0126"/>
      <sheetName val="Sat_tron26"/>
      <sheetName val="Bang_can_doi_26"/>
      <sheetName val="Tinh_hinh_cat_lang26"/>
      <sheetName val="Tinh_hinh_SX_phu26"/>
      <sheetName val="Tinh_hinh_do_xop26"/>
      <sheetName val="VtuHaTheSauTBABenThuy1_Ш2)15"/>
      <sheetName val="K252_K9и15"/>
      <sheetName val="nphuocb_415"/>
      <sheetName val="Cong_tron_D7'16"/>
      <sheetName val="bcth_05-015"/>
      <sheetName val="THU_T726"/>
      <sheetName val="CHI_T726"/>
      <sheetName val="THU_T626"/>
      <sheetName val="CHI_T626"/>
      <sheetName val="THU_T526"/>
      <sheetName val="CHI_T526"/>
      <sheetName val="THU_T426"/>
      <sheetName val="CHI_T426"/>
      <sheetName val="THU_T326"/>
      <sheetName val="CHI_T326"/>
      <sheetName val="THU_T226"/>
      <sheetName val="CHI_T226"/>
      <sheetName val="THU_T146"/>
      <sheetName val="CHI_T146"/>
      <sheetName val="TB_Grouping15"/>
      <sheetName val="Balance_Sheet15"/>
      <sheetName val="CHITIET_VL-NC15"/>
      <sheetName val="DON_GIA15"/>
      <sheetName val="So_lieu15"/>
      <sheetName val="tt_chu_dong15"/>
      <sheetName val="Tinh_j+cvi15"/>
      <sheetName val="Tinh_MoP15"/>
      <sheetName val="giai_he_215"/>
      <sheetName val="ct_luong_15"/>
      <sheetName val="Nhap_6T15"/>
      <sheetName val="Ranking_data15"/>
      <sheetName val="GDMN_115"/>
      <sheetName val="May_khau15"/>
      <sheetName val="PXKT6Via_1115"/>
      <sheetName val="PXKTLo_Thien_V_14A15"/>
      <sheetName val="V14_phu15"/>
      <sheetName val="Via_16_Lthien15"/>
      <sheetName val="lapdap_TB_14"/>
      <sheetName val="_IBASE2_XLSѝTNHNoi27"/>
      <sheetName val="_IBASE2_XLS䁝BC6tT1726"/>
      <sheetName val="_IBASE2_XLS}BHXH26"/>
      <sheetName val="_IBASE2_XLS_Tong_hop_Matduong26"/>
      <sheetName val="BTHDT_TBA_26"/>
      <sheetName val="(9_30)_IP26"/>
      <sheetName val="2_7416"/>
      <sheetName val="CN-QV_FG16"/>
      <sheetName val="CN-QV_RM16"/>
      <sheetName val="PHAV_R_M16"/>
      <sheetName val="PHAV_F_G16"/>
      <sheetName val="TOA_R_M16"/>
      <sheetName val="TOA_F_G16"/>
      <sheetName val="CVN_R_M16"/>
      <sheetName val="CVN_F_G16"/>
      <sheetName val="DENSO_R_M16"/>
      <sheetName val="DENSO_F_G16"/>
      <sheetName val="SATO_RM16"/>
      <sheetName val="SATO_F_G16"/>
      <sheetName val="Up_to_200214"/>
      <sheetName val="dongia_(2)14"/>
      <sheetName val="THPDMoi__(2)14"/>
      <sheetName val="t-h_HA_THE14"/>
      <sheetName val="CHITIET_VL-NC-TT_-1p14"/>
      <sheetName val="TONG_HOP_VL-NC_TT14"/>
      <sheetName val="TH_XL14"/>
      <sheetName val="TONGKE3p_14"/>
      <sheetName val="CHITIET_VL-NC-TT-3p14"/>
      <sheetName val="KPVC-BD_14"/>
      <sheetName val="Master_schedule14"/>
      <sheetName val="mc_2006_&amp;_0914"/>
      <sheetName val="mc_2006_&amp;_57_&amp;_0914"/>
      <sheetName val="MC3(main)"/>
      <sheetName val="MC1"/>
      <sheetName val="T11,12-2001"/>
      <sheetName val="mvt"/>
      <sheetName val="DINHMUC"/>
      <sheetName val="finishes"/>
      <sheetName val="GENREQ's"/>
      <sheetName val="masonry"/>
      <sheetName val="電気月報（A3)"/>
      <sheetName val="電気料金（A3)"/>
      <sheetName val="table record (2)"/>
      <sheetName val="設備気分(A4)"/>
      <sheetName val="電力日誌（A3)"/>
      <sheetName val="Production Manthly report"/>
      <sheetName val="transportation"/>
      <sheetName val="00000001"/>
      <sheetName val="B-B"/>
      <sheetName val="INDEX"/>
      <sheetName val="Tiến độ  Rev1 (phói hợp)"/>
      <sheetName val="TYPE-B 평균H"/>
      <sheetName val="XXXXXX_x005f_x005f_x005f_x005f_x005f_x005f_x005f_xda24_"/>
      <sheetName val="[IBASE2_XLS뭝êm283-Km284"/>
      <sheetName val="CV_dej_ngoai_TCT_(2)"/>
      <sheetName val="CV_di_ngoai_to_g_(2)"/>
      <sheetName val="So_g_trai"/>
      <sheetName val="heet9"/>
      <sheetName val="De_ai_Thuc_Tap"/>
      <sheetName val="_ngan"/>
      <sheetName val="_loi"/>
      <sheetName val="Material_(2)"/>
      <sheetName val="Bieu_2a"/>
      <sheetName val="Sat_L"/>
      <sheetName val="III_10__Road"/>
      <sheetName val="PHU_LUC2"/>
      <sheetName val="Luong_T2-06"/>
      <sheetName val="luong_T1-06"/>
      <sheetName val="mau_(2)"/>
      <sheetName val="Luong_T_hop_T2+T1-2006"/>
      <sheetName val="luong_T12"/>
      <sheetName val="TK_711"/>
      <sheetName val="TK_632"/>
      <sheetName val="Chi_tiet_511"/>
      <sheetName val="TK_342_(_thue_T_C_)"/>
      <sheetName val="Phat_sinh_2005"/>
      <sheetName val="TK_341vay_dai_han_"/>
      <sheetName val="TK_214"/>
      <sheetName val="TK_212"/>
      <sheetName val="Chi_tiet_TK_211"/>
      <sheetName val="TK_154"/>
      <sheetName val="Chi_tiet_TK_152"/>
      <sheetName val="Can_Doi_TK"/>
      <sheetName val="TK_152"/>
      <sheetName val="Chung_tu_ghi_so_"/>
      <sheetName val="TK_142"/>
      <sheetName val="TK_133"/>
      <sheetName val="Chi_tiet_TK131"/>
      <sheetName val="TK_111"/>
      <sheetName val="Phieu_thu"/>
      <sheetName val="Phieu_chi_"/>
      <sheetName val="Phieu_nhap_VTu_"/>
      <sheetName val="Phieu_xuat_VTu"/>
      <sheetName val="Can_doi_vat_tu_nhap_xuat_"/>
      <sheetName val="Vat_tu_nhapxuat_nam_2005"/>
      <sheetName val="Ca_may_can_dung_nam_2005"/>
      <sheetName val="Vat_Tu_can_cho_CT_nam_2005"/>
      <sheetName val="HD_thu_mua_hang_NLS_"/>
      <sheetName val="HD_thu_mua_cat_soi_"/>
      <sheetName val="TLy_HD_mua_ban_"/>
      <sheetName val="Bien_ban_Nthu_GK"/>
      <sheetName val="T__Ly_HD_giao_khoan_"/>
      <sheetName val="Hop_dong_giao_khoan"/>
      <sheetName val="giay_tam_ung_"/>
      <sheetName val="Bang_ke_T_toan_"/>
      <sheetName val="Hoa_don_ban_hang_"/>
      <sheetName val="Bang_phan_bo_tien_luong_2005"/>
      <sheetName val="Bang_cham_cong_"/>
      <sheetName val="Bang_T_T_Luong_CB_chu_Chot2005"/>
      <sheetName val="Bang_T_T_luong_CN_lai_xe"/>
      <sheetName val="Bang_thanh_toan_luong_2005"/>
      <sheetName val="Nhan_cong_cho_CT_nam_2005"/>
      <sheetName val="Dinh_Muc_tieu_hao_VL_2005"/>
      <sheetName val="Dang_Ky_chi_tiet_KH_2005"/>
      <sheetName val="Bang_phan_bo_NVL_nam_2005"/>
      <sheetName val="Bang_phan_bo_K_Hao_2005"/>
      <sheetName val="Dang_Ky_Khau_hao_2005"/>
      <sheetName val="Phu_luc_so_3(_TNDN)"/>
      <sheetName val="PhuLuc_so_1(TNDN)"/>
      <sheetName val="Mau_so_04_TNDN"/>
      <sheetName val="Mau_so_02C"/>
      <sheetName val="Mau_so_02B"/>
      <sheetName val="Mau_so_02A"/>
      <sheetName val="Mau_01B"/>
      <sheetName val="To_khai_Mau_11"/>
      <sheetName val="Don_xin_khat_nop_thue_nam_04"/>
      <sheetName val="Su_dung_hoa_don_mau_26"/>
      <sheetName val="QToan_hoa_don_"/>
      <sheetName val="Mau_so_01"/>
      <sheetName val="Mau_so_02"/>
      <sheetName val="Chi_tiet_Mau_03_(_mua_vao_)"/>
      <sheetName val="Mau_so_03"/>
      <sheetName val="Mau_so_04"/>
      <sheetName val="Mau_05"/>
      <sheetName val="De_nghi_giai_dap_ve_thue_"/>
      <sheetName val="the_duc"/>
      <sheetName val="Bao_cao_thong_ke_"/>
      <sheetName val="Phieu_DTra_Van_Tai_(_01_TKe_)"/>
      <sheetName val="IBASE2_XLS"/>
      <sheetName val="So_quy"/>
      <sheetName val="Thang_10"/>
      <sheetName val="Thang_9"/>
      <sheetName val="Thang_8"/>
      <sheetName val="Thang_7"/>
      <sheetName val="Thang_6"/>
      <sheetName val="Thang_5"/>
      <sheetName val="Thang_3"/>
      <sheetName val="Thang_2"/>
      <sheetName val="Thang_1"/>
      <sheetName val="Khau_hao"/>
      <sheetName val="lo_hang_1"/>
      <sheetName val="lo_hang_2"/>
      <sheetName val="Phan_bo_142"/>
      <sheetName val="Xuat_hang"/>
      <sheetName val="Can_doi"/>
      <sheetName val="DTC"/>
      <sheetName val="tai_trong_&amp;_he_so_phan_bo_ngang"/>
      <sheetName val="gioi_thieu"/>
      <sheetName val="CV_di_trůng__tong"/>
      <sheetName val="Du_toan"/>
      <sheetName val="Linh_(2)"/>
      <sheetName val="BC6tT52_("/>
      <sheetName val="Phiếu_luân_chuyển"/>
      <sheetName val="IPC_0______2"/>
      <sheetName val="GIA_TRI-AGC"/>
      <sheetName val="THKL_NC"/>
      <sheetName val="GTKT_NTTD"/>
      <sheetName val="SS_NHÂN_CÔNG"/>
      <sheetName val="KL_NC"/>
      <sheetName val="Tiến_độ__Rev1_(phói_hợp)"/>
      <sheetName val="CONG_TY"/>
      <sheetName val="OFFICE_TOWER"/>
      <sheetName val="KL_HSMT_tinh_thieu"/>
      <sheetName val="Bang_tra"/>
      <sheetName val="CAL_"/>
      <sheetName val="TYPE-B_평균H"/>
      <sheetName val="ELEMENT_SUM"/>
      <sheetName val="pile_and_pile_cap"/>
      <sheetName val="tien_"/>
      <sheetName val="TH07-07-04"/>
      <sheetName val="TH04-08-04"/>
      <sheetName val="TH10-08-04"/>
      <sheetName val="TH03-09-04 "/>
      <sheetName val="TH 20-09-04  "/>
      <sheetName val="TH 05-11-04 "/>
      <sheetName val="TH 20-11-04"/>
      <sheetName val="TH 03-12-04 "/>
      <sheetName val="TH 21-12-04"/>
      <sheetName val="TH 30-12-04"/>
      <sheetName val="TH 17-01-05"/>
      <sheetName val="[IBASE2_XLS뭝êm283-Km2843"/>
      <sheetName val="CV_dej_ngoai_TCT_(2)3"/>
      <sheetName val="CV_di_ngoai_to_g_(2)3"/>
      <sheetName val="So_g_trai3"/>
      <sheetName val="_ngan3"/>
      <sheetName val="_loi3"/>
      <sheetName val="Material_(2)3"/>
      <sheetName val="Bieu_2a3"/>
      <sheetName val="luongt_133"/>
      <sheetName val="LUONG_13"/>
      <sheetName val="LUONG_23"/>
      <sheetName val="LUONG_33"/>
      <sheetName val="Luong_43"/>
      <sheetName val="CTP_43"/>
      <sheetName val="Anca_43"/>
      <sheetName val="THUONG_TET3"/>
      <sheetName val="Sat_L3"/>
      <sheetName val="III_10__Road3"/>
      <sheetName val="PHU_LUC23"/>
      <sheetName val="For_Summary3"/>
      <sheetName val="For_Summary(KG)3"/>
      <sheetName val="PP_Cloth3"/>
      <sheetName val="Mix-PP_Cloth3"/>
      <sheetName val="Material_Price-PP3"/>
      <sheetName val="Hoan_thanh3"/>
      <sheetName val="hoan_th_153"/>
      <sheetName val="Khoach_153"/>
      <sheetName val="HT_223"/>
      <sheetName val="KH_223"/>
      <sheetName val="KH_T83"/>
      <sheetName val="Ht_483"/>
      <sheetName val="Kh_123"/>
      <sheetName val="ht_20-103"/>
      <sheetName val="Kh_6-103"/>
      <sheetName val="KE_PHI3"/>
      <sheetName val="KE_THUE3"/>
      <sheetName val="KE_CHI_PHI3"/>
      <sheetName val="TINH_GIA_THANH3"/>
      <sheetName val="TONG_HOP_KHAU_HAO3"/>
      <sheetName val="TONG_HOP_CHI_PHI3"/>
      <sheetName val="DA_SAN_XUAT_TRONG_THANG3"/>
      <sheetName val="THANH_TOAN_TIEN_UNG3"/>
      <sheetName val="KHAU_HAO_DAY_CHUYEN_DA3"/>
      <sheetName val="bang_chuan3"/>
      <sheetName val="bien_&lt;200_m23"/>
      <sheetName val="bang_chuan_(2)3"/>
      <sheetName val="thue_(chinh_thuc)3"/>
      <sheetName val="thue_(2)3"/>
      <sheetName val="bang_doi_chieu3"/>
      <sheetName val="kp_chi_tiet3"/>
      <sheetName val="Vat_lieu3"/>
      <sheetName val="to_trinh_mua_VT3"/>
      <sheetName val="Denghi_tam_ung3"/>
      <sheetName val="KTRVATU_3"/>
      <sheetName val="MAU_GNHH3"/>
      <sheetName val="T_toan13"/>
      <sheetName val="Bang_quyet_toan_VT3"/>
      <sheetName val="Gia_Ban3"/>
      <sheetName val="Gia_DSRs3"/>
      <sheetName val="Gia_NTD3"/>
      <sheetName val="KHNH_T3-T103"/>
      <sheetName val="KHNH_T4-T103"/>
      <sheetName val="Luong_T2-063"/>
      <sheetName val="luong_T1-063"/>
      <sheetName val="mau_(2)3"/>
      <sheetName val="Luong_T_hop_T2+T1-20063"/>
      <sheetName val="luong_T123"/>
      <sheetName val="T_LBD3"/>
      <sheetName val="CL_BD3"/>
      <sheetName val="T_L_Dien3"/>
      <sheetName val="T_LSan3"/>
      <sheetName val="T_LWC3"/>
      <sheetName val="TK_7113"/>
      <sheetName val="TK_6323"/>
      <sheetName val="Chi_tiet_5113"/>
      <sheetName val="TK_342_(_thue_T_C_)3"/>
      <sheetName val="Phat_sinh_20053"/>
      <sheetName val="TK_341vay_dai_han_3"/>
      <sheetName val="TK_2143"/>
      <sheetName val="TK_2123"/>
      <sheetName val="Chi_tiet_TK_2113"/>
      <sheetName val="TK_1543"/>
      <sheetName val="Chi_tiet_TK_1523"/>
      <sheetName val="Can_Doi_TK3"/>
      <sheetName val="TK_1523"/>
      <sheetName val="Chung_tu_ghi_so_3"/>
      <sheetName val="TK_1423"/>
      <sheetName val="TK_1333"/>
      <sheetName val="Chi_tiet_TK1313"/>
      <sheetName val="TK_1113"/>
      <sheetName val="Phieu_thu3"/>
      <sheetName val="Phieu_chi_3"/>
      <sheetName val="Phieu_nhap_VTu_3"/>
      <sheetName val="Phieu_xuat_VTu3"/>
      <sheetName val="Can_doi_vat_tu_nhap_xuat_3"/>
      <sheetName val="Vat_tu_nhapxuat_nam_20053"/>
      <sheetName val="Ca_may_can_dung_nam_20053"/>
      <sheetName val="Vat_Tu_can_cho_CT_nam_20053"/>
      <sheetName val="HD_thu_mua_hang_NLS_3"/>
      <sheetName val="HD_thu_mua_cat_soi_3"/>
      <sheetName val="TLy_HD_mua_ban_3"/>
      <sheetName val="Bien_ban_Nthu_GK3"/>
      <sheetName val="T__Ly_HD_giao_khoan_3"/>
      <sheetName val="Hop_dong_giao_khoan3"/>
      <sheetName val="giay_tam_ung_3"/>
      <sheetName val="Bang_ke_T_toan_3"/>
      <sheetName val="Hoa_don_ban_hang_3"/>
      <sheetName val="Bang_phan_bo_tien_luong_20053"/>
      <sheetName val="Bang_cham_cong_3"/>
      <sheetName val="Bang_T_T_Luong_CB_chu_Chot20053"/>
      <sheetName val="Bang_T_T_luong_CN_lai_xe3"/>
      <sheetName val="Bang_thanh_toan_luong_20053"/>
      <sheetName val="Nhan_cong_cho_CT_nam_20053"/>
      <sheetName val="Dinh_Muc_tieu_hao_VL_20053"/>
      <sheetName val="Dang_Ky_chi_tiet_KH_20053"/>
      <sheetName val="Bang_phan_bo_NVL_nam_20053"/>
      <sheetName val="Bang_phan_bo_K_Hao_20053"/>
      <sheetName val="Dang_Ky_Khau_hao_20053"/>
      <sheetName val="Phu_luc_so_3(_TNDN)3"/>
      <sheetName val="PhuLuc_so_1(TNDN)3"/>
      <sheetName val="Mau_so_04_TNDN3"/>
      <sheetName val="Mau_so_02C3"/>
      <sheetName val="Mau_so_02B3"/>
      <sheetName val="Mau_so_02A3"/>
      <sheetName val="Mau_01B3"/>
      <sheetName val="To_khai_Mau_113"/>
      <sheetName val="Don_xin_khat_nop_thue_nam_043"/>
      <sheetName val="Su_dung_hoa_don_mau_263"/>
      <sheetName val="QToan_hoa_don_3"/>
      <sheetName val="Mau_so_013"/>
      <sheetName val="Mau_so_023"/>
      <sheetName val="Chi_tiet_Mau_03_(_mua_vao_)3"/>
      <sheetName val="Mau_so_033"/>
      <sheetName val="Mau_so_043"/>
      <sheetName val="Mau_053"/>
      <sheetName val="De_nghi_giai_dap_ve_thue_3"/>
      <sheetName val="the_duc3"/>
      <sheetName val="Bao_cao_thong_ke_3"/>
      <sheetName val="Phieu_DTra_Van_Tai_(_01_TKe_)3"/>
      <sheetName val="THNHA_3"/>
      <sheetName val="Thuchi_3"/>
      <sheetName val="Summary_(USD)3"/>
      <sheetName val="Summary_(VND)3"/>
      <sheetName val="3rd_party3"/>
      <sheetName val="interco_3"/>
      <sheetName val="bang_thong_ke3"/>
      <sheetName val="thanh_toan3"/>
      <sheetName val="Thu_NH_T4-033"/>
      <sheetName val="THU_NH_T5-033"/>
      <sheetName val="THU_NH_T6-033"/>
      <sheetName val="THU_NH_T7-033"/>
      <sheetName val="THU_NH_T8-033"/>
      <sheetName val="THU_NH_T9-033"/>
      <sheetName val="THU_TM_T9-033"/>
      <sheetName val="THU_NH_T10_-_033"/>
      <sheetName val="Sheet2_(2)3"/>
      <sheetName val="IBASE2_XLS3"/>
      <sheetName val="qui_2-053"/>
      <sheetName val="qui_3-053"/>
      <sheetName val="T2-04_3"/>
      <sheetName val="T4-04_3"/>
      <sheetName val="T5-04__3"/>
      <sheetName val="T6-04__3"/>
      <sheetName val="QUY_II3"/>
      <sheetName val="QUY_III3"/>
      <sheetName val="QUY_IV3"/>
      <sheetName val="QUY_I3"/>
      <sheetName val="CA_NAM_043"/>
      <sheetName val="So_quy3"/>
      <sheetName val="Thang_103"/>
      <sheetName val="Thang_93"/>
      <sheetName val="Thang_83"/>
      <sheetName val="Thang_73"/>
      <sheetName val="Thang_63"/>
      <sheetName val="Thang_53"/>
      <sheetName val="Thang_33"/>
      <sheetName val="Thang_23"/>
      <sheetName val="Thang_15"/>
      <sheetName val="Khau_hao3"/>
      <sheetName val="lo_hang_13"/>
      <sheetName val="lo_hang_23"/>
      <sheetName val="Phan_bo_1423"/>
      <sheetName val="Xuat_hang3"/>
      <sheetName val="Can_doi3"/>
      <sheetName val="Tien_luong_(2)3"/>
      <sheetName val="DTX-NGG_XLS3"/>
      <sheetName val="chenh_lech3"/>
      <sheetName val="CL_Hµ_t©y3"/>
      <sheetName val="CL_Bæ_tóc3"/>
      <sheetName val="DT_Ph­¬ng_mai_13"/>
      <sheetName val="tai_trong_&amp;_he_so_phan_bo_ngan3"/>
      <sheetName val="gioi_thieu3"/>
      <sheetName val="CV_di_trůng__tong3"/>
      <sheetName val="Du_toan3"/>
      <sheetName val="Linh_(2)3"/>
      <sheetName val="T11_063"/>
      <sheetName val="Phiếu_luân_chuyển3"/>
      <sheetName val="IPC_0______23"/>
      <sheetName val="GIA_TRI-AGC3"/>
      <sheetName val="THKL_NC3"/>
      <sheetName val="GTKT_NTTD3"/>
      <sheetName val="SS_NHÂN_CÔNG3"/>
      <sheetName val="KL_NC3"/>
      <sheetName val="Tiến_độ__Rev1_(phói_hợp)3"/>
      <sheetName val="CONG_TY3"/>
      <sheetName val="OFFICE_TOWER3"/>
      <sheetName val="KL_HSMT_tinh_thieu3"/>
      <sheetName val="Bang_tra3"/>
      <sheetName val="CAL_3"/>
      <sheetName val="TYPE-B_평균H3"/>
      <sheetName val="ELEMENT_SUM3"/>
      <sheetName val="pile_and_pile_cap3"/>
      <sheetName val="tien_3"/>
      <sheetName val="BC6tT52_(3"/>
      <sheetName val="TH03-09-04_2"/>
      <sheetName val="TH_20-09-04__2"/>
      <sheetName val="TH_05-11-04_2"/>
      <sheetName val="TH_20-11-042"/>
      <sheetName val="TH_03-12-04_2"/>
      <sheetName val="TH_21-12-042"/>
      <sheetName val="TH_30-12-042"/>
      <sheetName val="TH_17-01-052"/>
      <sheetName val="[IBASE2_XLS뭝êm283-Km2841"/>
      <sheetName val="CV_dej_ngoai_TCT_(2)1"/>
      <sheetName val="CV_di_ngoai_to_g_(2)1"/>
      <sheetName val="So_g_trai1"/>
      <sheetName val="_ngan1"/>
      <sheetName val="_loi1"/>
      <sheetName val="Material_(2)1"/>
      <sheetName val="Bieu_2a1"/>
      <sheetName val="luongt_131"/>
      <sheetName val="LUONG_11"/>
      <sheetName val="LUONG_21"/>
      <sheetName val="LUONG_31"/>
      <sheetName val="Luong_41"/>
      <sheetName val="CTP_41"/>
      <sheetName val="Anca_41"/>
      <sheetName val="THUONG_TET1"/>
      <sheetName val="Sat_L1"/>
      <sheetName val="III_10__Road1"/>
      <sheetName val="PHU_LUC21"/>
      <sheetName val="Hoan_thanh1"/>
      <sheetName val="hoan_th_151"/>
      <sheetName val="Khoach_151"/>
      <sheetName val="HT_221"/>
      <sheetName val="KH_221"/>
      <sheetName val="KH_T81"/>
      <sheetName val="Ht_481"/>
      <sheetName val="Kh_121"/>
      <sheetName val="ht_20-101"/>
      <sheetName val="Kh_6-101"/>
      <sheetName val="KE_PHI1"/>
      <sheetName val="KE_THUE1"/>
      <sheetName val="KE_CHI_PHI1"/>
      <sheetName val="TINH_GIA_THANH1"/>
      <sheetName val="TONG_HOP_KHAU_HAO1"/>
      <sheetName val="TONG_HOP_CHI_PHI1"/>
      <sheetName val="DA_SAN_XUAT_TRONG_THANG1"/>
      <sheetName val="THANH_TOAN_TIEN_UNG1"/>
      <sheetName val="KHAU_HAO_DAY_CHUYEN_DA1"/>
      <sheetName val="bang_chuan1"/>
      <sheetName val="bien_&lt;200_m21"/>
      <sheetName val="bang_chuan_(2)1"/>
      <sheetName val="thue_(chinh_thuc)1"/>
      <sheetName val="thue_(2)1"/>
      <sheetName val="bang_doi_chieu1"/>
      <sheetName val="kp_chi_tiet1"/>
      <sheetName val="Vat_lieu1"/>
      <sheetName val="to_trinh_mua_VT1"/>
      <sheetName val="Denghi_tam_ung1"/>
      <sheetName val="KTRVATU_1"/>
      <sheetName val="MAU_GNHH1"/>
      <sheetName val="T_toan11"/>
      <sheetName val="Bang_quyet_toan_VT1"/>
      <sheetName val="Gia_Ban1"/>
      <sheetName val="Gia_DSRs1"/>
      <sheetName val="Gia_NTD1"/>
      <sheetName val="KHNH_T3-T101"/>
      <sheetName val="KHNH_T4-T101"/>
      <sheetName val="Luong_T2-061"/>
      <sheetName val="luong_T1-061"/>
      <sheetName val="mau_(2)1"/>
      <sheetName val="Luong_T_hop_T2+T1-20061"/>
      <sheetName val="luong_T121"/>
      <sheetName val="T_LBD1"/>
      <sheetName val="CL_BD1"/>
      <sheetName val="T_L_Dien1"/>
      <sheetName val="T_LSan1"/>
      <sheetName val="T_LWC1"/>
      <sheetName val="TK_7111"/>
      <sheetName val="TK_6321"/>
      <sheetName val="Chi_tiet_5111"/>
      <sheetName val="TK_342_(_thue_T_C_)1"/>
      <sheetName val="Phat_sinh_20051"/>
      <sheetName val="TK_341vay_dai_han_1"/>
      <sheetName val="TK_2141"/>
      <sheetName val="TK_2121"/>
      <sheetName val="Chi_tiet_TK_2111"/>
      <sheetName val="TK_1541"/>
      <sheetName val="Chi_tiet_TK_1521"/>
      <sheetName val="Can_Doi_TK1"/>
      <sheetName val="TK_1521"/>
      <sheetName val="Chung_tu_ghi_so_1"/>
      <sheetName val="TK_1421"/>
      <sheetName val="TK_1331"/>
      <sheetName val="Chi_tiet_TK1311"/>
      <sheetName val="TK_1111"/>
      <sheetName val="Phieu_thu1"/>
      <sheetName val="Phieu_chi_1"/>
      <sheetName val="Phieu_nhap_VTu_1"/>
      <sheetName val="Phieu_xuat_VTu1"/>
      <sheetName val="Can_doi_vat_tu_nhap_xuat_1"/>
      <sheetName val="Vat_tu_nhapxuat_nam_20051"/>
      <sheetName val="Ca_may_can_dung_nam_20051"/>
      <sheetName val="Vat_Tu_can_cho_CT_nam_20051"/>
      <sheetName val="HD_thu_mua_hang_NLS_1"/>
      <sheetName val="HD_thu_mua_cat_soi_1"/>
      <sheetName val="TLy_HD_mua_ban_1"/>
      <sheetName val="Bien_ban_Nthu_GK1"/>
      <sheetName val="T__Ly_HD_giao_khoan_1"/>
      <sheetName val="Hop_dong_giao_khoan1"/>
      <sheetName val="giay_tam_ung_1"/>
      <sheetName val="Bang_ke_T_toan_1"/>
      <sheetName val="Hoa_don_ban_hang_1"/>
      <sheetName val="Bang_phan_bo_tien_luong_20051"/>
      <sheetName val="Bang_cham_cong_1"/>
      <sheetName val="Bang_T_T_Luong_CB_chu_Chot20051"/>
      <sheetName val="Bang_T_T_luong_CN_lai_xe1"/>
      <sheetName val="Bang_thanh_toan_luong_20051"/>
      <sheetName val="Nhan_cong_cho_CT_nam_20051"/>
      <sheetName val="Dinh_Muc_tieu_hao_VL_20051"/>
      <sheetName val="Dang_Ky_chi_tiet_KH_20051"/>
      <sheetName val="Bang_phan_bo_NVL_nam_20051"/>
      <sheetName val="Bang_phan_bo_K_Hao_20051"/>
      <sheetName val="Dang_Ky_Khau_hao_20051"/>
      <sheetName val="Phu_luc_so_3(_TNDN)1"/>
      <sheetName val="PhuLuc_so_1(TNDN)1"/>
      <sheetName val="Mau_so_04_TNDN1"/>
      <sheetName val="Mau_so_02C1"/>
      <sheetName val="Mau_so_02B1"/>
      <sheetName val="Mau_so_02A1"/>
      <sheetName val="Mau_01B1"/>
      <sheetName val="To_khai_Mau_111"/>
      <sheetName val="Don_xin_khat_nop_thue_nam_041"/>
      <sheetName val="Su_dung_hoa_don_mau_261"/>
      <sheetName val="QToan_hoa_don_1"/>
      <sheetName val="Mau_so_011"/>
      <sheetName val="Mau_so_021"/>
      <sheetName val="Chi_tiet_Mau_03_(_mua_vao_)1"/>
      <sheetName val="Mau_so_031"/>
      <sheetName val="Mau_so_041"/>
      <sheetName val="Mau_051"/>
      <sheetName val="De_nghi_giai_dap_ve_thue_1"/>
      <sheetName val="the_duc1"/>
      <sheetName val="Bao_cao_thong_ke_1"/>
      <sheetName val="Phieu_DTra_Van_Tai_(_01_TKe_)1"/>
      <sheetName val="THNHA_1"/>
      <sheetName val="Thuchi_1"/>
      <sheetName val="Summary_(USD)1"/>
      <sheetName val="Summary_(VND)1"/>
      <sheetName val="3rd_party1"/>
      <sheetName val="interco_1"/>
      <sheetName val="bang_thong_ke1"/>
      <sheetName val="thanh_toan1"/>
      <sheetName val="Thu_NH_T4-031"/>
      <sheetName val="THU_NH_T5-031"/>
      <sheetName val="THU_NH_T6-031"/>
      <sheetName val="THU_NH_T7-031"/>
      <sheetName val="THU_NH_T8-031"/>
      <sheetName val="THU_NH_T9-031"/>
      <sheetName val="THU_TM_T9-031"/>
      <sheetName val="THU_NH_T10_-_031"/>
      <sheetName val="Sheet2_(2)1"/>
      <sheetName val="IBASE2_XLS1"/>
      <sheetName val="qui_2-051"/>
      <sheetName val="qui_3-051"/>
      <sheetName val="T2-04_1"/>
      <sheetName val="T4-04_1"/>
      <sheetName val="T5-04__1"/>
      <sheetName val="T6-04__1"/>
      <sheetName val="QUY_II1"/>
      <sheetName val="QUY_III1"/>
      <sheetName val="QUY_IV1"/>
      <sheetName val="QUY_I1"/>
      <sheetName val="CA_NAM_041"/>
      <sheetName val="So_quy1"/>
      <sheetName val="Thang_101"/>
      <sheetName val="Thang_91"/>
      <sheetName val="Thang_81"/>
      <sheetName val="Thang_71"/>
      <sheetName val="Thang_61"/>
      <sheetName val="Thang_51"/>
      <sheetName val="Thang_31"/>
      <sheetName val="Thang_21"/>
      <sheetName val="Thang_13"/>
      <sheetName val="Khau_hao1"/>
      <sheetName val="lo_hang_11"/>
      <sheetName val="lo_hang_21"/>
      <sheetName val="Phan_bo_1421"/>
      <sheetName val="Xuat_hang1"/>
      <sheetName val="Can_doi1"/>
      <sheetName val="Tien_luong_(2)1"/>
      <sheetName val="DTX-NGG_XLS1"/>
      <sheetName val="chenh_lech1"/>
      <sheetName val="CL_Hµ_t©y1"/>
      <sheetName val="CL_Bæ_tóc1"/>
      <sheetName val="DT_Ph­¬ng_mai_11"/>
      <sheetName val="tai_trong_&amp;_he_so_phan_bo_ngan1"/>
      <sheetName val="gioi_thieu1"/>
      <sheetName val="CV_di_trůng__tong1"/>
      <sheetName val="Du_toan1"/>
      <sheetName val="Linh_(2)1"/>
      <sheetName val="Phiếu_luân_chuyển1"/>
      <sheetName val="IPC_0______21"/>
      <sheetName val="GIA_TRI-AGC1"/>
      <sheetName val="THKL_NC1"/>
      <sheetName val="GTKT_NTTD1"/>
      <sheetName val="SS_NHÂN_CÔNG1"/>
      <sheetName val="KL_NC1"/>
      <sheetName val="Tiến_độ__Rev1_(phói_hợp)1"/>
      <sheetName val="CONG_TY1"/>
      <sheetName val="OFFICE_TOWER1"/>
      <sheetName val="KL_HSMT_tinh_thieu1"/>
      <sheetName val="Bang_tra1"/>
      <sheetName val="CAL_1"/>
      <sheetName val="TYPE-B_평균H1"/>
      <sheetName val="ELEMENT_SUM1"/>
      <sheetName val="pile_and_pile_cap1"/>
      <sheetName val="tien_1"/>
      <sheetName val="BC6tT52_(1"/>
      <sheetName val="TH03-09-04_"/>
      <sheetName val="TH_20-09-04__"/>
      <sheetName val="TH_05-11-04_"/>
      <sheetName val="TH_20-11-04"/>
      <sheetName val="TH_03-12-04_"/>
      <sheetName val="TH_21-12-04"/>
      <sheetName val="TH_30-12-04"/>
      <sheetName val="TH_17-01-05"/>
      <sheetName val="[IBASE2_XLS뭝êm283-Km2842"/>
      <sheetName val="CV_dej_ngoai_TCT_(2)2"/>
      <sheetName val="CV_di_ngoai_to_g_(2)2"/>
      <sheetName val="So_g_trai2"/>
      <sheetName val="_ngan2"/>
      <sheetName val="_loi2"/>
      <sheetName val="Material_(2)2"/>
      <sheetName val="Bieu_2a2"/>
      <sheetName val="luongt_132"/>
      <sheetName val="LUONG_12"/>
      <sheetName val="LUONG_22"/>
      <sheetName val="LUONG_32"/>
      <sheetName val="Luong_42"/>
      <sheetName val="CTP_42"/>
      <sheetName val="Anca_42"/>
      <sheetName val="THUONG_TET2"/>
      <sheetName val="Sat_L2"/>
      <sheetName val="III_10__Road2"/>
      <sheetName val="PHU_LUC22"/>
      <sheetName val="Hoan_thanh2"/>
      <sheetName val="hoan_th_152"/>
      <sheetName val="Khoach_152"/>
      <sheetName val="HT_222"/>
      <sheetName val="KH_222"/>
      <sheetName val="KH_T82"/>
      <sheetName val="Ht_482"/>
      <sheetName val="Kh_122"/>
      <sheetName val="ht_20-102"/>
      <sheetName val="Kh_6-102"/>
      <sheetName val="KE_PHI2"/>
      <sheetName val="KE_THUE2"/>
      <sheetName val="KE_CHI_PHI2"/>
      <sheetName val="TINH_GIA_THANH2"/>
      <sheetName val="TONG_HOP_KHAU_HAO2"/>
      <sheetName val="TONG_HOP_CHI_PHI2"/>
      <sheetName val="DA_SAN_XUAT_TRONG_THANG2"/>
      <sheetName val="THANH_TOAN_TIEN_UNG2"/>
      <sheetName val="KHAU_HAO_DAY_CHUYEN_DA2"/>
      <sheetName val="bang_chuan2"/>
      <sheetName val="bien_&lt;200_m22"/>
      <sheetName val="bang_chuan_(2)2"/>
      <sheetName val="thue_(chinh_thuc)2"/>
      <sheetName val="thue_(2)2"/>
      <sheetName val="bang_doi_chieu2"/>
      <sheetName val="kp_chi_tiet2"/>
      <sheetName val="Vat_lieu2"/>
      <sheetName val="to_trinh_mua_VT2"/>
      <sheetName val="Denghi_tam_ung2"/>
      <sheetName val="KTRVATU_2"/>
      <sheetName val="MAU_GNHH2"/>
      <sheetName val="T_toan12"/>
      <sheetName val="Bang_quyet_toan_VT2"/>
      <sheetName val="Gia_Ban2"/>
      <sheetName val="Gia_DSRs2"/>
      <sheetName val="Gia_NTD2"/>
      <sheetName val="KHNH_T3-T102"/>
      <sheetName val="KHNH_T4-T102"/>
      <sheetName val="Luong_T2-062"/>
      <sheetName val="luong_T1-062"/>
      <sheetName val="mau_(2)2"/>
      <sheetName val="Luong_T_hop_T2+T1-20062"/>
      <sheetName val="luong_T122"/>
      <sheetName val="T_LBD2"/>
      <sheetName val="CL_BD2"/>
      <sheetName val="T_L_Dien2"/>
      <sheetName val="T_LSan2"/>
      <sheetName val="T_LWC2"/>
      <sheetName val="TK_7112"/>
      <sheetName val="TK_6322"/>
      <sheetName val="Chi_tiet_5112"/>
      <sheetName val="TK_342_(_thue_T_C_)2"/>
      <sheetName val="Phat_sinh_20052"/>
      <sheetName val="TK_341vay_dai_han_2"/>
      <sheetName val="TK_2142"/>
      <sheetName val="TK_2122"/>
      <sheetName val="Chi_tiet_TK_2112"/>
      <sheetName val="TK_1542"/>
      <sheetName val="Chi_tiet_TK_1522"/>
      <sheetName val="Can_Doi_TK2"/>
      <sheetName val="TK_1522"/>
      <sheetName val="Chung_tu_ghi_so_2"/>
      <sheetName val="TK_1422"/>
      <sheetName val="TK_1332"/>
      <sheetName val="Chi_tiet_TK1312"/>
      <sheetName val="TK_1112"/>
      <sheetName val="Phieu_thu2"/>
      <sheetName val="Phieu_chi_2"/>
      <sheetName val="Phieu_nhap_VTu_2"/>
      <sheetName val="Phieu_xuat_VTu2"/>
      <sheetName val="Can_doi_vat_tu_nhap_xuat_2"/>
      <sheetName val="Vat_tu_nhapxuat_nam_20052"/>
      <sheetName val="Ca_may_can_dung_nam_20052"/>
      <sheetName val="Vat_Tu_can_cho_CT_nam_20052"/>
      <sheetName val="HD_thu_mua_hang_NLS_2"/>
      <sheetName val="HD_thu_mua_cat_soi_2"/>
      <sheetName val="TLy_HD_mua_ban_2"/>
      <sheetName val="Bien_ban_Nthu_GK2"/>
      <sheetName val="T__Ly_HD_giao_khoan_2"/>
      <sheetName val="Hop_dong_giao_khoan2"/>
      <sheetName val="giay_tam_ung_2"/>
      <sheetName val="Bang_ke_T_toan_2"/>
      <sheetName val="Hoa_don_ban_hang_2"/>
      <sheetName val="Bang_phan_bo_tien_luong_20052"/>
      <sheetName val="Bang_cham_cong_2"/>
      <sheetName val="Bang_T_T_Luong_CB_chu_Chot20052"/>
      <sheetName val="Bang_T_T_luong_CN_lai_xe2"/>
      <sheetName val="Bang_thanh_toan_luong_20052"/>
      <sheetName val="Nhan_cong_cho_CT_nam_20052"/>
      <sheetName val="Dinh_Muc_tieu_hao_VL_20052"/>
      <sheetName val="Dang_Ky_chi_tiet_KH_20052"/>
      <sheetName val="Bang_phan_bo_NVL_nam_20052"/>
      <sheetName val="Bang_phan_bo_K_Hao_20052"/>
      <sheetName val="Dang_Ky_Khau_hao_20052"/>
      <sheetName val="Phu_luc_so_3(_TNDN)2"/>
      <sheetName val="PhuLuc_so_1(TNDN)2"/>
      <sheetName val="Mau_so_04_TNDN2"/>
      <sheetName val="Mau_so_02C2"/>
      <sheetName val="Mau_so_02B2"/>
      <sheetName val="Mau_so_02A2"/>
      <sheetName val="Mau_01B2"/>
      <sheetName val="To_khai_Mau_112"/>
      <sheetName val="Don_xin_khat_nop_thue_nam_042"/>
      <sheetName val="Su_dung_hoa_don_mau_262"/>
      <sheetName val="QToan_hoa_don_2"/>
      <sheetName val="Mau_so_012"/>
      <sheetName val="Mau_so_022"/>
      <sheetName val="Chi_tiet_Mau_03_(_mua_vao_)2"/>
      <sheetName val="Mau_so_032"/>
      <sheetName val="Mau_so_042"/>
      <sheetName val="Mau_052"/>
      <sheetName val="De_nghi_giai_dap_ve_thue_2"/>
      <sheetName val="the_duc2"/>
      <sheetName val="Bao_cao_thong_ke_2"/>
      <sheetName val="Phieu_DTra_Van_Tai_(_01_TKe_)2"/>
      <sheetName val="THNHA_2"/>
      <sheetName val="Thuchi_2"/>
      <sheetName val="Summary_(USD)2"/>
      <sheetName val="Summary_(VND)2"/>
      <sheetName val="3rd_party2"/>
      <sheetName val="interco_2"/>
      <sheetName val="bang_thong_ke2"/>
      <sheetName val="thanh_toan2"/>
      <sheetName val="Thu_NH_T4-032"/>
      <sheetName val="THU_NH_T5-032"/>
      <sheetName val="THU_NH_T6-032"/>
      <sheetName val="THU_NH_T7-032"/>
      <sheetName val="THU_NH_T8-032"/>
      <sheetName val="THU_NH_T9-032"/>
      <sheetName val="THU_TM_T9-032"/>
      <sheetName val="THU_NH_T10_-_032"/>
      <sheetName val="Sheet2_(2)2"/>
      <sheetName val="IBASE2_XLS2"/>
      <sheetName val="qui_2-052"/>
      <sheetName val="qui_3-052"/>
      <sheetName val="T2-04_2"/>
      <sheetName val="T4-04_2"/>
      <sheetName val="T5-04__2"/>
      <sheetName val="T6-04__2"/>
      <sheetName val="QUY_II2"/>
      <sheetName val="QUY_III2"/>
      <sheetName val="QUY_IV2"/>
      <sheetName val="QUY_I2"/>
      <sheetName val="CA_NAM_042"/>
      <sheetName val="So_quy2"/>
      <sheetName val="Thang_102"/>
      <sheetName val="Thang_92"/>
      <sheetName val="Thang_82"/>
      <sheetName val="Thang_72"/>
      <sheetName val="Thang_62"/>
      <sheetName val="Thang_52"/>
      <sheetName val="Thang_32"/>
      <sheetName val="Thang_22"/>
      <sheetName val="Thang_14"/>
      <sheetName val="Khau_hao2"/>
      <sheetName val="lo_hang_12"/>
      <sheetName val="lo_hang_22"/>
      <sheetName val="Phan_bo_1422"/>
      <sheetName val="Xuat_hang2"/>
      <sheetName val="Can_doi2"/>
      <sheetName val="Tien_luong_(2)2"/>
      <sheetName val="DTX-NGG_XLS2"/>
      <sheetName val="chenh_lech2"/>
      <sheetName val="CL_Hµ_t©y2"/>
      <sheetName val="CL_Bæ_tóc2"/>
      <sheetName val="DT_Ph­¬ng_mai_12"/>
      <sheetName val="tai_trong_&amp;_he_so_phan_bo_ngan2"/>
      <sheetName val="gioi_thieu2"/>
      <sheetName val="CV_di_trůng__tong2"/>
      <sheetName val="Du_toan2"/>
      <sheetName val="Linh_(2)2"/>
      <sheetName val="T11_062"/>
      <sheetName val="Phiếu_luân_chuyển2"/>
      <sheetName val="IPC_0______22"/>
      <sheetName val="GIA_TRI-AGC2"/>
      <sheetName val="THKL_NC2"/>
      <sheetName val="GTKT_NTTD2"/>
      <sheetName val="SS_NHÂN_CÔNG2"/>
      <sheetName val="KL_NC2"/>
      <sheetName val="Tiến_độ__Rev1_(phói_hợp)2"/>
      <sheetName val="CONG_TY2"/>
      <sheetName val="OFFICE_TOWER2"/>
      <sheetName val="KL_HSMT_tinh_thieu2"/>
      <sheetName val="Bang_tra2"/>
      <sheetName val="CAL_2"/>
      <sheetName val="TYPE-B_평균H2"/>
      <sheetName val="ELEMENT_SUM2"/>
      <sheetName val="pile_and_pile_cap2"/>
      <sheetName val="tien_2"/>
      <sheetName val="BC6tT52_(2"/>
      <sheetName val="TH03-09-04_1"/>
      <sheetName val="TH_20-09-04__1"/>
      <sheetName val="TH_05-11-04_1"/>
      <sheetName val="TH_20-11-041"/>
      <sheetName val="TH_03-12-04_1"/>
      <sheetName val="TH_21-12-041"/>
      <sheetName val="TH_30-12-041"/>
      <sheetName val="TH_17-01-051"/>
      <sheetName val="Bal Sheet"/>
      <sheetName val="HaoPhi"/>
      <sheetName val="갑지"/>
      <sheetName val="Generalofact"/>
      <sheetName val="cover page format"/>
      <sheetName val="00-Pipe Schedule for QS rev01"/>
      <sheetName val="Gtable(19)"/>
      <sheetName val="Breakdown"/>
      <sheetName val="MATK"/>
      <sheetName val="P.M(Monitoring Sche)"/>
      <sheetName val="Lab Sche (Summary)."/>
      <sheetName val="TH gia dt"/>
      <sheetName val="TH VL, NC, DDHT Thanhphuoc"/>
      <sheetName val="CANDOI"/>
      <sheetName val="Nhap VT oto"/>
      <sheetName val="REGION"/>
      <sheetName val="OFFGRID"/>
      <sheetName val="II.1 TH TDT CHUNG"/>
      <sheetName val="Dꗃ"/>
      <sheetName val="1.TT chung"/>
      <sheetName val="Cong tron۬_x0000_100"/>
      <sheetName val="CTbe tong"/>
      <sheetName val="CTDZ 0.4+cto"/>
      <sheetName val="Candoi-60-342"/>
      <sheetName val="DN"/>
      <sheetName val="°_nh"/>
      <sheetName val="Biểu 02"/>
      <sheetName val="QDcua HDQD"/>
      <sheetName val="Km_x0000_83-嘀m28ｄ"/>
      <sheetName val="XXXXXX"/>
      <sheetName val=" THợp KCB(PL18)"/>
      <sheetName val="QDcua_TGD__2__________________2"/>
      <sheetName val="tra-vat-lieu"/>
      <sheetName val="SoCamTM"/>
      <sheetName val="p(an tich DG"/>
      <sheetName val="Fia may"/>
      <sheetName val="VtuHaTheScuTramBT3"/>
      <sheetName val="DG2018"/>
      <sheetName val="TKv42"/>
      <sheetName val="TvI "/>
      <sheetName val="TvII"/>
      <sheetName val="TvIII"/>
      <sheetName val="TvIV"/>
      <sheetName val="XÐt duyet Quý I"/>
      <sheetName val="Xet duyet QuyII"/>
      <sheetName val="XD QUY III"/>
      <sheetName val="XD QUY IV"/>
      <sheetName val="H%so"/>
      <sheetName val="QD"/>
      <sheetName val="HDong ԰"/>
      <sheetName val="CCPS_x0005_"/>
      <sheetName val="142201_x0005_"/>
      <sheetName val="Ca."/>
      <sheetName val="CT 0"/>
      <sheetName val="BC6tT52 ("/>
      <sheetName val="H"/>
      <sheetName val="H_x0005_"/>
      <sheetName val="Phant԰"/>
      <sheetName val="K25_x0005_"/>
      <sheetName val="F GialԀ"/>
      <sheetName val="HD"/>
      <sheetName val="Cong tron۬"/>
      <sheetName val="BTHDT_TBA_x000d_THXL_DZcaothe"/>
      <sheetName val="BTHDT_TBA_x000a_THXL_DZcaothe"/>
      <sheetName val="200000000_x0005_"/>
      <sheetName val="?0_x001d_[IBASE2.XLS"/>
      <sheetName val="Km282-Km_x0003__x0005_"/>
      <sheetName val="Km277 %Km278 "/>
      <sheetName val="Cong tron D100_x000e_Cong tron D150"/>
      <sheetName val="BTHDT_TBA_x000d_T"/>
      <sheetName val="BTHDT_TBA_x000a_T"/>
      <sheetName val="Tkedo _x0007_"/>
      <sheetName val="X_x0003_Test5"/>
      <sheetName val="????_x0013__x000e_[IBA"/>
      <sheetName val="17??_x0004_??"/>
      <sheetName val="17??_x0004_????_x0015__x000e_[IBASE2.XLS]21"/>
      <sheetName val="_0_x001d__IBASE2.XLS"/>
      <sheetName val="T6-99 _x0012__IBASE2.XLS_T"/>
      <sheetName val="Cong tron۬100"/>
      <sheetName val="M 67"/>
      <sheetName val="Soqu_x0005_??"/>
      <sheetName val="GIA 뭼U_x0000__x0000_"/>
      <sheetName val="_x0000__x0000__x0000__x0000__x0005__x0000__x0000__x0000_"/>
      <sheetName val="ZDCBK"/>
      <sheetName val="Tai trong"/>
      <sheetName val="M"/>
      <sheetName val="Phamcap"/>
      <sheetName val="Process"/>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CT cong"/>
      <sheetName val="dg cong"/>
      <sheetName val="GIAVLIEU"/>
      <sheetName val="17??????????????_x0004_??????????????"/>
      <sheetName val="_x0001_Ѐ"/>
      <sheetName val="uan (2)_x0011_"/>
      <sheetName val="0000_x0008_"/>
      <sheetName val="䐠奁䌠啈䕙⁎䅄_x0002_搀ٱ"/>
      <sheetName val="GNHH_x0007_"/>
      <sheetName val="瑥е"/>
      <sheetName val="㑔_x0006_䌀楨呡Ե"/>
      <sheetName val="NH T9-03_x000c_"/>
      <sheetName val="MBCN "/>
      <sheetName val="L D ONG BOC "/>
      <sheetName val="ld van"/>
      <sheetName val="ld bich"/>
      <sheetName val="gc bich"/>
      <sheetName val="ld ong"/>
      <sheetName val="THU AL"/>
      <sheetName val="TM"/>
      <sheetName val="Thop"/>
      <sheetName val="cl"/>
      <sheetName val="cuoc"/>
      <sheetName val="gtkl"/>
      <sheetName val="PTDg"/>
      <sheetName val="PLkl"/>
      <sheetName val="hinhhoc"/>
      <sheetName val="DM 56"/>
      <sheetName val="_x000f_p mai 280"/>
      <sheetName val="020԰"/>
      <sheetName val="Km279-_x000b_m280"/>
      <sheetName val="_x000b_m284-Km285"/>
      <sheetName val="b.THch)tietDZCT"/>
      <sheetName val="Phu cap trach n"/>
      <sheetName val="THANG1_2004"/>
      <sheetName val="QBINH"/>
      <sheetName val="QTRI"/>
      <sheetName val="HUE"/>
      <sheetName val="DNANG"/>
      <sheetName val="QNAM"/>
      <sheetName val="QNGAI"/>
      <sheetName val="BDINH"/>
      <sheetName val="PYEN"/>
      <sheetName val="KHOA"/>
      <sheetName val="GLAI"/>
      <sheetName val="KTUM"/>
      <sheetName val="DLAK"/>
      <sheetName val="CQUAN"/>
      <sheetName val="TND"/>
      <sheetName val="TKD"/>
      <sheetName val="NTHON"/>
      <sheetName val="MTINH"/>
      <sheetName val="CODIEN"/>
      <sheetName val="VTU"/>
      <sheetName val="LUOI"/>
      <sheetName val="VUANHO"/>
      <sheetName val="VIEN"/>
      <sheetName val="KSAN"/>
      <sheetName val="Thang2_2004"/>
      <sheetName val="Phu cap trach n_x0005__x0000__x0000__x0000_"/>
      <sheetName val="bangtinh"/>
      <sheetName val="dauvao"/>
      <sheetName val="Mthep"/>
      <sheetName val="bt-TBA"/>
      <sheetName val="T.So_chung"/>
      <sheetName val="DSHD DH"/>
      <sheetName val="cÐ"/>
      <sheetName val="Cash2"/>
      <sheetName val="LD d"/>
      <sheetName val="gia nhaj cong"/>
      <sheetName val="DT-VSAT"/>
      <sheetName val="ngoai dt"/>
      <sheetName val="ngoai kvt"/>
      <sheetName val="TB"/>
      <sheetName val="XQ-SA-XN"/>
      <sheetName val="TONG NG"/>
      <sheetName val="truc"/>
      <sheetName val="DS truc"/>
      <sheetName val="DS DV"/>
      <sheetName val="doi song"/>
      <sheetName val="truyen dich"/>
      <sheetName val="sieu am"/>
      <sheetName val="dieu tiet"/>
      <sheetName val="15-02"/>
      <sheetName val="15-03"/>
      <sheetName val="2_x0000__x0000_ CK"/>
      <sheetName val="2?? CK"/>
      <sheetName val="NK_x0000_"/>
      <sheetName val="Km83-嘀m28ｄ"/>
      <sheetName val="GIA 뭼U"/>
      <sheetName val="Phu cap trach n_x0005_"/>
      <sheetName val="CVden_ngoai_TCT_(1)30"/>
      <sheetName val="CV_den_ngoai_TCT_(2)30"/>
      <sheetName val="CV_den_ngoai_TCT_(3)30"/>
      <sheetName val="QDcua_TGD30"/>
      <sheetName val="QD_cua_HDQT30"/>
      <sheetName val="QD_cua_HDQT_(2)30"/>
      <sheetName val="CV_di_ngoai_tong30"/>
      <sheetName val="CV_di_ngoai_tong_(2)30"/>
      <sheetName val="To_trinh30"/>
      <sheetName val="Giao_nhiem_vu30"/>
      <sheetName val="QDcua_TGD_(2)30"/>
      <sheetName val="Thong_tu30"/>
      <sheetName val="CV_di_trong__tong30"/>
      <sheetName val="nghi_dinh-CP30"/>
      <sheetName val="CV_den_trong_tong30"/>
      <sheetName val="KHVt_30"/>
      <sheetName val="KHVt_XL30"/>
      <sheetName val="KHVt_XLT430"/>
      <sheetName val="lapdat_TB_30"/>
      <sheetName val="TNghiªm_TB_30"/>
      <sheetName val="VËt_liÖu30"/>
      <sheetName val="Lap_®at_®iÖn30"/>
      <sheetName val="TNghiÖm_VL30"/>
      <sheetName val="th_30"/>
      <sheetName val="tien_luong30"/>
      <sheetName val="Thep_be30"/>
      <sheetName val="Thep_than30"/>
      <sheetName val="Thep_xa_mu30"/>
      <sheetName val="Nhap_lieu28"/>
      <sheetName val="Tien_dien27"/>
      <sheetName val="Thue_GTGT27"/>
      <sheetName val="142201-T1_30"/>
      <sheetName val="142201-T2-th_30"/>
      <sheetName val="142201-T3-th_30"/>
      <sheetName val="142201-T4-th__30"/>
      <sheetName val="Kluong_phu30"/>
      <sheetName val="Lan_can30"/>
      <sheetName val="Ho_lan30"/>
      <sheetName val="Coc_tieu30"/>
      <sheetName val="Bien_bao30"/>
      <sheetName val="Op_mai_27430"/>
      <sheetName val="Op_mai_27530"/>
      <sheetName val="Op_mai_27630"/>
      <sheetName val="Op_mai_27730"/>
      <sheetName val="Op_mai_27830"/>
      <sheetName val="Op_mai_27930"/>
      <sheetName val="Op_mai_28030"/>
      <sheetName val="Op_mai_28130"/>
      <sheetName val="Op_mai_28230"/>
      <sheetName val="Op_mai_28330"/>
      <sheetName val="Op_mai_28430"/>
      <sheetName val="Op_mai30"/>
      <sheetName val="_t530"/>
      <sheetName val="t_430"/>
      <sheetName val="_t3_30"/>
      <sheetName val="_TH33130"/>
      <sheetName val="_Minh_ha30"/>
      <sheetName val="_Ha_Tay30"/>
      <sheetName val="_Vinhphuc30"/>
      <sheetName val="_Nbinh30"/>
      <sheetName val="_QVinh30"/>
      <sheetName val="_TW130"/>
      <sheetName val="VtuHaTheSauTBABenThuy1_(2)30"/>
      <sheetName val="thkl_(2)30"/>
      <sheetName val="long_tec30"/>
      <sheetName val="Km274_-_Km27530"/>
      <sheetName val="Km275_-_Km27630"/>
      <sheetName val="Km276_-_Km27730"/>
      <sheetName val="Km277_-_Km278_30"/>
      <sheetName val="Km278_-_Km27930"/>
      <sheetName val="Km279_-_Km28030"/>
      <sheetName val="Km280_-_Km28130"/>
      <sheetName val="Km281_-_Km28230"/>
      <sheetName val="Km282_-_Km28330"/>
      <sheetName val="Km283_-_Km28430"/>
      <sheetName val="Km284_-_Km28530"/>
      <sheetName val="Tong_hop_Matduong30"/>
      <sheetName val="Cong_D7530"/>
      <sheetName val="Cong_D10030"/>
      <sheetName val="Cong_D15030"/>
      <sheetName val="Cong_2D15030"/>
      <sheetName val="Cong_ban_0,7x0,730"/>
      <sheetName val="Cong_ban_0,8x0,830"/>
      <sheetName val="Cong_ban_1x130"/>
      <sheetName val="Cong_ban_1x1,230"/>
      <sheetName val="Cong_ban_1,5x1,530"/>
      <sheetName val="Cong_ban_2x1,530"/>
      <sheetName val="Cong_ban_2x230"/>
      <sheetName val="Tong_hop30"/>
      <sheetName val="Tong_hop_(2)30"/>
      <sheetName val="Cong_cu30"/>
      <sheetName val="Cot_thep30"/>
      <sheetName val="Cong_tron_D7530"/>
      <sheetName val="Cong_tron_D10030"/>
      <sheetName val="Cong_tron_D15030"/>
      <sheetName val="Cong_tron_2D15030"/>
      <sheetName val="Cong_ban_1,0x1,030"/>
      <sheetName val="Cong_ban_1,0x1,230"/>
      <sheetName val="Cong_hop_1,5x1,530"/>
      <sheetName val="Cong_hop_2,0x1,530"/>
      <sheetName val="Cong_hop_2,0x2,030"/>
      <sheetName val="Song_trai30"/>
      <sheetName val="Dinh+ha_nha30"/>
      <sheetName val="NG_k30"/>
      <sheetName val="Trich_Ngang30"/>
      <sheetName val="Danh_sach_Rieng30"/>
      <sheetName val="Dia_Diem_Thuc_Tap30"/>
      <sheetName val="De_Tai_Thuc_Tap30"/>
      <sheetName val="TK_11230"/>
      <sheetName val="TK_13130"/>
      <sheetName val="TK_14130"/>
      <sheetName val="TK_15330"/>
      <sheetName val="TK_21130"/>
      <sheetName val="TK_24230"/>
      <sheetName val="TK_33430"/>
      <sheetName val="TK_51130"/>
      <sheetName val="TK_51530"/>
      <sheetName val="TK_91130"/>
      <sheetName val="T_so_thay_doi30"/>
      <sheetName val="b_THchitietDZCT30"/>
      <sheetName val="b_THchitietTBA30"/>
      <sheetName val="Khao_sat30"/>
      <sheetName val="TT_khao_sat30"/>
      <sheetName val="SCT_Cong_trinh30"/>
      <sheetName val="06-2003_(2)30"/>
      <sheetName val="CDPS_6tc30"/>
      <sheetName val="SCT_Nha_thau30"/>
      <sheetName val="socai2003_(6tc)dp30"/>
      <sheetName val="socai2003_(6tc)30"/>
      <sheetName val="CDPS_6tc_(2)30"/>
      <sheetName val="CDSL_(2)30"/>
      <sheetName val="K249_K9830"/>
      <sheetName val="K249_K98_(2)30"/>
      <sheetName val="K251_K9830"/>
      <sheetName val="K251_SBase30"/>
      <sheetName val="K251_AC30"/>
      <sheetName val="K252_K9830"/>
      <sheetName val="K252_SBase30"/>
      <sheetName val="K252_AC30"/>
      <sheetName val="K253_K9830"/>
      <sheetName val="K253_Subbase30"/>
      <sheetName val="K253_Base_30"/>
      <sheetName val="K253_SBase30"/>
      <sheetName val="K253_AC30"/>
      <sheetName val="K255_SBase30"/>
      <sheetName val="K259_K9830"/>
      <sheetName val="K259_Subbase30"/>
      <sheetName val="K259_Base_30"/>
      <sheetName val="K259_AC30"/>
      <sheetName val="K260_K9830"/>
      <sheetName val="K260_Subbase30"/>
      <sheetName val="K260_Base30"/>
      <sheetName val="K260_AC30"/>
      <sheetName val="K261_K9830"/>
      <sheetName val="K261_Base30"/>
      <sheetName val="K261_AC30"/>
      <sheetName val="KQKD02-2_(2)30"/>
      <sheetName val="KQKD-2_(2)30"/>
      <sheetName val="KQKD_thu200430"/>
      <sheetName val="phan_tich_DG30"/>
      <sheetName val="gia_vat_lieu30"/>
      <sheetName val="gia_xe_may30"/>
      <sheetName val="gia_nhan_cong30"/>
      <sheetName val="F_ThanhTri30"/>
      <sheetName val="F_Gialam30"/>
      <sheetName val="TH_dam30"/>
      <sheetName val="SX_dam30"/>
      <sheetName val="LD_dam30"/>
      <sheetName val="Bang_gia_VL30"/>
      <sheetName val="Gia_NC30"/>
      <sheetName val="Gia_may30"/>
      <sheetName val="TH_du_toan_30"/>
      <sheetName val="Du_toan_30"/>
      <sheetName val="C_Tinh30"/>
      <sheetName val="giai_thich30"/>
      <sheetName val="DT_-_Ro30"/>
      <sheetName val="TH_-_Ro_30"/>
      <sheetName val="GDT_-_Ro30"/>
      <sheetName val="DT_-_TB30"/>
      <sheetName val="TH_-_TB30"/>
      <sheetName val="GDT_-_TB30"/>
      <sheetName val="DT_-_NT30"/>
      <sheetName val="TH_-_NT30"/>
      <sheetName val="GDT_-_NT30"/>
      <sheetName val="Dancau-Q_Ninh30"/>
      <sheetName val="BaTrieu-L_son30"/>
      <sheetName val="Tay_ninh30"/>
      <sheetName val="A_Duc30"/>
      <sheetName val="Don_gia_CPM30"/>
      <sheetName val="Tong_Thieu_HD_cac_CT-200130"/>
      <sheetName val="VL_thieu_HD_-_200130"/>
      <sheetName val="Tong_thieu_HD_cac_CT_-_200230"/>
      <sheetName val="Lan_trai30"/>
      <sheetName val="Van_chuyen30"/>
      <sheetName val="HDong_VC30"/>
      <sheetName val="ThieuHD_nam_200130"/>
      <sheetName val="Bang_TH30"/>
      <sheetName val="Tong_Chinh30"/>
      <sheetName val="T03_-_0330"/>
      <sheetName val="THL_T0330"/>
      <sheetName val="TTBC_T0330"/>
      <sheetName val="Luong_noi_Bo_-_T330"/>
      <sheetName val="Tong_hop_-_T330"/>
      <sheetName val="Thuong_Quy_330"/>
      <sheetName val="Phu_cap_trach_nhiem30"/>
      <sheetName val="So_sanh30"/>
      <sheetName val="Xaylap_30"/>
      <sheetName val="Nhan_cong30"/>
      <sheetName val="HHVt_30"/>
      <sheetName val="[IBASE2_XLSѝTNHNoi30"/>
      <sheetName val="CT_0329"/>
      <sheetName val="TH_0329"/>
      <sheetName val="Co~g_hop_1,5x1,530"/>
      <sheetName val="Co_quan_TCT28"/>
      <sheetName val="BOT_(PA_chon)28"/>
      <sheetName val="Yaly_&amp;_Ri_Ninh28"/>
      <sheetName val="Thuy_dien_Na_Loi28"/>
      <sheetName val="bang_so_sanh_tong_hop28"/>
      <sheetName val="bang_so_sanh_tong_hop_(ty_le)28"/>
      <sheetName val="thu_nhap_binh_quan_(2)28"/>
      <sheetName val="dang_huong28"/>
      <sheetName val="phuong_an_128"/>
      <sheetName val="phuong_an_1_(2)28"/>
      <sheetName val="phuong_an228"/>
      <sheetName val="tong_hop_BQ28"/>
      <sheetName val="tong_hop_BQ-128"/>
      <sheetName val="phuong_an_chon28"/>
      <sheetName val="bang_so_sanh_tong_hop_(_PA_ch27"/>
      <sheetName val="dang_ap_dung27"/>
      <sheetName val="bang_tong_hop_(dang_huong)27"/>
      <sheetName val="GIA_NUOC30"/>
      <sheetName val="GIA_DIEN_THOAI30"/>
      <sheetName val="GIA_DIEN30"/>
      <sheetName val="chiet_tinh_XD30"/>
      <sheetName val="Triet_T30"/>
      <sheetName val="Phan_tich_gia30"/>
      <sheetName val="pHAN_CONG30"/>
      <sheetName val="GIA_XD30"/>
      <sheetName val="CV_di_trong__dong28"/>
      <sheetName val="_KQTH_quy_hoach_13529"/>
      <sheetName val="Bao_cao_KQTH_quy_hoach_13529"/>
      <sheetName val="DOANH_SO30"/>
      <sheetName val="BD-SINH_VIEN30"/>
      <sheetName val="BC_TH_CK_(2)30"/>
      <sheetName val="BC_TH_CK30"/>
      <sheetName val="BC6tT19_food30"/>
      <sheetName val="BC6tT18_-_Food30"/>
      <sheetName val="BCCK_430"/>
      <sheetName val="BCFood-_T1630"/>
      <sheetName val="BCFood-_T1530"/>
      <sheetName val="BCFood-_T1430"/>
      <sheetName val="BCFood-_T1330"/>
      <sheetName val="TH_CK230"/>
      <sheetName val="BC6tT52_(3)30"/>
      <sheetName val="BC6tT52_(2)30"/>
      <sheetName val="TCK_1230"/>
      <sheetName val="Tong_CK30"/>
      <sheetName val="Heso_3-2004_(3)27"/>
      <sheetName val="Luong_(2)27"/>
      <sheetName val="heso_T327"/>
      <sheetName val="heso_T427"/>
      <sheetName val="heso_T527"/>
      <sheetName val="Heso_T627"/>
      <sheetName val="Heso_T727"/>
      <sheetName val="Heso_T827"/>
      <sheetName val="Heso_T927"/>
      <sheetName val="Heso_2-200427"/>
      <sheetName val="Heso_3-200427"/>
      <sheetName val="Heso_3-2004_(2)27"/>
      <sheetName val="ql_(2)27"/>
      <sheetName val="T_K_H_T_T530"/>
      <sheetName val="T_K_T730"/>
      <sheetName val="TK_T630"/>
      <sheetName val="T_K_T530"/>
      <sheetName val="Bang_thong_ke_hang_ton30"/>
      <sheetName val="thong_ke_30"/>
      <sheetName val="T_KT0430"/>
      <sheetName val="Tuan_1_0115"/>
      <sheetName val="Tuan_3_01_15"/>
      <sheetName val="Tuan_5_06_15"/>
      <sheetName val="Tuan_6_06__15"/>
      <sheetName val="Tuan_7_06_15"/>
      <sheetName val="Tuan_7_06__(2)15"/>
      <sheetName val="Tuan10,06_15"/>
      <sheetName val="Tuan11,06__15"/>
      <sheetName val="Bao_cao_DD_31_3_0615"/>
      <sheetName val="Bao_cao_DD_30_4_0615"/>
      <sheetName val="Bao_cao_DD_31_5_06_15"/>
      <sheetName val="Bao_cao_Quy_I-0615"/>
      <sheetName val="Bao_cao_DD_30_6_0615"/>
      <sheetName val="Bao_cao_DD_31_7_0615"/>
      <sheetName val="TK__TK27"/>
      <sheetName val="nhan_su27"/>
      <sheetName val="luong_cty27"/>
      <sheetName val="bcth_05-0427"/>
      <sheetName val="baocao_05-0427"/>
      <sheetName val="Luu_goc27"/>
      <sheetName val="km22+93_86-km22+121_8627"/>
      <sheetName val="km22+177_14-km22+205_6427"/>
      <sheetName val="Bang_20-2527"/>
      <sheetName val="km22+267_96-km22+283_9627"/>
      <sheetName val="km22+304_31-km22+344_3127"/>
      <sheetName val="km22+460_92-km22+614_5727"/>
      <sheetName val="km22+671_78-km22+713_3227"/>
      <sheetName val="BaTrieu-L_con27"/>
      <sheetName val="EDT_-_Ro27"/>
      <sheetName val="_tuanM27"/>
      <sheetName val="Dinh_ha_nha27"/>
      <sheetName val="[IBASE2_XLS}BHXH27"/>
      <sheetName val="2_7417"/>
      <sheetName val="THU_T1227"/>
      <sheetName val="CHI_T1227"/>
      <sheetName val="THU_T1127"/>
      <sheetName val="CHI_T1127"/>
      <sheetName val="THU_T1027"/>
      <sheetName val="CHI_T1027"/>
      <sheetName val="THU_T927"/>
      <sheetName val="CHI_T927"/>
      <sheetName val="THU_T827"/>
      <sheetName val="CHI_T827"/>
      <sheetName val="THU_T727"/>
      <sheetName val="CHI_T727"/>
      <sheetName val="THU_T627"/>
      <sheetName val="CHI_T627"/>
      <sheetName val="THU_T527"/>
      <sheetName val="CHI_T527"/>
      <sheetName val="THU_T427"/>
      <sheetName val="CHI_T427"/>
      <sheetName val="THU_T327"/>
      <sheetName val="CHI_T327"/>
      <sheetName val="THU_T227"/>
      <sheetName val="CHI_T227"/>
      <sheetName val="THU_T147"/>
      <sheetName val="CHI_T147"/>
      <sheetName val="CDSM_(2)14"/>
      <sheetName val="02_127"/>
      <sheetName val="2_127"/>
      <sheetName val="2_327"/>
      <sheetName val="02_327"/>
      <sheetName val="B_0127"/>
      <sheetName val="B_0327"/>
      <sheetName val="D_1327"/>
      <sheetName val="BTH_Phieu_thu1"/>
      <sheetName val="BTH_Phieu_chi1"/>
      <sheetName val="SCT_NVL1"/>
      <sheetName val="NK_SO_CAI1"/>
      <sheetName val="SCT_TK_3311"/>
      <sheetName val="So_CFSXKD1"/>
      <sheetName val="SCT__TK_1311"/>
      <sheetName val="So_TGNH_20031"/>
      <sheetName val="So_quy_TM_20021"/>
      <sheetName val="The_tinh_Z1"/>
      <sheetName val="So_kho_nguyen_vat_lieu1"/>
      <sheetName val="BTH_NVL1"/>
      <sheetName val="So_theo_doi_thue_GTGT1"/>
      <sheetName val="BC_thanh_QT_hoa_don_nam_20031"/>
      <sheetName val="GDMN_116"/>
      <sheetName val="GDMN_214"/>
      <sheetName val="GDMN_314"/>
      <sheetName val="GDMN_414"/>
      <sheetName val="GDMN_514"/>
      <sheetName val="GDTH_114"/>
      <sheetName val="GDTH_214"/>
      <sheetName val="GDTH_314"/>
      <sheetName val="GDTH_414"/>
      <sheetName val="GDTH_514"/>
      <sheetName val="THCS_114"/>
      <sheetName val="THCS_214"/>
      <sheetName val="THCS_314"/>
      <sheetName val="THCS_414"/>
      <sheetName val="THCS_514"/>
      <sheetName val="THCS_614"/>
      <sheetName val="THPT_114"/>
      <sheetName val="THPT_214"/>
      <sheetName val="THPT_314"/>
      <sheetName val="THPT_414"/>
      <sheetName val="THPT_514"/>
      <sheetName val="THPT_614"/>
      <sheetName val="DH,CD,THCN_114"/>
      <sheetName val="DH,CD,THCN_214"/>
      <sheetName val="DH,CD,THCN_314"/>
      <sheetName val="GDKCQ_114"/>
      <sheetName val="GDKCQ_214"/>
      <sheetName val="KHVô_XL27"/>
      <sheetName val="Coc_630"/>
      <sheetName val="THT_nam_0427"/>
      <sheetName val="luongt_134"/>
      <sheetName val="LUONG_14"/>
      <sheetName val="LUONG_24"/>
      <sheetName val="LUONG_34"/>
      <sheetName val="Luong_44"/>
      <sheetName val="CTP_44"/>
      <sheetName val="Anca_44"/>
      <sheetName val="THUONG_TET4"/>
      <sheetName val="Deo_nai30"/>
      <sheetName val="CKD_than30"/>
      <sheetName val="CTT_Thong_nhat30"/>
      <sheetName val="CTT_Nui_beo30"/>
      <sheetName val="CTT_cao_son30"/>
      <sheetName val="CTT_Khe_cham30"/>
      <sheetName val="XNxlva_sxthanKCII30"/>
      <sheetName val="Cam_Y_ut_KC30"/>
      <sheetName val="CTxay_lap_mo_CP30"/>
      <sheetName val="CTdo_luong_GDSP30"/>
      <sheetName val="Dong_bac30"/>
      <sheetName val="Cac_cang_UT_mua_than_Dong_bac30"/>
      <sheetName val="cua_hang_vtu30"/>
      <sheetName val="Khach_hang_le_30"/>
      <sheetName val="nhat_ky_530"/>
      <sheetName val="cac_cong_ty_van_tai30"/>
      <sheetName val="For_Summary4"/>
      <sheetName val="For_Summary(KG)4"/>
      <sheetName val="PP_Cloth4"/>
      <sheetName val="Mix-PP_Cloth4"/>
      <sheetName val="Material_Price-PP4"/>
      <sheetName val="QD_cua_HDQT_(ÿÿ1"/>
      <sheetName val="ÿÿÿÿi_ngoai_tongÿÿ2)1"/>
      <sheetName val="HD_CTrinh127"/>
      <sheetName val="HD_benA27"/>
      <sheetName val="Theodoi_HD27"/>
      <sheetName val="Theodoi_HD_(2)27"/>
      <sheetName val="gia_vt,nc,may"/>
      <sheetName val="[IBASE2_XLS_Tong_hop_Matduong27"/>
      <sheetName val="Khac_DP27"/>
      <sheetName val="Khoi_than_27"/>
      <sheetName val="BC§_200127"/>
      <sheetName val="BBC§_200227"/>
      <sheetName val="TSC§_200127"/>
      <sheetName val="TSc®_200227"/>
      <sheetName val="Thang_429"/>
      <sheetName val="May_khau16"/>
      <sheetName val="PXKT6Via_1116"/>
      <sheetName val="PXKTLo_Thien_V_14A16"/>
      <sheetName val="V14_phu16"/>
      <sheetName val="Via_16_Lthien16"/>
      <sheetName val="7_THAI_NGUYEN"/>
      <sheetName val="[IBASE2_XLS䁝BC6tT1727"/>
      <sheetName val="tô_rôiDY27"/>
      <sheetName val="Tonf_hop14"/>
      <sheetName val="TD_khao_sat27"/>
      <sheetName val="_GT_CPhi_tung_dot27"/>
      <sheetName val="ESTI_17"/>
      <sheetName val="CHITIET_VL-NC16"/>
      <sheetName val="DON_GIA16"/>
      <sheetName val="T8-9"/>
      <sheetName val="det_VP27"/>
      <sheetName val="det_hn27"/>
      <sheetName val="chi_Hieu27"/>
      <sheetName val="c_thoa27"/>
      <sheetName val="A_thanh_-_DL27"/>
      <sheetName val="A_Tuyen27"/>
      <sheetName val="A_Tien_-laphu27"/>
      <sheetName val="A_Thang-_laphu27"/>
      <sheetName val="A_Dong27"/>
      <sheetName val="27-7_NB27"/>
      <sheetName val="xn_527"/>
      <sheetName val="PKD_X2027"/>
      <sheetName val="da_giay_SG27"/>
      <sheetName val="dagiay_XK27"/>
      <sheetName val="DK_Dong_xuan27"/>
      <sheetName val="chu_Ton27"/>
      <sheetName val="minh_tri27"/>
      <sheetName val="viet_huy27"/>
      <sheetName val="thanh_ha27"/>
      <sheetName val="O_Su27"/>
      <sheetName val="A_Ha-DL27"/>
      <sheetName val="Vinh_oanh27"/>
      <sheetName val="chi_Thuy27"/>
      <sheetName val="chu_Hong27"/>
      <sheetName val="thuy-_may27"/>
      <sheetName val="vu_yen27"/>
      <sheetName val="nghi_dinh-"/>
      <sheetName val="Cong_hop_2,0ࡸ2,027"/>
      <sheetName val="lapdap_TB_15"/>
      <sheetName val="VtuHaTheSauTBABenThuy1_Ш2)16"/>
      <sheetName val="Ca_D3"/>
      <sheetName val="H_long3"/>
      <sheetName val="C_Mong3"/>
      <sheetName val="M_Phu3"/>
      <sheetName val="T_Son3"/>
      <sheetName val="V_Don3"/>
      <sheetName val="Y_Kien3"/>
      <sheetName val="V_Quang3"/>
      <sheetName val="Q_Lam3"/>
      <sheetName val="T_Coc3"/>
      <sheetName val="D_Nghia3"/>
      <sheetName val="P_Phu3"/>
      <sheetName val="P_Lai3"/>
      <sheetName val="N_Xuyen3"/>
      <sheetName val="H_quan3"/>
      <sheetName val="S_Dang3"/>
      <sheetName val="TT_DH"/>
      <sheetName val="N_Quan"/>
      <sheetName val="C_Dam"/>
      <sheetName val="M_Luong"/>
      <sheetName val="B_luan"/>
      <sheetName val="GIA_뭼UOC1"/>
      <sheetName val="Diem_mon_hoc"/>
      <sheetName val="Diem_Tong_ket"/>
      <sheetName val="DS_-_HoTen"/>
      <sheetName val="thong_ke"/>
      <sheetName val="Bang_can_doi_27"/>
      <sheetName val="Tinh_hinh_cat_lang27"/>
      <sheetName val="Tinh_hinh_SX_phu27"/>
      <sheetName val="Tinh_hinh_do_xop27"/>
      <sheetName val="chi_phi_cap_tien27"/>
      <sheetName val="TH_dat_"/>
      <sheetName val="Cong_tron_D7'17"/>
      <sheetName val="_IBASE2_XLSѝTNHNoi28"/>
      <sheetName val="thkn_(2)"/>
      <sheetName val="So_lieu16"/>
      <sheetName val="tt_chu_dong16"/>
      <sheetName val="Tinh_j+cvi16"/>
      <sheetName val="Tinh_MoP16"/>
      <sheetName val="giai_he_216"/>
      <sheetName val="nphuocb_416"/>
      <sheetName val="tien_4"/>
      <sheetName val="T6-99_[IBASE2_XLS]T"/>
      <sheetName val="T4-99T5-99"/>
      <sheetName val="[IBASE2_XLS뭝êm283-Km2844"/>
      <sheetName val="CHITIET_VL-NCHT1_(2)"/>
      <sheetName val="_Njinh"/>
      <sheetName val="ÿÿÿÿ_"/>
      <sheetName val="Figure_6_NPV"/>
      <sheetName val="Soqu窨竬"/>
      <sheetName val="Soqu"/>
      <sheetName val="KHVt_X兤"/>
      <sheetName val="So_g_trai4"/>
      <sheetName val="_ngan4"/>
      <sheetName val="_loi4"/>
      <sheetName val="XXXXXX_X1"/>
      <sheetName val="Bia_"/>
      <sheetName val="TK13_"/>
      <sheetName val="nghi_dinh-__"/>
      <sheetName val="Km282-Km_?3"/>
      <sheetName val="T8-9_"/>
      <sheetName val="Soqu_"/>
      <sheetName val="Km282-Km_"/>
      <sheetName val="BTH_chua"/>
      <sheetName val="MTO_REV_2(ARMOR)"/>
      <sheetName val="Dhue_GTGT"/>
      <sheetName val="QDcua_HDQD"/>
      <sheetName val="ThieuHD_"/>
      <sheetName val="Trich_Ngalg"/>
      <sheetName val="THANG7_27"/>
      <sheetName val="THANG_1127"/>
      <sheetName val="THANG_1227"/>
      <sheetName val="De_Tai_Vhuc_Tap27"/>
      <sheetName val="tien_uong1"/>
      <sheetName val="Km282-Km_31"/>
      <sheetName val="_1"/>
      <sheetName val="HDong_԰"/>
      <sheetName val="BK-C_T"/>
      <sheetName val="T6-99 [IBASE2_XLS]T"/>
      <sheetName val="CCPS"/>
      <sheetName val="Sept_01_(2)1"/>
      <sheetName val="Aug_1"/>
      <sheetName val="chuong_phu27"/>
      <sheetName val="TNghi?m_TB_1"/>
      <sheetName val="V?t_li?u1"/>
      <sheetName val="Lap_?at_?i?n1"/>
      <sheetName val="TNghi?m_VL1"/>
      <sheetName val="Klukng_phu14"/>
      <sheetName val="Balance_Sheet16"/>
      <sheetName val="TB_Grouping16"/>
      <sheetName val="K252_K9и16"/>
      <sheetName val="VL1(Phu_Luong)"/>
      <sheetName val="TONG_HOP_VL-NC_TT15"/>
      <sheetName val="CHITIET_VL-NC-TT_-1p15"/>
      <sheetName val="KPVC-BD_15"/>
      <sheetName val="dongia_(2)15"/>
      <sheetName val="[IBASE2_XLS?TNHNoi27"/>
      <sheetName val="T11_064"/>
      <sheetName val="T12_062"/>
      <sheetName val="Tong_hop_xuat_kho_nvl29"/>
      <sheetName val="Xuat_kho29"/>
      <sheetName val="Tong_hop_so_lieu_tai_nhap_kho29"/>
      <sheetName val="tai_nhap_kho29"/>
      <sheetName val="Nhap_kho29"/>
      <sheetName val="Tong_ket_nhap_kho29"/>
      <sheetName val="Tong_ket29"/>
      <sheetName val="cac_ma_can_huy29"/>
      <sheetName val="Hang_hong29"/>
      <sheetName val="Tham_khao29"/>
      <sheetName val="hang_khong_co_packing29"/>
      <sheetName val="phuong_aL_127"/>
      <sheetName val="bangluon"/>
      <sheetName val="Strt_Archi"/>
      <sheetName val="31_12_0127"/>
      <sheetName val="1_Hướng_dẫn_sử_dụng"/>
      <sheetName val="OPERATING_HEAD27"/>
      <sheetName val="Sat_tron27"/>
      <sheetName val="Tohop1(a"/>
      <sheetName val="Tien_luong_(2)4"/>
      <sheetName val="DTX-NGG_XLS4"/>
      <sheetName val="chenh_lech4"/>
      <sheetName val="CL_Hµ_t©y4"/>
      <sheetName val="CL_Bæ_tóc4"/>
      <sheetName val="DT_Ph­¬ng_mai_14"/>
      <sheetName val="CN-QV_FG17"/>
      <sheetName val="CN-QV_RM17"/>
      <sheetName val="PHAV_R_M17"/>
      <sheetName val="PHAV_F_G17"/>
      <sheetName val="TOA_R_M17"/>
      <sheetName val="TOA_F_G17"/>
      <sheetName val="CVN_R_M17"/>
      <sheetName val="CVN_F_G17"/>
      <sheetName val="DENSO_R_M17"/>
      <sheetName val="DENSO_F_G17"/>
      <sheetName val="SATO_RM17"/>
      <sheetName val="SATO_F_G17"/>
      <sheetName val="Bieu_2a4"/>
      <sheetName val="HT_mua_USD"/>
      <sheetName val="bcth_05-016"/>
      <sheetName val="ct_luong_16"/>
      <sheetName val="Nhap_6T16"/>
      <sheetName val="Ranking_data16"/>
      <sheetName val="(9_30)_IP27"/>
      <sheetName val="Cost_Center_14"/>
      <sheetName val="Up_to_200215"/>
      <sheetName val="THPDMoi__(2)15"/>
      <sheetName val="t-h_HA_THE15"/>
      <sheetName val="TH_XL15"/>
      <sheetName val="TONGKE3p_15"/>
      <sheetName val="CHITIET_VL-NC-TT-3p15"/>
      <sheetName val="_IBASE2_XLS䁝BC6tT1727"/>
      <sheetName val="_IBASE2_XLS}BHXH27"/>
      <sheetName val="_IBASE2_XLS_Tong_hop_Matduong27"/>
      <sheetName val="BTHDT_TBA_27"/>
      <sheetName val="Lookup_Tables"/>
      <sheetName val="Cong_ban_11yx1,215"/>
      <sheetName val="CT_Thang_Mo"/>
      <sheetName val="CT__PL"/>
      <sheetName val="142201"/>
      <sheetName val="Dropdow_list"/>
      <sheetName val="Packing_type_24"/>
      <sheetName val="MTO_REV_0"/>
      <sheetName val="Linh_(2)4"/>
      <sheetName val="[IBASE2_XLSULuongT2"/>
      <sheetName val="HDmua_1"/>
      <sheetName val="0803_by_Dept"/>
      <sheetName val="So_quy4"/>
      <sheetName val="Thang_104"/>
      <sheetName val="Thang_94"/>
      <sheetName val="Thang_84"/>
      <sheetName val="Thang_74"/>
      <sheetName val="Thang_64"/>
      <sheetName val="Thang_54"/>
      <sheetName val="Thang_34"/>
      <sheetName val="Thang_24"/>
      <sheetName val="Khau_hao4"/>
      <sheetName val="lo_hang_14"/>
      <sheetName val="lo_hang_24"/>
      <sheetName val="Master_schedule15"/>
      <sheetName val="mc_2006_&amp;_0915"/>
      <sheetName val="mc_2006_&amp;_57_&amp;_0915"/>
      <sheetName val="DS_tong14"/>
      <sheetName val="Part_data14"/>
      <sheetName val="Vender_Data14"/>
      <sheetName val="Ｍss_４Ｒ要員14"/>
      <sheetName val="CHITIET_VL-NC-TT1p"/>
      <sheetName val="Cong_bal_2x2"/>
      <sheetName val="Ca_"/>
      <sheetName val="FX_FWD_KS"/>
      <sheetName val="Phan_bo_1424"/>
      <sheetName val="Xuat_hang4"/>
      <sheetName val="Can_doi4"/>
      <sheetName val="TONKHO_CHITIET"/>
      <sheetName val="LAI_CTY_0,75%"/>
      <sheetName val="Data_Sheet"/>
      <sheetName val="1A_Muc-tieu_Cty"/>
      <sheetName val="QDcua_TGD_(0)1"/>
      <sheetName val="NKChung_1"/>
      <sheetName val="Bieu_do"/>
      <sheetName val="LK_PHIEU_(2)"/>
      <sheetName val="KHVô_Xx"/>
      <sheetName val="baocaochinh(qui1_05)_(DC)"/>
      <sheetName val="Ctuluongq_1_05"/>
      <sheetName val="BANG_PHAN_BO_qui1_05(DC)"/>
      <sheetName val="BANG_PHAN_BO_quiII_05"/>
      <sheetName val="bao_cac_cinh_Qui_II-2005"/>
      <sheetName val="Gia_thanh"/>
      <sheetName val="DON_GIA_TRAM_(3)"/>
      <sheetName val="Coog_ban_0,7x0,7"/>
      <sheetName val="Tkedo_"/>
      <sheetName val="Dept_List"/>
      <sheetName val="˜Ünh_m÷c"/>
      <sheetName val="Income_Statement"/>
      <sheetName val="IMP_TAX14"/>
      <sheetName val="VALEO_Requirements_File"/>
      <sheetName val="PP¸"/>
      <sheetName val="Km277_%"/>
      <sheetName val="ThieuHD_nal_2001"/>
      <sheetName val="CT_0"/>
      <sheetName val="TP_nhap"/>
      <sheetName val="NK_PL"/>
      <sheetName val="NHAP_NVL"/>
      <sheetName val="01__CONG_TY_2013"/>
      <sheetName val="SO_KET_CONG_TY"/>
      <sheetName val="XTest5"/>
      <sheetName val="tong_hÒq_BQ"/>
      <sheetName val="T_LONG"/>
      <sheetName val="P_DAT"/>
      <sheetName val="LIET_KE_HANG_HOA"/>
      <sheetName val="Ct__DZ35kV"/>
      <sheetName val="OFFICE_TOWER4"/>
      <sheetName val="CV_dej_ngoai_TCT_(2)4"/>
      <sheetName val="CV_di_ngoai_to_g_(2)4"/>
      <sheetName val="CONG_TY4"/>
      <sheetName val="KTCT_(2)"/>
      <sheetName val="P&amp;L_by_Month"/>
      <sheetName val="gas_(2)"/>
      <sheetName val="Mã_cũ-mới4"/>
      <sheetName val="Du_lieu15"/>
      <sheetName val="Dinh_muc_chuan14"/>
      <sheetName val="TH_du_toanð14"/>
      <sheetName val="TH_du_toan 14"/>
      <sheetName val="DS_Protecter14"/>
      <sheetName val="Handle_Set2"/>
      <sheetName val="Material_(2)4"/>
      <sheetName val="Sat_L4"/>
      <sheetName val="Dinh_Muc_VT"/>
      <sheetName val="Sheet2_(2)4"/>
      <sheetName val="Ct-_DZ35kV"/>
      <sheetName val="Order_contact_list_to_PUR"/>
      <sheetName val="Project_Management"/>
      <sheetName val="DM_đoi_tac"/>
      <sheetName val="Price_Schedule_ABB"/>
      <sheetName val="Danh_gia_NL_chuyen_mon_ca_nhan"/>
      <sheetName val="Hoan_thanh4"/>
      <sheetName val="PHAT_SINH_THANH_PHAM"/>
      <sheetName val="3_03_1_ButtoanDC"/>
      <sheetName val="Du_toan4"/>
      <sheetName val="tai_trong_&amp;_he_so_phan_bo_ngan4"/>
      <sheetName val="gioi_thieu4"/>
      <sheetName val="CV_di_trůng__tong4"/>
      <sheetName val="QDcua_TGD_(2)????????????䚼˰???"/>
      <sheetName val="Chi_tiet"/>
      <sheetName val="Danh_sách"/>
      <sheetName val="Milestone_Doc"/>
      <sheetName val="Vol_Frcst"/>
      <sheetName val="Cong_tron_D7_1"/>
      <sheetName val="CAL_4"/>
      <sheetName val="Weight_Bridge"/>
      <sheetName val="Fax_message"/>
      <sheetName val="C__NEW_BLDG-PLUMBING_WORK"/>
      <sheetName val="U_P_List"/>
      <sheetName val="K&amp;D02-2_(2)"/>
      <sheetName val="Page_31"/>
      <sheetName val="Page_23_(a)1"/>
      <sheetName val="Mercer_Sub_Family"/>
      <sheetName val="Price_list"/>
      <sheetName val="Thông_tin_khách_hàng"/>
      <sheetName val="Master_list"/>
      <sheetName val="Local_Supplỉer_list"/>
      <sheetName val="Danh_muc_NVL"/>
      <sheetName val="OB12_%_Margin"/>
      <sheetName val="INOVASI_TOTAL2"/>
      <sheetName val="FITTINGS_EXP_PRICE_LIST2"/>
      <sheetName val="Fit_Exp2"/>
      <sheetName val="San_Exp2"/>
      <sheetName val="Total_(revision)1"/>
      <sheetName val="PL_20041"/>
      <sheetName val="PL_20051"/>
      <sheetName val="setter_RIM1"/>
      <sheetName val="setter_KAKI1"/>
      <sheetName val="setter_KAKI__2_1"/>
      <sheetName val="su2nrim__2_1"/>
      <sheetName val="RENCANA_1"/>
      <sheetName val="KL_HSMT_tinh_thieu4"/>
      <sheetName val="Bang_tra4"/>
      <sheetName val="DON_GIA_CAN_THO"/>
      <sheetName val="Master_sheet"/>
      <sheetName val="Adjusted_TNCN"/>
      <sheetName val="[IBASE2_XLS_BC6tT9"/>
      <sheetName val="BANG_DE_EDIT"/>
      <sheetName val="(DJC)_JV"/>
      <sheetName val="go_tron"/>
      <sheetName val="x_-11-7"/>
      <sheetName val="X"/>
      <sheetName val="hoan_th_154"/>
      <sheetName val="Khoach_154"/>
      <sheetName val="HT_224"/>
      <sheetName val="KH_224"/>
      <sheetName val="KH_T84"/>
      <sheetName val="Ht_484"/>
      <sheetName val="Kh_124"/>
      <sheetName val="ht_20-104"/>
      <sheetName val="Kh_6-104"/>
      <sheetName val="kp_chi_tiet4"/>
      <sheetName val="Vat_lieu4"/>
      <sheetName val="to_trinh_mua_VT4"/>
      <sheetName val="Denghi_tam_ung4"/>
      <sheetName val="KTRVATU_4"/>
      <sheetName val="MAU_GNHH4"/>
      <sheetName val="T_toan14"/>
      <sheetName val="Bang_quyet_toan_VT4"/>
      <sheetName val="KE_PHI4"/>
      <sheetName val="KE_THUE4"/>
      <sheetName val="KE_CHI_PHI4"/>
      <sheetName val="TINH_GIA_THANH4"/>
      <sheetName val="TONG_HOP_KHAU_HAO4"/>
      <sheetName val="TONG_HOP_CHI_PHI4"/>
      <sheetName val="DA_SAN_XUAT_TRONG_THANG4"/>
      <sheetName val="THANH_TOAN_TIEN_UNG4"/>
      <sheetName val="KHAU_HAO_DAY_CHUYEN_DA4"/>
      <sheetName val="bang_thong_ke4"/>
      <sheetName val="bang_chuan4"/>
      <sheetName val="bien_&lt;200_m24"/>
      <sheetName val="bang_chuan_(2)4"/>
      <sheetName val="thue_(chinh_thuc)4"/>
      <sheetName val="thue_(2)4"/>
      <sheetName val="bang_doi_chieu4"/>
      <sheetName val="Thuchi_4"/>
      <sheetName val="KHNH_T3-T104"/>
      <sheetName val="KHNH_T4-T104"/>
      <sheetName val="Gia_Ban4"/>
      <sheetName val="Gia_DSRs4"/>
      <sheetName val="Gia_NTD4"/>
      <sheetName val="Summary_(USD)4"/>
      <sheetName val="Summary_(VND)4"/>
      <sheetName val="3rd_party4"/>
      <sheetName val="interco_4"/>
      <sheetName val="THNHA_4"/>
      <sheetName val="thanh_toan4"/>
      <sheetName val="qui_2-054"/>
      <sheetName val="qui_3-054"/>
      <sheetName val="T2-04_4"/>
      <sheetName val="T4-04_4"/>
      <sheetName val="T5-04__4"/>
      <sheetName val="T6-04__4"/>
      <sheetName val="QUY_II4"/>
      <sheetName val="QUY_III4"/>
      <sheetName val="QUY_IV4"/>
      <sheetName val="QUY_I4"/>
      <sheetName val="CA_NAM_044"/>
      <sheetName val="Thu_NH_T4-034"/>
      <sheetName val="THU_NH_T5-034"/>
      <sheetName val="THU_NH_T6-034"/>
      <sheetName val="THU_NH_T7-034"/>
      <sheetName val="THU_NH_T8-034"/>
      <sheetName val="THU_NH_T9-034"/>
      <sheetName val="THU_TM_T9-034"/>
      <sheetName val="THU_NH_T10_-_034"/>
      <sheetName val="T_LBD4"/>
      <sheetName val="CL_BD4"/>
      <sheetName val="T_L_Dien4"/>
      <sheetName val="T_LSan4"/>
      <sheetName val="T_LWC4"/>
      <sheetName val="Luong_T2-064"/>
      <sheetName val="luong_T1-064"/>
      <sheetName val="mau_(2)4"/>
      <sheetName val="Luong_T_hop_T2+T1-20064"/>
      <sheetName val="luong_T124"/>
      <sheetName val="TK_7114"/>
      <sheetName val="TK_6324"/>
      <sheetName val="Chi_tiet_5114"/>
      <sheetName val="TK_342_(_thue_T_C_)4"/>
      <sheetName val="Phat_sinh_20054"/>
      <sheetName val="TK_341vay_dai_han_4"/>
      <sheetName val="TK_2144"/>
      <sheetName val="TK_2124"/>
      <sheetName val="Chi_tiet_TK_2114"/>
      <sheetName val="TK_1544"/>
      <sheetName val="Chi_tiet_TK_1524"/>
      <sheetName val="Can_Doi_TK4"/>
      <sheetName val="TK_1524"/>
      <sheetName val="Chung_tu_ghi_so_4"/>
      <sheetName val="TK_1424"/>
      <sheetName val="TK_1334"/>
      <sheetName val="Chi_tiet_TK1314"/>
      <sheetName val="TK_1114"/>
      <sheetName val="Phieu_thu4"/>
      <sheetName val="Phieu_chi_4"/>
      <sheetName val="Phieu_nhap_VTu_4"/>
      <sheetName val="Phieu_xuat_VTu4"/>
      <sheetName val="Can_doi_vat_tu_nhap_xuat_4"/>
      <sheetName val="Vat_tu_nhapxuat_nam_20054"/>
      <sheetName val="Ca_may_can_dung_nam_20054"/>
      <sheetName val="Vat_Tu_can_cho_CT_nam_20054"/>
      <sheetName val="HD_thu_mua_hang_NLS_4"/>
      <sheetName val="HD_thu_mua_cat_soi_4"/>
      <sheetName val="TLy_HD_mua_ban_4"/>
      <sheetName val="Bien_ban_Nthu_GK4"/>
      <sheetName val="T__Ly_HD_giao_khoan_4"/>
      <sheetName val="Hop_dong_giao_khoan4"/>
      <sheetName val="giay_tam_ung_4"/>
      <sheetName val="Bang_ke_T_toan_4"/>
      <sheetName val="Hoa_don_ban_hang_4"/>
      <sheetName val="Bang_phan_bo_tien_luong_20054"/>
      <sheetName val="Bang_cham_cong_4"/>
      <sheetName val="Bang_T_T_Luong_CB_chu_Chot20054"/>
      <sheetName val="Bang_T_T_luong_CN_lai_xe4"/>
      <sheetName val="Bang_thanh_toan_luong_20054"/>
      <sheetName val="Nhan_cong_cho_CT_nam_20054"/>
      <sheetName val="Dinh_Muc_tieu_hao_VL_20054"/>
      <sheetName val="Dang_Ky_chi_tiet_KH_20054"/>
      <sheetName val="Bang_phan_bo_NVL_nam_20054"/>
      <sheetName val="Bang_phan_bo_K_Hao_20054"/>
      <sheetName val="Dang_Ky_Khau_hao_20054"/>
      <sheetName val="Phu_luc_so_3(_TNDN)4"/>
      <sheetName val="PhuLuc_so_1(TNDN)4"/>
      <sheetName val="Mau_so_04_TNDN4"/>
      <sheetName val="Mau_so_02C4"/>
      <sheetName val="Mau_so_02B4"/>
      <sheetName val="Mau_so_02A4"/>
      <sheetName val="Mau_01B4"/>
      <sheetName val="To_khai_Mau_114"/>
      <sheetName val="Don_xin_khat_nop_thue_nam_044"/>
      <sheetName val="Su_dung_hoa_don_mau_264"/>
      <sheetName val="QToan_hoa_don_4"/>
      <sheetName val="Mau_so_014"/>
      <sheetName val="Mau_so_024"/>
      <sheetName val="Chi_tiet_Mau_03_(_mua_vao_)4"/>
      <sheetName val="Mau_so_034"/>
      <sheetName val="Mau_so_044"/>
      <sheetName val="Mau_054"/>
      <sheetName val="De_nghi_giai_dap_ve_thue_4"/>
      <sheetName val="the_duc4"/>
      <sheetName val="Bao_cao_thong_ke_4"/>
      <sheetName val="Phieu_DTra_Van_Tai_(_01_TKe_)4"/>
      <sheetName val="KL_khu_A1"/>
      <sheetName val="T_H_d_ong1"/>
      <sheetName val="17???????????㏘ĳ???????⣬ĳ??????"/>
      <sheetName val="T²_"/>
      <sheetName val="gia_vi"/>
      <sheetName val="mi_chinh"/>
      <sheetName val="Trung__vit"/>
      <sheetName val="TT_-_tien_chi_ha_TT"/>
      <sheetName val="VE_Estimate"/>
      <sheetName val="17___________㏘ĳ_______⣬ĳ______"/>
      <sheetName val="DSMT_N8"/>
      <sheetName val="DS_Sở"/>
      <sheetName val="DS_N8"/>
      <sheetName val="DS_Mở_thầu"/>
      <sheetName val="LO_T_SÔ_6_TÍN_NGHIA"/>
      <sheetName val="LO_THAU_SO_5_HHUNG"/>
      <sheetName val="Lô_số_6-N8"/>
      <sheetName val="Lô_05-_N8"/>
      <sheetName val="Lo6_04-_N8"/>
      <sheetName val="Lo_03-_N8"/>
      <sheetName val="_Lô_02-_N8"/>
      <sheetName val="Bão_số_6"/>
      <sheetName val="Hóc_sầm"/>
      <sheetName val="TONGHOP_"/>
      <sheetName val="TINH_THUE_(2)"/>
      <sheetName val="TINH_THUE"/>
      <sheetName val="17_㏘ĳ__⣬ĳ_㏸ĳ___IBASE2_XLS_21"/>
      <sheetName val="__________________________IBA"/>
      <sheetName val="17_____________IBASE2_XLS_21"/>
      <sheetName val="Tinh_san"/>
      <sheetName val="III_10__Road4"/>
      <sheetName val="PHU_LUC24"/>
      <sheetName val="IBASE2_XLS4"/>
      <sheetName val="Phiếu_luân_chuyển4"/>
      <sheetName val="IPC_0______24"/>
      <sheetName val="GIA_TRI-AGC4"/>
      <sheetName val="THKL_NC4"/>
      <sheetName val="GTKT_NTTD4"/>
      <sheetName val="SS_NHÂN_CÔNG4"/>
      <sheetName val="KL_NC4"/>
      <sheetName val="P_BAN"/>
      <sheetName val="Hồ_sơ"/>
      <sheetName val="월별손익Net_PL전"/>
      <sheetName val="Sampling_Table"/>
      <sheetName val="Total_Cost"/>
      <sheetName val="NHAP_VT"/>
      <sheetName val="PCB_Assy_Condition_List"/>
      <sheetName val="_IBASE2_XLS_TNHNoi3"/>
      <sheetName val="T6-99 _IBASE2_XLS_T"/>
      <sheetName val="T6-99__IBASE2_XLS_T"/>
      <sheetName val="_IBASE2_XLS뭝êm283-Km284"/>
      <sheetName val="steam_table"/>
      <sheetName val="F_GialԀ"/>
      <sheetName val="견적_집계"/>
      <sheetName val="Piping_Design_Data"/>
      <sheetName val="ELEMENT_SUM4"/>
      <sheetName val="pile_and_pile_cap4"/>
      <sheetName val="TLG_Type"/>
      <sheetName val="KABPREIS_XLS"/>
      <sheetName val="EE_(3)"/>
      <sheetName val="Thong_so"/>
      <sheetName val="vatu_nhan_cua_dlBG"/>
      <sheetName val="Danh_mục"/>
      <sheetName val="khung_ten_TD"/>
      <sheetName val="Ma_Phu1"/>
      <sheetName val="PT_MAY1"/>
      <sheetName val="t?_r?iDY1"/>
      <sheetName val="TH_vat_tu"/>
      <sheetName val="Bill_of_Qty_MEP"/>
      <sheetName val="Ｎｏ_13"/>
      <sheetName val="Base_M&amp;E"/>
      <sheetName val="Villa_A"/>
      <sheetName val="HRG_BHN"/>
      <sheetName val="Thuc_thanh"/>
      <sheetName val="Tong_hop_CP"/>
      <sheetName val="Chi_tientrano"/>
      <sheetName val="Bang_luong"/>
      <sheetName val="Deals_Losts"/>
      <sheetName val="PRO_OT1"/>
      <sheetName val="Input_data"/>
      <sheetName val="Daily_JI"/>
      <sheetName val="Creditor_Inquiry"/>
      <sheetName val="TT_KH"/>
      <sheetName val="KH_08_-_CT_giao_"/>
      <sheetName val="chi_tiết_khu_vực"/>
      <sheetName val="Mẫu_KH"/>
      <sheetName val="Tỷ_lệ_BH_tuần_CN"/>
      <sheetName val="Tỷ_lệ_BH_-_QLV"/>
      <sheetName val="table_record_(2)"/>
      <sheetName val="Production_Manthly_report"/>
      <sheetName val="Tiến_độ__Rev1_(phói_hợp)4"/>
      <sheetName val="TYPE-B_평균H4"/>
      <sheetName val="TH03-09-04_3"/>
      <sheetName val="TH_20-09-04__3"/>
      <sheetName val="TH_05-11-04_3"/>
      <sheetName val="TH_20-11-043"/>
      <sheetName val="TH_03-12-04_3"/>
      <sheetName val="TH_21-12-043"/>
      <sheetName val="TH_30-12-043"/>
      <sheetName val="TH_17-01-053"/>
      <sheetName val="Bal_Sheet"/>
      <sheetName val="cover_page_format"/>
      <sheetName val="00-Pipe_Schedule_for_QS_rev01"/>
      <sheetName val="P_M(Monitoring_Sche)"/>
      <sheetName val="Lab_Sche_(Summary)_"/>
      <sheetName val="TH_gia_dt"/>
      <sheetName val="TH_VL,_NC,_DDHT_Thanhphuoc"/>
      <sheetName val="Nhap_VT_oto"/>
      <sheetName val="II_1_TH_TDT_CHUNG"/>
      <sheetName val="1_TT_chung"/>
      <sheetName val="Cong_tron۬100"/>
      <sheetName val="CTbe_tong"/>
      <sheetName val="CTDZ_0_4+cto"/>
      <sheetName val="Biểu_02"/>
      <sheetName val="_THợp_KCB(PL18)"/>
      <sheetName val="p(an_tich_DG"/>
      <sheetName val="Fia_may"/>
      <sheetName val="TvI_"/>
      <sheetName val="XÐt_duyet_Quý_I"/>
      <sheetName val="Xet_duyet_QuyII"/>
      <sheetName val="XD_QUY_III"/>
      <sheetName val="XD_QUY_IV"/>
      <sheetName val="BC6tT52_(4"/>
      <sheetName val="Cong_tron۬"/>
      <sheetName val="Km277_%Km278_1"/>
      <sheetName val="M_67"/>
      <sheetName val="Soqu??"/>
      <sheetName val="GIA_뭼U"/>
      <sheetName val="HQDTold"/>
      <sheetName val="K259 Subbise"/>
      <sheetName val="VtuHiTheSauTBAKhoi12"/>
      <sheetName val="DGVLNC"/>
      <sheetName val="ds DNTN 2004"/>
      <sheetName val="THTB"/>
      <sheetName val="THTB_x0005_"/>
      <sheetName val="Detail US"/>
      <sheetName val="B &amp; I REV - Cus 2015"/>
      <sheetName val="Bill 3(Fire &amp; Alarm System)"/>
      <sheetName val="Old_1"/>
      <sheetName val="ma-pt"/>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H17" t="str">
            <v>ERLP</v>
          </cell>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H18" t="e">
            <v>#REF!</v>
          </cell>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cell r="AV18" t="e">
            <v>#REF!</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cell r="AV24" t="e">
            <v>#REF!</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cell r="AV28" t="e">
            <v>#REF!</v>
          </cell>
        </row>
        <row r="29">
          <cell r="AH29" t="e">
            <v>#REF!</v>
          </cell>
          <cell r="AI29" t="str">
            <v xml:space="preserve">EPOXY RESIN </v>
          </cell>
          <cell r="AJ29" t="e">
            <v>#REF!</v>
          </cell>
          <cell r="AK29" t="e">
            <v>#REF!</v>
          </cell>
          <cell r="AL29" t="e">
            <v>#REF!</v>
          </cell>
          <cell r="AM29" t="e">
            <v>#REF!</v>
          </cell>
          <cell r="AN29" t="e">
            <v>#REF!</v>
          </cell>
          <cell r="AO29" t="e">
            <v>#REF!</v>
          </cell>
          <cell r="AP29" t="e">
            <v>#REF!</v>
          </cell>
          <cell r="AQ29" t="e">
            <v>#REF!</v>
          </cell>
          <cell r="AR29" t="e">
            <v>#REF!</v>
          </cell>
          <cell r="AS29" t="e">
            <v>#REF!</v>
          </cell>
          <cell r="AT29" t="e">
            <v>#REF!</v>
          </cell>
          <cell r="AU29" t="e">
            <v>#REF!</v>
          </cell>
          <cell r="AV29" t="e">
            <v>#REF!</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cell r="AV30" t="e">
            <v>#REF!</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cell r="AV39" t="e">
            <v>#REF!</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cell r="AV40" t="e">
            <v>#REF!</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cell r="AV41" t="e">
            <v>#REF!</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cell r="AV42" t="e">
            <v>#REF!</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cell r="AU43" t="e">
            <v>#REF!</v>
          </cell>
          <cell r="AV43" t="e">
            <v>#REF!</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cell r="AU45" t="e">
            <v>#REF!</v>
          </cell>
          <cell r="AV45" t="e">
            <v>#REF!</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cell r="AV46" t="e">
            <v>#REF!</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cell r="AV47" t="e">
            <v>#REF!</v>
          </cell>
        </row>
        <row r="48">
          <cell r="AH48" t="e">
            <v>#REF!</v>
          </cell>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cell r="AU48" t="e">
            <v>#REF!</v>
          </cell>
          <cell r="AV48" t="e">
            <v>#REF!</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cell r="AV49" t="e">
            <v>#REF!</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cell r="AV50" t="e">
            <v>#REF!</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cell r="AV53" t="e">
            <v>#REF!</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cell r="AV54" t="e">
            <v>#REF!</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cell r="AV55" t="e">
            <v>#REF!</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8">
          <cell r="AH58" t="str">
            <v>EPCP</v>
          </cell>
          <cell r="AI58" t="str">
            <v>EPOXY-PHENOLIC CURED PRIMER .</v>
          </cell>
          <cell r="AJ58" t="str">
            <v>4691(Ar-910)</v>
          </cell>
          <cell r="AK58" t="str">
            <v>1060</v>
          </cell>
          <cell r="AL58" t="str">
            <v>76</v>
          </cell>
          <cell r="AM58">
            <v>1</v>
          </cell>
          <cell r="AN58">
            <v>17.3</v>
          </cell>
          <cell r="AO58">
            <v>19.2</v>
          </cell>
          <cell r="AP58">
            <v>30.9</v>
          </cell>
          <cell r="AQ58">
            <v>43.35</v>
          </cell>
          <cell r="AR58">
            <v>31.25</v>
          </cell>
          <cell r="AS58">
            <v>25.89</v>
          </cell>
          <cell r="AT58">
            <v>750</v>
          </cell>
          <cell r="AU58">
            <v>600</v>
          </cell>
          <cell r="AV58">
            <v>800</v>
          </cell>
        </row>
        <row r="59">
          <cell r="AH59" t="e">
            <v>#REF!</v>
          </cell>
          <cell r="AI59" t="str">
            <v xml:space="preserve">CHLORINATED RUBBER RESIN </v>
          </cell>
          <cell r="AJ59" t="e">
            <v>#REF!</v>
          </cell>
          <cell r="AK59" t="e">
            <v>#REF!</v>
          </cell>
          <cell r="AL59" t="e">
            <v>#REF!</v>
          </cell>
          <cell r="AM59" t="e">
            <v>#REF!</v>
          </cell>
          <cell r="AN59" t="e">
            <v>#REF!</v>
          </cell>
          <cell r="AO59" t="e">
            <v>#REF!</v>
          </cell>
          <cell r="AP59" t="e">
            <v>#REF!</v>
          </cell>
          <cell r="AQ59" t="e">
            <v>#REF!</v>
          </cell>
          <cell r="AR59" t="e">
            <v>#REF!</v>
          </cell>
          <cell r="AS59" t="e">
            <v>#REF!</v>
          </cell>
          <cell r="AT59" t="e">
            <v>#REF!</v>
          </cell>
          <cell r="AU59" t="e">
            <v>#REF!</v>
          </cell>
          <cell r="AV59" t="e">
            <v>#REF!</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456</v>
          </cell>
          <cell r="AL66" t="str">
            <v>500</v>
          </cell>
          <cell r="AM66">
            <v>1</v>
          </cell>
          <cell r="AN66">
            <v>17.2</v>
          </cell>
          <cell r="AO66">
            <v>17.199996948242188</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69">
          <cell r="AH69" t="str">
            <v>VZCP</v>
          </cell>
          <cell r="AI69" t="str">
            <v>CHLORINATED RUBBER BASE M.I.O.COATING</v>
          </cell>
          <cell r="AJ69" t="str">
            <v>4693(Ar-930)</v>
          </cell>
          <cell r="AK69" t="str">
            <v>1452(RF-68)</v>
          </cell>
          <cell r="AL69" t="str">
            <v>600</v>
          </cell>
          <cell r="AM69">
            <v>1</v>
          </cell>
          <cell r="AN69">
            <v>16.399999999999999</v>
          </cell>
          <cell r="AO69">
            <v>13.2</v>
          </cell>
          <cell r="AP69">
            <v>14.8</v>
          </cell>
          <cell r="AQ69">
            <v>37.799999999999997</v>
          </cell>
          <cell r="AR69">
            <v>37.880000000000003</v>
          </cell>
          <cell r="AS69">
            <v>33.72</v>
          </cell>
          <cell r="AT69">
            <v>620</v>
          </cell>
          <cell r="AU69">
            <v>500</v>
          </cell>
          <cell r="AV69">
            <v>499</v>
          </cell>
        </row>
        <row r="70">
          <cell r="AH70" t="str">
            <v>HF400</v>
          </cell>
          <cell r="AI70" t="str">
            <v>HEAT-RESISTING PAINT 400'C ALUM. SERIES.</v>
          </cell>
          <cell r="AJ70" t="str">
            <v>0654</v>
          </cell>
          <cell r="AK70" t="str">
            <v>1503</v>
          </cell>
          <cell r="AL70">
            <v>0</v>
          </cell>
          <cell r="AM70">
            <v>0</v>
          </cell>
          <cell r="AN70">
            <v>0</v>
          </cell>
          <cell r="AO70">
            <v>0</v>
          </cell>
          <cell r="AP70">
            <v>0</v>
          </cell>
          <cell r="AQ70">
            <v>0</v>
          </cell>
          <cell r="AR70">
            <v>0</v>
          </cell>
          <cell r="AS70">
            <v>0</v>
          </cell>
          <cell r="AT70">
            <v>0</v>
          </cell>
          <cell r="AU70">
            <v>0</v>
          </cell>
          <cell r="AV70">
            <v>406</v>
          </cell>
        </row>
        <row r="71">
          <cell r="AH71" t="e">
            <v>#REF!</v>
          </cell>
          <cell r="AI71" t="str">
            <v xml:space="preserve">SILICONE RESIN </v>
          </cell>
          <cell r="AJ71">
            <v>0</v>
          </cell>
          <cell r="AK71">
            <v>0</v>
          </cell>
          <cell r="AL71">
            <v>0</v>
          </cell>
          <cell r="AM71">
            <v>0</v>
          </cell>
          <cell r="AN71">
            <v>0</v>
          </cell>
          <cell r="AO71">
            <v>0</v>
          </cell>
          <cell r="AP71">
            <v>0</v>
          </cell>
          <cell r="AQ71">
            <v>0</v>
          </cell>
          <cell r="AR71">
            <v>0</v>
          </cell>
          <cell r="AS71">
            <v>0</v>
          </cell>
          <cell r="AT71">
            <v>440</v>
          </cell>
          <cell r="AU71" t="e">
            <v>#REF!</v>
          </cell>
          <cell r="AV71" t="e">
            <v>#REF!</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cell r="AV72" t="e">
            <v>#REF!</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cell r="AV74" t="e">
            <v>#REF!</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cell r="AV76" t="e">
            <v>#REF!</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cell r="AV78" t="e">
            <v>#REF!</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cell r="AV80" t="e">
            <v>#REF!</v>
          </cell>
        </row>
        <row r="81">
          <cell r="AH81" t="e">
            <v>#REF!</v>
          </cell>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H82" t="e">
            <v>#REF!</v>
          </cell>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cell r="AV82" t="e">
            <v>#REF!</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cell r="AV84" t="e">
            <v>#REF!</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cell r="AV86" t="e">
            <v>#REF!</v>
          </cell>
        </row>
        <row r="87">
          <cell r="AH87" t="e">
            <v>#REF!</v>
          </cell>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cell r="AV87" t="e">
            <v>#REF!</v>
          </cell>
        </row>
        <row r="88">
          <cell r="AH88" t="e">
            <v>#REF!</v>
          </cell>
          <cell r="AI88" t="e">
            <v>#REF!</v>
          </cell>
          <cell r="AJ88" t="e">
            <v>#REF!</v>
          </cell>
          <cell r="AK88" t="e">
            <v>#REF!</v>
          </cell>
          <cell r="AL88" t="e">
            <v>#REF!</v>
          </cell>
          <cell r="AM88" t="e">
            <v>#REF!</v>
          </cell>
          <cell r="AN88" t="e">
            <v>#REF!</v>
          </cell>
          <cell r="AO88" t="e">
            <v>#REF!</v>
          </cell>
          <cell r="AP88" t="e">
            <v>#REF!</v>
          </cell>
          <cell r="AQ88" t="e">
            <v>#REF!</v>
          </cell>
          <cell r="AR88" t="e">
            <v>#REF!</v>
          </cell>
          <cell r="AS88" t="e">
            <v>#REF!</v>
          </cell>
          <cell r="AT88">
            <v>640</v>
          </cell>
          <cell r="AU88">
            <v>540</v>
          </cell>
          <cell r="AV88" t="e">
            <v>#REF!</v>
          </cell>
        </row>
        <row r="89">
          <cell r="AH89" t="e">
            <v>#REF!</v>
          </cell>
          <cell r="AI89" t="str">
            <v xml:space="preserve">POLYOL POLYISOCYANATE </v>
          </cell>
          <cell r="AJ89" t="e">
            <v>#REF!</v>
          </cell>
          <cell r="AK89" t="e">
            <v>#REF!</v>
          </cell>
          <cell r="AL89" t="e">
            <v>#REF!</v>
          </cell>
          <cell r="AM89" t="e">
            <v>#REF!</v>
          </cell>
          <cell r="AN89" t="e">
            <v>#REF!</v>
          </cell>
          <cell r="AO89" t="e">
            <v>#REF!</v>
          </cell>
          <cell r="AP89" t="e">
            <v>#REF!</v>
          </cell>
          <cell r="AQ89" t="e">
            <v>#REF!</v>
          </cell>
          <cell r="AR89" t="e">
            <v>#REF!</v>
          </cell>
          <cell r="AS89" t="e">
            <v>#REF!</v>
          </cell>
          <cell r="AT89" t="e">
            <v>#REF!</v>
          </cell>
          <cell r="AU89" t="e">
            <v>#REF!</v>
          </cell>
          <cell r="AV89" t="e">
            <v>#REF!</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cell r="AV93" t="e">
            <v>#REF!</v>
          </cell>
        </row>
        <row r="94">
          <cell r="AH94" t="e">
            <v>#REF!</v>
          </cell>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cell r="AV94" t="e">
            <v>#REF!</v>
          </cell>
        </row>
        <row r="95">
          <cell r="AH95" t="e">
            <v>#REF!</v>
          </cell>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cell r="AU95" t="e">
            <v>#REF!</v>
          </cell>
          <cell r="AV95" t="e">
            <v>#REF!</v>
          </cell>
        </row>
        <row r="96">
          <cell r="AH96" t="e">
            <v>#REF!</v>
          </cell>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cell r="AV96" t="e">
            <v>#REF!</v>
          </cell>
        </row>
        <row r="97">
          <cell r="AH97" t="e">
            <v>#REF!</v>
          </cell>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cell r="AV97" t="e">
            <v>#REF!</v>
          </cell>
        </row>
        <row r="98">
          <cell r="AH98" t="e">
            <v>#REF!</v>
          </cell>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cell r="AV98" t="e">
            <v>#REF!</v>
          </cell>
        </row>
        <row r="99">
          <cell r="AH99" t="e">
            <v>#REF!</v>
          </cell>
          <cell r="AI99" t="e">
            <v>#REF!</v>
          </cell>
          <cell r="AJ99" t="e">
            <v>#REF!</v>
          </cell>
          <cell r="AK99" t="e">
            <v>#REF!</v>
          </cell>
          <cell r="AL99" t="e">
            <v>#REF!</v>
          </cell>
          <cell r="AM99" t="e">
            <v>#REF!</v>
          </cell>
          <cell r="AN99" t="e">
            <v>#REF!</v>
          </cell>
          <cell r="AO99" t="e">
            <v>#REF!</v>
          </cell>
          <cell r="AP99" t="e">
            <v>#REF!</v>
          </cell>
          <cell r="AQ99" t="e">
            <v>#REF!</v>
          </cell>
          <cell r="AR99" t="e">
            <v>#REF!</v>
          </cell>
          <cell r="AS99" t="e">
            <v>#REF!</v>
          </cell>
          <cell r="AT99">
            <v>500</v>
          </cell>
          <cell r="AU99">
            <v>2000</v>
          </cell>
          <cell r="AV99" t="e">
            <v>#REF!</v>
          </cell>
        </row>
        <row r="100">
          <cell r="AH100" t="e">
            <v>#REF!</v>
          </cell>
          <cell r="AI100" t="str">
            <v>MASONRY &amp; ACRYLIC PAINT</v>
          </cell>
          <cell r="AJ100" t="e">
            <v>#REF!</v>
          </cell>
          <cell r="AK100" t="e">
            <v>#REF!</v>
          </cell>
          <cell r="AL100" t="e">
            <v>#REF!</v>
          </cell>
          <cell r="AM100" t="e">
            <v>#REF!</v>
          </cell>
          <cell r="AN100" t="e">
            <v>#REF!</v>
          </cell>
          <cell r="AO100" t="e">
            <v>#REF!</v>
          </cell>
          <cell r="AP100" t="e">
            <v>#REF!</v>
          </cell>
          <cell r="AQ100" t="e">
            <v>#REF!</v>
          </cell>
          <cell r="AR100" t="e">
            <v>#REF!</v>
          </cell>
          <cell r="AS100" t="e">
            <v>#REF!</v>
          </cell>
          <cell r="AT100" t="e">
            <v>#REF!</v>
          </cell>
          <cell r="AU100" t="e">
            <v>#REF!</v>
          </cell>
          <cell r="AV100" t="e">
            <v>#REF!</v>
          </cell>
        </row>
        <row r="101">
          <cell r="AH101" t="e">
            <v>#REF!</v>
          </cell>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H102">
            <v>0</v>
          </cell>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H103" t="e">
            <v>#REF!</v>
          </cell>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cell r="AU103">
            <v>4.2915242876481667E-310</v>
          </cell>
          <cell r="AV103">
            <v>406.001220703125</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H105" t="e">
            <v>#REF!</v>
          </cell>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6">
          <cell r="AH106" t="e">
            <v>#REF!</v>
          </cell>
          <cell r="AI106" t="e">
            <v>#REF!</v>
          </cell>
          <cell r="AJ106" t="e">
            <v>#REF!</v>
          </cell>
          <cell r="AK106" t="e">
            <v>#REF!</v>
          </cell>
          <cell r="AL106" t="e">
            <v>#REF!</v>
          </cell>
          <cell r="AM106" t="e">
            <v>#REF!</v>
          </cell>
          <cell r="AN106" t="e">
            <v>#REF!</v>
          </cell>
          <cell r="AO106" t="e">
            <v>#REF!</v>
          </cell>
          <cell r="AP106" t="e">
            <v>#REF!</v>
          </cell>
          <cell r="AQ106" t="e">
            <v>#REF!</v>
          </cell>
          <cell r="AR106" t="e">
            <v>#REF!</v>
          </cell>
          <cell r="AS106" t="e">
            <v>#REF!</v>
          </cell>
          <cell r="AT106" t="e">
            <v>#REF!</v>
          </cell>
          <cell r="AU106" t="e">
            <v>#REF!</v>
          </cell>
          <cell r="AV106">
            <v>193</v>
          </cell>
        </row>
        <row r="107">
          <cell r="AH107" t="e">
            <v>#REF!</v>
          </cell>
          <cell r="AI107" t="str">
            <v>OTHER PAINT</v>
          </cell>
          <cell r="AJ107" t="e">
            <v>#REF!</v>
          </cell>
          <cell r="AK107" t="e">
            <v>#REF!</v>
          </cell>
          <cell r="AL107" t="e">
            <v>#REF!</v>
          </cell>
          <cell r="AM107" t="e">
            <v>#REF!</v>
          </cell>
          <cell r="AN107" t="e">
            <v>#REF!</v>
          </cell>
          <cell r="AO107" t="e">
            <v>#REF!</v>
          </cell>
          <cell r="AP107" t="e">
            <v>#REF!</v>
          </cell>
          <cell r="AQ107" t="e">
            <v>#REF!</v>
          </cell>
          <cell r="AR107" t="e">
            <v>#REF!</v>
          </cell>
          <cell r="AS107" t="e">
            <v>#REF!</v>
          </cell>
          <cell r="AT107" t="e">
            <v>#REF!</v>
          </cell>
          <cell r="AU107" t="e">
            <v>#REF!</v>
          </cell>
          <cell r="AV107" t="e">
            <v>#REF!</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cell r="AV108" t="e">
            <v>#REF!</v>
          </cell>
        </row>
        <row r="109">
          <cell r="AH109" t="e">
            <v>#REF!</v>
          </cell>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H110" t="e">
            <v>#REF!</v>
          </cell>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row r="7">
          <cell r="AH7" t="str">
            <v>SP1</v>
          </cell>
        </row>
      </sheetData>
      <sheetData sheetId="2">
        <row r="7">
          <cell r="AH7" t="str">
            <v>SP1</v>
          </cell>
        </row>
      </sheetData>
      <sheetData sheetId="3">
        <row r="7">
          <cell r="AH7" t="str">
            <v>SP1</v>
          </cell>
        </row>
      </sheetData>
      <sheetData sheetId="4">
        <row r="7">
          <cell r="AH7" t="str">
            <v>SP1</v>
          </cell>
        </row>
      </sheetData>
      <sheetData sheetId="5">
        <row r="7">
          <cell r="AH7" t="str">
            <v>SP1</v>
          </cell>
        </row>
      </sheetData>
      <sheetData sheetId="6">
        <row r="7">
          <cell r="AH7" t="str">
            <v>SP1</v>
          </cell>
        </row>
      </sheetData>
      <sheetData sheetId="7">
        <row r="7">
          <cell r="AH7" t="str">
            <v>SP1</v>
          </cell>
        </row>
      </sheetData>
      <sheetData sheetId="8">
        <row r="7">
          <cell r="AH7" t="str">
            <v>SP1</v>
          </cell>
        </row>
      </sheetData>
      <sheetData sheetId="9">
        <row r="7">
          <cell r="AH7" t="str">
            <v>SP1</v>
          </cell>
        </row>
      </sheetData>
      <sheetData sheetId="10">
        <row r="7">
          <cell r="AH7" t="str">
            <v>SP1</v>
          </cell>
        </row>
      </sheetData>
      <sheetData sheetId="11">
        <row r="7">
          <cell r="AH7" t="str">
            <v>SP1</v>
          </cell>
        </row>
      </sheetData>
      <sheetData sheetId="12">
        <row r="7">
          <cell r="AH7" t="str">
            <v>SP1</v>
          </cell>
        </row>
      </sheetData>
      <sheetData sheetId="13">
        <row r="7">
          <cell r="AH7" t="str">
            <v>SP1</v>
          </cell>
        </row>
      </sheetData>
      <sheetData sheetId="14">
        <row r="7">
          <cell r="AH7" t="str">
            <v>SP1</v>
          </cell>
        </row>
      </sheetData>
      <sheetData sheetId="15">
        <row r="7">
          <cell r="AH7" t="str">
            <v>SP1</v>
          </cell>
        </row>
      </sheetData>
      <sheetData sheetId="16">
        <row r="7">
          <cell r="AH7" t="str">
            <v>SP1</v>
          </cell>
        </row>
      </sheetData>
      <sheetData sheetId="17">
        <row r="7">
          <cell r="AH7" t="str">
            <v>SP1</v>
          </cell>
        </row>
      </sheetData>
      <sheetData sheetId="18">
        <row r="7">
          <cell r="AH7" t="str">
            <v>SP1</v>
          </cell>
        </row>
      </sheetData>
      <sheetData sheetId="19">
        <row r="7">
          <cell r="AH7" t="str">
            <v>SP1</v>
          </cell>
        </row>
      </sheetData>
      <sheetData sheetId="20">
        <row r="7">
          <cell r="AH7" t="str">
            <v>SP1</v>
          </cell>
        </row>
      </sheetData>
      <sheetData sheetId="21">
        <row r="7">
          <cell r="AH7" t="str">
            <v>SP1</v>
          </cell>
        </row>
      </sheetData>
      <sheetData sheetId="22">
        <row r="7">
          <cell r="AH7" t="str">
            <v>SP1</v>
          </cell>
        </row>
      </sheetData>
      <sheetData sheetId="23">
        <row r="7">
          <cell r="AH7" t="str">
            <v>SP1</v>
          </cell>
        </row>
      </sheetData>
      <sheetData sheetId="24">
        <row r="7">
          <cell r="AH7" t="str">
            <v>SP1</v>
          </cell>
        </row>
      </sheetData>
      <sheetData sheetId="25">
        <row r="7">
          <cell r="AH7" t="str">
            <v>SP1</v>
          </cell>
        </row>
      </sheetData>
      <sheetData sheetId="26">
        <row r="7">
          <cell r="AH7" t="str">
            <v>SP1</v>
          </cell>
        </row>
      </sheetData>
      <sheetData sheetId="27">
        <row r="7">
          <cell r="AH7" t="str">
            <v>SP1</v>
          </cell>
        </row>
      </sheetData>
      <sheetData sheetId="28">
        <row r="7">
          <cell r="AH7" t="str">
            <v>SP1</v>
          </cell>
        </row>
      </sheetData>
      <sheetData sheetId="29">
        <row r="7">
          <cell r="AH7" t="str">
            <v>SP1</v>
          </cell>
        </row>
      </sheetData>
      <sheetData sheetId="30">
        <row r="7">
          <cell r="AH7" t="str">
            <v>SP1</v>
          </cell>
        </row>
      </sheetData>
      <sheetData sheetId="31">
        <row r="7">
          <cell r="AH7" t="str">
            <v>SP1</v>
          </cell>
        </row>
      </sheetData>
      <sheetData sheetId="32">
        <row r="7">
          <cell r="AH7" t="str">
            <v>SP1</v>
          </cell>
        </row>
      </sheetData>
      <sheetData sheetId="33">
        <row r="7">
          <cell r="AH7" t="str">
            <v>SP1</v>
          </cell>
        </row>
      </sheetData>
      <sheetData sheetId="34">
        <row r="7">
          <cell r="AH7" t="str">
            <v>SP1</v>
          </cell>
        </row>
      </sheetData>
      <sheetData sheetId="35">
        <row r="7">
          <cell r="AH7" t="str">
            <v>SP1</v>
          </cell>
        </row>
      </sheetData>
      <sheetData sheetId="36">
        <row r="7">
          <cell r="AH7" t="str">
            <v>SP1</v>
          </cell>
        </row>
      </sheetData>
      <sheetData sheetId="37">
        <row r="7">
          <cell r="AH7" t="str">
            <v>SP1</v>
          </cell>
        </row>
      </sheetData>
      <sheetData sheetId="38">
        <row r="7">
          <cell r="AH7" t="str">
            <v>SP1</v>
          </cell>
        </row>
      </sheetData>
      <sheetData sheetId="39">
        <row r="7">
          <cell r="AH7" t="str">
            <v>SP1</v>
          </cell>
        </row>
      </sheetData>
      <sheetData sheetId="40">
        <row r="7">
          <cell r="AH7" t="str">
            <v>SP1</v>
          </cell>
        </row>
      </sheetData>
      <sheetData sheetId="41">
        <row r="7">
          <cell r="AH7" t="str">
            <v>SP1</v>
          </cell>
        </row>
      </sheetData>
      <sheetData sheetId="42">
        <row r="7">
          <cell r="AH7" t="str">
            <v>SP1</v>
          </cell>
        </row>
      </sheetData>
      <sheetData sheetId="43">
        <row r="7">
          <cell r="AH7" t="str">
            <v>SP1</v>
          </cell>
        </row>
      </sheetData>
      <sheetData sheetId="44">
        <row r="7">
          <cell r="AH7" t="str">
            <v>SP1</v>
          </cell>
        </row>
      </sheetData>
      <sheetData sheetId="45">
        <row r="7">
          <cell r="AH7" t="str">
            <v>SP1</v>
          </cell>
        </row>
      </sheetData>
      <sheetData sheetId="46">
        <row r="7">
          <cell r="AH7" t="str">
            <v>SP1</v>
          </cell>
        </row>
      </sheetData>
      <sheetData sheetId="47">
        <row r="7">
          <cell r="AH7" t="str">
            <v>SP1</v>
          </cell>
        </row>
      </sheetData>
      <sheetData sheetId="48">
        <row r="7">
          <cell r="AH7" t="str">
            <v>SP1</v>
          </cell>
        </row>
      </sheetData>
      <sheetData sheetId="49">
        <row r="7">
          <cell r="AH7" t="str">
            <v>SP1</v>
          </cell>
        </row>
      </sheetData>
      <sheetData sheetId="50">
        <row r="7">
          <cell r="AH7" t="str">
            <v>SP1</v>
          </cell>
        </row>
      </sheetData>
      <sheetData sheetId="51">
        <row r="7">
          <cell r="AH7" t="str">
            <v>SP1</v>
          </cell>
        </row>
      </sheetData>
      <sheetData sheetId="52">
        <row r="7">
          <cell r="AH7" t="str">
            <v>SP1</v>
          </cell>
        </row>
      </sheetData>
      <sheetData sheetId="53">
        <row r="7">
          <cell r="AH7" t="str">
            <v>SP1</v>
          </cell>
        </row>
      </sheetData>
      <sheetData sheetId="54">
        <row r="7">
          <cell r="AH7" t="str">
            <v>SP1</v>
          </cell>
        </row>
      </sheetData>
      <sheetData sheetId="55">
        <row r="7">
          <cell r="AH7" t="str">
            <v>SP1</v>
          </cell>
        </row>
      </sheetData>
      <sheetData sheetId="56">
        <row r="7">
          <cell r="AH7" t="str">
            <v>SP1</v>
          </cell>
        </row>
      </sheetData>
      <sheetData sheetId="57">
        <row r="7">
          <cell r="AH7" t="str">
            <v>SP1</v>
          </cell>
        </row>
      </sheetData>
      <sheetData sheetId="58">
        <row r="7">
          <cell r="AH7" t="str">
            <v>SP1</v>
          </cell>
        </row>
      </sheetData>
      <sheetData sheetId="59">
        <row r="7">
          <cell r="AH7" t="str">
            <v>SP1</v>
          </cell>
        </row>
      </sheetData>
      <sheetData sheetId="60">
        <row r="7">
          <cell r="AH7" t="str">
            <v>SP1</v>
          </cell>
        </row>
      </sheetData>
      <sheetData sheetId="61">
        <row r="7">
          <cell r="AH7" t="str">
            <v>SP1</v>
          </cell>
        </row>
      </sheetData>
      <sheetData sheetId="62">
        <row r="7">
          <cell r="AH7" t="str">
            <v>SP1</v>
          </cell>
        </row>
      </sheetData>
      <sheetData sheetId="63">
        <row r="7">
          <cell r="AH7" t="str">
            <v>SP1</v>
          </cell>
        </row>
      </sheetData>
      <sheetData sheetId="64">
        <row r="7">
          <cell r="AH7" t="str">
            <v>SP1</v>
          </cell>
        </row>
      </sheetData>
      <sheetData sheetId="65" refreshError="1"/>
      <sheetData sheetId="66">
        <row r="7">
          <cell r="AH7" t="str">
            <v>SP1</v>
          </cell>
        </row>
      </sheetData>
      <sheetData sheetId="67">
        <row r="7">
          <cell r="AH7" t="str">
            <v>SP1</v>
          </cell>
        </row>
      </sheetData>
      <sheetData sheetId="68">
        <row r="7">
          <cell r="AH7" t="str">
            <v>SP1</v>
          </cell>
        </row>
      </sheetData>
      <sheetData sheetId="69">
        <row r="7">
          <cell r="AH7" t="str">
            <v>SP1</v>
          </cell>
        </row>
      </sheetData>
      <sheetData sheetId="70">
        <row r="7">
          <cell r="AH7" t="str">
            <v>SP1</v>
          </cell>
        </row>
      </sheetData>
      <sheetData sheetId="71">
        <row r="7">
          <cell r="AH7" t="str">
            <v>SP1</v>
          </cell>
        </row>
      </sheetData>
      <sheetData sheetId="72">
        <row r="7">
          <cell r="AH7" t="str">
            <v>SP1</v>
          </cell>
        </row>
      </sheetData>
      <sheetData sheetId="73">
        <row r="7">
          <cell r="AH7" t="str">
            <v>SP1</v>
          </cell>
        </row>
      </sheetData>
      <sheetData sheetId="74">
        <row r="7">
          <cell r="AH7" t="str">
            <v>SP1</v>
          </cell>
        </row>
      </sheetData>
      <sheetData sheetId="75">
        <row r="7">
          <cell r="AH7" t="str">
            <v>SP1</v>
          </cell>
        </row>
      </sheetData>
      <sheetData sheetId="76">
        <row r="7">
          <cell r="AH7" t="str">
            <v>SP1</v>
          </cell>
        </row>
      </sheetData>
      <sheetData sheetId="77">
        <row r="7">
          <cell r="AH7" t="str">
            <v>SP1</v>
          </cell>
        </row>
      </sheetData>
      <sheetData sheetId="78">
        <row r="7">
          <cell r="AH7" t="str">
            <v>SP1</v>
          </cell>
        </row>
      </sheetData>
      <sheetData sheetId="79">
        <row r="7">
          <cell r="AH7" t="str">
            <v>SP1</v>
          </cell>
        </row>
      </sheetData>
      <sheetData sheetId="80">
        <row r="7">
          <cell r="AH7" t="str">
            <v>SP1</v>
          </cell>
        </row>
      </sheetData>
      <sheetData sheetId="81">
        <row r="7">
          <cell r="AH7" t="str">
            <v>SP1</v>
          </cell>
        </row>
      </sheetData>
      <sheetData sheetId="82">
        <row r="7">
          <cell r="AH7" t="str">
            <v>SP1</v>
          </cell>
        </row>
      </sheetData>
      <sheetData sheetId="83">
        <row r="7">
          <cell r="AH7" t="str">
            <v>SP1</v>
          </cell>
        </row>
      </sheetData>
      <sheetData sheetId="84">
        <row r="7">
          <cell r="AH7" t="str">
            <v>SP1</v>
          </cell>
        </row>
      </sheetData>
      <sheetData sheetId="85">
        <row r="7">
          <cell r="AH7" t="str">
            <v>SP1</v>
          </cell>
        </row>
      </sheetData>
      <sheetData sheetId="86">
        <row r="7">
          <cell r="AH7" t="str">
            <v>SP1</v>
          </cell>
        </row>
      </sheetData>
      <sheetData sheetId="87">
        <row r="7">
          <cell r="AH7" t="str">
            <v>SP1</v>
          </cell>
        </row>
      </sheetData>
      <sheetData sheetId="88">
        <row r="7">
          <cell r="AH7" t="str">
            <v>SP1</v>
          </cell>
        </row>
      </sheetData>
      <sheetData sheetId="89">
        <row r="7">
          <cell r="AH7" t="str">
            <v>SP1</v>
          </cell>
        </row>
      </sheetData>
      <sheetData sheetId="90">
        <row r="7">
          <cell r="AH7" t="str">
            <v>SP1</v>
          </cell>
        </row>
      </sheetData>
      <sheetData sheetId="91">
        <row r="7">
          <cell r="AH7" t="str">
            <v>SP1</v>
          </cell>
        </row>
      </sheetData>
      <sheetData sheetId="92">
        <row r="7">
          <cell r="AH7" t="str">
            <v>SP1</v>
          </cell>
        </row>
      </sheetData>
      <sheetData sheetId="93">
        <row r="7">
          <cell r="AH7" t="str">
            <v>SP1</v>
          </cell>
        </row>
      </sheetData>
      <sheetData sheetId="94">
        <row r="7">
          <cell r="AH7" t="str">
            <v>SP1</v>
          </cell>
        </row>
      </sheetData>
      <sheetData sheetId="95">
        <row r="7">
          <cell r="AH7" t="str">
            <v>SP1</v>
          </cell>
        </row>
      </sheetData>
      <sheetData sheetId="96">
        <row r="7">
          <cell r="AH7" t="str">
            <v>SP1</v>
          </cell>
        </row>
      </sheetData>
      <sheetData sheetId="97">
        <row r="7">
          <cell r="AH7" t="str">
            <v>SP1</v>
          </cell>
        </row>
      </sheetData>
      <sheetData sheetId="98">
        <row r="7">
          <cell r="AH7" t="str">
            <v>SP1</v>
          </cell>
        </row>
      </sheetData>
      <sheetData sheetId="99">
        <row r="7">
          <cell r="AH7" t="str">
            <v>SP1</v>
          </cell>
        </row>
      </sheetData>
      <sheetData sheetId="100">
        <row r="7">
          <cell r="AH7" t="str">
            <v>SP1</v>
          </cell>
        </row>
      </sheetData>
      <sheetData sheetId="101">
        <row r="7">
          <cell r="AH7" t="str">
            <v>SP1</v>
          </cell>
        </row>
      </sheetData>
      <sheetData sheetId="102">
        <row r="7">
          <cell r="AH7" t="str">
            <v>SP1</v>
          </cell>
        </row>
      </sheetData>
      <sheetData sheetId="103">
        <row r="7">
          <cell r="AH7" t="str">
            <v>SP1</v>
          </cell>
        </row>
      </sheetData>
      <sheetData sheetId="104">
        <row r="7">
          <cell r="AH7" t="str">
            <v>SP1</v>
          </cell>
        </row>
      </sheetData>
      <sheetData sheetId="105">
        <row r="7">
          <cell r="AH7" t="str">
            <v>SP1</v>
          </cell>
        </row>
      </sheetData>
      <sheetData sheetId="106">
        <row r="7">
          <cell r="AH7" t="str">
            <v>SP1</v>
          </cell>
        </row>
      </sheetData>
      <sheetData sheetId="107">
        <row r="7">
          <cell r="AH7" t="str">
            <v>SP1</v>
          </cell>
        </row>
      </sheetData>
      <sheetData sheetId="108">
        <row r="7">
          <cell r="AH7" t="str">
            <v>SP1</v>
          </cell>
        </row>
      </sheetData>
      <sheetData sheetId="109">
        <row r="7">
          <cell r="AH7" t="str">
            <v>SP1</v>
          </cell>
        </row>
      </sheetData>
      <sheetData sheetId="110">
        <row r="7">
          <cell r="AH7" t="str">
            <v>SP1</v>
          </cell>
        </row>
      </sheetData>
      <sheetData sheetId="111">
        <row r="7">
          <cell r="AH7" t="str">
            <v>SP1</v>
          </cell>
        </row>
      </sheetData>
      <sheetData sheetId="112">
        <row r="7">
          <cell r="AH7" t="str">
            <v>SP1</v>
          </cell>
        </row>
      </sheetData>
      <sheetData sheetId="113">
        <row r="7">
          <cell r="AH7" t="str">
            <v>SP1</v>
          </cell>
        </row>
      </sheetData>
      <sheetData sheetId="114">
        <row r="7">
          <cell r="AH7" t="str">
            <v>SP1</v>
          </cell>
        </row>
      </sheetData>
      <sheetData sheetId="115">
        <row r="7">
          <cell r="AH7" t="str">
            <v>SP1</v>
          </cell>
        </row>
      </sheetData>
      <sheetData sheetId="116">
        <row r="7">
          <cell r="AH7" t="str">
            <v>SP1</v>
          </cell>
        </row>
      </sheetData>
      <sheetData sheetId="117">
        <row r="7">
          <cell r="AH7" t="str">
            <v>SP1</v>
          </cell>
        </row>
      </sheetData>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ow r="7">
          <cell r="AH7" t="str">
            <v>SP1</v>
          </cell>
        </row>
      </sheetData>
      <sheetData sheetId="130">
        <row r="7">
          <cell r="AH7" t="str">
            <v>SP1</v>
          </cell>
        </row>
      </sheetData>
      <sheetData sheetId="131">
        <row r="7">
          <cell r="AH7" t="str">
            <v>SP1</v>
          </cell>
        </row>
      </sheetData>
      <sheetData sheetId="132">
        <row r="7">
          <cell r="AH7" t="str">
            <v>SP1</v>
          </cell>
        </row>
      </sheetData>
      <sheetData sheetId="133">
        <row r="7">
          <cell r="AH7" t="str">
            <v>SP1</v>
          </cell>
        </row>
      </sheetData>
      <sheetData sheetId="134">
        <row r="7">
          <cell r="AH7" t="str">
            <v>SP1</v>
          </cell>
        </row>
      </sheetData>
      <sheetData sheetId="135">
        <row r="7">
          <cell r="AH7" t="str">
            <v>SP1</v>
          </cell>
        </row>
      </sheetData>
      <sheetData sheetId="136">
        <row r="7">
          <cell r="AH7" t="str">
            <v>SP1</v>
          </cell>
        </row>
      </sheetData>
      <sheetData sheetId="137">
        <row r="7">
          <cell r="AH7" t="str">
            <v>SP1</v>
          </cell>
        </row>
      </sheetData>
      <sheetData sheetId="138">
        <row r="7">
          <cell r="AH7" t="str">
            <v>SP1</v>
          </cell>
        </row>
      </sheetData>
      <sheetData sheetId="139">
        <row r="7">
          <cell r="AH7" t="str">
            <v>SP1</v>
          </cell>
        </row>
      </sheetData>
      <sheetData sheetId="140">
        <row r="7">
          <cell r="AH7" t="str">
            <v>SP1</v>
          </cell>
        </row>
      </sheetData>
      <sheetData sheetId="141">
        <row r="7">
          <cell r="AH7" t="str">
            <v>SP1</v>
          </cell>
        </row>
      </sheetData>
      <sheetData sheetId="142">
        <row r="7">
          <cell r="AH7" t="str">
            <v>SP1</v>
          </cell>
        </row>
      </sheetData>
      <sheetData sheetId="143">
        <row r="7">
          <cell r="AH7" t="str">
            <v>SP1</v>
          </cell>
        </row>
      </sheetData>
      <sheetData sheetId="144">
        <row r="7">
          <cell r="AH7" t="str">
            <v>SP1</v>
          </cell>
        </row>
      </sheetData>
      <sheetData sheetId="145">
        <row r="7">
          <cell r="AH7" t="str">
            <v>SP1</v>
          </cell>
        </row>
      </sheetData>
      <sheetData sheetId="146">
        <row r="7">
          <cell r="AH7" t="str">
            <v>SP1</v>
          </cell>
        </row>
      </sheetData>
      <sheetData sheetId="147">
        <row r="7">
          <cell r="AH7" t="str">
            <v>SP1</v>
          </cell>
        </row>
      </sheetData>
      <sheetData sheetId="148">
        <row r="7">
          <cell r="AH7" t="str">
            <v>SP1</v>
          </cell>
        </row>
      </sheetData>
      <sheetData sheetId="149">
        <row r="7">
          <cell r="AH7" t="str">
            <v>SP1</v>
          </cell>
        </row>
      </sheetData>
      <sheetData sheetId="150">
        <row r="7">
          <cell r="AH7" t="str">
            <v>SP1</v>
          </cell>
        </row>
      </sheetData>
      <sheetData sheetId="151">
        <row r="7">
          <cell r="AH7" t="str">
            <v>SP1</v>
          </cell>
        </row>
      </sheetData>
      <sheetData sheetId="152">
        <row r="7">
          <cell r="AH7" t="str">
            <v>SP1</v>
          </cell>
        </row>
      </sheetData>
      <sheetData sheetId="153">
        <row r="7">
          <cell r="AH7" t="str">
            <v>SP1</v>
          </cell>
        </row>
      </sheetData>
      <sheetData sheetId="154">
        <row r="7">
          <cell r="AH7" t="str">
            <v>SP1</v>
          </cell>
        </row>
      </sheetData>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ow r="7">
          <cell r="AH7" t="str">
            <v>SP1</v>
          </cell>
        </row>
      </sheetData>
      <sheetData sheetId="186">
        <row r="7">
          <cell r="AH7" t="str">
            <v>SP1</v>
          </cell>
        </row>
      </sheetData>
      <sheetData sheetId="187">
        <row r="7">
          <cell r="AH7" t="str">
            <v>SP1</v>
          </cell>
        </row>
      </sheetData>
      <sheetData sheetId="188">
        <row r="7">
          <cell r="AH7" t="str">
            <v>SP1</v>
          </cell>
        </row>
      </sheetData>
      <sheetData sheetId="189">
        <row r="7">
          <cell r="AH7" t="str">
            <v>SP1</v>
          </cell>
        </row>
      </sheetData>
      <sheetData sheetId="190">
        <row r="7">
          <cell r="AH7" t="str">
            <v>SP1</v>
          </cell>
        </row>
      </sheetData>
      <sheetData sheetId="191">
        <row r="7">
          <cell r="AH7" t="str">
            <v>SP1</v>
          </cell>
        </row>
      </sheetData>
      <sheetData sheetId="192">
        <row r="7">
          <cell r="AH7" t="str">
            <v>SP1</v>
          </cell>
        </row>
      </sheetData>
      <sheetData sheetId="193">
        <row r="7">
          <cell r="AH7" t="str">
            <v>SP1</v>
          </cell>
        </row>
      </sheetData>
      <sheetData sheetId="194">
        <row r="7">
          <cell r="AH7" t="str">
            <v>SP1</v>
          </cell>
        </row>
      </sheetData>
      <sheetData sheetId="195">
        <row r="7">
          <cell r="AH7" t="str">
            <v>SP1</v>
          </cell>
        </row>
      </sheetData>
      <sheetData sheetId="196">
        <row r="7">
          <cell r="AH7" t="str">
            <v>SP1</v>
          </cell>
        </row>
      </sheetData>
      <sheetData sheetId="197">
        <row r="7">
          <cell r="AH7" t="str">
            <v>SP1</v>
          </cell>
        </row>
      </sheetData>
      <sheetData sheetId="198">
        <row r="7">
          <cell r="AH7" t="str">
            <v>SP1</v>
          </cell>
        </row>
      </sheetData>
      <sheetData sheetId="199">
        <row r="7">
          <cell r="AH7" t="str">
            <v>SP1</v>
          </cell>
        </row>
      </sheetData>
      <sheetData sheetId="200">
        <row r="7">
          <cell r="AH7" t="str">
            <v>SP1</v>
          </cell>
        </row>
      </sheetData>
      <sheetData sheetId="201">
        <row r="7">
          <cell r="AH7" t="str">
            <v>SP1</v>
          </cell>
        </row>
      </sheetData>
      <sheetData sheetId="202">
        <row r="7">
          <cell r="AH7" t="str">
            <v>SP1</v>
          </cell>
        </row>
      </sheetData>
      <sheetData sheetId="203">
        <row r="7">
          <cell r="AH7" t="str">
            <v>SP1</v>
          </cell>
        </row>
      </sheetData>
      <sheetData sheetId="204">
        <row r="7">
          <cell r="AH7" t="str">
            <v>SP1</v>
          </cell>
        </row>
      </sheetData>
      <sheetData sheetId="205" refreshError="1"/>
      <sheetData sheetId="206" refreshError="1"/>
      <sheetData sheetId="207" refreshError="1"/>
      <sheetData sheetId="208" refreshError="1"/>
      <sheetData sheetId="209" refreshError="1"/>
      <sheetData sheetId="210" refreshError="1"/>
      <sheetData sheetId="211"/>
      <sheetData sheetId="212"/>
      <sheetData sheetId="213">
        <row r="7">
          <cell r="AH7" t="str">
            <v>SP1</v>
          </cell>
        </row>
      </sheetData>
      <sheetData sheetId="214">
        <row r="7">
          <cell r="AH7" t="str">
            <v>SP1</v>
          </cell>
        </row>
      </sheetData>
      <sheetData sheetId="215">
        <row r="7">
          <cell r="AH7" t="str">
            <v>SP1</v>
          </cell>
        </row>
      </sheetData>
      <sheetData sheetId="216">
        <row r="7">
          <cell r="AH7" t="str">
            <v>SP1</v>
          </cell>
        </row>
      </sheetData>
      <sheetData sheetId="217">
        <row r="7">
          <cell r="AH7" t="str">
            <v>SP1</v>
          </cell>
        </row>
      </sheetData>
      <sheetData sheetId="218" refreshError="1"/>
      <sheetData sheetId="219">
        <row r="7">
          <cell r="AH7" t="str">
            <v>SP1</v>
          </cell>
        </row>
      </sheetData>
      <sheetData sheetId="220"/>
      <sheetData sheetId="221">
        <row r="7">
          <cell r="AH7" t="str">
            <v>SP1</v>
          </cell>
        </row>
      </sheetData>
      <sheetData sheetId="222">
        <row r="7">
          <cell r="AH7" t="str">
            <v>SP1</v>
          </cell>
        </row>
      </sheetData>
      <sheetData sheetId="223">
        <row r="7">
          <cell r="AH7" t="str">
            <v>SP1</v>
          </cell>
        </row>
      </sheetData>
      <sheetData sheetId="224">
        <row r="7">
          <cell r="AH7" t="str">
            <v>SP1</v>
          </cell>
        </row>
      </sheetData>
      <sheetData sheetId="225">
        <row r="7">
          <cell r="AH7" t="str">
            <v>SP1</v>
          </cell>
        </row>
      </sheetData>
      <sheetData sheetId="226">
        <row r="7">
          <cell r="AH7" t="str">
            <v>SP1</v>
          </cell>
        </row>
      </sheetData>
      <sheetData sheetId="227">
        <row r="7">
          <cell r="AH7" t="str">
            <v>SP1</v>
          </cell>
        </row>
      </sheetData>
      <sheetData sheetId="228">
        <row r="7">
          <cell r="AH7" t="str">
            <v>SP1</v>
          </cell>
        </row>
      </sheetData>
      <sheetData sheetId="229">
        <row r="7">
          <cell r="AH7" t="str">
            <v>SP1</v>
          </cell>
        </row>
      </sheetData>
      <sheetData sheetId="230">
        <row r="7">
          <cell r="AH7" t="str">
            <v>SP1</v>
          </cell>
        </row>
      </sheetData>
      <sheetData sheetId="231">
        <row r="7">
          <cell r="AH7" t="str">
            <v>SP1</v>
          </cell>
        </row>
      </sheetData>
      <sheetData sheetId="232">
        <row r="7">
          <cell r="AH7" t="str">
            <v>SP1</v>
          </cell>
        </row>
      </sheetData>
      <sheetData sheetId="233">
        <row r="7">
          <cell r="AH7" t="str">
            <v>SP1</v>
          </cell>
        </row>
      </sheetData>
      <sheetData sheetId="234">
        <row r="7">
          <cell r="AH7" t="str">
            <v>SP1</v>
          </cell>
        </row>
      </sheetData>
      <sheetData sheetId="235">
        <row r="7">
          <cell r="AH7" t="str">
            <v>SP1</v>
          </cell>
        </row>
      </sheetData>
      <sheetData sheetId="236">
        <row r="7">
          <cell r="AH7" t="str">
            <v>SP1</v>
          </cell>
        </row>
      </sheetData>
      <sheetData sheetId="237">
        <row r="7">
          <cell r="AH7" t="str">
            <v>SP1</v>
          </cell>
        </row>
      </sheetData>
      <sheetData sheetId="238">
        <row r="7">
          <cell r="AH7" t="str">
            <v>SP1</v>
          </cell>
        </row>
      </sheetData>
      <sheetData sheetId="239">
        <row r="7">
          <cell r="AH7" t="str">
            <v>SP1</v>
          </cell>
        </row>
      </sheetData>
      <sheetData sheetId="240">
        <row r="7">
          <cell r="AH7" t="str">
            <v>SP1</v>
          </cell>
        </row>
      </sheetData>
      <sheetData sheetId="241">
        <row r="7">
          <cell r="AH7" t="str">
            <v>SP1</v>
          </cell>
        </row>
      </sheetData>
      <sheetData sheetId="242">
        <row r="7">
          <cell r="AH7" t="str">
            <v>SP1</v>
          </cell>
        </row>
      </sheetData>
      <sheetData sheetId="243">
        <row r="7">
          <cell r="AH7" t="str">
            <v>SP1</v>
          </cell>
        </row>
      </sheetData>
      <sheetData sheetId="244">
        <row r="7">
          <cell r="AH7" t="str">
            <v>SP1</v>
          </cell>
        </row>
      </sheetData>
      <sheetData sheetId="245">
        <row r="7">
          <cell r="AH7" t="str">
            <v>SP1</v>
          </cell>
        </row>
      </sheetData>
      <sheetData sheetId="246">
        <row r="7">
          <cell r="AH7" t="str">
            <v>SP1</v>
          </cell>
        </row>
      </sheetData>
      <sheetData sheetId="247">
        <row r="7">
          <cell r="AH7" t="str">
            <v>SP1</v>
          </cell>
        </row>
      </sheetData>
      <sheetData sheetId="248">
        <row r="7">
          <cell r="AH7" t="str">
            <v>SP1</v>
          </cell>
        </row>
      </sheetData>
      <sheetData sheetId="249">
        <row r="7">
          <cell r="AH7" t="str">
            <v>SP1</v>
          </cell>
        </row>
      </sheetData>
      <sheetData sheetId="250">
        <row r="7">
          <cell r="AH7" t="str">
            <v>SP1</v>
          </cell>
        </row>
      </sheetData>
      <sheetData sheetId="251">
        <row r="7">
          <cell r="AH7" t="str">
            <v>SP1</v>
          </cell>
        </row>
      </sheetData>
      <sheetData sheetId="252">
        <row r="7">
          <cell r="AH7" t="str">
            <v>SP1</v>
          </cell>
        </row>
      </sheetData>
      <sheetData sheetId="253">
        <row r="7">
          <cell r="AH7" t="str">
            <v>SP1</v>
          </cell>
        </row>
      </sheetData>
      <sheetData sheetId="254">
        <row r="7">
          <cell r="AH7" t="str">
            <v>SP1</v>
          </cell>
        </row>
      </sheetData>
      <sheetData sheetId="255">
        <row r="7">
          <cell r="AH7" t="str">
            <v>SP1</v>
          </cell>
        </row>
      </sheetData>
      <sheetData sheetId="256">
        <row r="7">
          <cell r="AH7" t="str">
            <v>SP1</v>
          </cell>
        </row>
      </sheetData>
      <sheetData sheetId="257">
        <row r="7">
          <cell r="AH7" t="str">
            <v>SP1</v>
          </cell>
        </row>
      </sheetData>
      <sheetData sheetId="258">
        <row r="7">
          <cell r="AH7" t="str">
            <v>SP1</v>
          </cell>
        </row>
      </sheetData>
      <sheetData sheetId="259">
        <row r="7">
          <cell r="AH7" t="str">
            <v>SP1</v>
          </cell>
        </row>
      </sheetData>
      <sheetData sheetId="260">
        <row r="7">
          <cell r="AH7" t="str">
            <v>SP1</v>
          </cell>
        </row>
      </sheetData>
      <sheetData sheetId="261">
        <row r="7">
          <cell r="AH7" t="str">
            <v>SP1</v>
          </cell>
        </row>
      </sheetData>
      <sheetData sheetId="262">
        <row r="7">
          <cell r="AH7" t="str">
            <v>SP1</v>
          </cell>
        </row>
      </sheetData>
      <sheetData sheetId="263">
        <row r="7">
          <cell r="AH7" t="str">
            <v>SP1</v>
          </cell>
        </row>
      </sheetData>
      <sheetData sheetId="264">
        <row r="7">
          <cell r="AH7" t="str">
            <v>SP1</v>
          </cell>
        </row>
      </sheetData>
      <sheetData sheetId="265">
        <row r="7">
          <cell r="AH7" t="str">
            <v>SP1</v>
          </cell>
        </row>
      </sheetData>
      <sheetData sheetId="266">
        <row r="7">
          <cell r="AH7" t="str">
            <v>SP1</v>
          </cell>
        </row>
      </sheetData>
      <sheetData sheetId="267">
        <row r="7">
          <cell r="AH7" t="str">
            <v>SP1</v>
          </cell>
        </row>
      </sheetData>
      <sheetData sheetId="268">
        <row r="7">
          <cell r="AH7" t="str">
            <v>SP1</v>
          </cell>
        </row>
      </sheetData>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row r="7">
          <cell r="AI7">
            <v>10000</v>
          </cell>
        </row>
      </sheetData>
      <sheetData sheetId="293">
        <row r="7">
          <cell r="AH7" t="str">
            <v>SP1</v>
          </cell>
        </row>
      </sheetData>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ow r="7">
          <cell r="AH7" t="str">
            <v>SP1</v>
          </cell>
        </row>
      </sheetData>
      <sheetData sheetId="308">
        <row r="7">
          <cell r="AH7" t="str">
            <v>SP1</v>
          </cell>
        </row>
      </sheetData>
      <sheetData sheetId="309">
        <row r="7">
          <cell r="AH7" t="str">
            <v>SP1</v>
          </cell>
        </row>
      </sheetData>
      <sheetData sheetId="310">
        <row r="7">
          <cell r="AH7" t="str">
            <v>SP1</v>
          </cell>
        </row>
      </sheetData>
      <sheetData sheetId="311">
        <row r="7">
          <cell r="AH7" t="str">
            <v>SP1</v>
          </cell>
        </row>
      </sheetData>
      <sheetData sheetId="312">
        <row r="7">
          <cell r="AH7" t="str">
            <v>SP1</v>
          </cell>
        </row>
      </sheetData>
      <sheetData sheetId="313">
        <row r="7">
          <cell r="AH7" t="str">
            <v>SP1</v>
          </cell>
        </row>
      </sheetData>
      <sheetData sheetId="314">
        <row r="7">
          <cell r="AH7" t="str">
            <v>SP1</v>
          </cell>
        </row>
      </sheetData>
      <sheetData sheetId="315">
        <row r="7">
          <cell r="AH7" t="str">
            <v>SP1</v>
          </cell>
        </row>
      </sheetData>
      <sheetData sheetId="316">
        <row r="7">
          <cell r="AH7" t="str">
            <v>SP1</v>
          </cell>
        </row>
      </sheetData>
      <sheetData sheetId="317">
        <row r="7">
          <cell r="AH7" t="str">
            <v>SP1</v>
          </cell>
        </row>
      </sheetData>
      <sheetData sheetId="318">
        <row r="7">
          <cell r="AH7" t="str">
            <v>SP1</v>
          </cell>
        </row>
      </sheetData>
      <sheetData sheetId="319">
        <row r="7">
          <cell r="AH7" t="str">
            <v>SP1</v>
          </cell>
        </row>
      </sheetData>
      <sheetData sheetId="320">
        <row r="7">
          <cell r="AH7" t="str">
            <v>SP1</v>
          </cell>
        </row>
      </sheetData>
      <sheetData sheetId="321">
        <row r="7">
          <cell r="AH7" t="str">
            <v>SP1</v>
          </cell>
        </row>
      </sheetData>
      <sheetData sheetId="322">
        <row r="7">
          <cell r="AH7" t="str">
            <v>SP1</v>
          </cell>
        </row>
      </sheetData>
      <sheetData sheetId="323">
        <row r="7">
          <cell r="AH7" t="str">
            <v>SP1</v>
          </cell>
        </row>
      </sheetData>
      <sheetData sheetId="324">
        <row r="7">
          <cell r="AH7" t="str">
            <v>SP1</v>
          </cell>
        </row>
      </sheetData>
      <sheetData sheetId="325">
        <row r="7">
          <cell r="AH7" t="str">
            <v>SP1</v>
          </cell>
        </row>
      </sheetData>
      <sheetData sheetId="326">
        <row r="7">
          <cell r="AH7" t="str">
            <v>SP1</v>
          </cell>
        </row>
      </sheetData>
      <sheetData sheetId="327">
        <row r="7">
          <cell r="AH7" t="str">
            <v>SP1</v>
          </cell>
        </row>
      </sheetData>
      <sheetData sheetId="328">
        <row r="7">
          <cell r="AH7" t="str">
            <v>SP1</v>
          </cell>
        </row>
      </sheetData>
      <sheetData sheetId="329">
        <row r="7">
          <cell r="AH7" t="str">
            <v>SP1</v>
          </cell>
        </row>
      </sheetData>
      <sheetData sheetId="330">
        <row r="7">
          <cell r="AH7" t="str">
            <v>SP1</v>
          </cell>
        </row>
      </sheetData>
      <sheetData sheetId="331">
        <row r="7">
          <cell r="AH7" t="str">
            <v>SP1</v>
          </cell>
        </row>
      </sheetData>
      <sheetData sheetId="332">
        <row r="7">
          <cell r="AH7" t="str">
            <v>SP1</v>
          </cell>
        </row>
      </sheetData>
      <sheetData sheetId="333">
        <row r="7">
          <cell r="AH7" t="str">
            <v>SP1</v>
          </cell>
        </row>
      </sheetData>
      <sheetData sheetId="334">
        <row r="7">
          <cell r="AH7" t="str">
            <v>SP1</v>
          </cell>
        </row>
      </sheetData>
      <sheetData sheetId="335">
        <row r="7">
          <cell r="AH7" t="str">
            <v>SP1</v>
          </cell>
        </row>
      </sheetData>
      <sheetData sheetId="336">
        <row r="7">
          <cell r="AH7" t="str">
            <v>SP1</v>
          </cell>
        </row>
      </sheetData>
      <sheetData sheetId="337">
        <row r="7">
          <cell r="AH7" t="str">
            <v>SP1</v>
          </cell>
        </row>
      </sheetData>
      <sheetData sheetId="338">
        <row r="7">
          <cell r="AH7" t="str">
            <v>SP1</v>
          </cell>
        </row>
      </sheetData>
      <sheetData sheetId="339">
        <row r="7">
          <cell r="AH7" t="str">
            <v>SP1</v>
          </cell>
        </row>
      </sheetData>
      <sheetData sheetId="340">
        <row r="7">
          <cell r="AH7" t="str">
            <v>SP1</v>
          </cell>
        </row>
      </sheetData>
      <sheetData sheetId="341">
        <row r="7">
          <cell r="AH7" t="str">
            <v>SP1</v>
          </cell>
        </row>
      </sheetData>
      <sheetData sheetId="342">
        <row r="7">
          <cell r="AH7" t="str">
            <v>SP1</v>
          </cell>
        </row>
      </sheetData>
      <sheetData sheetId="343">
        <row r="7">
          <cell r="AH7" t="str">
            <v>SP1</v>
          </cell>
        </row>
      </sheetData>
      <sheetData sheetId="344">
        <row r="7">
          <cell r="AH7" t="str">
            <v>SP1</v>
          </cell>
        </row>
      </sheetData>
      <sheetData sheetId="345">
        <row r="7">
          <cell r="AH7" t="str">
            <v>SP1</v>
          </cell>
        </row>
      </sheetData>
      <sheetData sheetId="346">
        <row r="7">
          <cell r="AH7" t="str">
            <v>SP1</v>
          </cell>
        </row>
      </sheetData>
      <sheetData sheetId="347">
        <row r="7">
          <cell r="AH7" t="str">
            <v>SP1</v>
          </cell>
        </row>
      </sheetData>
      <sheetData sheetId="348">
        <row r="7">
          <cell r="AH7" t="str">
            <v>SP1</v>
          </cell>
        </row>
      </sheetData>
      <sheetData sheetId="349">
        <row r="7">
          <cell r="AH7" t="str">
            <v>SP1</v>
          </cell>
        </row>
      </sheetData>
      <sheetData sheetId="350">
        <row r="7">
          <cell r="AH7" t="str">
            <v>SP1</v>
          </cell>
        </row>
      </sheetData>
      <sheetData sheetId="351">
        <row r="7">
          <cell r="AH7" t="str">
            <v>SP1</v>
          </cell>
        </row>
      </sheetData>
      <sheetData sheetId="352">
        <row r="7">
          <cell r="AH7" t="str">
            <v>SP1</v>
          </cell>
        </row>
      </sheetData>
      <sheetData sheetId="353">
        <row r="7">
          <cell r="AH7" t="str">
            <v>SP1</v>
          </cell>
        </row>
      </sheetData>
      <sheetData sheetId="354">
        <row r="7">
          <cell r="AH7" t="str">
            <v>SP1</v>
          </cell>
        </row>
      </sheetData>
      <sheetData sheetId="355">
        <row r="7">
          <cell r="AH7" t="str">
            <v>SP1</v>
          </cell>
        </row>
      </sheetData>
      <sheetData sheetId="356">
        <row r="7">
          <cell r="AH7" t="str">
            <v>SP1</v>
          </cell>
        </row>
      </sheetData>
      <sheetData sheetId="357">
        <row r="7">
          <cell r="AH7" t="str">
            <v>SP1</v>
          </cell>
        </row>
      </sheetData>
      <sheetData sheetId="358">
        <row r="7">
          <cell r="AH7" t="str">
            <v>SP1</v>
          </cell>
        </row>
      </sheetData>
      <sheetData sheetId="359">
        <row r="7">
          <cell r="AH7" t="str">
            <v>SP1</v>
          </cell>
        </row>
      </sheetData>
      <sheetData sheetId="360">
        <row r="7">
          <cell r="AH7" t="str">
            <v>SP1</v>
          </cell>
        </row>
      </sheetData>
      <sheetData sheetId="361">
        <row r="7">
          <cell r="AH7" t="str">
            <v>SP1</v>
          </cell>
        </row>
      </sheetData>
      <sheetData sheetId="362">
        <row r="7">
          <cell r="AH7" t="str">
            <v>SP1</v>
          </cell>
        </row>
      </sheetData>
      <sheetData sheetId="363">
        <row r="7">
          <cell r="AH7" t="str">
            <v>SP1</v>
          </cell>
        </row>
      </sheetData>
      <sheetData sheetId="364">
        <row r="7">
          <cell r="AH7" t="str">
            <v>SP1</v>
          </cell>
        </row>
      </sheetData>
      <sheetData sheetId="365">
        <row r="7">
          <cell r="AH7" t="str">
            <v>SP1</v>
          </cell>
        </row>
      </sheetData>
      <sheetData sheetId="366">
        <row r="7">
          <cell r="AH7" t="str">
            <v>SP1</v>
          </cell>
        </row>
      </sheetData>
      <sheetData sheetId="367">
        <row r="7">
          <cell r="AH7" t="str">
            <v>SP1</v>
          </cell>
        </row>
      </sheetData>
      <sheetData sheetId="368">
        <row r="7">
          <cell r="AH7" t="str">
            <v>SP1</v>
          </cell>
        </row>
      </sheetData>
      <sheetData sheetId="369">
        <row r="7">
          <cell r="AH7" t="str">
            <v>SP1</v>
          </cell>
        </row>
      </sheetData>
      <sheetData sheetId="370">
        <row r="7">
          <cell r="AH7" t="str">
            <v>SP1</v>
          </cell>
        </row>
      </sheetData>
      <sheetData sheetId="371">
        <row r="7">
          <cell r="AH7" t="str">
            <v>SP1</v>
          </cell>
        </row>
      </sheetData>
      <sheetData sheetId="372">
        <row r="7">
          <cell r="AH7" t="str">
            <v>SP1</v>
          </cell>
        </row>
      </sheetData>
      <sheetData sheetId="373">
        <row r="7">
          <cell r="AH7" t="str">
            <v>SP1</v>
          </cell>
        </row>
      </sheetData>
      <sheetData sheetId="374">
        <row r="7">
          <cell r="AH7" t="str">
            <v>SP1</v>
          </cell>
        </row>
      </sheetData>
      <sheetData sheetId="375">
        <row r="7">
          <cell r="AH7" t="str">
            <v>SP1</v>
          </cell>
        </row>
      </sheetData>
      <sheetData sheetId="376">
        <row r="7">
          <cell r="AH7" t="str">
            <v>SP1</v>
          </cell>
        </row>
      </sheetData>
      <sheetData sheetId="377">
        <row r="7">
          <cell r="AH7" t="str">
            <v>SP1</v>
          </cell>
        </row>
      </sheetData>
      <sheetData sheetId="378">
        <row r="7">
          <cell r="AH7" t="str">
            <v>SP1</v>
          </cell>
        </row>
      </sheetData>
      <sheetData sheetId="379">
        <row r="7">
          <cell r="AH7" t="str">
            <v>SP1</v>
          </cell>
        </row>
      </sheetData>
      <sheetData sheetId="380">
        <row r="7">
          <cell r="AH7" t="str">
            <v>SP1</v>
          </cell>
        </row>
      </sheetData>
      <sheetData sheetId="381">
        <row r="7">
          <cell r="AH7" t="str">
            <v>SP1</v>
          </cell>
        </row>
      </sheetData>
      <sheetData sheetId="382">
        <row r="7">
          <cell r="AH7" t="str">
            <v>SP1</v>
          </cell>
        </row>
      </sheetData>
      <sheetData sheetId="383">
        <row r="7">
          <cell r="AH7" t="str">
            <v>SP1</v>
          </cell>
        </row>
      </sheetData>
      <sheetData sheetId="384">
        <row r="7">
          <cell r="AH7" t="str">
            <v>SP1</v>
          </cell>
        </row>
      </sheetData>
      <sheetData sheetId="385">
        <row r="7">
          <cell r="AH7" t="str">
            <v>SP1</v>
          </cell>
        </row>
      </sheetData>
      <sheetData sheetId="386">
        <row r="7">
          <cell r="AH7" t="str">
            <v>SP1</v>
          </cell>
        </row>
      </sheetData>
      <sheetData sheetId="387">
        <row r="7">
          <cell r="AH7" t="str">
            <v>SP1</v>
          </cell>
        </row>
      </sheetData>
      <sheetData sheetId="388">
        <row r="7">
          <cell r="AH7" t="str">
            <v>SP1</v>
          </cell>
        </row>
      </sheetData>
      <sheetData sheetId="389">
        <row r="7">
          <cell r="AH7" t="str">
            <v>SP1</v>
          </cell>
        </row>
      </sheetData>
      <sheetData sheetId="390">
        <row r="7">
          <cell r="AH7" t="str">
            <v>SP1</v>
          </cell>
        </row>
      </sheetData>
      <sheetData sheetId="391">
        <row r="7">
          <cell r="AH7" t="str">
            <v>SP1</v>
          </cell>
        </row>
      </sheetData>
      <sheetData sheetId="392">
        <row r="7">
          <cell r="AH7" t="str">
            <v>SP1</v>
          </cell>
        </row>
      </sheetData>
      <sheetData sheetId="393">
        <row r="7">
          <cell r="AH7" t="str">
            <v>SP1</v>
          </cell>
        </row>
      </sheetData>
      <sheetData sheetId="394">
        <row r="7">
          <cell r="AH7" t="str">
            <v>SP1</v>
          </cell>
        </row>
      </sheetData>
      <sheetData sheetId="395">
        <row r="7">
          <cell r="AH7" t="str">
            <v>SP1</v>
          </cell>
        </row>
      </sheetData>
      <sheetData sheetId="396">
        <row r="7">
          <cell r="AH7" t="str">
            <v>SP1</v>
          </cell>
        </row>
      </sheetData>
      <sheetData sheetId="397">
        <row r="7">
          <cell r="AH7" t="str">
            <v>SP1</v>
          </cell>
        </row>
      </sheetData>
      <sheetData sheetId="398">
        <row r="7">
          <cell r="AH7" t="str">
            <v>SP1</v>
          </cell>
        </row>
      </sheetData>
      <sheetData sheetId="399">
        <row r="7">
          <cell r="AH7" t="str">
            <v>SP1</v>
          </cell>
        </row>
      </sheetData>
      <sheetData sheetId="400">
        <row r="7">
          <cell r="AH7" t="str">
            <v>SP1</v>
          </cell>
        </row>
      </sheetData>
      <sheetData sheetId="401">
        <row r="7">
          <cell r="AH7" t="str">
            <v>SP1</v>
          </cell>
        </row>
      </sheetData>
      <sheetData sheetId="402">
        <row r="7">
          <cell r="AH7" t="str">
            <v>SP1</v>
          </cell>
        </row>
      </sheetData>
      <sheetData sheetId="403">
        <row r="7">
          <cell r="AH7" t="str">
            <v>SP1</v>
          </cell>
        </row>
      </sheetData>
      <sheetData sheetId="404">
        <row r="7">
          <cell r="AH7" t="str">
            <v>SP1</v>
          </cell>
        </row>
      </sheetData>
      <sheetData sheetId="405">
        <row r="7">
          <cell r="AH7" t="str">
            <v>SP1</v>
          </cell>
        </row>
      </sheetData>
      <sheetData sheetId="406">
        <row r="7">
          <cell r="AH7" t="str">
            <v>SP1</v>
          </cell>
        </row>
      </sheetData>
      <sheetData sheetId="407">
        <row r="7">
          <cell r="AH7" t="str">
            <v>SP1</v>
          </cell>
        </row>
      </sheetData>
      <sheetData sheetId="408">
        <row r="7">
          <cell r="AH7" t="str">
            <v>SP1</v>
          </cell>
        </row>
      </sheetData>
      <sheetData sheetId="409">
        <row r="7">
          <cell r="AH7" t="str">
            <v>SP1</v>
          </cell>
        </row>
      </sheetData>
      <sheetData sheetId="410">
        <row r="7">
          <cell r="AH7" t="str">
            <v>SP1</v>
          </cell>
        </row>
      </sheetData>
      <sheetData sheetId="411">
        <row r="7">
          <cell r="AH7" t="str">
            <v>SP1</v>
          </cell>
        </row>
      </sheetData>
      <sheetData sheetId="412">
        <row r="7">
          <cell r="AH7" t="str">
            <v>SP1</v>
          </cell>
        </row>
      </sheetData>
      <sheetData sheetId="413">
        <row r="7">
          <cell r="AH7" t="str">
            <v>SP1</v>
          </cell>
        </row>
      </sheetData>
      <sheetData sheetId="414">
        <row r="7">
          <cell r="AH7" t="str">
            <v>SP1</v>
          </cell>
        </row>
      </sheetData>
      <sheetData sheetId="415">
        <row r="7">
          <cell r="AH7" t="str">
            <v>SP1</v>
          </cell>
        </row>
      </sheetData>
      <sheetData sheetId="416">
        <row r="7">
          <cell r="AH7" t="str">
            <v>SP1</v>
          </cell>
        </row>
      </sheetData>
      <sheetData sheetId="417">
        <row r="7">
          <cell r="AH7" t="str">
            <v>SP1</v>
          </cell>
        </row>
      </sheetData>
      <sheetData sheetId="418">
        <row r="7">
          <cell r="AH7" t="str">
            <v>SP1</v>
          </cell>
        </row>
      </sheetData>
      <sheetData sheetId="419">
        <row r="7">
          <cell r="AH7" t="str">
            <v>SP1</v>
          </cell>
        </row>
      </sheetData>
      <sheetData sheetId="420">
        <row r="7">
          <cell r="AH7" t="str">
            <v>SP1</v>
          </cell>
        </row>
      </sheetData>
      <sheetData sheetId="421">
        <row r="7">
          <cell r="AH7" t="str">
            <v>SP1</v>
          </cell>
        </row>
      </sheetData>
      <sheetData sheetId="422">
        <row r="7">
          <cell r="AH7" t="str">
            <v>SP1</v>
          </cell>
        </row>
      </sheetData>
      <sheetData sheetId="423">
        <row r="7">
          <cell r="AH7" t="str">
            <v>SP1</v>
          </cell>
        </row>
      </sheetData>
      <sheetData sheetId="424" refreshError="1"/>
      <sheetData sheetId="425" refreshError="1"/>
      <sheetData sheetId="426" refreshError="1"/>
      <sheetData sheetId="427" refreshError="1"/>
      <sheetData sheetId="428" refreshError="1"/>
      <sheetData sheetId="429" refreshError="1"/>
      <sheetData sheetId="430" refreshError="1"/>
      <sheetData sheetId="431">
        <row r="7">
          <cell r="AH7" t="str">
            <v>SP1</v>
          </cell>
        </row>
      </sheetData>
      <sheetData sheetId="432">
        <row r="7">
          <cell r="AH7" t="str">
            <v>SP1</v>
          </cell>
        </row>
      </sheetData>
      <sheetData sheetId="433">
        <row r="7">
          <cell r="AH7" t="str">
            <v>SP1</v>
          </cell>
        </row>
      </sheetData>
      <sheetData sheetId="434">
        <row r="7">
          <cell r="AH7" t="str">
            <v>SP1</v>
          </cell>
        </row>
      </sheetData>
      <sheetData sheetId="435">
        <row r="7">
          <cell r="AH7" t="str">
            <v>SP1</v>
          </cell>
        </row>
      </sheetData>
      <sheetData sheetId="436">
        <row r="7">
          <cell r="AH7" t="str">
            <v>SP1</v>
          </cell>
        </row>
      </sheetData>
      <sheetData sheetId="437">
        <row r="7">
          <cell r="AH7" t="str">
            <v>SP1</v>
          </cell>
        </row>
      </sheetData>
      <sheetData sheetId="438">
        <row r="7">
          <cell r="AH7" t="str">
            <v>SP1</v>
          </cell>
        </row>
      </sheetData>
      <sheetData sheetId="439">
        <row r="7">
          <cell r="AH7" t="str">
            <v>SP1</v>
          </cell>
        </row>
      </sheetData>
      <sheetData sheetId="440">
        <row r="7">
          <cell r="AH7" t="str">
            <v>SP1</v>
          </cell>
        </row>
      </sheetData>
      <sheetData sheetId="441">
        <row r="7">
          <cell r="AH7" t="str">
            <v>SP1</v>
          </cell>
        </row>
      </sheetData>
      <sheetData sheetId="442">
        <row r="7">
          <cell r="AH7" t="str">
            <v>SP1</v>
          </cell>
        </row>
      </sheetData>
      <sheetData sheetId="443">
        <row r="7">
          <cell r="AH7" t="str">
            <v>SP1</v>
          </cell>
        </row>
      </sheetData>
      <sheetData sheetId="444">
        <row r="7">
          <cell r="AH7" t="str">
            <v>SP1</v>
          </cell>
        </row>
      </sheetData>
      <sheetData sheetId="445">
        <row r="7">
          <cell r="AH7" t="str">
            <v>SP1</v>
          </cell>
        </row>
      </sheetData>
      <sheetData sheetId="446">
        <row r="7">
          <cell r="AH7" t="str">
            <v>SP1</v>
          </cell>
        </row>
      </sheetData>
      <sheetData sheetId="447">
        <row r="7">
          <cell r="AH7" t="str">
            <v>SP1</v>
          </cell>
        </row>
      </sheetData>
      <sheetData sheetId="448">
        <row r="7">
          <cell r="AH7" t="str">
            <v>SP1</v>
          </cell>
        </row>
      </sheetData>
      <sheetData sheetId="449">
        <row r="7">
          <cell r="AH7" t="str">
            <v>SP1</v>
          </cell>
        </row>
      </sheetData>
      <sheetData sheetId="450">
        <row r="7">
          <cell r="AH7" t="str">
            <v>SP1</v>
          </cell>
        </row>
      </sheetData>
      <sheetData sheetId="451">
        <row r="7">
          <cell r="AH7" t="str">
            <v>SP1</v>
          </cell>
        </row>
      </sheetData>
      <sheetData sheetId="452">
        <row r="7">
          <cell r="AH7" t="str">
            <v>SP1</v>
          </cell>
        </row>
      </sheetData>
      <sheetData sheetId="453">
        <row r="7">
          <cell r="AH7" t="str">
            <v>SP1</v>
          </cell>
        </row>
      </sheetData>
      <sheetData sheetId="454">
        <row r="7">
          <cell r="AH7" t="str">
            <v>SP1</v>
          </cell>
        </row>
      </sheetData>
      <sheetData sheetId="455">
        <row r="7">
          <cell r="AH7" t="str">
            <v>SP1</v>
          </cell>
        </row>
      </sheetData>
      <sheetData sheetId="456">
        <row r="7">
          <cell r="AH7" t="str">
            <v>SP1</v>
          </cell>
        </row>
      </sheetData>
      <sheetData sheetId="457">
        <row r="7">
          <cell r="AH7" t="str">
            <v>SP1</v>
          </cell>
        </row>
      </sheetData>
      <sheetData sheetId="458">
        <row r="7">
          <cell r="AH7" t="str">
            <v>SP1</v>
          </cell>
        </row>
      </sheetData>
      <sheetData sheetId="459">
        <row r="7">
          <cell r="AH7" t="str">
            <v>SP1</v>
          </cell>
        </row>
      </sheetData>
      <sheetData sheetId="460">
        <row r="7">
          <cell r="AH7" t="str">
            <v>SP1</v>
          </cell>
        </row>
      </sheetData>
      <sheetData sheetId="461">
        <row r="7">
          <cell r="AH7" t="str">
            <v>SP1</v>
          </cell>
        </row>
      </sheetData>
      <sheetData sheetId="462">
        <row r="7">
          <cell r="AH7" t="str">
            <v>SP1</v>
          </cell>
        </row>
      </sheetData>
      <sheetData sheetId="463">
        <row r="7">
          <cell r="AH7" t="str">
            <v>SP1</v>
          </cell>
        </row>
      </sheetData>
      <sheetData sheetId="464">
        <row r="7">
          <cell r="AH7" t="str">
            <v>SP1</v>
          </cell>
        </row>
      </sheetData>
      <sheetData sheetId="465">
        <row r="7">
          <cell r="AH7" t="str">
            <v>SP1</v>
          </cell>
        </row>
      </sheetData>
      <sheetData sheetId="466">
        <row r="7">
          <cell r="AH7" t="str">
            <v>SP1</v>
          </cell>
        </row>
      </sheetData>
      <sheetData sheetId="467">
        <row r="7">
          <cell r="AH7" t="str">
            <v>SP1</v>
          </cell>
        </row>
      </sheetData>
      <sheetData sheetId="468">
        <row r="7">
          <cell r="AH7" t="str">
            <v>SP1</v>
          </cell>
        </row>
      </sheetData>
      <sheetData sheetId="469">
        <row r="7">
          <cell r="AH7" t="str">
            <v>SP1</v>
          </cell>
        </row>
      </sheetData>
      <sheetData sheetId="470">
        <row r="7">
          <cell r="AH7" t="str">
            <v>SP1</v>
          </cell>
        </row>
      </sheetData>
      <sheetData sheetId="471">
        <row r="7">
          <cell r="AH7" t="str">
            <v>SP1</v>
          </cell>
        </row>
      </sheetData>
      <sheetData sheetId="472">
        <row r="7">
          <cell r="AH7" t="str">
            <v>SP1</v>
          </cell>
        </row>
      </sheetData>
      <sheetData sheetId="473">
        <row r="7">
          <cell r="AH7" t="str">
            <v>SP1</v>
          </cell>
        </row>
      </sheetData>
      <sheetData sheetId="474">
        <row r="7">
          <cell r="AH7" t="str">
            <v>SP1</v>
          </cell>
        </row>
      </sheetData>
      <sheetData sheetId="475">
        <row r="7">
          <cell r="AH7" t="str">
            <v>SP1</v>
          </cell>
        </row>
      </sheetData>
      <sheetData sheetId="476">
        <row r="7">
          <cell r="AH7" t="str">
            <v>SP1</v>
          </cell>
        </row>
      </sheetData>
      <sheetData sheetId="477">
        <row r="7">
          <cell r="AH7" t="str">
            <v>SP1</v>
          </cell>
        </row>
      </sheetData>
      <sheetData sheetId="478">
        <row r="7">
          <cell r="AH7" t="str">
            <v>SP1</v>
          </cell>
        </row>
      </sheetData>
      <sheetData sheetId="479">
        <row r="7">
          <cell r="AH7" t="str">
            <v>SP1</v>
          </cell>
        </row>
      </sheetData>
      <sheetData sheetId="480">
        <row r="7">
          <cell r="AH7" t="str">
            <v>SP1</v>
          </cell>
        </row>
      </sheetData>
      <sheetData sheetId="481">
        <row r="7">
          <cell r="AH7" t="str">
            <v>SP1</v>
          </cell>
        </row>
      </sheetData>
      <sheetData sheetId="482">
        <row r="7">
          <cell r="AH7" t="str">
            <v>SP1</v>
          </cell>
        </row>
      </sheetData>
      <sheetData sheetId="483">
        <row r="7">
          <cell r="AH7" t="str">
            <v>SP1</v>
          </cell>
        </row>
      </sheetData>
      <sheetData sheetId="484">
        <row r="7">
          <cell r="AH7" t="str">
            <v>SP1</v>
          </cell>
        </row>
      </sheetData>
      <sheetData sheetId="485">
        <row r="7">
          <cell r="AH7" t="str">
            <v>SP1</v>
          </cell>
        </row>
      </sheetData>
      <sheetData sheetId="486">
        <row r="7">
          <cell r="AH7" t="str">
            <v>SP1</v>
          </cell>
        </row>
      </sheetData>
      <sheetData sheetId="487">
        <row r="7">
          <cell r="AH7" t="str">
            <v>SP1</v>
          </cell>
        </row>
      </sheetData>
      <sheetData sheetId="488">
        <row r="7">
          <cell r="AH7" t="str">
            <v>SP1</v>
          </cell>
        </row>
      </sheetData>
      <sheetData sheetId="489">
        <row r="7">
          <cell r="AH7" t="str">
            <v>SP1</v>
          </cell>
        </row>
      </sheetData>
      <sheetData sheetId="490">
        <row r="7">
          <cell r="AH7" t="str">
            <v>SP1</v>
          </cell>
        </row>
      </sheetData>
      <sheetData sheetId="491">
        <row r="7">
          <cell r="AH7" t="str">
            <v>SP1</v>
          </cell>
        </row>
      </sheetData>
      <sheetData sheetId="492">
        <row r="7">
          <cell r="AH7" t="str">
            <v>SP1</v>
          </cell>
        </row>
      </sheetData>
      <sheetData sheetId="493">
        <row r="7">
          <cell r="AH7" t="str">
            <v>SP1</v>
          </cell>
        </row>
      </sheetData>
      <sheetData sheetId="494">
        <row r="7">
          <cell r="AH7" t="str">
            <v>SP1</v>
          </cell>
        </row>
      </sheetData>
      <sheetData sheetId="495">
        <row r="7">
          <cell r="AH7" t="str">
            <v>SP1</v>
          </cell>
        </row>
      </sheetData>
      <sheetData sheetId="496">
        <row r="7">
          <cell r="AH7" t="str">
            <v>SP1</v>
          </cell>
        </row>
      </sheetData>
      <sheetData sheetId="497">
        <row r="7">
          <cell r="AH7" t="str">
            <v>SP1</v>
          </cell>
        </row>
      </sheetData>
      <sheetData sheetId="498">
        <row r="7">
          <cell r="AH7" t="str">
            <v>SP1</v>
          </cell>
        </row>
      </sheetData>
      <sheetData sheetId="499">
        <row r="7">
          <cell r="AH7" t="str">
            <v>SP1</v>
          </cell>
        </row>
      </sheetData>
      <sheetData sheetId="500">
        <row r="7">
          <cell r="AH7" t="str">
            <v>SP1</v>
          </cell>
        </row>
      </sheetData>
      <sheetData sheetId="501">
        <row r="7">
          <cell r="AH7" t="str">
            <v>SP1</v>
          </cell>
        </row>
      </sheetData>
      <sheetData sheetId="502">
        <row r="7">
          <cell r="AH7" t="str">
            <v>SP1</v>
          </cell>
        </row>
      </sheetData>
      <sheetData sheetId="503">
        <row r="7">
          <cell r="AH7" t="str">
            <v>SP1</v>
          </cell>
        </row>
      </sheetData>
      <sheetData sheetId="504">
        <row r="7">
          <cell r="AH7" t="str">
            <v>SP1</v>
          </cell>
        </row>
      </sheetData>
      <sheetData sheetId="505">
        <row r="7">
          <cell r="AH7" t="str">
            <v>SP1</v>
          </cell>
        </row>
      </sheetData>
      <sheetData sheetId="506">
        <row r="7">
          <cell r="AH7" t="str">
            <v>SP1</v>
          </cell>
        </row>
      </sheetData>
      <sheetData sheetId="507">
        <row r="7">
          <cell r="AH7" t="str">
            <v>SP1</v>
          </cell>
        </row>
      </sheetData>
      <sheetData sheetId="508">
        <row r="7">
          <cell r="AH7" t="str">
            <v>SP1</v>
          </cell>
        </row>
      </sheetData>
      <sheetData sheetId="509">
        <row r="7">
          <cell r="AH7" t="str">
            <v>SP1</v>
          </cell>
        </row>
      </sheetData>
      <sheetData sheetId="510">
        <row r="7">
          <cell r="AH7" t="str">
            <v>SP1</v>
          </cell>
        </row>
      </sheetData>
      <sheetData sheetId="511">
        <row r="7">
          <cell r="AH7" t="str">
            <v>SP1</v>
          </cell>
        </row>
      </sheetData>
      <sheetData sheetId="512">
        <row r="7">
          <cell r="AH7" t="str">
            <v>SP1</v>
          </cell>
        </row>
      </sheetData>
      <sheetData sheetId="513">
        <row r="7">
          <cell r="AH7" t="str">
            <v>SP1</v>
          </cell>
        </row>
      </sheetData>
      <sheetData sheetId="514">
        <row r="7">
          <cell r="AH7" t="str">
            <v>SP1</v>
          </cell>
        </row>
      </sheetData>
      <sheetData sheetId="515">
        <row r="7">
          <cell r="AH7" t="str">
            <v>SP1</v>
          </cell>
        </row>
      </sheetData>
      <sheetData sheetId="516">
        <row r="7">
          <cell r="AH7" t="str">
            <v>SP1</v>
          </cell>
        </row>
      </sheetData>
      <sheetData sheetId="517">
        <row r="7">
          <cell r="AH7" t="str">
            <v>SP1</v>
          </cell>
        </row>
      </sheetData>
      <sheetData sheetId="518">
        <row r="7">
          <cell r="AH7" t="str">
            <v>SP1</v>
          </cell>
        </row>
      </sheetData>
      <sheetData sheetId="519">
        <row r="7">
          <cell r="AH7" t="str">
            <v>SP1</v>
          </cell>
        </row>
      </sheetData>
      <sheetData sheetId="520">
        <row r="7">
          <cell r="AH7" t="str">
            <v>SP1</v>
          </cell>
        </row>
      </sheetData>
      <sheetData sheetId="521">
        <row r="7">
          <cell r="AH7" t="str">
            <v>SP1</v>
          </cell>
        </row>
      </sheetData>
      <sheetData sheetId="522">
        <row r="7">
          <cell r="AH7" t="str">
            <v>SP1</v>
          </cell>
        </row>
      </sheetData>
      <sheetData sheetId="523">
        <row r="7">
          <cell r="AH7" t="str">
            <v>SP1</v>
          </cell>
        </row>
      </sheetData>
      <sheetData sheetId="524">
        <row r="7">
          <cell r="AH7" t="str">
            <v>SP1</v>
          </cell>
        </row>
      </sheetData>
      <sheetData sheetId="525">
        <row r="7">
          <cell r="AH7" t="str">
            <v>SP1</v>
          </cell>
        </row>
      </sheetData>
      <sheetData sheetId="526">
        <row r="7">
          <cell r="AH7" t="str">
            <v>SP1</v>
          </cell>
        </row>
      </sheetData>
      <sheetData sheetId="527">
        <row r="7">
          <cell r="AH7" t="str">
            <v>SP1</v>
          </cell>
        </row>
      </sheetData>
      <sheetData sheetId="528">
        <row r="7">
          <cell r="AH7" t="str">
            <v>SP1</v>
          </cell>
        </row>
      </sheetData>
      <sheetData sheetId="529">
        <row r="7">
          <cell r="AH7" t="str">
            <v>SP1</v>
          </cell>
        </row>
      </sheetData>
      <sheetData sheetId="530">
        <row r="7">
          <cell r="AH7" t="str">
            <v>SP1</v>
          </cell>
        </row>
      </sheetData>
      <sheetData sheetId="531">
        <row r="7">
          <cell r="AH7" t="str">
            <v>SP1</v>
          </cell>
        </row>
      </sheetData>
      <sheetData sheetId="532">
        <row r="7">
          <cell r="AH7" t="str">
            <v>SP1</v>
          </cell>
        </row>
      </sheetData>
      <sheetData sheetId="533">
        <row r="7">
          <cell r="AH7" t="str">
            <v>SP1</v>
          </cell>
        </row>
      </sheetData>
      <sheetData sheetId="534">
        <row r="7">
          <cell r="AH7" t="str">
            <v>SP1</v>
          </cell>
        </row>
      </sheetData>
      <sheetData sheetId="535">
        <row r="7">
          <cell r="AH7" t="str">
            <v>SP1</v>
          </cell>
        </row>
      </sheetData>
      <sheetData sheetId="536">
        <row r="7">
          <cell r="AH7" t="str">
            <v>SP1</v>
          </cell>
        </row>
      </sheetData>
      <sheetData sheetId="537">
        <row r="7">
          <cell r="AH7" t="str">
            <v>SP1</v>
          </cell>
        </row>
      </sheetData>
      <sheetData sheetId="538">
        <row r="7">
          <cell r="AH7" t="str">
            <v>SP1</v>
          </cell>
        </row>
      </sheetData>
      <sheetData sheetId="539">
        <row r="7">
          <cell r="AH7" t="str">
            <v>SP1</v>
          </cell>
        </row>
      </sheetData>
      <sheetData sheetId="540">
        <row r="7">
          <cell r="AH7" t="str">
            <v>SP1</v>
          </cell>
        </row>
      </sheetData>
      <sheetData sheetId="541">
        <row r="7">
          <cell r="AH7" t="str">
            <v>SP1</v>
          </cell>
        </row>
      </sheetData>
      <sheetData sheetId="542">
        <row r="7">
          <cell r="AH7" t="str">
            <v>SP1</v>
          </cell>
        </row>
      </sheetData>
      <sheetData sheetId="543">
        <row r="7">
          <cell r="AH7" t="str">
            <v>SP1</v>
          </cell>
        </row>
      </sheetData>
      <sheetData sheetId="544">
        <row r="7">
          <cell r="AH7" t="str">
            <v>SP1</v>
          </cell>
        </row>
      </sheetData>
      <sheetData sheetId="545">
        <row r="7">
          <cell r="AH7" t="str">
            <v>SP1</v>
          </cell>
        </row>
      </sheetData>
      <sheetData sheetId="546">
        <row r="7">
          <cell r="AH7" t="str">
            <v>SP1</v>
          </cell>
        </row>
      </sheetData>
      <sheetData sheetId="547">
        <row r="7">
          <cell r="AH7" t="str">
            <v>SP1</v>
          </cell>
        </row>
      </sheetData>
      <sheetData sheetId="548">
        <row r="7">
          <cell r="AH7" t="str">
            <v>SP1</v>
          </cell>
        </row>
      </sheetData>
      <sheetData sheetId="549">
        <row r="7">
          <cell r="AH7" t="str">
            <v>SP1</v>
          </cell>
        </row>
      </sheetData>
      <sheetData sheetId="550">
        <row r="7">
          <cell r="AH7" t="str">
            <v>SP1</v>
          </cell>
        </row>
      </sheetData>
      <sheetData sheetId="551">
        <row r="7">
          <cell r="AH7" t="str">
            <v>SP1</v>
          </cell>
        </row>
      </sheetData>
      <sheetData sheetId="552">
        <row r="7">
          <cell r="AH7" t="str">
            <v>SP1</v>
          </cell>
        </row>
      </sheetData>
      <sheetData sheetId="553">
        <row r="7">
          <cell r="AH7" t="str">
            <v>SP1</v>
          </cell>
        </row>
      </sheetData>
      <sheetData sheetId="554">
        <row r="7">
          <cell r="AH7" t="str">
            <v>SP1</v>
          </cell>
        </row>
      </sheetData>
      <sheetData sheetId="555">
        <row r="7">
          <cell r="AH7" t="str">
            <v>SP1</v>
          </cell>
        </row>
      </sheetData>
      <sheetData sheetId="556">
        <row r="7">
          <cell r="AH7" t="str">
            <v>SP1</v>
          </cell>
        </row>
      </sheetData>
      <sheetData sheetId="557">
        <row r="7">
          <cell r="AH7" t="str">
            <v>SP1</v>
          </cell>
        </row>
      </sheetData>
      <sheetData sheetId="558">
        <row r="7">
          <cell r="AH7" t="str">
            <v>SP1</v>
          </cell>
        </row>
      </sheetData>
      <sheetData sheetId="559">
        <row r="7">
          <cell r="AH7" t="str">
            <v>SP1</v>
          </cell>
        </row>
      </sheetData>
      <sheetData sheetId="560">
        <row r="7">
          <cell r="AH7" t="str">
            <v>SP1</v>
          </cell>
        </row>
      </sheetData>
      <sheetData sheetId="561">
        <row r="7">
          <cell r="AH7" t="str">
            <v>SP1</v>
          </cell>
        </row>
      </sheetData>
      <sheetData sheetId="562">
        <row r="7">
          <cell r="AH7" t="str">
            <v>SP1</v>
          </cell>
        </row>
      </sheetData>
      <sheetData sheetId="563">
        <row r="7">
          <cell r="AH7" t="str">
            <v>SP1</v>
          </cell>
        </row>
      </sheetData>
      <sheetData sheetId="564">
        <row r="7">
          <cell r="AH7" t="str">
            <v>SP1</v>
          </cell>
        </row>
      </sheetData>
      <sheetData sheetId="565">
        <row r="7">
          <cell r="AH7" t="str">
            <v>SP1</v>
          </cell>
        </row>
      </sheetData>
      <sheetData sheetId="566">
        <row r="7">
          <cell r="AH7" t="str">
            <v>SP1</v>
          </cell>
        </row>
      </sheetData>
      <sheetData sheetId="567">
        <row r="7">
          <cell r="AH7" t="str">
            <v>SP1</v>
          </cell>
        </row>
      </sheetData>
      <sheetData sheetId="568" refreshError="1"/>
      <sheetData sheetId="569" refreshError="1"/>
      <sheetData sheetId="570">
        <row r="7">
          <cell r="AH7" t="str">
            <v>SP1</v>
          </cell>
        </row>
      </sheetData>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row r="7">
          <cell r="AH7" t="str">
            <v>SP1</v>
          </cell>
        </row>
      </sheetData>
      <sheetData sheetId="587">
        <row r="7">
          <cell r="AH7" t="str">
            <v>SP1</v>
          </cell>
        </row>
      </sheetData>
      <sheetData sheetId="588">
        <row r="7">
          <cell r="AH7" t="str">
            <v>SP1</v>
          </cell>
        </row>
      </sheetData>
      <sheetData sheetId="589">
        <row r="7">
          <cell r="AH7" t="str">
            <v>SP1</v>
          </cell>
        </row>
      </sheetData>
      <sheetData sheetId="590">
        <row r="7">
          <cell r="AH7" t="str">
            <v>SP1</v>
          </cell>
        </row>
      </sheetData>
      <sheetData sheetId="591">
        <row r="7">
          <cell r="AH7" t="str">
            <v>SP1</v>
          </cell>
        </row>
      </sheetData>
      <sheetData sheetId="592">
        <row r="7">
          <cell r="AH7" t="str">
            <v>SP1</v>
          </cell>
        </row>
      </sheetData>
      <sheetData sheetId="593">
        <row r="7">
          <cell r="AH7" t="str">
            <v>SP1</v>
          </cell>
        </row>
      </sheetData>
      <sheetData sheetId="594">
        <row r="7">
          <cell r="AH7" t="str">
            <v>SP1</v>
          </cell>
        </row>
      </sheetData>
      <sheetData sheetId="595">
        <row r="7">
          <cell r="AH7" t="str">
            <v>SP1</v>
          </cell>
        </row>
      </sheetData>
      <sheetData sheetId="596">
        <row r="7">
          <cell r="AH7" t="str">
            <v>SP1</v>
          </cell>
        </row>
      </sheetData>
      <sheetData sheetId="597">
        <row r="7">
          <cell r="AH7" t="str">
            <v>SP1</v>
          </cell>
        </row>
      </sheetData>
      <sheetData sheetId="598">
        <row r="7">
          <cell r="AH7" t="str">
            <v>SP1</v>
          </cell>
        </row>
      </sheetData>
      <sheetData sheetId="599">
        <row r="7">
          <cell r="AH7" t="str">
            <v>SP1</v>
          </cell>
        </row>
      </sheetData>
      <sheetData sheetId="600">
        <row r="7">
          <cell r="AH7" t="str">
            <v>SP1</v>
          </cell>
        </row>
      </sheetData>
      <sheetData sheetId="601">
        <row r="7">
          <cell r="AH7" t="str">
            <v>SP1</v>
          </cell>
        </row>
      </sheetData>
      <sheetData sheetId="602">
        <row r="7">
          <cell r="AH7" t="str">
            <v>SP1</v>
          </cell>
        </row>
      </sheetData>
      <sheetData sheetId="603">
        <row r="7">
          <cell r="AH7" t="str">
            <v>SP1</v>
          </cell>
        </row>
      </sheetData>
      <sheetData sheetId="604">
        <row r="7">
          <cell r="AH7" t="str">
            <v>SP1</v>
          </cell>
        </row>
      </sheetData>
      <sheetData sheetId="605">
        <row r="7">
          <cell r="AH7" t="str">
            <v>SP1</v>
          </cell>
        </row>
      </sheetData>
      <sheetData sheetId="606">
        <row r="7">
          <cell r="AH7" t="str">
            <v>SP1</v>
          </cell>
        </row>
      </sheetData>
      <sheetData sheetId="607">
        <row r="7">
          <cell r="AH7" t="str">
            <v>SP1</v>
          </cell>
        </row>
      </sheetData>
      <sheetData sheetId="608">
        <row r="7">
          <cell r="AH7" t="str">
            <v>SP1</v>
          </cell>
        </row>
      </sheetData>
      <sheetData sheetId="609">
        <row r="7">
          <cell r="AH7" t="str">
            <v>SP1</v>
          </cell>
        </row>
      </sheetData>
      <sheetData sheetId="610">
        <row r="7">
          <cell r="AH7" t="str">
            <v>SP1</v>
          </cell>
        </row>
      </sheetData>
      <sheetData sheetId="611">
        <row r="7">
          <cell r="AH7" t="str">
            <v>SP1</v>
          </cell>
        </row>
      </sheetData>
      <sheetData sheetId="612">
        <row r="7">
          <cell r="AH7" t="str">
            <v>SP1</v>
          </cell>
        </row>
      </sheetData>
      <sheetData sheetId="613">
        <row r="7">
          <cell r="AH7" t="str">
            <v>SP1</v>
          </cell>
        </row>
      </sheetData>
      <sheetData sheetId="614">
        <row r="7">
          <cell r="AH7" t="str">
            <v>SP1</v>
          </cell>
        </row>
      </sheetData>
      <sheetData sheetId="615">
        <row r="7">
          <cell r="AH7" t="str">
            <v>SP1</v>
          </cell>
        </row>
      </sheetData>
      <sheetData sheetId="616">
        <row r="7">
          <cell r="AH7" t="str">
            <v>SP1</v>
          </cell>
        </row>
      </sheetData>
      <sheetData sheetId="617">
        <row r="7">
          <cell r="AH7" t="str">
            <v>SP1</v>
          </cell>
        </row>
      </sheetData>
      <sheetData sheetId="618">
        <row r="7">
          <cell r="AH7" t="str">
            <v>SP1</v>
          </cell>
        </row>
      </sheetData>
      <sheetData sheetId="619">
        <row r="7">
          <cell r="AH7" t="str">
            <v>SP1</v>
          </cell>
        </row>
      </sheetData>
      <sheetData sheetId="620">
        <row r="7">
          <cell r="AH7" t="str">
            <v>SP1</v>
          </cell>
        </row>
      </sheetData>
      <sheetData sheetId="621">
        <row r="7">
          <cell r="AH7" t="str">
            <v>SP1</v>
          </cell>
        </row>
      </sheetData>
      <sheetData sheetId="622">
        <row r="7">
          <cell r="AH7" t="str">
            <v>SP1</v>
          </cell>
        </row>
      </sheetData>
      <sheetData sheetId="623">
        <row r="7">
          <cell r="AH7" t="str">
            <v>SP1</v>
          </cell>
        </row>
      </sheetData>
      <sheetData sheetId="624">
        <row r="7">
          <cell r="AH7" t="str">
            <v>SP1</v>
          </cell>
        </row>
      </sheetData>
      <sheetData sheetId="625">
        <row r="7">
          <cell r="AH7" t="str">
            <v>SP1</v>
          </cell>
        </row>
      </sheetData>
      <sheetData sheetId="626">
        <row r="7">
          <cell r="AH7" t="str">
            <v>SP1</v>
          </cell>
        </row>
      </sheetData>
      <sheetData sheetId="627">
        <row r="7">
          <cell r="AH7" t="str">
            <v>SP1</v>
          </cell>
        </row>
      </sheetData>
      <sheetData sheetId="628">
        <row r="7">
          <cell r="AH7" t="str">
            <v>SP1</v>
          </cell>
        </row>
      </sheetData>
      <sheetData sheetId="629">
        <row r="7">
          <cell r="AH7" t="str">
            <v>SP1</v>
          </cell>
        </row>
      </sheetData>
      <sheetData sheetId="630">
        <row r="7">
          <cell r="AH7" t="str">
            <v>SP1</v>
          </cell>
        </row>
      </sheetData>
      <sheetData sheetId="631">
        <row r="7">
          <cell r="AH7" t="str">
            <v>SP1</v>
          </cell>
        </row>
      </sheetData>
      <sheetData sheetId="632">
        <row r="7">
          <cell r="AH7" t="str">
            <v>SP1</v>
          </cell>
        </row>
      </sheetData>
      <sheetData sheetId="633">
        <row r="7">
          <cell r="AH7" t="str">
            <v>SP1</v>
          </cell>
        </row>
      </sheetData>
      <sheetData sheetId="634">
        <row r="7">
          <cell r="AH7" t="str">
            <v>SP1</v>
          </cell>
        </row>
      </sheetData>
      <sheetData sheetId="635">
        <row r="7">
          <cell r="AH7" t="str">
            <v>SP1</v>
          </cell>
        </row>
      </sheetData>
      <sheetData sheetId="636">
        <row r="7">
          <cell r="AH7" t="str">
            <v>SP1</v>
          </cell>
        </row>
      </sheetData>
      <sheetData sheetId="637">
        <row r="7">
          <cell r="AH7" t="str">
            <v>SP1</v>
          </cell>
        </row>
      </sheetData>
      <sheetData sheetId="638">
        <row r="7">
          <cell r="AH7" t="str">
            <v>SP1</v>
          </cell>
        </row>
      </sheetData>
      <sheetData sheetId="639">
        <row r="7">
          <cell r="AH7" t="str">
            <v>SP1</v>
          </cell>
        </row>
      </sheetData>
      <sheetData sheetId="640">
        <row r="7">
          <cell r="AH7" t="str">
            <v>SP1</v>
          </cell>
        </row>
      </sheetData>
      <sheetData sheetId="641">
        <row r="7">
          <cell r="AH7" t="str">
            <v>SP1</v>
          </cell>
        </row>
      </sheetData>
      <sheetData sheetId="642">
        <row r="7">
          <cell r="AH7" t="str">
            <v>SP1</v>
          </cell>
        </row>
      </sheetData>
      <sheetData sheetId="643">
        <row r="7">
          <cell r="AH7" t="str">
            <v>SP1</v>
          </cell>
        </row>
      </sheetData>
      <sheetData sheetId="644">
        <row r="7">
          <cell r="AH7" t="str">
            <v>SP1</v>
          </cell>
        </row>
      </sheetData>
      <sheetData sheetId="645">
        <row r="7">
          <cell r="AH7" t="str">
            <v>SP1</v>
          </cell>
        </row>
      </sheetData>
      <sheetData sheetId="646">
        <row r="7">
          <cell r="AH7" t="str">
            <v>SP1</v>
          </cell>
        </row>
      </sheetData>
      <sheetData sheetId="647">
        <row r="7">
          <cell r="AH7" t="str">
            <v>SP1</v>
          </cell>
        </row>
      </sheetData>
      <sheetData sheetId="648">
        <row r="7">
          <cell r="AH7" t="str">
            <v>SP1</v>
          </cell>
        </row>
      </sheetData>
      <sheetData sheetId="649">
        <row r="7">
          <cell r="AH7" t="str">
            <v>SP1</v>
          </cell>
        </row>
      </sheetData>
      <sheetData sheetId="650">
        <row r="7">
          <cell r="AH7" t="str">
            <v>SP1</v>
          </cell>
        </row>
      </sheetData>
      <sheetData sheetId="651">
        <row r="7">
          <cell r="AH7" t="str">
            <v>SP1</v>
          </cell>
        </row>
      </sheetData>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ow r="7">
          <cell r="AH7" t="str">
            <v>SP1</v>
          </cell>
        </row>
      </sheetData>
      <sheetData sheetId="665">
        <row r="7">
          <cell r="AH7" t="str">
            <v>SP1</v>
          </cell>
        </row>
      </sheetData>
      <sheetData sheetId="666">
        <row r="7">
          <cell r="AH7" t="str">
            <v>SP1</v>
          </cell>
        </row>
      </sheetData>
      <sheetData sheetId="667">
        <row r="7">
          <cell r="AH7" t="str">
            <v>SP1</v>
          </cell>
        </row>
      </sheetData>
      <sheetData sheetId="668">
        <row r="7">
          <cell r="AH7" t="str">
            <v>SP1</v>
          </cell>
        </row>
      </sheetData>
      <sheetData sheetId="669">
        <row r="7">
          <cell r="AH7" t="str">
            <v>SP1</v>
          </cell>
        </row>
      </sheetData>
      <sheetData sheetId="670">
        <row r="7">
          <cell r="AH7" t="str">
            <v>SP1</v>
          </cell>
        </row>
      </sheetData>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ow r="7">
          <cell r="AH7" t="str">
            <v>SP1</v>
          </cell>
        </row>
      </sheetData>
      <sheetData sheetId="683">
        <row r="7">
          <cell r="AH7" t="str">
            <v>SP1</v>
          </cell>
        </row>
      </sheetData>
      <sheetData sheetId="684">
        <row r="7">
          <cell r="AH7" t="str">
            <v>SP1</v>
          </cell>
        </row>
      </sheetData>
      <sheetData sheetId="685">
        <row r="7">
          <cell r="AH7" t="str">
            <v>SP1</v>
          </cell>
        </row>
      </sheetData>
      <sheetData sheetId="686">
        <row r="7">
          <cell r="AH7" t="str">
            <v>SP1</v>
          </cell>
        </row>
      </sheetData>
      <sheetData sheetId="687">
        <row r="7">
          <cell r="AH7" t="str">
            <v>SP1</v>
          </cell>
        </row>
      </sheetData>
      <sheetData sheetId="688">
        <row r="7">
          <cell r="AH7" t="str">
            <v>SP1</v>
          </cell>
        </row>
      </sheetData>
      <sheetData sheetId="689">
        <row r="7">
          <cell r="AH7" t="str">
            <v>SP1</v>
          </cell>
        </row>
      </sheetData>
      <sheetData sheetId="690">
        <row r="7">
          <cell r="AH7" t="str">
            <v>SP1</v>
          </cell>
        </row>
      </sheetData>
      <sheetData sheetId="691">
        <row r="7">
          <cell r="AH7" t="str">
            <v>SP1</v>
          </cell>
        </row>
      </sheetData>
      <sheetData sheetId="692">
        <row r="7">
          <cell r="AH7" t="str">
            <v>SP1</v>
          </cell>
        </row>
      </sheetData>
      <sheetData sheetId="693">
        <row r="7">
          <cell r="AH7" t="str">
            <v>SP1</v>
          </cell>
        </row>
      </sheetData>
      <sheetData sheetId="694">
        <row r="7">
          <cell r="AH7" t="str">
            <v>SP1</v>
          </cell>
        </row>
      </sheetData>
      <sheetData sheetId="695">
        <row r="7">
          <cell r="AH7" t="str">
            <v>SP1</v>
          </cell>
        </row>
      </sheetData>
      <sheetData sheetId="696">
        <row r="7">
          <cell r="AH7" t="str">
            <v>SP1</v>
          </cell>
        </row>
      </sheetData>
      <sheetData sheetId="697">
        <row r="7">
          <cell r="AH7" t="str">
            <v>SP1</v>
          </cell>
        </row>
      </sheetData>
      <sheetData sheetId="698">
        <row r="7">
          <cell r="AH7" t="str">
            <v>SP1</v>
          </cell>
        </row>
      </sheetData>
      <sheetData sheetId="699">
        <row r="7">
          <cell r="AH7" t="str">
            <v>SP1</v>
          </cell>
        </row>
      </sheetData>
      <sheetData sheetId="700">
        <row r="7">
          <cell r="AH7" t="str">
            <v>SP1</v>
          </cell>
        </row>
      </sheetData>
      <sheetData sheetId="701">
        <row r="7">
          <cell r="AH7" t="str">
            <v>SP1</v>
          </cell>
        </row>
      </sheetData>
      <sheetData sheetId="702">
        <row r="7">
          <cell r="AH7" t="str">
            <v>SP1</v>
          </cell>
        </row>
      </sheetData>
      <sheetData sheetId="703">
        <row r="7">
          <cell r="AH7" t="str">
            <v>SP1</v>
          </cell>
        </row>
      </sheetData>
      <sheetData sheetId="704">
        <row r="7">
          <cell r="AH7" t="str">
            <v>SP1</v>
          </cell>
        </row>
      </sheetData>
      <sheetData sheetId="705">
        <row r="7">
          <cell r="AH7" t="str">
            <v>SP1</v>
          </cell>
        </row>
      </sheetData>
      <sheetData sheetId="706">
        <row r="7">
          <cell r="AH7" t="str">
            <v>SP1</v>
          </cell>
        </row>
      </sheetData>
      <sheetData sheetId="707">
        <row r="7">
          <cell r="AH7" t="str">
            <v>SP1</v>
          </cell>
        </row>
      </sheetData>
      <sheetData sheetId="708">
        <row r="7">
          <cell r="AH7" t="str">
            <v>SP1</v>
          </cell>
        </row>
      </sheetData>
      <sheetData sheetId="709">
        <row r="7">
          <cell r="AH7" t="str">
            <v>SP1</v>
          </cell>
        </row>
      </sheetData>
      <sheetData sheetId="710">
        <row r="7">
          <cell r="AH7" t="str">
            <v>SP1</v>
          </cell>
        </row>
      </sheetData>
      <sheetData sheetId="711" refreshError="1"/>
      <sheetData sheetId="712">
        <row r="7">
          <cell r="AH7" t="str">
            <v>SP1</v>
          </cell>
        </row>
      </sheetData>
      <sheetData sheetId="713">
        <row r="7">
          <cell r="AH7" t="str">
            <v>SP1</v>
          </cell>
        </row>
      </sheetData>
      <sheetData sheetId="714">
        <row r="7">
          <cell r="AH7" t="str">
            <v>SP1</v>
          </cell>
        </row>
      </sheetData>
      <sheetData sheetId="715">
        <row r="7">
          <cell r="AH7" t="str">
            <v>SP1</v>
          </cell>
        </row>
      </sheetData>
      <sheetData sheetId="716">
        <row r="7">
          <cell r="AH7" t="str">
            <v>SP1</v>
          </cell>
        </row>
      </sheetData>
      <sheetData sheetId="717" refreshError="1"/>
      <sheetData sheetId="718" refreshError="1"/>
      <sheetData sheetId="719" refreshError="1"/>
      <sheetData sheetId="720" refreshError="1"/>
      <sheetData sheetId="721" refreshError="1"/>
      <sheetData sheetId="722">
        <row r="7">
          <cell r="AI7">
            <v>10000</v>
          </cell>
        </row>
      </sheetData>
      <sheetData sheetId="723">
        <row r="7">
          <cell r="AH7" t="str">
            <v>SP1</v>
          </cell>
        </row>
      </sheetData>
      <sheetData sheetId="724">
        <row r="7">
          <cell r="AH7" t="str">
            <v>SP1</v>
          </cell>
        </row>
      </sheetData>
      <sheetData sheetId="725">
        <row r="7">
          <cell r="AI7">
            <v>10000</v>
          </cell>
        </row>
      </sheetData>
      <sheetData sheetId="726">
        <row r="7">
          <cell r="AI7">
            <v>10000</v>
          </cell>
        </row>
      </sheetData>
      <sheetData sheetId="727">
        <row r="7">
          <cell r="AI7">
            <v>10000</v>
          </cell>
        </row>
      </sheetData>
      <sheetData sheetId="728">
        <row r="7">
          <cell r="AH7" t="str">
            <v>SP1</v>
          </cell>
        </row>
      </sheetData>
      <sheetData sheetId="729">
        <row r="7">
          <cell r="AH7" t="str">
            <v>SP1</v>
          </cell>
        </row>
      </sheetData>
      <sheetData sheetId="730">
        <row r="7">
          <cell r="AH7" t="str">
            <v>SP1</v>
          </cell>
        </row>
      </sheetData>
      <sheetData sheetId="731">
        <row r="7">
          <cell r="AH7" t="str">
            <v>SP1</v>
          </cell>
        </row>
      </sheetData>
      <sheetData sheetId="732">
        <row r="7">
          <cell r="AH7" t="str">
            <v>SP1</v>
          </cell>
        </row>
      </sheetData>
      <sheetData sheetId="733">
        <row r="7">
          <cell r="AI7">
            <v>10000</v>
          </cell>
        </row>
      </sheetData>
      <sheetData sheetId="734">
        <row r="7">
          <cell r="AH7" t="str">
            <v>SP1</v>
          </cell>
        </row>
      </sheetData>
      <sheetData sheetId="735">
        <row r="7">
          <cell r="AI7">
            <v>10000</v>
          </cell>
        </row>
      </sheetData>
      <sheetData sheetId="736">
        <row r="7">
          <cell r="AH7" t="str">
            <v>SP1</v>
          </cell>
        </row>
      </sheetData>
      <sheetData sheetId="737">
        <row r="7">
          <cell r="AH7" t="str">
            <v>SP1</v>
          </cell>
        </row>
      </sheetData>
      <sheetData sheetId="738">
        <row r="7">
          <cell r="AH7" t="str">
            <v>SP1</v>
          </cell>
        </row>
      </sheetData>
      <sheetData sheetId="739">
        <row r="7">
          <cell r="AH7" t="str">
            <v>SP1</v>
          </cell>
        </row>
      </sheetData>
      <sheetData sheetId="740">
        <row r="7">
          <cell r="AH7" t="str">
            <v>SP1</v>
          </cell>
        </row>
      </sheetData>
      <sheetData sheetId="741">
        <row r="7">
          <cell r="AH7" t="str">
            <v>SP1</v>
          </cell>
        </row>
      </sheetData>
      <sheetData sheetId="742" refreshError="1"/>
      <sheetData sheetId="743" refreshError="1"/>
      <sheetData sheetId="744"/>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ow r="7">
          <cell r="AI7">
            <v>10000</v>
          </cell>
        </row>
      </sheetData>
      <sheetData sheetId="786">
        <row r="7">
          <cell r="AI7">
            <v>10000</v>
          </cell>
        </row>
      </sheetData>
      <sheetData sheetId="787" refreshError="1"/>
      <sheetData sheetId="788" refreshError="1"/>
      <sheetData sheetId="789">
        <row r="7">
          <cell r="AH7" t="str">
            <v>SP1</v>
          </cell>
        </row>
      </sheetData>
      <sheetData sheetId="790">
        <row r="7">
          <cell r="AH7" t="str">
            <v>SP1</v>
          </cell>
        </row>
      </sheetData>
      <sheetData sheetId="791">
        <row r="7">
          <cell r="AH7" t="str">
            <v>SP1</v>
          </cell>
        </row>
      </sheetData>
      <sheetData sheetId="792">
        <row r="7">
          <cell r="AH7" t="str">
            <v>SP1</v>
          </cell>
        </row>
      </sheetData>
      <sheetData sheetId="793">
        <row r="7">
          <cell r="AH7" t="str">
            <v>SP1</v>
          </cell>
        </row>
      </sheetData>
      <sheetData sheetId="794">
        <row r="7">
          <cell r="AH7" t="str">
            <v>SP1</v>
          </cell>
        </row>
      </sheetData>
      <sheetData sheetId="795">
        <row r="7">
          <cell r="AH7" t="str">
            <v>SP1</v>
          </cell>
        </row>
      </sheetData>
      <sheetData sheetId="796">
        <row r="7">
          <cell r="AH7" t="str">
            <v>SP1</v>
          </cell>
        </row>
      </sheetData>
      <sheetData sheetId="797">
        <row r="7">
          <cell r="AH7" t="str">
            <v>SP1</v>
          </cell>
        </row>
      </sheetData>
      <sheetData sheetId="798">
        <row r="7">
          <cell r="AH7" t="str">
            <v>SP1</v>
          </cell>
        </row>
      </sheetData>
      <sheetData sheetId="799">
        <row r="7">
          <cell r="AH7" t="str">
            <v>SP1</v>
          </cell>
        </row>
      </sheetData>
      <sheetData sheetId="800">
        <row r="7">
          <cell r="AH7" t="str">
            <v>SP1</v>
          </cell>
        </row>
      </sheetData>
      <sheetData sheetId="801">
        <row r="7">
          <cell r="AH7" t="str">
            <v>SP1</v>
          </cell>
        </row>
      </sheetData>
      <sheetData sheetId="802">
        <row r="7">
          <cell r="AH7" t="str">
            <v>SP1</v>
          </cell>
        </row>
      </sheetData>
      <sheetData sheetId="803">
        <row r="7">
          <cell r="AH7" t="str">
            <v>SP1</v>
          </cell>
        </row>
      </sheetData>
      <sheetData sheetId="804" refreshError="1"/>
      <sheetData sheetId="805">
        <row r="7">
          <cell r="AH7" t="str">
            <v>SP1</v>
          </cell>
        </row>
      </sheetData>
      <sheetData sheetId="806">
        <row r="7">
          <cell r="AH7" t="str">
            <v>SP1</v>
          </cell>
        </row>
      </sheetData>
      <sheetData sheetId="807">
        <row r="7">
          <cell r="AH7" t="str">
            <v>SP1</v>
          </cell>
        </row>
      </sheetData>
      <sheetData sheetId="808">
        <row r="7">
          <cell r="AH7" t="str">
            <v>SP1</v>
          </cell>
        </row>
      </sheetData>
      <sheetData sheetId="809">
        <row r="7">
          <cell r="AH7" t="str">
            <v>SP1</v>
          </cell>
        </row>
      </sheetData>
      <sheetData sheetId="810">
        <row r="7">
          <cell r="AH7" t="str">
            <v>SP1</v>
          </cell>
        </row>
      </sheetData>
      <sheetData sheetId="811">
        <row r="7">
          <cell r="AH7" t="str">
            <v>SP1</v>
          </cell>
        </row>
      </sheetData>
      <sheetData sheetId="812">
        <row r="7">
          <cell r="AH7" t="str">
            <v>SP1</v>
          </cell>
        </row>
      </sheetData>
      <sheetData sheetId="813">
        <row r="7">
          <cell r="AH7" t="str">
            <v>SP1</v>
          </cell>
        </row>
      </sheetData>
      <sheetData sheetId="814">
        <row r="7">
          <cell r="AH7" t="str">
            <v>SP1</v>
          </cell>
        </row>
      </sheetData>
      <sheetData sheetId="815">
        <row r="7">
          <cell r="AH7" t="str">
            <v>SP1</v>
          </cell>
        </row>
      </sheetData>
      <sheetData sheetId="816">
        <row r="7">
          <cell r="AH7" t="str">
            <v>SP1</v>
          </cell>
        </row>
      </sheetData>
      <sheetData sheetId="817">
        <row r="7">
          <cell r="AH7" t="str">
            <v>SP1</v>
          </cell>
        </row>
      </sheetData>
      <sheetData sheetId="818">
        <row r="7">
          <cell r="AH7" t="str">
            <v>SP1</v>
          </cell>
        </row>
      </sheetData>
      <sheetData sheetId="819">
        <row r="7">
          <cell r="AH7" t="str">
            <v>SP1</v>
          </cell>
        </row>
      </sheetData>
      <sheetData sheetId="820">
        <row r="7">
          <cell r="AH7" t="str">
            <v>SP1</v>
          </cell>
        </row>
      </sheetData>
      <sheetData sheetId="821">
        <row r="7">
          <cell r="AH7" t="str">
            <v>SP1</v>
          </cell>
        </row>
      </sheetData>
      <sheetData sheetId="822">
        <row r="7">
          <cell r="AH7" t="str">
            <v>SP1</v>
          </cell>
        </row>
      </sheetData>
      <sheetData sheetId="823">
        <row r="7">
          <cell r="AH7" t="str">
            <v>SP1</v>
          </cell>
        </row>
      </sheetData>
      <sheetData sheetId="824">
        <row r="7">
          <cell r="AH7" t="str">
            <v>SP1</v>
          </cell>
        </row>
      </sheetData>
      <sheetData sheetId="825">
        <row r="7">
          <cell r="AH7" t="str">
            <v>SP1</v>
          </cell>
        </row>
      </sheetData>
      <sheetData sheetId="826">
        <row r="7">
          <cell r="AH7" t="str">
            <v>SP1</v>
          </cell>
        </row>
      </sheetData>
      <sheetData sheetId="827">
        <row r="7">
          <cell r="AH7" t="str">
            <v>SP1</v>
          </cell>
        </row>
      </sheetData>
      <sheetData sheetId="828" refreshError="1"/>
      <sheetData sheetId="829" refreshError="1"/>
      <sheetData sheetId="830" refreshError="1"/>
      <sheetData sheetId="831" refreshError="1"/>
      <sheetData sheetId="832" refreshError="1"/>
      <sheetData sheetId="833" refreshError="1"/>
      <sheetData sheetId="834" refreshError="1"/>
      <sheetData sheetId="835"/>
      <sheetData sheetId="836"/>
      <sheetData sheetId="837"/>
      <sheetData sheetId="838"/>
      <sheetData sheetId="839"/>
      <sheetData sheetId="840"/>
      <sheetData sheetId="841"/>
      <sheetData sheetId="842"/>
      <sheetData sheetId="843"/>
      <sheetData sheetId="844"/>
      <sheetData sheetId="845"/>
      <sheetData sheetId="846"/>
      <sheetData sheetId="847"/>
      <sheetData sheetId="848"/>
      <sheetData sheetId="849"/>
      <sheetData sheetId="850"/>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sheetData sheetId="867" refreshError="1"/>
      <sheetData sheetId="868">
        <row r="7">
          <cell r="AI7">
            <v>10000</v>
          </cell>
        </row>
      </sheetData>
      <sheetData sheetId="869"/>
      <sheetData sheetId="870"/>
      <sheetData sheetId="871"/>
      <sheetData sheetId="872"/>
      <sheetData sheetId="873"/>
      <sheetData sheetId="874" refreshError="1"/>
      <sheetData sheetId="875"/>
      <sheetData sheetId="876"/>
      <sheetData sheetId="877"/>
      <sheetData sheetId="878"/>
      <sheetData sheetId="879">
        <row r="7">
          <cell r="AI7">
            <v>10000</v>
          </cell>
        </row>
      </sheetData>
      <sheetData sheetId="880"/>
      <sheetData sheetId="881"/>
      <sheetData sheetId="882"/>
      <sheetData sheetId="883" refreshError="1"/>
      <sheetData sheetId="884" refreshError="1"/>
      <sheetData sheetId="885">
        <row r="7">
          <cell r="AH7" t="str">
            <v>SP1</v>
          </cell>
        </row>
      </sheetData>
      <sheetData sheetId="886"/>
      <sheetData sheetId="887" refreshError="1"/>
      <sheetData sheetId="888" refreshError="1"/>
      <sheetData sheetId="889" refreshError="1"/>
      <sheetData sheetId="890" refreshError="1"/>
      <sheetData sheetId="891" refreshError="1"/>
      <sheetData sheetId="892" refreshError="1"/>
      <sheetData sheetId="893" refreshError="1"/>
      <sheetData sheetId="894" refreshError="1"/>
      <sheetData sheetId="895" refreshError="1"/>
      <sheetData sheetId="896" refreshError="1"/>
      <sheetData sheetId="897">
        <row r="7">
          <cell r="AH7" t="str">
            <v>SP1</v>
          </cell>
        </row>
      </sheetData>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sheetData sheetId="907" refreshError="1"/>
      <sheetData sheetId="908">
        <row r="7">
          <cell r="AI7">
            <v>10000</v>
          </cell>
        </row>
      </sheetData>
      <sheetData sheetId="909" refreshError="1"/>
      <sheetData sheetId="910">
        <row r="7">
          <cell r="AH7" t="str">
            <v>SP1</v>
          </cell>
        </row>
      </sheetData>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ow r="7">
          <cell r="AI7">
            <v>10000</v>
          </cell>
        </row>
      </sheetData>
      <sheetData sheetId="995">
        <row r="7">
          <cell r="AI7">
            <v>10000</v>
          </cell>
        </row>
      </sheetData>
      <sheetData sheetId="996">
        <row r="7">
          <cell r="AI7">
            <v>10000</v>
          </cell>
        </row>
      </sheetData>
      <sheetData sheetId="997">
        <row r="7">
          <cell r="AI7">
            <v>10000</v>
          </cell>
        </row>
      </sheetData>
      <sheetData sheetId="998">
        <row r="7">
          <cell r="AI7">
            <v>10000</v>
          </cell>
        </row>
      </sheetData>
      <sheetData sheetId="999">
        <row r="7">
          <cell r="AI7">
            <v>10000</v>
          </cell>
        </row>
      </sheetData>
      <sheetData sheetId="1000">
        <row r="7">
          <cell r="AI7">
            <v>10000</v>
          </cell>
        </row>
      </sheetData>
      <sheetData sheetId="1001">
        <row r="7">
          <cell r="AI7">
            <v>10000</v>
          </cell>
        </row>
      </sheetData>
      <sheetData sheetId="1002">
        <row r="7">
          <cell r="AI7">
            <v>10000</v>
          </cell>
        </row>
      </sheetData>
      <sheetData sheetId="1003">
        <row r="7">
          <cell r="AI7">
            <v>10000</v>
          </cell>
        </row>
      </sheetData>
      <sheetData sheetId="1004">
        <row r="7">
          <cell r="AI7">
            <v>10000</v>
          </cell>
        </row>
      </sheetData>
      <sheetData sheetId="1005">
        <row r="7">
          <cell r="AI7">
            <v>10000</v>
          </cell>
        </row>
      </sheetData>
      <sheetData sheetId="1006" refreshError="1"/>
      <sheetData sheetId="1007" refreshError="1"/>
      <sheetData sheetId="1008" refreshError="1"/>
      <sheetData sheetId="1009" refreshError="1"/>
      <sheetData sheetId="1010" refreshError="1"/>
      <sheetData sheetId="1011" refreshError="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refreshError="1"/>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refreshError="1"/>
      <sheetData sheetId="1108" refreshError="1"/>
      <sheetData sheetId="1109" refreshError="1"/>
      <sheetData sheetId="1110" refreshError="1"/>
      <sheetData sheetId="1111" refreshError="1"/>
      <sheetData sheetId="1112" refreshError="1"/>
      <sheetData sheetId="1113" refreshError="1"/>
      <sheetData sheetId="1114" refreshError="1"/>
      <sheetData sheetId="1115" refreshError="1"/>
      <sheetData sheetId="1116" refreshError="1"/>
      <sheetData sheetId="1117" refreshError="1"/>
      <sheetData sheetId="1118" refreshError="1"/>
      <sheetData sheetId="1119" refreshError="1"/>
      <sheetData sheetId="1120" refreshError="1"/>
      <sheetData sheetId="1121" refreshError="1"/>
      <sheetData sheetId="1122" refreshError="1"/>
      <sheetData sheetId="1123" refreshError="1"/>
      <sheetData sheetId="1124" refreshError="1"/>
      <sheetData sheetId="1125" refreshError="1"/>
      <sheetData sheetId="1126" refreshError="1"/>
      <sheetData sheetId="1127" refreshError="1"/>
      <sheetData sheetId="1128" refreshError="1"/>
      <sheetData sheetId="1129" refreshError="1"/>
      <sheetData sheetId="1130" refreshError="1"/>
      <sheetData sheetId="1131" refreshError="1"/>
      <sheetData sheetId="1132" refreshError="1"/>
      <sheetData sheetId="1133" refreshError="1"/>
      <sheetData sheetId="1134" refreshError="1"/>
      <sheetData sheetId="1135" refreshError="1"/>
      <sheetData sheetId="1136" refreshError="1"/>
      <sheetData sheetId="1137" refreshError="1"/>
      <sheetData sheetId="1138" refreshError="1"/>
      <sheetData sheetId="1139" refreshError="1"/>
      <sheetData sheetId="1140" refreshError="1"/>
      <sheetData sheetId="1141" refreshError="1"/>
      <sheetData sheetId="1142" refreshError="1"/>
      <sheetData sheetId="1143" refreshError="1"/>
      <sheetData sheetId="1144" refreshError="1"/>
      <sheetData sheetId="1145" refreshError="1"/>
      <sheetData sheetId="1146" refreshError="1"/>
      <sheetData sheetId="1147" refreshError="1"/>
      <sheetData sheetId="1148"/>
      <sheetData sheetId="1149" refreshError="1"/>
      <sheetData sheetId="1150" refreshError="1"/>
      <sheetData sheetId="1151" refreshError="1"/>
      <sheetData sheetId="1152" refreshError="1"/>
      <sheetData sheetId="1153" refreshError="1"/>
      <sheetData sheetId="1154" refreshError="1"/>
      <sheetData sheetId="1155" refreshError="1"/>
      <sheetData sheetId="1156" refreshError="1"/>
      <sheetData sheetId="1157" refreshError="1"/>
      <sheetData sheetId="1158" refreshError="1"/>
      <sheetData sheetId="1159" refreshError="1"/>
      <sheetData sheetId="1160" refreshError="1"/>
      <sheetData sheetId="1161" refreshError="1"/>
      <sheetData sheetId="1162" refreshError="1"/>
      <sheetData sheetId="1163" refreshError="1"/>
      <sheetData sheetId="1164" refreshError="1"/>
      <sheetData sheetId="1165" refreshError="1"/>
      <sheetData sheetId="1166"/>
      <sheetData sheetId="1167" refreshError="1"/>
      <sheetData sheetId="1168" refreshError="1"/>
      <sheetData sheetId="1169" refreshError="1"/>
      <sheetData sheetId="1170" refreshError="1"/>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refreshError="1"/>
      <sheetData sheetId="1186"/>
      <sheetData sheetId="1187"/>
      <sheetData sheetId="1188"/>
      <sheetData sheetId="1189"/>
      <sheetData sheetId="1190" refreshError="1"/>
      <sheetData sheetId="1191" refreshError="1"/>
      <sheetData sheetId="1192" refreshError="1"/>
      <sheetData sheetId="1193" refreshError="1"/>
      <sheetData sheetId="1194" refreshError="1"/>
      <sheetData sheetId="1195" refreshError="1"/>
      <sheetData sheetId="1196" refreshError="1"/>
      <sheetData sheetId="1197" refreshError="1"/>
      <sheetData sheetId="1198" refreshError="1"/>
      <sheetData sheetId="1199" refreshError="1"/>
      <sheetData sheetId="1200" refreshError="1"/>
      <sheetData sheetId="1201" refreshError="1"/>
      <sheetData sheetId="1202" refreshError="1"/>
      <sheetData sheetId="1203" refreshError="1"/>
      <sheetData sheetId="1204" refreshError="1"/>
      <sheetData sheetId="1205">
        <row r="7">
          <cell r="AI7">
            <v>10000</v>
          </cell>
        </row>
      </sheetData>
      <sheetData sheetId="1206">
        <row r="7">
          <cell r="AI7">
            <v>10000</v>
          </cell>
        </row>
      </sheetData>
      <sheetData sheetId="1207">
        <row r="7">
          <cell r="AI7">
            <v>10000</v>
          </cell>
        </row>
      </sheetData>
      <sheetData sheetId="1208">
        <row r="7">
          <cell r="AI7">
            <v>10000</v>
          </cell>
        </row>
      </sheetData>
      <sheetData sheetId="1209">
        <row r="7">
          <cell r="AI7">
            <v>10000</v>
          </cell>
        </row>
      </sheetData>
      <sheetData sheetId="1210" refreshError="1"/>
      <sheetData sheetId="1211">
        <row r="7">
          <cell r="AI7">
            <v>10000</v>
          </cell>
        </row>
      </sheetData>
      <sheetData sheetId="1212" refreshError="1"/>
      <sheetData sheetId="1213">
        <row r="7">
          <cell r="AI7">
            <v>10000</v>
          </cell>
        </row>
      </sheetData>
      <sheetData sheetId="1214" refreshError="1"/>
      <sheetData sheetId="1215" refreshError="1"/>
      <sheetData sheetId="1216" refreshError="1"/>
      <sheetData sheetId="1217" refreshError="1"/>
      <sheetData sheetId="1218">
        <row r="7">
          <cell r="AH7" t="str">
            <v>SP1</v>
          </cell>
        </row>
      </sheetData>
      <sheetData sheetId="1219" refreshError="1"/>
      <sheetData sheetId="1220" refreshError="1"/>
      <sheetData sheetId="1221" refreshError="1"/>
      <sheetData sheetId="1222" refreshError="1"/>
      <sheetData sheetId="1223" refreshError="1"/>
      <sheetData sheetId="1224">
        <row r="7">
          <cell r="AI7">
            <v>10000</v>
          </cell>
        </row>
      </sheetData>
      <sheetData sheetId="1225">
        <row r="7">
          <cell r="AI7">
            <v>10000</v>
          </cell>
        </row>
      </sheetData>
      <sheetData sheetId="1226" refreshError="1"/>
      <sheetData sheetId="1227"/>
      <sheetData sheetId="1228">
        <row r="7">
          <cell r="AI7">
            <v>10000</v>
          </cell>
        </row>
      </sheetData>
      <sheetData sheetId="1229" refreshError="1"/>
      <sheetData sheetId="1230" refreshError="1"/>
      <sheetData sheetId="1231" refreshError="1"/>
      <sheetData sheetId="1232" refreshError="1"/>
      <sheetData sheetId="1233" refreshError="1"/>
      <sheetData sheetId="1234" refreshError="1"/>
      <sheetData sheetId="1235" refreshError="1"/>
      <sheetData sheetId="1236" refreshError="1"/>
      <sheetData sheetId="1237" refreshError="1"/>
      <sheetData sheetId="1238" refreshError="1"/>
      <sheetData sheetId="1239" refreshError="1"/>
      <sheetData sheetId="1240" refreshError="1"/>
      <sheetData sheetId="1241"/>
      <sheetData sheetId="1242"/>
      <sheetData sheetId="1243"/>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refreshError="1"/>
      <sheetData sheetId="1534" refreshError="1"/>
      <sheetData sheetId="1535" refreshError="1"/>
      <sheetData sheetId="1536" refreshError="1"/>
      <sheetData sheetId="1537" refreshError="1"/>
      <sheetData sheetId="1538" refreshError="1"/>
      <sheetData sheetId="1539" refreshError="1"/>
      <sheetData sheetId="1540" refreshError="1"/>
      <sheetData sheetId="1541" refreshError="1"/>
      <sheetData sheetId="1542" refreshError="1"/>
      <sheetData sheetId="1543" refreshError="1"/>
      <sheetData sheetId="1544" refreshError="1"/>
      <sheetData sheetId="1545" refreshError="1"/>
      <sheetData sheetId="1546" refreshError="1"/>
      <sheetData sheetId="1547" refreshError="1"/>
      <sheetData sheetId="1548" refreshError="1"/>
      <sheetData sheetId="1549" refreshError="1"/>
      <sheetData sheetId="1550" refreshError="1"/>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refreshError="1"/>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refreshError="1"/>
      <sheetData sheetId="1604" refreshError="1"/>
      <sheetData sheetId="1605" refreshError="1"/>
      <sheetData sheetId="1606" refreshError="1"/>
      <sheetData sheetId="1607" refreshError="1"/>
      <sheetData sheetId="1608" refreshError="1"/>
      <sheetData sheetId="1609" refreshError="1"/>
      <sheetData sheetId="1610" refreshError="1"/>
      <sheetData sheetId="1611" refreshError="1"/>
      <sheetData sheetId="1612" refreshError="1"/>
      <sheetData sheetId="1613" refreshError="1"/>
      <sheetData sheetId="1614" refreshError="1"/>
      <sheetData sheetId="1615" refreshError="1"/>
      <sheetData sheetId="1616" refreshError="1"/>
      <sheetData sheetId="1617" refreshError="1"/>
      <sheetData sheetId="1618" refreshError="1"/>
      <sheetData sheetId="1619" refreshError="1"/>
      <sheetData sheetId="1620" refreshError="1"/>
      <sheetData sheetId="1621" refreshError="1"/>
      <sheetData sheetId="1622" refreshError="1"/>
      <sheetData sheetId="1623" refreshError="1"/>
      <sheetData sheetId="1624" refreshError="1"/>
      <sheetData sheetId="1625" refreshError="1"/>
      <sheetData sheetId="1626" refreshError="1"/>
      <sheetData sheetId="1627" refreshError="1"/>
      <sheetData sheetId="1628" refreshError="1"/>
      <sheetData sheetId="1629" refreshError="1"/>
      <sheetData sheetId="1630" refreshError="1"/>
      <sheetData sheetId="1631" refreshError="1"/>
      <sheetData sheetId="1632" refreshError="1"/>
      <sheetData sheetId="1633" refreshError="1"/>
      <sheetData sheetId="1634" refreshError="1"/>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refreshError="1"/>
      <sheetData sheetId="1647" refreshError="1"/>
      <sheetData sheetId="1648" refreshError="1"/>
      <sheetData sheetId="1649" refreshError="1"/>
      <sheetData sheetId="1650" refreshError="1"/>
      <sheetData sheetId="1651" refreshError="1"/>
      <sheetData sheetId="1652" refreshError="1"/>
      <sheetData sheetId="1653" refreshError="1"/>
      <sheetData sheetId="1654" refreshError="1"/>
      <sheetData sheetId="1655" refreshError="1"/>
      <sheetData sheetId="1656" refreshError="1"/>
      <sheetData sheetId="1657" refreshError="1"/>
      <sheetData sheetId="1658" refreshError="1"/>
      <sheetData sheetId="1659" refreshError="1"/>
      <sheetData sheetId="1660" refreshError="1"/>
      <sheetData sheetId="1661" refreshError="1"/>
      <sheetData sheetId="1662" refreshError="1"/>
      <sheetData sheetId="1663" refreshError="1"/>
      <sheetData sheetId="1664">
        <row r="7">
          <cell r="AI7">
            <v>10000</v>
          </cell>
        </row>
      </sheetData>
      <sheetData sheetId="1665">
        <row r="7">
          <cell r="AI7">
            <v>10000</v>
          </cell>
        </row>
      </sheetData>
      <sheetData sheetId="1666">
        <row r="7">
          <cell r="AI7">
            <v>10000</v>
          </cell>
        </row>
      </sheetData>
      <sheetData sheetId="1667">
        <row r="7">
          <cell r="AI7">
            <v>10000</v>
          </cell>
        </row>
      </sheetData>
      <sheetData sheetId="1668">
        <row r="7">
          <cell r="AI7">
            <v>10000</v>
          </cell>
        </row>
      </sheetData>
      <sheetData sheetId="1669" refreshError="1"/>
      <sheetData sheetId="1670" refreshError="1"/>
      <sheetData sheetId="1671" refreshError="1"/>
      <sheetData sheetId="1672" refreshError="1"/>
      <sheetData sheetId="1673" refreshError="1"/>
      <sheetData sheetId="1674" refreshError="1"/>
      <sheetData sheetId="1675" refreshError="1"/>
      <sheetData sheetId="1676" refreshError="1"/>
      <sheetData sheetId="1677" refreshError="1"/>
      <sheetData sheetId="1678" refreshError="1"/>
      <sheetData sheetId="1679" refreshError="1"/>
      <sheetData sheetId="1680" refreshError="1"/>
      <sheetData sheetId="1681" refreshError="1"/>
      <sheetData sheetId="1682" refreshError="1"/>
      <sheetData sheetId="1683" refreshError="1"/>
      <sheetData sheetId="1684" refreshError="1"/>
      <sheetData sheetId="1685" refreshError="1"/>
      <sheetData sheetId="1686" refreshError="1"/>
      <sheetData sheetId="1687" refreshError="1"/>
      <sheetData sheetId="1688" refreshError="1"/>
      <sheetData sheetId="1689" refreshError="1"/>
      <sheetData sheetId="1690" refreshError="1"/>
      <sheetData sheetId="1691" refreshError="1"/>
      <sheetData sheetId="1692" refreshError="1"/>
      <sheetData sheetId="1693">
        <row r="7">
          <cell r="AH7" t="str">
            <v>SP1</v>
          </cell>
        </row>
      </sheetData>
      <sheetData sheetId="1694" refreshError="1"/>
      <sheetData sheetId="1695" refreshError="1"/>
      <sheetData sheetId="1696" refreshError="1"/>
      <sheetData sheetId="1697" refreshError="1"/>
      <sheetData sheetId="1698" refreshError="1"/>
      <sheetData sheetId="1699">
        <row r="7">
          <cell r="AH7" t="str">
            <v>SP1</v>
          </cell>
        </row>
      </sheetData>
      <sheetData sheetId="1700">
        <row r="7">
          <cell r="AH7" t="str">
            <v>SP1</v>
          </cell>
        </row>
      </sheetData>
      <sheetData sheetId="1701" refreshError="1"/>
      <sheetData sheetId="1702" refreshError="1"/>
      <sheetData sheetId="1703">
        <row r="7">
          <cell r="AH7" t="str">
            <v>SP1</v>
          </cell>
        </row>
      </sheetData>
      <sheetData sheetId="1704">
        <row r="7">
          <cell r="AH7" t="str">
            <v>SP1</v>
          </cell>
        </row>
      </sheetData>
      <sheetData sheetId="1705">
        <row r="7">
          <cell r="AH7" t="str">
            <v>SP1</v>
          </cell>
        </row>
      </sheetData>
      <sheetData sheetId="1706">
        <row r="7">
          <cell r="AH7" t="str">
            <v>SP1</v>
          </cell>
        </row>
      </sheetData>
      <sheetData sheetId="1707">
        <row r="7">
          <cell r="AH7" t="str">
            <v>SP1</v>
          </cell>
        </row>
      </sheetData>
      <sheetData sheetId="1708">
        <row r="7">
          <cell r="AH7" t="str">
            <v>SP1</v>
          </cell>
        </row>
      </sheetData>
      <sheetData sheetId="1709">
        <row r="7">
          <cell r="AH7" t="str">
            <v>SP1</v>
          </cell>
        </row>
      </sheetData>
      <sheetData sheetId="1710">
        <row r="7">
          <cell r="AH7" t="str">
            <v>SP1</v>
          </cell>
        </row>
      </sheetData>
      <sheetData sheetId="1711" refreshError="1"/>
      <sheetData sheetId="1712" refreshError="1"/>
      <sheetData sheetId="1713">
        <row r="7">
          <cell r="AH7" t="str">
            <v>SP1</v>
          </cell>
        </row>
      </sheetData>
      <sheetData sheetId="1714">
        <row r="7">
          <cell r="AH7" t="str">
            <v>SP1</v>
          </cell>
        </row>
      </sheetData>
      <sheetData sheetId="1715" refreshError="1"/>
      <sheetData sheetId="1716" refreshError="1"/>
      <sheetData sheetId="1717" refreshError="1"/>
      <sheetData sheetId="1718" refreshError="1"/>
      <sheetData sheetId="1719" refreshError="1"/>
      <sheetData sheetId="1720" refreshError="1"/>
      <sheetData sheetId="1721">
        <row r="7">
          <cell r="AH7" t="str">
            <v>SP1</v>
          </cell>
        </row>
      </sheetData>
      <sheetData sheetId="1722" refreshError="1"/>
      <sheetData sheetId="1723" refreshError="1"/>
      <sheetData sheetId="1724">
        <row r="7">
          <cell r="AH7" t="str">
            <v>SP1</v>
          </cell>
        </row>
      </sheetData>
      <sheetData sheetId="1725" refreshError="1"/>
      <sheetData sheetId="1726" refreshError="1"/>
      <sheetData sheetId="1727">
        <row r="7">
          <cell r="AH7" t="str">
            <v>SP1</v>
          </cell>
        </row>
      </sheetData>
      <sheetData sheetId="1728"/>
      <sheetData sheetId="1729" refreshError="1"/>
      <sheetData sheetId="1730" refreshError="1"/>
      <sheetData sheetId="1731">
        <row r="7">
          <cell r="AH7" t="str">
            <v>SP1</v>
          </cell>
        </row>
      </sheetData>
      <sheetData sheetId="1732" refreshError="1"/>
      <sheetData sheetId="1733" refreshError="1"/>
      <sheetData sheetId="1734" refreshError="1"/>
      <sheetData sheetId="1735">
        <row r="7">
          <cell r="AH7" t="str">
            <v>SP1</v>
          </cell>
        </row>
      </sheetData>
      <sheetData sheetId="1736">
        <row r="7">
          <cell r="AH7" t="str">
            <v>SP1</v>
          </cell>
        </row>
      </sheetData>
      <sheetData sheetId="1737">
        <row r="7">
          <cell r="AH7" t="str">
            <v>SP1</v>
          </cell>
        </row>
      </sheetData>
      <sheetData sheetId="1738">
        <row r="7">
          <cell r="AH7" t="str">
            <v>SP1</v>
          </cell>
        </row>
      </sheetData>
      <sheetData sheetId="1739">
        <row r="7">
          <cell r="AH7" t="str">
            <v>SP1</v>
          </cell>
        </row>
      </sheetData>
      <sheetData sheetId="1740">
        <row r="7">
          <cell r="AH7" t="str">
            <v>SP1</v>
          </cell>
        </row>
      </sheetData>
      <sheetData sheetId="1741" refreshError="1"/>
      <sheetData sheetId="1742" refreshError="1"/>
      <sheetData sheetId="1743" refreshError="1"/>
      <sheetData sheetId="1744" refreshError="1"/>
      <sheetData sheetId="1745" refreshError="1"/>
      <sheetData sheetId="1746" refreshError="1"/>
      <sheetData sheetId="1747">
        <row r="7">
          <cell r="AH7" t="str">
            <v>SP1</v>
          </cell>
        </row>
      </sheetData>
      <sheetData sheetId="1748" refreshError="1"/>
      <sheetData sheetId="1749">
        <row r="7">
          <cell r="AH7" t="str">
            <v>SP1</v>
          </cell>
        </row>
      </sheetData>
      <sheetData sheetId="1750">
        <row r="7">
          <cell r="AH7" t="str">
            <v>SP1</v>
          </cell>
        </row>
      </sheetData>
      <sheetData sheetId="1751">
        <row r="7">
          <cell r="AH7" t="str">
            <v>SP1</v>
          </cell>
        </row>
      </sheetData>
      <sheetData sheetId="1752">
        <row r="7">
          <cell r="AH7" t="str">
            <v>SP1</v>
          </cell>
        </row>
      </sheetData>
      <sheetData sheetId="1753" refreshError="1"/>
      <sheetData sheetId="1754">
        <row r="7">
          <cell r="AH7" t="str">
            <v>SP1</v>
          </cell>
        </row>
      </sheetData>
      <sheetData sheetId="1755">
        <row r="7">
          <cell r="AH7" t="str">
            <v>SP1</v>
          </cell>
        </row>
      </sheetData>
      <sheetData sheetId="1756">
        <row r="7">
          <cell r="AH7" t="str">
            <v>SP1</v>
          </cell>
        </row>
      </sheetData>
      <sheetData sheetId="1757">
        <row r="7">
          <cell r="AH7" t="str">
            <v>SP1</v>
          </cell>
        </row>
      </sheetData>
      <sheetData sheetId="1758">
        <row r="7">
          <cell r="AH7" t="str">
            <v>SP1</v>
          </cell>
        </row>
      </sheetData>
      <sheetData sheetId="1759" refreshError="1"/>
      <sheetData sheetId="1760" refreshError="1"/>
      <sheetData sheetId="1761" refreshError="1"/>
      <sheetData sheetId="1762" refreshError="1"/>
      <sheetData sheetId="1763" refreshError="1"/>
      <sheetData sheetId="1764" refreshError="1"/>
      <sheetData sheetId="1765">
        <row r="7">
          <cell r="AH7" t="str">
            <v>SP1</v>
          </cell>
        </row>
      </sheetData>
      <sheetData sheetId="1766">
        <row r="7">
          <cell r="AI7">
            <v>10000</v>
          </cell>
        </row>
      </sheetData>
      <sheetData sheetId="1767" refreshError="1"/>
      <sheetData sheetId="1768" refreshError="1"/>
      <sheetData sheetId="1769" refreshError="1"/>
      <sheetData sheetId="1770" refreshError="1"/>
      <sheetData sheetId="1771" refreshError="1"/>
      <sheetData sheetId="1772" refreshError="1"/>
      <sheetData sheetId="1773" refreshError="1"/>
      <sheetData sheetId="1774" refreshError="1"/>
      <sheetData sheetId="1775" refreshError="1"/>
      <sheetData sheetId="1776" refreshError="1"/>
      <sheetData sheetId="1777" refreshError="1"/>
      <sheetData sheetId="1778" refreshError="1"/>
      <sheetData sheetId="1779" refreshError="1"/>
      <sheetData sheetId="1780" refreshError="1"/>
      <sheetData sheetId="1781" refreshError="1"/>
      <sheetData sheetId="1782" refreshError="1"/>
      <sheetData sheetId="1783" refreshError="1"/>
      <sheetData sheetId="1784" refreshError="1"/>
      <sheetData sheetId="1785" refreshError="1"/>
      <sheetData sheetId="1786" refreshError="1"/>
      <sheetData sheetId="1787" refreshError="1"/>
      <sheetData sheetId="1788" refreshError="1"/>
      <sheetData sheetId="1789" refreshError="1"/>
      <sheetData sheetId="1790">
        <row r="7">
          <cell r="AH7" t="str">
            <v>SP1</v>
          </cell>
        </row>
      </sheetData>
      <sheetData sheetId="1791" refreshError="1"/>
      <sheetData sheetId="1792">
        <row r="7">
          <cell r="AH7" t="str">
            <v>SP1</v>
          </cell>
        </row>
      </sheetData>
      <sheetData sheetId="1793">
        <row r="7">
          <cell r="AH7" t="str">
            <v>SP1</v>
          </cell>
        </row>
      </sheetData>
      <sheetData sheetId="1794">
        <row r="7">
          <cell r="AH7" t="str">
            <v>SP1</v>
          </cell>
        </row>
      </sheetData>
      <sheetData sheetId="1795">
        <row r="7">
          <cell r="AH7" t="str">
            <v>SP1</v>
          </cell>
        </row>
      </sheetData>
      <sheetData sheetId="1796">
        <row r="7">
          <cell r="AH7" t="str">
            <v>SP1</v>
          </cell>
        </row>
      </sheetData>
      <sheetData sheetId="1797">
        <row r="7">
          <cell r="AH7" t="str">
            <v>SP1</v>
          </cell>
        </row>
      </sheetData>
      <sheetData sheetId="1798">
        <row r="7">
          <cell r="AH7" t="str">
            <v>SP1</v>
          </cell>
        </row>
      </sheetData>
      <sheetData sheetId="1799">
        <row r="7">
          <cell r="AH7" t="str">
            <v>SP1</v>
          </cell>
        </row>
      </sheetData>
      <sheetData sheetId="1800">
        <row r="7">
          <cell r="AH7" t="str">
            <v>SP1</v>
          </cell>
        </row>
      </sheetData>
      <sheetData sheetId="1801" refreshError="1"/>
      <sheetData sheetId="1802">
        <row r="7">
          <cell r="AH7" t="str">
            <v>SP1</v>
          </cell>
        </row>
      </sheetData>
      <sheetData sheetId="1803">
        <row r="7">
          <cell r="AH7" t="str">
            <v>SP1</v>
          </cell>
        </row>
      </sheetData>
      <sheetData sheetId="1804">
        <row r="7">
          <cell r="AH7" t="str">
            <v>SP1</v>
          </cell>
        </row>
      </sheetData>
      <sheetData sheetId="1805">
        <row r="7">
          <cell r="AH7" t="str">
            <v>SP1</v>
          </cell>
        </row>
      </sheetData>
      <sheetData sheetId="1806">
        <row r="7">
          <cell r="AH7" t="str">
            <v>SP1</v>
          </cell>
        </row>
      </sheetData>
      <sheetData sheetId="1807">
        <row r="7">
          <cell r="AH7" t="str">
            <v>SP1</v>
          </cell>
        </row>
      </sheetData>
      <sheetData sheetId="1808" refreshError="1"/>
      <sheetData sheetId="1809">
        <row r="7">
          <cell r="AH7" t="str">
            <v>SP1</v>
          </cell>
        </row>
      </sheetData>
      <sheetData sheetId="1810">
        <row r="7">
          <cell r="AH7" t="str">
            <v>SP1</v>
          </cell>
        </row>
      </sheetData>
      <sheetData sheetId="1811">
        <row r="7">
          <cell r="AH7" t="str">
            <v>SP1</v>
          </cell>
        </row>
      </sheetData>
      <sheetData sheetId="1812" refreshError="1"/>
      <sheetData sheetId="1813" refreshError="1"/>
      <sheetData sheetId="1814" refreshError="1"/>
      <sheetData sheetId="1815">
        <row r="7">
          <cell r="AH7" t="str">
            <v>SP1</v>
          </cell>
        </row>
      </sheetData>
      <sheetData sheetId="1816" refreshError="1"/>
      <sheetData sheetId="1817" refreshError="1"/>
      <sheetData sheetId="1818" refreshError="1"/>
      <sheetData sheetId="1819" refreshError="1"/>
      <sheetData sheetId="1820" refreshError="1"/>
      <sheetData sheetId="1821" refreshError="1"/>
      <sheetData sheetId="1822" refreshError="1"/>
      <sheetData sheetId="1823" refreshError="1"/>
      <sheetData sheetId="1824">
        <row r="7">
          <cell r="AH7" t="str">
            <v>SP1</v>
          </cell>
        </row>
      </sheetData>
      <sheetData sheetId="1825">
        <row r="7">
          <cell r="AH7" t="str">
            <v>SP1</v>
          </cell>
        </row>
      </sheetData>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refreshError="1"/>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ow r="7">
          <cell r="AH7" t="str">
            <v>SP1</v>
          </cell>
        </row>
      </sheetData>
      <sheetData sheetId="1852">
        <row r="7">
          <cell r="AH7" t="str">
            <v>SP1</v>
          </cell>
        </row>
      </sheetData>
      <sheetData sheetId="1853">
        <row r="7">
          <cell r="AH7" t="str">
            <v>SP1</v>
          </cell>
        </row>
      </sheetData>
      <sheetData sheetId="1854">
        <row r="7">
          <cell r="AH7" t="str">
            <v>SP1</v>
          </cell>
        </row>
      </sheetData>
      <sheetData sheetId="1855">
        <row r="7">
          <cell r="AH7" t="str">
            <v>SP1</v>
          </cell>
        </row>
      </sheetData>
      <sheetData sheetId="1856">
        <row r="7">
          <cell r="AH7" t="str">
            <v>SP1</v>
          </cell>
        </row>
      </sheetData>
      <sheetData sheetId="1857">
        <row r="7">
          <cell r="AH7" t="str">
            <v>SP1</v>
          </cell>
        </row>
      </sheetData>
      <sheetData sheetId="1858" refreshError="1"/>
      <sheetData sheetId="1859" refreshError="1"/>
      <sheetData sheetId="1860" refreshError="1"/>
      <sheetData sheetId="1861" refreshError="1"/>
      <sheetData sheetId="1862" refreshError="1"/>
      <sheetData sheetId="1863">
        <row r="7">
          <cell r="AH7" t="str">
            <v>SP1</v>
          </cell>
        </row>
      </sheetData>
      <sheetData sheetId="1864" refreshError="1"/>
      <sheetData sheetId="1865" refreshError="1"/>
      <sheetData sheetId="1866" refreshError="1"/>
      <sheetData sheetId="1867">
        <row r="7">
          <cell r="AH7" t="str">
            <v>SP1</v>
          </cell>
        </row>
      </sheetData>
      <sheetData sheetId="1868" refreshError="1"/>
      <sheetData sheetId="1869" refreshError="1"/>
      <sheetData sheetId="1870" refreshError="1"/>
      <sheetData sheetId="1871" refreshError="1"/>
      <sheetData sheetId="1872" refreshError="1"/>
      <sheetData sheetId="1873" refreshError="1"/>
      <sheetData sheetId="1874" refreshError="1"/>
      <sheetData sheetId="1875" refreshError="1"/>
      <sheetData sheetId="1876" refreshError="1"/>
      <sheetData sheetId="1877" refreshError="1"/>
      <sheetData sheetId="1878" refreshError="1"/>
      <sheetData sheetId="1879" refreshError="1"/>
      <sheetData sheetId="1880" refreshError="1"/>
      <sheetData sheetId="1881">
        <row r="7">
          <cell r="AH7" t="str">
            <v>SP1</v>
          </cell>
        </row>
      </sheetData>
      <sheetData sheetId="1882">
        <row r="7">
          <cell r="AH7" t="str">
            <v>SP1</v>
          </cell>
        </row>
      </sheetData>
      <sheetData sheetId="1883">
        <row r="7">
          <cell r="AH7" t="str">
            <v>SP1</v>
          </cell>
        </row>
      </sheetData>
      <sheetData sheetId="1884" refreshError="1"/>
      <sheetData sheetId="1885" refreshError="1"/>
      <sheetData sheetId="1886" refreshError="1"/>
      <sheetData sheetId="1887" refreshError="1"/>
      <sheetData sheetId="1888" refreshError="1"/>
      <sheetData sheetId="1889" refreshError="1"/>
      <sheetData sheetId="1890">
        <row r="7">
          <cell r="AH7" t="str">
            <v>SP1</v>
          </cell>
        </row>
      </sheetData>
      <sheetData sheetId="1891">
        <row r="7">
          <cell r="AH7" t="str">
            <v>SP1</v>
          </cell>
        </row>
      </sheetData>
      <sheetData sheetId="1892">
        <row r="7">
          <cell r="AI7">
            <v>10000</v>
          </cell>
        </row>
      </sheetData>
      <sheetData sheetId="1893">
        <row r="7">
          <cell r="AH7" t="str">
            <v>SP1</v>
          </cell>
        </row>
      </sheetData>
      <sheetData sheetId="1894">
        <row r="7">
          <cell r="AH7" t="str">
            <v>SP1</v>
          </cell>
        </row>
      </sheetData>
      <sheetData sheetId="1895" refreshError="1"/>
      <sheetData sheetId="1896" refreshError="1"/>
      <sheetData sheetId="1897" refreshError="1"/>
      <sheetData sheetId="1898" refreshError="1"/>
      <sheetData sheetId="1899" refreshError="1"/>
      <sheetData sheetId="1900" refreshError="1"/>
      <sheetData sheetId="1901" refreshError="1"/>
      <sheetData sheetId="1902" refreshError="1"/>
      <sheetData sheetId="1903" refreshError="1"/>
      <sheetData sheetId="1904" refreshError="1"/>
      <sheetData sheetId="1905" refreshError="1"/>
      <sheetData sheetId="1906" refreshError="1"/>
      <sheetData sheetId="1907" refreshError="1"/>
      <sheetData sheetId="1908" refreshError="1"/>
      <sheetData sheetId="1909" refreshError="1"/>
      <sheetData sheetId="1910" refreshError="1"/>
      <sheetData sheetId="1911" refreshError="1"/>
      <sheetData sheetId="1912" refreshError="1"/>
      <sheetData sheetId="1913">
        <row r="7">
          <cell r="AI7">
            <v>10000</v>
          </cell>
        </row>
      </sheetData>
      <sheetData sheetId="1914">
        <row r="7">
          <cell r="AI7">
            <v>10000</v>
          </cell>
        </row>
      </sheetData>
      <sheetData sheetId="1915">
        <row r="7">
          <cell r="AI7">
            <v>10000</v>
          </cell>
        </row>
      </sheetData>
      <sheetData sheetId="1916">
        <row r="7">
          <cell r="AH7" t="str">
            <v>SP1</v>
          </cell>
        </row>
      </sheetData>
      <sheetData sheetId="1917">
        <row r="7">
          <cell r="AI7">
            <v>10000</v>
          </cell>
        </row>
      </sheetData>
      <sheetData sheetId="1918">
        <row r="7">
          <cell r="AI7">
            <v>10000</v>
          </cell>
        </row>
      </sheetData>
      <sheetData sheetId="1919">
        <row r="7">
          <cell r="AI7">
            <v>10000</v>
          </cell>
        </row>
      </sheetData>
      <sheetData sheetId="1920">
        <row r="7">
          <cell r="AH7" t="str">
            <v>SP1</v>
          </cell>
        </row>
      </sheetData>
      <sheetData sheetId="1921">
        <row r="7">
          <cell r="AI7">
            <v>10000</v>
          </cell>
        </row>
      </sheetData>
      <sheetData sheetId="1922">
        <row r="7">
          <cell r="AI7">
            <v>10000</v>
          </cell>
        </row>
      </sheetData>
      <sheetData sheetId="1923">
        <row r="7">
          <cell r="AI7">
            <v>10000</v>
          </cell>
        </row>
      </sheetData>
      <sheetData sheetId="1924">
        <row r="7">
          <cell r="AH7" t="str">
            <v>SP1</v>
          </cell>
        </row>
      </sheetData>
      <sheetData sheetId="1925">
        <row r="7">
          <cell r="AI7">
            <v>10000</v>
          </cell>
        </row>
      </sheetData>
      <sheetData sheetId="1926">
        <row r="7">
          <cell r="AI7">
            <v>10000</v>
          </cell>
        </row>
      </sheetData>
      <sheetData sheetId="1927">
        <row r="7">
          <cell r="AI7">
            <v>10000</v>
          </cell>
        </row>
      </sheetData>
      <sheetData sheetId="1928">
        <row r="7">
          <cell r="AH7" t="str">
            <v>SP1</v>
          </cell>
        </row>
      </sheetData>
      <sheetData sheetId="1929">
        <row r="7">
          <cell r="AI7">
            <v>10000</v>
          </cell>
        </row>
      </sheetData>
      <sheetData sheetId="1930">
        <row r="7">
          <cell r="AI7">
            <v>10000</v>
          </cell>
        </row>
      </sheetData>
      <sheetData sheetId="1931">
        <row r="7">
          <cell r="AH7" t="str">
            <v>SP1</v>
          </cell>
        </row>
      </sheetData>
      <sheetData sheetId="1932">
        <row r="7">
          <cell r="AH7" t="str">
            <v>SP1</v>
          </cell>
        </row>
      </sheetData>
      <sheetData sheetId="1933">
        <row r="7">
          <cell r="AI7">
            <v>10000</v>
          </cell>
        </row>
      </sheetData>
      <sheetData sheetId="1934">
        <row r="7">
          <cell r="AI7">
            <v>10000</v>
          </cell>
        </row>
      </sheetData>
      <sheetData sheetId="1935">
        <row r="7">
          <cell r="AH7" t="str">
            <v>SP1</v>
          </cell>
        </row>
      </sheetData>
      <sheetData sheetId="1936">
        <row r="7">
          <cell r="AH7" t="str">
            <v>SP1</v>
          </cell>
        </row>
      </sheetData>
      <sheetData sheetId="1937">
        <row r="7">
          <cell r="AI7">
            <v>10000</v>
          </cell>
        </row>
      </sheetData>
      <sheetData sheetId="1938">
        <row r="7">
          <cell r="AI7">
            <v>10000</v>
          </cell>
        </row>
      </sheetData>
      <sheetData sheetId="1939">
        <row r="7">
          <cell r="AH7" t="str">
            <v>SP1</v>
          </cell>
        </row>
      </sheetData>
      <sheetData sheetId="1940">
        <row r="7">
          <cell r="AI7">
            <v>10000</v>
          </cell>
        </row>
      </sheetData>
      <sheetData sheetId="1941">
        <row r="7">
          <cell r="AI7">
            <v>10000</v>
          </cell>
        </row>
      </sheetData>
      <sheetData sheetId="1942">
        <row r="7">
          <cell r="AI7">
            <v>10000</v>
          </cell>
        </row>
      </sheetData>
      <sheetData sheetId="1943">
        <row r="7">
          <cell r="AH7" t="str">
            <v>SP1</v>
          </cell>
        </row>
      </sheetData>
      <sheetData sheetId="1944">
        <row r="7">
          <cell r="AI7">
            <v>10000</v>
          </cell>
        </row>
      </sheetData>
      <sheetData sheetId="1945">
        <row r="7">
          <cell r="AI7">
            <v>10000</v>
          </cell>
        </row>
      </sheetData>
      <sheetData sheetId="1946">
        <row r="7">
          <cell r="AI7">
            <v>10000</v>
          </cell>
        </row>
      </sheetData>
      <sheetData sheetId="1947">
        <row r="7">
          <cell r="AH7" t="str">
            <v>SP1</v>
          </cell>
        </row>
      </sheetData>
      <sheetData sheetId="1948">
        <row r="7">
          <cell r="AI7">
            <v>10000</v>
          </cell>
        </row>
      </sheetData>
      <sheetData sheetId="1949">
        <row r="7">
          <cell r="AI7">
            <v>10000</v>
          </cell>
        </row>
      </sheetData>
      <sheetData sheetId="1950">
        <row r="7">
          <cell r="AI7">
            <v>10000</v>
          </cell>
        </row>
      </sheetData>
      <sheetData sheetId="1951">
        <row r="7">
          <cell r="AI7">
            <v>10000</v>
          </cell>
        </row>
      </sheetData>
      <sheetData sheetId="1952">
        <row r="7">
          <cell r="AI7">
            <v>10000</v>
          </cell>
        </row>
      </sheetData>
      <sheetData sheetId="1953">
        <row r="7">
          <cell r="AI7">
            <v>10000</v>
          </cell>
        </row>
      </sheetData>
      <sheetData sheetId="1954">
        <row r="7">
          <cell r="AI7">
            <v>10000</v>
          </cell>
        </row>
      </sheetData>
      <sheetData sheetId="1955">
        <row r="7">
          <cell r="AI7">
            <v>10000</v>
          </cell>
        </row>
      </sheetData>
      <sheetData sheetId="1956">
        <row r="7">
          <cell r="AI7">
            <v>10000</v>
          </cell>
        </row>
      </sheetData>
      <sheetData sheetId="1957">
        <row r="7">
          <cell r="AI7">
            <v>10000</v>
          </cell>
        </row>
      </sheetData>
      <sheetData sheetId="1958">
        <row r="7">
          <cell r="AI7">
            <v>10000</v>
          </cell>
        </row>
      </sheetData>
      <sheetData sheetId="1959">
        <row r="7">
          <cell r="AI7">
            <v>10000</v>
          </cell>
        </row>
      </sheetData>
      <sheetData sheetId="1960">
        <row r="7">
          <cell r="AI7">
            <v>10000</v>
          </cell>
        </row>
      </sheetData>
      <sheetData sheetId="1961">
        <row r="7">
          <cell r="AI7">
            <v>10000</v>
          </cell>
        </row>
      </sheetData>
      <sheetData sheetId="1962">
        <row r="7">
          <cell r="AI7">
            <v>10000</v>
          </cell>
        </row>
      </sheetData>
      <sheetData sheetId="1963">
        <row r="7">
          <cell r="AI7">
            <v>10000</v>
          </cell>
        </row>
      </sheetData>
      <sheetData sheetId="1964">
        <row r="7">
          <cell r="AI7">
            <v>10000</v>
          </cell>
        </row>
      </sheetData>
      <sheetData sheetId="1965">
        <row r="7">
          <cell r="AI7">
            <v>10000</v>
          </cell>
        </row>
      </sheetData>
      <sheetData sheetId="1966">
        <row r="7">
          <cell r="AI7">
            <v>10000</v>
          </cell>
        </row>
      </sheetData>
      <sheetData sheetId="1967">
        <row r="7">
          <cell r="AI7">
            <v>10000</v>
          </cell>
        </row>
      </sheetData>
      <sheetData sheetId="1968">
        <row r="7">
          <cell r="AI7">
            <v>10000</v>
          </cell>
        </row>
      </sheetData>
      <sheetData sheetId="1969">
        <row r="7">
          <cell r="AI7">
            <v>10000</v>
          </cell>
        </row>
      </sheetData>
      <sheetData sheetId="1970">
        <row r="7">
          <cell r="AI7">
            <v>10000</v>
          </cell>
        </row>
      </sheetData>
      <sheetData sheetId="1971">
        <row r="7">
          <cell r="AI7">
            <v>10000</v>
          </cell>
        </row>
      </sheetData>
      <sheetData sheetId="1972">
        <row r="7">
          <cell r="AI7">
            <v>10000</v>
          </cell>
        </row>
      </sheetData>
      <sheetData sheetId="1973">
        <row r="7">
          <cell r="AI7">
            <v>10000</v>
          </cell>
        </row>
      </sheetData>
      <sheetData sheetId="1974">
        <row r="7">
          <cell r="AI7">
            <v>10000</v>
          </cell>
        </row>
      </sheetData>
      <sheetData sheetId="1975">
        <row r="7">
          <cell r="AI7">
            <v>10000</v>
          </cell>
        </row>
      </sheetData>
      <sheetData sheetId="1976">
        <row r="7">
          <cell r="AI7">
            <v>10000</v>
          </cell>
        </row>
      </sheetData>
      <sheetData sheetId="1977">
        <row r="7">
          <cell r="AI7">
            <v>10000</v>
          </cell>
        </row>
      </sheetData>
      <sheetData sheetId="1978">
        <row r="7">
          <cell r="AI7">
            <v>10000</v>
          </cell>
        </row>
      </sheetData>
      <sheetData sheetId="1979">
        <row r="7">
          <cell r="AI7">
            <v>10000</v>
          </cell>
        </row>
      </sheetData>
      <sheetData sheetId="1980">
        <row r="7">
          <cell r="AI7">
            <v>10000</v>
          </cell>
        </row>
      </sheetData>
      <sheetData sheetId="1981">
        <row r="7">
          <cell r="AI7">
            <v>10000</v>
          </cell>
        </row>
      </sheetData>
      <sheetData sheetId="1982">
        <row r="7">
          <cell r="AI7">
            <v>10000</v>
          </cell>
        </row>
      </sheetData>
      <sheetData sheetId="1983">
        <row r="7">
          <cell r="AI7">
            <v>10000</v>
          </cell>
        </row>
      </sheetData>
      <sheetData sheetId="1984">
        <row r="7">
          <cell r="AI7">
            <v>10000</v>
          </cell>
        </row>
      </sheetData>
      <sheetData sheetId="1985">
        <row r="7">
          <cell r="AI7">
            <v>10000</v>
          </cell>
        </row>
      </sheetData>
      <sheetData sheetId="1986">
        <row r="7">
          <cell r="AI7">
            <v>10000</v>
          </cell>
        </row>
      </sheetData>
      <sheetData sheetId="1987">
        <row r="7">
          <cell r="AI7">
            <v>10000</v>
          </cell>
        </row>
      </sheetData>
      <sheetData sheetId="1988">
        <row r="7">
          <cell r="AI7">
            <v>10000</v>
          </cell>
        </row>
      </sheetData>
      <sheetData sheetId="1989">
        <row r="7">
          <cell r="AI7">
            <v>10000</v>
          </cell>
        </row>
      </sheetData>
      <sheetData sheetId="1990">
        <row r="7">
          <cell r="AI7">
            <v>10000</v>
          </cell>
        </row>
      </sheetData>
      <sheetData sheetId="1991">
        <row r="7">
          <cell r="AI7">
            <v>10000</v>
          </cell>
        </row>
      </sheetData>
      <sheetData sheetId="1992">
        <row r="7">
          <cell r="AI7">
            <v>10000</v>
          </cell>
        </row>
      </sheetData>
      <sheetData sheetId="1993">
        <row r="7">
          <cell r="AI7">
            <v>10000</v>
          </cell>
        </row>
      </sheetData>
      <sheetData sheetId="1994">
        <row r="7">
          <cell r="AI7">
            <v>10000</v>
          </cell>
        </row>
      </sheetData>
      <sheetData sheetId="1995">
        <row r="7">
          <cell r="AI7">
            <v>10000</v>
          </cell>
        </row>
      </sheetData>
      <sheetData sheetId="1996">
        <row r="7">
          <cell r="AI7">
            <v>10000</v>
          </cell>
        </row>
      </sheetData>
      <sheetData sheetId="1997">
        <row r="7">
          <cell r="AI7">
            <v>10000</v>
          </cell>
        </row>
      </sheetData>
      <sheetData sheetId="1998">
        <row r="7">
          <cell r="AI7">
            <v>10000</v>
          </cell>
        </row>
      </sheetData>
      <sheetData sheetId="1999">
        <row r="7">
          <cell r="AI7">
            <v>10000</v>
          </cell>
        </row>
      </sheetData>
      <sheetData sheetId="2000">
        <row r="7">
          <cell r="AI7">
            <v>10000</v>
          </cell>
        </row>
      </sheetData>
      <sheetData sheetId="2001">
        <row r="7">
          <cell r="AI7">
            <v>10000</v>
          </cell>
        </row>
      </sheetData>
      <sheetData sheetId="2002">
        <row r="7">
          <cell r="AI7">
            <v>10000</v>
          </cell>
        </row>
      </sheetData>
      <sheetData sheetId="2003">
        <row r="7">
          <cell r="AI7">
            <v>10000</v>
          </cell>
        </row>
      </sheetData>
      <sheetData sheetId="2004">
        <row r="7">
          <cell r="AI7">
            <v>10000</v>
          </cell>
        </row>
      </sheetData>
      <sheetData sheetId="2005">
        <row r="7">
          <cell r="AI7">
            <v>10000</v>
          </cell>
        </row>
      </sheetData>
      <sheetData sheetId="2006">
        <row r="7">
          <cell r="AI7">
            <v>10000</v>
          </cell>
        </row>
      </sheetData>
      <sheetData sheetId="2007">
        <row r="7">
          <cell r="AI7">
            <v>10000</v>
          </cell>
        </row>
      </sheetData>
      <sheetData sheetId="2008">
        <row r="7">
          <cell r="AI7">
            <v>10000</v>
          </cell>
        </row>
      </sheetData>
      <sheetData sheetId="2009">
        <row r="7">
          <cell r="AI7">
            <v>10000</v>
          </cell>
        </row>
      </sheetData>
      <sheetData sheetId="2010">
        <row r="7">
          <cell r="AI7">
            <v>10000</v>
          </cell>
        </row>
      </sheetData>
      <sheetData sheetId="2011">
        <row r="7">
          <cell r="AI7">
            <v>10000</v>
          </cell>
        </row>
      </sheetData>
      <sheetData sheetId="2012">
        <row r="7">
          <cell r="AI7">
            <v>10000</v>
          </cell>
        </row>
      </sheetData>
      <sheetData sheetId="2013">
        <row r="7">
          <cell r="AI7">
            <v>10000</v>
          </cell>
        </row>
      </sheetData>
      <sheetData sheetId="2014">
        <row r="7">
          <cell r="AI7">
            <v>10000</v>
          </cell>
        </row>
      </sheetData>
      <sheetData sheetId="2015">
        <row r="7">
          <cell r="AI7">
            <v>10000</v>
          </cell>
        </row>
      </sheetData>
      <sheetData sheetId="2016">
        <row r="7">
          <cell r="AI7">
            <v>10000</v>
          </cell>
        </row>
      </sheetData>
      <sheetData sheetId="2017">
        <row r="7">
          <cell r="AI7">
            <v>10000</v>
          </cell>
        </row>
      </sheetData>
      <sheetData sheetId="2018">
        <row r="7">
          <cell r="AI7">
            <v>10000</v>
          </cell>
        </row>
      </sheetData>
      <sheetData sheetId="2019">
        <row r="7">
          <cell r="AH7" t="str">
            <v>SP1</v>
          </cell>
        </row>
      </sheetData>
      <sheetData sheetId="2020">
        <row r="7">
          <cell r="AH7" t="str">
            <v>SP1</v>
          </cell>
        </row>
      </sheetData>
      <sheetData sheetId="2021">
        <row r="7">
          <cell r="AH7" t="str">
            <v>SP1</v>
          </cell>
        </row>
      </sheetData>
      <sheetData sheetId="2022">
        <row r="7">
          <cell r="AI7">
            <v>10000</v>
          </cell>
        </row>
      </sheetData>
      <sheetData sheetId="2023">
        <row r="7">
          <cell r="AH7" t="str">
            <v>SP1</v>
          </cell>
        </row>
      </sheetData>
      <sheetData sheetId="2024">
        <row r="7">
          <cell r="AH7" t="str">
            <v>SP1</v>
          </cell>
        </row>
      </sheetData>
      <sheetData sheetId="2025">
        <row r="7">
          <cell r="AH7" t="str">
            <v>SP1</v>
          </cell>
        </row>
      </sheetData>
      <sheetData sheetId="2026">
        <row r="7">
          <cell r="AI7">
            <v>10000</v>
          </cell>
        </row>
      </sheetData>
      <sheetData sheetId="2027">
        <row r="7">
          <cell r="AH7" t="str">
            <v>SP1</v>
          </cell>
        </row>
      </sheetData>
      <sheetData sheetId="2028">
        <row r="7">
          <cell r="AH7" t="str">
            <v>SP1</v>
          </cell>
        </row>
      </sheetData>
      <sheetData sheetId="2029">
        <row r="7">
          <cell r="AH7" t="str">
            <v>SP1</v>
          </cell>
        </row>
      </sheetData>
      <sheetData sheetId="2030">
        <row r="7">
          <cell r="AH7" t="str">
            <v>SP1</v>
          </cell>
        </row>
      </sheetData>
      <sheetData sheetId="2031">
        <row r="7">
          <cell r="AH7" t="str">
            <v>SP1</v>
          </cell>
        </row>
      </sheetData>
      <sheetData sheetId="2032">
        <row r="7">
          <cell r="AH7" t="str">
            <v>SP1</v>
          </cell>
        </row>
      </sheetData>
      <sheetData sheetId="2033">
        <row r="7">
          <cell r="AH7" t="str">
            <v>SP1</v>
          </cell>
        </row>
      </sheetData>
      <sheetData sheetId="2034">
        <row r="7">
          <cell r="AH7" t="str">
            <v>SP1</v>
          </cell>
        </row>
      </sheetData>
      <sheetData sheetId="2035">
        <row r="7">
          <cell r="AH7" t="str">
            <v>SP1</v>
          </cell>
        </row>
      </sheetData>
      <sheetData sheetId="2036">
        <row r="7">
          <cell r="AH7" t="str">
            <v>SP1</v>
          </cell>
        </row>
      </sheetData>
      <sheetData sheetId="2037">
        <row r="7">
          <cell r="AH7" t="str">
            <v>SP1</v>
          </cell>
        </row>
      </sheetData>
      <sheetData sheetId="2038">
        <row r="7">
          <cell r="AH7" t="str">
            <v>SP1</v>
          </cell>
        </row>
      </sheetData>
      <sheetData sheetId="2039">
        <row r="7">
          <cell r="AH7" t="str">
            <v>SP1</v>
          </cell>
        </row>
      </sheetData>
      <sheetData sheetId="2040">
        <row r="7">
          <cell r="AH7" t="str">
            <v>SP1</v>
          </cell>
        </row>
      </sheetData>
      <sheetData sheetId="2041">
        <row r="7">
          <cell r="AH7" t="str">
            <v>SP1</v>
          </cell>
        </row>
      </sheetData>
      <sheetData sheetId="2042">
        <row r="7">
          <cell r="AH7" t="str">
            <v>SP1</v>
          </cell>
        </row>
      </sheetData>
      <sheetData sheetId="2043">
        <row r="7">
          <cell r="AH7" t="str">
            <v>SP1</v>
          </cell>
        </row>
      </sheetData>
      <sheetData sheetId="2044">
        <row r="7">
          <cell r="AH7" t="str">
            <v>SP1</v>
          </cell>
        </row>
      </sheetData>
      <sheetData sheetId="2045">
        <row r="7">
          <cell r="AH7" t="str">
            <v>SP1</v>
          </cell>
        </row>
      </sheetData>
      <sheetData sheetId="2046">
        <row r="7">
          <cell r="AH7" t="str">
            <v>SP1</v>
          </cell>
        </row>
      </sheetData>
      <sheetData sheetId="2047">
        <row r="7">
          <cell r="AH7" t="str">
            <v>SP1</v>
          </cell>
        </row>
      </sheetData>
      <sheetData sheetId="2048">
        <row r="7">
          <cell r="AH7" t="str">
            <v>SP1</v>
          </cell>
        </row>
      </sheetData>
      <sheetData sheetId="2049">
        <row r="7">
          <cell r="AH7" t="str">
            <v>SP1</v>
          </cell>
        </row>
      </sheetData>
      <sheetData sheetId="2050">
        <row r="7">
          <cell r="AH7" t="str">
            <v>SP1</v>
          </cell>
        </row>
      </sheetData>
      <sheetData sheetId="2051">
        <row r="7">
          <cell r="AH7" t="str">
            <v>SP1</v>
          </cell>
        </row>
      </sheetData>
      <sheetData sheetId="2052">
        <row r="7">
          <cell r="AH7" t="str">
            <v>SP1</v>
          </cell>
        </row>
      </sheetData>
      <sheetData sheetId="2053">
        <row r="7">
          <cell r="AH7" t="str">
            <v>SP1</v>
          </cell>
        </row>
      </sheetData>
      <sheetData sheetId="2054">
        <row r="7">
          <cell r="AH7" t="str">
            <v>SP1</v>
          </cell>
        </row>
      </sheetData>
      <sheetData sheetId="2055">
        <row r="7">
          <cell r="AH7" t="str">
            <v>SP1</v>
          </cell>
        </row>
      </sheetData>
      <sheetData sheetId="2056">
        <row r="7">
          <cell r="AH7" t="str">
            <v>SP1</v>
          </cell>
        </row>
      </sheetData>
      <sheetData sheetId="2057">
        <row r="7">
          <cell r="AH7" t="str">
            <v>SP1</v>
          </cell>
        </row>
      </sheetData>
      <sheetData sheetId="2058">
        <row r="7">
          <cell r="AH7" t="str">
            <v>SP1</v>
          </cell>
        </row>
      </sheetData>
      <sheetData sheetId="2059">
        <row r="7">
          <cell r="AH7" t="str">
            <v>SP1</v>
          </cell>
        </row>
      </sheetData>
      <sheetData sheetId="2060">
        <row r="7">
          <cell r="AH7" t="str">
            <v>SP1</v>
          </cell>
        </row>
      </sheetData>
      <sheetData sheetId="2061">
        <row r="7">
          <cell r="AH7" t="str">
            <v>SP1</v>
          </cell>
        </row>
      </sheetData>
      <sheetData sheetId="2062">
        <row r="7">
          <cell r="AH7" t="str">
            <v>SP1</v>
          </cell>
        </row>
      </sheetData>
      <sheetData sheetId="2063">
        <row r="7">
          <cell r="AH7" t="str">
            <v>SP1</v>
          </cell>
        </row>
      </sheetData>
      <sheetData sheetId="2064">
        <row r="7">
          <cell r="AH7" t="str">
            <v>SP1</v>
          </cell>
        </row>
      </sheetData>
      <sheetData sheetId="2065">
        <row r="7">
          <cell r="AH7" t="str">
            <v>SP1</v>
          </cell>
        </row>
      </sheetData>
      <sheetData sheetId="2066">
        <row r="7">
          <cell r="AH7" t="str">
            <v>SP1</v>
          </cell>
        </row>
      </sheetData>
      <sheetData sheetId="2067">
        <row r="7">
          <cell r="AH7" t="str">
            <v>SP1</v>
          </cell>
        </row>
      </sheetData>
      <sheetData sheetId="2068">
        <row r="7">
          <cell r="AH7" t="str">
            <v>SP1</v>
          </cell>
        </row>
      </sheetData>
      <sheetData sheetId="2069">
        <row r="7">
          <cell r="AH7" t="str">
            <v>SP1</v>
          </cell>
        </row>
      </sheetData>
      <sheetData sheetId="2070">
        <row r="7">
          <cell r="AH7" t="str">
            <v>SP1</v>
          </cell>
        </row>
      </sheetData>
      <sheetData sheetId="2071">
        <row r="7">
          <cell r="AH7" t="str">
            <v>SP1</v>
          </cell>
        </row>
      </sheetData>
      <sheetData sheetId="2072">
        <row r="7">
          <cell r="AH7" t="str">
            <v>SP1</v>
          </cell>
        </row>
      </sheetData>
      <sheetData sheetId="2073">
        <row r="7">
          <cell r="AH7" t="str">
            <v>SP1</v>
          </cell>
        </row>
      </sheetData>
      <sheetData sheetId="2074">
        <row r="7">
          <cell r="AH7" t="str">
            <v>SP1</v>
          </cell>
        </row>
      </sheetData>
      <sheetData sheetId="2075">
        <row r="7">
          <cell r="AH7" t="str">
            <v>SP1</v>
          </cell>
        </row>
      </sheetData>
      <sheetData sheetId="2076">
        <row r="7">
          <cell r="AH7" t="str">
            <v>SP1</v>
          </cell>
        </row>
      </sheetData>
      <sheetData sheetId="2077">
        <row r="7">
          <cell r="AH7" t="str">
            <v>SP1</v>
          </cell>
        </row>
      </sheetData>
      <sheetData sheetId="2078">
        <row r="7">
          <cell r="AH7" t="str">
            <v>SP1</v>
          </cell>
        </row>
      </sheetData>
      <sheetData sheetId="2079">
        <row r="7">
          <cell r="AH7" t="str">
            <v>SP1</v>
          </cell>
        </row>
      </sheetData>
      <sheetData sheetId="2080">
        <row r="7">
          <cell r="AH7" t="str">
            <v>SP1</v>
          </cell>
        </row>
      </sheetData>
      <sheetData sheetId="2081">
        <row r="7">
          <cell r="AH7" t="str">
            <v>SP1</v>
          </cell>
        </row>
      </sheetData>
      <sheetData sheetId="2082">
        <row r="7">
          <cell r="AH7" t="str">
            <v>SP1</v>
          </cell>
        </row>
      </sheetData>
      <sheetData sheetId="2083">
        <row r="7">
          <cell r="AH7" t="str">
            <v>SP1</v>
          </cell>
        </row>
      </sheetData>
      <sheetData sheetId="2084">
        <row r="7">
          <cell r="AH7" t="str">
            <v>SP1</v>
          </cell>
        </row>
      </sheetData>
      <sheetData sheetId="2085">
        <row r="7">
          <cell r="AH7" t="str">
            <v>SP1</v>
          </cell>
        </row>
      </sheetData>
      <sheetData sheetId="2086">
        <row r="7">
          <cell r="AH7" t="str">
            <v>SP1</v>
          </cell>
        </row>
      </sheetData>
      <sheetData sheetId="2087">
        <row r="7">
          <cell r="AH7" t="str">
            <v>SP1</v>
          </cell>
        </row>
      </sheetData>
      <sheetData sheetId="2088">
        <row r="7">
          <cell r="AH7" t="str">
            <v>SP1</v>
          </cell>
        </row>
      </sheetData>
      <sheetData sheetId="2089">
        <row r="7">
          <cell r="AH7" t="str">
            <v>SP1</v>
          </cell>
        </row>
      </sheetData>
      <sheetData sheetId="2090">
        <row r="7">
          <cell r="AH7" t="str">
            <v>SP1</v>
          </cell>
        </row>
      </sheetData>
      <sheetData sheetId="2091">
        <row r="7">
          <cell r="AH7" t="str">
            <v>SP1</v>
          </cell>
        </row>
      </sheetData>
      <sheetData sheetId="2092">
        <row r="7">
          <cell r="AH7" t="str">
            <v>SP1</v>
          </cell>
        </row>
      </sheetData>
      <sheetData sheetId="2093">
        <row r="7">
          <cell r="AH7" t="str">
            <v>SP1</v>
          </cell>
        </row>
      </sheetData>
      <sheetData sheetId="2094">
        <row r="7">
          <cell r="AH7" t="str">
            <v>SP1</v>
          </cell>
        </row>
      </sheetData>
      <sheetData sheetId="2095">
        <row r="7">
          <cell r="AH7" t="str">
            <v>SP1</v>
          </cell>
        </row>
      </sheetData>
      <sheetData sheetId="2096">
        <row r="7">
          <cell r="AH7" t="str">
            <v>SP1</v>
          </cell>
        </row>
      </sheetData>
      <sheetData sheetId="2097">
        <row r="7">
          <cell r="AH7" t="str">
            <v>SP1</v>
          </cell>
        </row>
      </sheetData>
      <sheetData sheetId="2098">
        <row r="7">
          <cell r="AH7" t="str">
            <v>SP1</v>
          </cell>
        </row>
      </sheetData>
      <sheetData sheetId="2099">
        <row r="7">
          <cell r="AH7" t="str">
            <v>SP1</v>
          </cell>
        </row>
      </sheetData>
      <sheetData sheetId="2100">
        <row r="7">
          <cell r="AH7" t="str">
            <v>SP1</v>
          </cell>
        </row>
      </sheetData>
      <sheetData sheetId="2101">
        <row r="7">
          <cell r="AH7" t="str">
            <v>SP1</v>
          </cell>
        </row>
      </sheetData>
      <sheetData sheetId="2102">
        <row r="7">
          <cell r="AH7" t="str">
            <v>SP1</v>
          </cell>
        </row>
      </sheetData>
      <sheetData sheetId="2103">
        <row r="7">
          <cell r="AH7" t="str">
            <v>SP1</v>
          </cell>
        </row>
      </sheetData>
      <sheetData sheetId="2104">
        <row r="7">
          <cell r="AH7" t="str">
            <v>SP1</v>
          </cell>
        </row>
      </sheetData>
      <sheetData sheetId="2105">
        <row r="7">
          <cell r="AH7" t="str">
            <v>SP1</v>
          </cell>
        </row>
      </sheetData>
      <sheetData sheetId="2106">
        <row r="7">
          <cell r="AH7" t="str">
            <v>SP1</v>
          </cell>
        </row>
      </sheetData>
      <sheetData sheetId="2107">
        <row r="7">
          <cell r="AH7" t="str">
            <v>SP1</v>
          </cell>
        </row>
      </sheetData>
      <sheetData sheetId="2108">
        <row r="7">
          <cell r="AH7" t="str">
            <v>SP1</v>
          </cell>
        </row>
      </sheetData>
      <sheetData sheetId="2109">
        <row r="7">
          <cell r="AH7" t="str">
            <v>SP1</v>
          </cell>
        </row>
      </sheetData>
      <sheetData sheetId="2110">
        <row r="7">
          <cell r="AH7" t="str">
            <v>SP1</v>
          </cell>
        </row>
      </sheetData>
      <sheetData sheetId="2111">
        <row r="7">
          <cell r="AH7" t="str">
            <v>SP1</v>
          </cell>
        </row>
      </sheetData>
      <sheetData sheetId="2112">
        <row r="7">
          <cell r="AH7" t="str">
            <v>SP1</v>
          </cell>
        </row>
      </sheetData>
      <sheetData sheetId="2113">
        <row r="7">
          <cell r="AH7" t="str">
            <v>SP1</v>
          </cell>
        </row>
      </sheetData>
      <sheetData sheetId="2114">
        <row r="7">
          <cell r="AH7" t="str">
            <v>SP1</v>
          </cell>
        </row>
      </sheetData>
      <sheetData sheetId="2115">
        <row r="7">
          <cell r="AH7" t="str">
            <v>SP1</v>
          </cell>
        </row>
      </sheetData>
      <sheetData sheetId="2116">
        <row r="7">
          <cell r="AH7" t="str">
            <v>SP1</v>
          </cell>
        </row>
      </sheetData>
      <sheetData sheetId="2117">
        <row r="7">
          <cell r="AH7" t="str">
            <v>SP1</v>
          </cell>
        </row>
      </sheetData>
      <sheetData sheetId="2118">
        <row r="7">
          <cell r="AH7" t="str">
            <v>SP1</v>
          </cell>
        </row>
      </sheetData>
      <sheetData sheetId="2119">
        <row r="7">
          <cell r="AH7" t="str">
            <v>SP1</v>
          </cell>
        </row>
      </sheetData>
      <sheetData sheetId="2120">
        <row r="7">
          <cell r="AH7" t="str">
            <v>SP1</v>
          </cell>
        </row>
      </sheetData>
      <sheetData sheetId="2121">
        <row r="7">
          <cell r="AH7" t="str">
            <v>SP1</v>
          </cell>
        </row>
      </sheetData>
      <sheetData sheetId="2122">
        <row r="7">
          <cell r="AH7" t="str">
            <v>SP1</v>
          </cell>
        </row>
      </sheetData>
      <sheetData sheetId="2123">
        <row r="7">
          <cell r="AH7" t="str">
            <v>SP1</v>
          </cell>
        </row>
      </sheetData>
      <sheetData sheetId="2124">
        <row r="7">
          <cell r="AH7" t="str">
            <v>SP1</v>
          </cell>
        </row>
      </sheetData>
      <sheetData sheetId="2125">
        <row r="7">
          <cell r="AH7" t="str">
            <v>SP1</v>
          </cell>
        </row>
      </sheetData>
      <sheetData sheetId="2126">
        <row r="7">
          <cell r="AH7" t="str">
            <v>SP1</v>
          </cell>
        </row>
      </sheetData>
      <sheetData sheetId="2127">
        <row r="7">
          <cell r="AH7" t="str">
            <v>SP1</v>
          </cell>
        </row>
      </sheetData>
      <sheetData sheetId="2128">
        <row r="7">
          <cell r="AH7" t="str">
            <v>SP1</v>
          </cell>
        </row>
      </sheetData>
      <sheetData sheetId="2129">
        <row r="7">
          <cell r="AH7" t="str">
            <v>SP1</v>
          </cell>
        </row>
      </sheetData>
      <sheetData sheetId="2130">
        <row r="7">
          <cell r="AH7" t="str">
            <v>SP1</v>
          </cell>
        </row>
      </sheetData>
      <sheetData sheetId="2131">
        <row r="7">
          <cell r="AH7" t="str">
            <v>SP1</v>
          </cell>
        </row>
      </sheetData>
      <sheetData sheetId="2132">
        <row r="7">
          <cell r="AH7" t="str">
            <v>SP1</v>
          </cell>
        </row>
      </sheetData>
      <sheetData sheetId="2133">
        <row r="7">
          <cell r="AH7" t="str">
            <v>SP1</v>
          </cell>
        </row>
      </sheetData>
      <sheetData sheetId="2134">
        <row r="7">
          <cell r="AH7" t="str">
            <v>SP1</v>
          </cell>
        </row>
      </sheetData>
      <sheetData sheetId="2135">
        <row r="7">
          <cell r="AH7" t="str">
            <v>SP1</v>
          </cell>
        </row>
      </sheetData>
      <sheetData sheetId="2136">
        <row r="7">
          <cell r="AH7" t="str">
            <v>SP1</v>
          </cell>
        </row>
      </sheetData>
      <sheetData sheetId="2137">
        <row r="7">
          <cell r="AH7" t="str">
            <v>SP1</v>
          </cell>
        </row>
      </sheetData>
      <sheetData sheetId="2138">
        <row r="7">
          <cell r="AH7" t="str">
            <v>SP1</v>
          </cell>
        </row>
      </sheetData>
      <sheetData sheetId="2139">
        <row r="7">
          <cell r="AH7" t="str">
            <v>SP1</v>
          </cell>
        </row>
      </sheetData>
      <sheetData sheetId="2140">
        <row r="7">
          <cell r="AH7" t="str">
            <v>SP1</v>
          </cell>
        </row>
      </sheetData>
      <sheetData sheetId="2141">
        <row r="7">
          <cell r="AH7" t="str">
            <v>SP1</v>
          </cell>
        </row>
      </sheetData>
      <sheetData sheetId="2142">
        <row r="7">
          <cell r="AH7" t="str">
            <v>SP1</v>
          </cell>
        </row>
      </sheetData>
      <sheetData sheetId="2143">
        <row r="7">
          <cell r="AH7" t="str">
            <v>SP1</v>
          </cell>
        </row>
      </sheetData>
      <sheetData sheetId="2144">
        <row r="7">
          <cell r="AH7" t="str">
            <v>SP1</v>
          </cell>
        </row>
      </sheetData>
      <sheetData sheetId="2145">
        <row r="7">
          <cell r="AH7" t="str">
            <v>SP1</v>
          </cell>
        </row>
      </sheetData>
      <sheetData sheetId="2146">
        <row r="7">
          <cell r="AH7" t="str">
            <v>SP1</v>
          </cell>
        </row>
      </sheetData>
      <sheetData sheetId="2147">
        <row r="7">
          <cell r="AH7" t="str">
            <v>SP1</v>
          </cell>
        </row>
      </sheetData>
      <sheetData sheetId="2148">
        <row r="7">
          <cell r="AH7" t="str">
            <v>SP1</v>
          </cell>
        </row>
      </sheetData>
      <sheetData sheetId="2149">
        <row r="7">
          <cell r="AH7" t="str">
            <v>SP1</v>
          </cell>
        </row>
      </sheetData>
      <sheetData sheetId="2150">
        <row r="7">
          <cell r="AH7" t="str">
            <v>SP1</v>
          </cell>
        </row>
      </sheetData>
      <sheetData sheetId="2151">
        <row r="7">
          <cell r="AH7" t="str">
            <v>SP1</v>
          </cell>
        </row>
      </sheetData>
      <sheetData sheetId="2152">
        <row r="7">
          <cell r="AH7" t="str">
            <v>SP1</v>
          </cell>
        </row>
      </sheetData>
      <sheetData sheetId="2153">
        <row r="7">
          <cell r="AH7" t="str">
            <v>SP1</v>
          </cell>
        </row>
      </sheetData>
      <sheetData sheetId="2154">
        <row r="7">
          <cell r="AH7" t="str">
            <v>SP1</v>
          </cell>
        </row>
      </sheetData>
      <sheetData sheetId="2155">
        <row r="7">
          <cell r="AH7" t="str">
            <v>SP1</v>
          </cell>
        </row>
      </sheetData>
      <sheetData sheetId="2156">
        <row r="7">
          <cell r="AH7" t="str">
            <v>SP1</v>
          </cell>
        </row>
      </sheetData>
      <sheetData sheetId="2157">
        <row r="7">
          <cell r="AH7" t="str">
            <v>SP1</v>
          </cell>
        </row>
      </sheetData>
      <sheetData sheetId="2158">
        <row r="7">
          <cell r="AH7" t="str">
            <v>SP1</v>
          </cell>
        </row>
      </sheetData>
      <sheetData sheetId="2159">
        <row r="7">
          <cell r="AH7" t="str">
            <v>SP1</v>
          </cell>
        </row>
      </sheetData>
      <sheetData sheetId="2160">
        <row r="7">
          <cell r="AH7" t="str">
            <v>SP1</v>
          </cell>
        </row>
      </sheetData>
      <sheetData sheetId="2161">
        <row r="7">
          <cell r="AH7" t="str">
            <v>SP1</v>
          </cell>
        </row>
      </sheetData>
      <sheetData sheetId="2162">
        <row r="7">
          <cell r="AH7" t="str">
            <v>SP1</v>
          </cell>
        </row>
      </sheetData>
      <sheetData sheetId="2163">
        <row r="7">
          <cell r="AH7" t="str">
            <v>SP1</v>
          </cell>
        </row>
      </sheetData>
      <sheetData sheetId="2164">
        <row r="7">
          <cell r="AH7" t="str">
            <v>SP1</v>
          </cell>
        </row>
      </sheetData>
      <sheetData sheetId="2165">
        <row r="7">
          <cell r="AH7" t="str">
            <v>SP1</v>
          </cell>
        </row>
      </sheetData>
      <sheetData sheetId="2166">
        <row r="7">
          <cell r="AH7" t="str">
            <v>SP1</v>
          </cell>
        </row>
      </sheetData>
      <sheetData sheetId="2167">
        <row r="7">
          <cell r="AH7" t="str">
            <v>SP1</v>
          </cell>
        </row>
      </sheetData>
      <sheetData sheetId="2168">
        <row r="7">
          <cell r="AH7" t="str">
            <v>SP1</v>
          </cell>
        </row>
      </sheetData>
      <sheetData sheetId="2169">
        <row r="7">
          <cell r="AH7" t="str">
            <v>SP1</v>
          </cell>
        </row>
      </sheetData>
      <sheetData sheetId="2170">
        <row r="7">
          <cell r="AH7" t="str">
            <v>SP1</v>
          </cell>
        </row>
      </sheetData>
      <sheetData sheetId="2171">
        <row r="7">
          <cell r="AH7" t="str">
            <v>SP1</v>
          </cell>
        </row>
      </sheetData>
      <sheetData sheetId="2172">
        <row r="7">
          <cell r="AH7" t="str">
            <v>SP1</v>
          </cell>
        </row>
      </sheetData>
      <sheetData sheetId="2173">
        <row r="7">
          <cell r="AH7" t="str">
            <v>SP1</v>
          </cell>
        </row>
      </sheetData>
      <sheetData sheetId="2174">
        <row r="7">
          <cell r="AH7" t="str">
            <v>SP1</v>
          </cell>
        </row>
      </sheetData>
      <sheetData sheetId="2175">
        <row r="7">
          <cell r="AH7" t="str">
            <v>SP1</v>
          </cell>
        </row>
      </sheetData>
      <sheetData sheetId="2176">
        <row r="7">
          <cell r="AH7" t="str">
            <v>SP1</v>
          </cell>
        </row>
      </sheetData>
      <sheetData sheetId="2177">
        <row r="7">
          <cell r="AH7" t="str">
            <v>SP1</v>
          </cell>
        </row>
      </sheetData>
      <sheetData sheetId="2178">
        <row r="7">
          <cell r="AH7" t="str">
            <v>SP1</v>
          </cell>
        </row>
      </sheetData>
      <sheetData sheetId="2179">
        <row r="7">
          <cell r="AH7" t="str">
            <v>SP1</v>
          </cell>
        </row>
      </sheetData>
      <sheetData sheetId="2180">
        <row r="7">
          <cell r="AH7" t="str">
            <v>SP1</v>
          </cell>
        </row>
      </sheetData>
      <sheetData sheetId="2181">
        <row r="7">
          <cell r="AH7" t="str">
            <v>SP1</v>
          </cell>
        </row>
      </sheetData>
      <sheetData sheetId="2182">
        <row r="7">
          <cell r="AH7" t="str">
            <v>SP1</v>
          </cell>
        </row>
      </sheetData>
      <sheetData sheetId="2183">
        <row r="7">
          <cell r="AH7" t="str">
            <v>SP1</v>
          </cell>
        </row>
      </sheetData>
      <sheetData sheetId="2184">
        <row r="7">
          <cell r="AH7" t="str">
            <v>SP1</v>
          </cell>
        </row>
      </sheetData>
      <sheetData sheetId="2185">
        <row r="7">
          <cell r="AH7" t="str">
            <v>SP1</v>
          </cell>
        </row>
      </sheetData>
      <sheetData sheetId="2186">
        <row r="7">
          <cell r="AH7" t="str">
            <v>SP1</v>
          </cell>
        </row>
      </sheetData>
      <sheetData sheetId="2187">
        <row r="7">
          <cell r="AH7" t="str">
            <v>SP1</v>
          </cell>
        </row>
      </sheetData>
      <sheetData sheetId="2188">
        <row r="7">
          <cell r="AH7" t="str">
            <v>SP1</v>
          </cell>
        </row>
      </sheetData>
      <sheetData sheetId="2189">
        <row r="7">
          <cell r="AH7" t="str">
            <v>SP1</v>
          </cell>
        </row>
      </sheetData>
      <sheetData sheetId="2190">
        <row r="7">
          <cell r="AH7" t="str">
            <v>SP1</v>
          </cell>
        </row>
      </sheetData>
      <sheetData sheetId="2191">
        <row r="7">
          <cell r="AH7" t="str">
            <v>SP1</v>
          </cell>
        </row>
      </sheetData>
      <sheetData sheetId="2192">
        <row r="7">
          <cell r="AH7" t="str">
            <v>SP1</v>
          </cell>
        </row>
      </sheetData>
      <sheetData sheetId="2193">
        <row r="7">
          <cell r="AH7" t="str">
            <v>SP1</v>
          </cell>
        </row>
      </sheetData>
      <sheetData sheetId="2194">
        <row r="7">
          <cell r="AH7" t="str">
            <v>SP1</v>
          </cell>
        </row>
      </sheetData>
      <sheetData sheetId="2195">
        <row r="7">
          <cell r="AH7" t="str">
            <v>SP1</v>
          </cell>
        </row>
      </sheetData>
      <sheetData sheetId="2196">
        <row r="7">
          <cell r="AH7" t="str">
            <v>SP1</v>
          </cell>
        </row>
      </sheetData>
      <sheetData sheetId="2197">
        <row r="7">
          <cell r="AH7" t="str">
            <v>SP1</v>
          </cell>
        </row>
      </sheetData>
      <sheetData sheetId="2198">
        <row r="7">
          <cell r="AH7" t="str">
            <v>SP1</v>
          </cell>
        </row>
      </sheetData>
      <sheetData sheetId="2199" refreshError="1"/>
      <sheetData sheetId="2200">
        <row r="7">
          <cell r="AH7" t="str">
            <v>SP1</v>
          </cell>
        </row>
      </sheetData>
      <sheetData sheetId="2201">
        <row r="7">
          <cell r="AH7" t="str">
            <v>SP1</v>
          </cell>
        </row>
      </sheetData>
      <sheetData sheetId="2202" refreshError="1"/>
      <sheetData sheetId="2203" refreshError="1"/>
      <sheetData sheetId="2204" refreshError="1"/>
      <sheetData sheetId="2205" refreshError="1"/>
      <sheetData sheetId="2206" refreshError="1"/>
      <sheetData sheetId="2207" refreshError="1"/>
      <sheetData sheetId="2208" refreshError="1"/>
      <sheetData sheetId="2209" refreshError="1"/>
      <sheetData sheetId="2210" refreshError="1"/>
      <sheetData sheetId="2211" refreshError="1"/>
      <sheetData sheetId="2212" refreshError="1"/>
      <sheetData sheetId="2213" refreshError="1"/>
      <sheetData sheetId="2214" refreshError="1"/>
      <sheetData sheetId="2215" refreshError="1"/>
      <sheetData sheetId="2216" refreshError="1"/>
      <sheetData sheetId="2217" refreshError="1"/>
      <sheetData sheetId="2218" refreshError="1"/>
      <sheetData sheetId="2219" refreshError="1"/>
      <sheetData sheetId="2220" refreshError="1"/>
      <sheetData sheetId="2221" refreshError="1"/>
      <sheetData sheetId="2222" refreshError="1"/>
      <sheetData sheetId="2223" refreshError="1"/>
      <sheetData sheetId="2224" refreshError="1"/>
      <sheetData sheetId="2225">
        <row r="7">
          <cell r="AH7" t="str">
            <v>SP1</v>
          </cell>
        </row>
      </sheetData>
      <sheetData sheetId="2226" refreshError="1"/>
      <sheetData sheetId="2227" refreshError="1"/>
      <sheetData sheetId="2228" refreshError="1"/>
      <sheetData sheetId="2229" refreshError="1"/>
      <sheetData sheetId="2230">
        <row r="7">
          <cell r="AI7">
            <v>10000</v>
          </cell>
        </row>
      </sheetData>
      <sheetData sheetId="2231" refreshError="1"/>
      <sheetData sheetId="2232" refreshError="1"/>
      <sheetData sheetId="2233" refreshError="1"/>
      <sheetData sheetId="2234" refreshError="1"/>
      <sheetData sheetId="2235" refreshError="1"/>
      <sheetData sheetId="2236">
        <row r="7">
          <cell r="AI7">
            <v>10000</v>
          </cell>
        </row>
      </sheetData>
      <sheetData sheetId="2237">
        <row r="7">
          <cell r="AH7" t="str">
            <v>SP1</v>
          </cell>
        </row>
      </sheetData>
      <sheetData sheetId="2238">
        <row r="7">
          <cell r="AI7">
            <v>10000</v>
          </cell>
        </row>
      </sheetData>
      <sheetData sheetId="2239">
        <row r="7">
          <cell r="AI7">
            <v>10000</v>
          </cell>
        </row>
      </sheetData>
      <sheetData sheetId="2240">
        <row r="7">
          <cell r="AI7">
            <v>10000</v>
          </cell>
        </row>
      </sheetData>
      <sheetData sheetId="2241">
        <row r="7">
          <cell r="AH7" t="str">
            <v>SP1</v>
          </cell>
        </row>
      </sheetData>
      <sheetData sheetId="2242">
        <row r="7">
          <cell r="AI7">
            <v>10000</v>
          </cell>
        </row>
      </sheetData>
      <sheetData sheetId="2243">
        <row r="7">
          <cell r="AI7">
            <v>10000</v>
          </cell>
        </row>
      </sheetData>
      <sheetData sheetId="2244">
        <row r="7">
          <cell r="AH7" t="str">
            <v>SP1</v>
          </cell>
        </row>
      </sheetData>
      <sheetData sheetId="2245">
        <row r="7">
          <cell r="AH7" t="str">
            <v>SP1</v>
          </cell>
        </row>
      </sheetData>
      <sheetData sheetId="2246">
        <row r="7">
          <cell r="AI7">
            <v>10000</v>
          </cell>
        </row>
      </sheetData>
      <sheetData sheetId="2247">
        <row r="7">
          <cell r="AI7">
            <v>10000</v>
          </cell>
        </row>
      </sheetData>
      <sheetData sheetId="2248">
        <row r="7">
          <cell r="AH7" t="str">
            <v>SP1</v>
          </cell>
        </row>
      </sheetData>
      <sheetData sheetId="2249">
        <row r="7">
          <cell r="AH7" t="str">
            <v>SP1</v>
          </cell>
        </row>
      </sheetData>
      <sheetData sheetId="2250">
        <row r="7">
          <cell r="AI7">
            <v>10000</v>
          </cell>
        </row>
      </sheetData>
      <sheetData sheetId="2251">
        <row r="7">
          <cell r="AH7" t="str">
            <v>SP1</v>
          </cell>
        </row>
      </sheetData>
      <sheetData sheetId="2252">
        <row r="7">
          <cell r="AH7" t="str">
            <v>SP1</v>
          </cell>
        </row>
      </sheetData>
      <sheetData sheetId="2253">
        <row r="7">
          <cell r="AI7">
            <v>10000</v>
          </cell>
        </row>
      </sheetData>
      <sheetData sheetId="2254">
        <row r="7">
          <cell r="AI7">
            <v>10000</v>
          </cell>
        </row>
      </sheetData>
      <sheetData sheetId="2255">
        <row r="7">
          <cell r="AH7" t="str">
            <v>SP1</v>
          </cell>
        </row>
      </sheetData>
      <sheetData sheetId="2256">
        <row r="7">
          <cell r="AH7" t="str">
            <v>SP1</v>
          </cell>
        </row>
      </sheetData>
      <sheetData sheetId="2257">
        <row r="7">
          <cell r="AI7">
            <v>10000</v>
          </cell>
        </row>
      </sheetData>
      <sheetData sheetId="2258">
        <row r="7">
          <cell r="AI7">
            <v>10000</v>
          </cell>
        </row>
      </sheetData>
      <sheetData sheetId="2259">
        <row r="7">
          <cell r="AH7" t="str">
            <v>SP1</v>
          </cell>
        </row>
      </sheetData>
      <sheetData sheetId="2260">
        <row r="7">
          <cell r="AH7" t="str">
            <v>SP1</v>
          </cell>
        </row>
      </sheetData>
      <sheetData sheetId="2261">
        <row r="7">
          <cell r="AH7" t="str">
            <v>SP1</v>
          </cell>
        </row>
      </sheetData>
      <sheetData sheetId="2262">
        <row r="7">
          <cell r="AH7" t="str">
            <v>SP1</v>
          </cell>
        </row>
      </sheetData>
      <sheetData sheetId="2263">
        <row r="7">
          <cell r="AH7" t="str">
            <v>SP1</v>
          </cell>
        </row>
      </sheetData>
      <sheetData sheetId="2264">
        <row r="7">
          <cell r="AH7" t="str">
            <v>SP1</v>
          </cell>
        </row>
      </sheetData>
      <sheetData sheetId="2265">
        <row r="7">
          <cell r="AH7" t="str">
            <v>SP1</v>
          </cell>
        </row>
      </sheetData>
      <sheetData sheetId="2266">
        <row r="7">
          <cell r="AH7" t="str">
            <v>SP1</v>
          </cell>
        </row>
      </sheetData>
      <sheetData sheetId="2267">
        <row r="7">
          <cell r="AH7" t="str">
            <v>SP1</v>
          </cell>
        </row>
      </sheetData>
      <sheetData sheetId="2268">
        <row r="7">
          <cell r="AH7" t="str">
            <v>SP1</v>
          </cell>
        </row>
      </sheetData>
      <sheetData sheetId="2269">
        <row r="7">
          <cell r="AH7" t="str">
            <v>SP1</v>
          </cell>
        </row>
      </sheetData>
      <sheetData sheetId="2270">
        <row r="7">
          <cell r="AH7" t="str">
            <v>SP1</v>
          </cell>
        </row>
      </sheetData>
      <sheetData sheetId="2271">
        <row r="7">
          <cell r="AH7" t="str">
            <v>SP1</v>
          </cell>
        </row>
      </sheetData>
      <sheetData sheetId="2272">
        <row r="7">
          <cell r="AH7" t="str">
            <v>SP1</v>
          </cell>
        </row>
      </sheetData>
      <sheetData sheetId="2273">
        <row r="7">
          <cell r="AH7" t="str">
            <v>SP1</v>
          </cell>
        </row>
      </sheetData>
      <sheetData sheetId="2274">
        <row r="7">
          <cell r="AH7" t="str">
            <v>SP1</v>
          </cell>
        </row>
      </sheetData>
      <sheetData sheetId="2275">
        <row r="7">
          <cell r="AH7" t="str">
            <v>SP1</v>
          </cell>
        </row>
      </sheetData>
      <sheetData sheetId="2276">
        <row r="7">
          <cell r="AH7" t="str">
            <v>SP1</v>
          </cell>
        </row>
      </sheetData>
      <sheetData sheetId="2277">
        <row r="7">
          <cell r="AH7" t="str">
            <v>SP1</v>
          </cell>
        </row>
      </sheetData>
      <sheetData sheetId="2278">
        <row r="7">
          <cell r="AH7" t="str">
            <v>SP1</v>
          </cell>
        </row>
      </sheetData>
      <sheetData sheetId="2279">
        <row r="7">
          <cell r="AH7" t="str">
            <v>SP1</v>
          </cell>
        </row>
      </sheetData>
      <sheetData sheetId="2280">
        <row r="7">
          <cell r="AH7" t="str">
            <v>SP1</v>
          </cell>
        </row>
      </sheetData>
      <sheetData sheetId="2281">
        <row r="7">
          <cell r="AH7" t="str">
            <v>SP1</v>
          </cell>
        </row>
      </sheetData>
      <sheetData sheetId="2282">
        <row r="7">
          <cell r="AH7" t="str">
            <v>SP1</v>
          </cell>
        </row>
      </sheetData>
      <sheetData sheetId="2283">
        <row r="7">
          <cell r="AH7" t="str">
            <v>SP1</v>
          </cell>
        </row>
      </sheetData>
      <sheetData sheetId="2284">
        <row r="7">
          <cell r="AH7" t="str">
            <v>SP1</v>
          </cell>
        </row>
      </sheetData>
      <sheetData sheetId="2285">
        <row r="7">
          <cell r="AH7" t="str">
            <v>SP1</v>
          </cell>
        </row>
      </sheetData>
      <sheetData sheetId="2286">
        <row r="7">
          <cell r="AH7" t="str">
            <v>SP1</v>
          </cell>
        </row>
      </sheetData>
      <sheetData sheetId="2287">
        <row r="7">
          <cell r="AH7" t="str">
            <v>SP1</v>
          </cell>
        </row>
      </sheetData>
      <sheetData sheetId="2288">
        <row r="7">
          <cell r="AH7" t="str">
            <v>SP1</v>
          </cell>
        </row>
      </sheetData>
      <sheetData sheetId="2289">
        <row r="7">
          <cell r="AH7" t="str">
            <v>SP1</v>
          </cell>
        </row>
      </sheetData>
      <sheetData sheetId="2290">
        <row r="7">
          <cell r="AH7" t="str">
            <v>SP1</v>
          </cell>
        </row>
      </sheetData>
      <sheetData sheetId="2291">
        <row r="7">
          <cell r="AH7" t="str">
            <v>SP1</v>
          </cell>
        </row>
      </sheetData>
      <sheetData sheetId="2292">
        <row r="7">
          <cell r="AH7" t="str">
            <v>SP1</v>
          </cell>
        </row>
      </sheetData>
      <sheetData sheetId="2293">
        <row r="7">
          <cell r="AH7" t="str">
            <v>SP1</v>
          </cell>
        </row>
      </sheetData>
      <sheetData sheetId="2294">
        <row r="7">
          <cell r="AH7" t="str">
            <v>SP1</v>
          </cell>
        </row>
      </sheetData>
      <sheetData sheetId="2295">
        <row r="7">
          <cell r="AH7" t="str">
            <v>SP1</v>
          </cell>
        </row>
      </sheetData>
      <sheetData sheetId="2296">
        <row r="7">
          <cell r="AH7" t="str">
            <v>SP1</v>
          </cell>
        </row>
      </sheetData>
      <sheetData sheetId="2297">
        <row r="7">
          <cell r="AH7" t="str">
            <v>SP1</v>
          </cell>
        </row>
      </sheetData>
      <sheetData sheetId="2298">
        <row r="7">
          <cell r="AH7" t="str">
            <v>SP1</v>
          </cell>
        </row>
      </sheetData>
      <sheetData sheetId="2299">
        <row r="7">
          <cell r="AH7" t="str">
            <v>SP1</v>
          </cell>
        </row>
      </sheetData>
      <sheetData sheetId="2300">
        <row r="7">
          <cell r="AH7" t="str">
            <v>SP1</v>
          </cell>
        </row>
      </sheetData>
      <sheetData sheetId="2301">
        <row r="7">
          <cell r="AH7" t="str">
            <v>SP1</v>
          </cell>
        </row>
      </sheetData>
      <sheetData sheetId="2302">
        <row r="7">
          <cell r="AH7" t="str">
            <v>SP1</v>
          </cell>
        </row>
      </sheetData>
      <sheetData sheetId="2303">
        <row r="7">
          <cell r="AH7" t="str">
            <v>SP1</v>
          </cell>
        </row>
      </sheetData>
      <sheetData sheetId="2304">
        <row r="7">
          <cell r="AH7" t="str">
            <v>SP1</v>
          </cell>
        </row>
      </sheetData>
      <sheetData sheetId="2305">
        <row r="7">
          <cell r="AH7" t="str">
            <v>SP1</v>
          </cell>
        </row>
      </sheetData>
      <sheetData sheetId="2306">
        <row r="7">
          <cell r="AH7" t="str">
            <v>SP1</v>
          </cell>
        </row>
      </sheetData>
      <sheetData sheetId="2307">
        <row r="7">
          <cell r="AH7" t="str">
            <v>SP1</v>
          </cell>
        </row>
      </sheetData>
      <sheetData sheetId="2308">
        <row r="7">
          <cell r="AH7" t="str">
            <v>SP1</v>
          </cell>
        </row>
      </sheetData>
      <sheetData sheetId="2309">
        <row r="7">
          <cell r="AH7" t="str">
            <v>SP1</v>
          </cell>
        </row>
      </sheetData>
      <sheetData sheetId="2310">
        <row r="7">
          <cell r="AH7" t="str">
            <v>SP1</v>
          </cell>
        </row>
      </sheetData>
      <sheetData sheetId="2311">
        <row r="7">
          <cell r="AH7" t="str">
            <v>SP1</v>
          </cell>
        </row>
      </sheetData>
      <sheetData sheetId="2312">
        <row r="7">
          <cell r="AH7" t="str">
            <v>SP1</v>
          </cell>
        </row>
      </sheetData>
      <sheetData sheetId="2313">
        <row r="7">
          <cell r="AH7" t="str">
            <v>SP1</v>
          </cell>
        </row>
      </sheetData>
      <sheetData sheetId="2314">
        <row r="7">
          <cell r="AH7" t="str">
            <v>SP1</v>
          </cell>
        </row>
      </sheetData>
      <sheetData sheetId="2315">
        <row r="7">
          <cell r="AH7" t="str">
            <v>SP1</v>
          </cell>
        </row>
      </sheetData>
      <sheetData sheetId="2316">
        <row r="7">
          <cell r="AH7" t="str">
            <v>SP1</v>
          </cell>
        </row>
      </sheetData>
      <sheetData sheetId="2317">
        <row r="7">
          <cell r="AH7" t="str">
            <v>SP1</v>
          </cell>
        </row>
      </sheetData>
      <sheetData sheetId="2318">
        <row r="7">
          <cell r="AH7" t="str">
            <v>SP1</v>
          </cell>
        </row>
      </sheetData>
      <sheetData sheetId="2319">
        <row r="7">
          <cell r="AH7" t="str">
            <v>SP1</v>
          </cell>
        </row>
      </sheetData>
      <sheetData sheetId="2320">
        <row r="7">
          <cell r="AH7" t="str">
            <v>SP1</v>
          </cell>
        </row>
      </sheetData>
      <sheetData sheetId="2321">
        <row r="7">
          <cell r="AH7" t="str">
            <v>SP1</v>
          </cell>
        </row>
      </sheetData>
      <sheetData sheetId="2322">
        <row r="7">
          <cell r="AH7" t="str">
            <v>SP1</v>
          </cell>
        </row>
      </sheetData>
      <sheetData sheetId="2323">
        <row r="7">
          <cell r="AH7" t="str">
            <v>SP1</v>
          </cell>
        </row>
      </sheetData>
      <sheetData sheetId="2324">
        <row r="7">
          <cell r="AH7" t="str">
            <v>SP1</v>
          </cell>
        </row>
      </sheetData>
      <sheetData sheetId="2325">
        <row r="7">
          <cell r="AH7" t="str">
            <v>SP1</v>
          </cell>
        </row>
      </sheetData>
      <sheetData sheetId="2326">
        <row r="7">
          <cell r="AH7" t="str">
            <v>SP1</v>
          </cell>
        </row>
      </sheetData>
      <sheetData sheetId="2327">
        <row r="7">
          <cell r="AH7" t="str">
            <v>SP1</v>
          </cell>
        </row>
      </sheetData>
      <sheetData sheetId="2328">
        <row r="7">
          <cell r="AH7" t="str">
            <v>SP1</v>
          </cell>
        </row>
      </sheetData>
      <sheetData sheetId="2329">
        <row r="7">
          <cell r="AH7" t="str">
            <v>SP1</v>
          </cell>
        </row>
      </sheetData>
      <sheetData sheetId="2330">
        <row r="7">
          <cell r="AH7" t="str">
            <v>SP1</v>
          </cell>
        </row>
      </sheetData>
      <sheetData sheetId="2331">
        <row r="7">
          <cell r="AH7" t="str">
            <v>SP1</v>
          </cell>
        </row>
      </sheetData>
      <sheetData sheetId="2332">
        <row r="7">
          <cell r="AH7" t="str">
            <v>SP1</v>
          </cell>
        </row>
      </sheetData>
      <sheetData sheetId="2333">
        <row r="7">
          <cell r="AH7" t="str">
            <v>SP1</v>
          </cell>
        </row>
      </sheetData>
      <sheetData sheetId="2334">
        <row r="7">
          <cell r="AH7" t="str">
            <v>SP1</v>
          </cell>
        </row>
      </sheetData>
      <sheetData sheetId="2335">
        <row r="7">
          <cell r="AH7" t="str">
            <v>SP1</v>
          </cell>
        </row>
      </sheetData>
      <sheetData sheetId="2336">
        <row r="7">
          <cell r="AH7" t="str">
            <v>SP1</v>
          </cell>
        </row>
      </sheetData>
      <sheetData sheetId="2337">
        <row r="7">
          <cell r="AH7" t="str">
            <v>SP1</v>
          </cell>
        </row>
      </sheetData>
      <sheetData sheetId="2338">
        <row r="7">
          <cell r="AH7" t="str">
            <v>SP1</v>
          </cell>
        </row>
      </sheetData>
      <sheetData sheetId="2339">
        <row r="7">
          <cell r="AH7" t="str">
            <v>SP1</v>
          </cell>
        </row>
      </sheetData>
      <sheetData sheetId="2340">
        <row r="7">
          <cell r="AH7" t="str">
            <v>SP1</v>
          </cell>
        </row>
      </sheetData>
      <sheetData sheetId="2341">
        <row r="7">
          <cell r="AH7" t="str">
            <v>SP1</v>
          </cell>
        </row>
      </sheetData>
      <sheetData sheetId="2342">
        <row r="7">
          <cell r="AH7" t="str">
            <v>SP1</v>
          </cell>
        </row>
      </sheetData>
      <sheetData sheetId="2343">
        <row r="7">
          <cell r="AH7" t="str">
            <v>SP1</v>
          </cell>
        </row>
      </sheetData>
      <sheetData sheetId="2344">
        <row r="7">
          <cell r="AH7" t="str">
            <v>SP1</v>
          </cell>
        </row>
      </sheetData>
      <sheetData sheetId="2345">
        <row r="7">
          <cell r="AH7" t="str">
            <v>SP1</v>
          </cell>
        </row>
      </sheetData>
      <sheetData sheetId="2346">
        <row r="7">
          <cell r="AH7" t="str">
            <v>SP1</v>
          </cell>
        </row>
      </sheetData>
      <sheetData sheetId="2347">
        <row r="7">
          <cell r="AH7" t="str">
            <v>SP1</v>
          </cell>
        </row>
      </sheetData>
      <sheetData sheetId="2348">
        <row r="7">
          <cell r="AH7" t="str">
            <v>SP1</v>
          </cell>
        </row>
      </sheetData>
      <sheetData sheetId="2349">
        <row r="7">
          <cell r="AH7" t="str">
            <v>SP1</v>
          </cell>
        </row>
      </sheetData>
      <sheetData sheetId="2350">
        <row r="7">
          <cell r="AH7" t="str">
            <v>SP1</v>
          </cell>
        </row>
      </sheetData>
      <sheetData sheetId="2351">
        <row r="7">
          <cell r="AH7" t="str">
            <v>SP1</v>
          </cell>
        </row>
      </sheetData>
      <sheetData sheetId="2352">
        <row r="7">
          <cell r="AH7" t="str">
            <v>SP1</v>
          </cell>
        </row>
      </sheetData>
      <sheetData sheetId="2353">
        <row r="7">
          <cell r="AH7" t="str">
            <v>SP1</v>
          </cell>
        </row>
      </sheetData>
      <sheetData sheetId="2354">
        <row r="7">
          <cell r="AH7" t="str">
            <v>SP1</v>
          </cell>
        </row>
      </sheetData>
      <sheetData sheetId="2355">
        <row r="7">
          <cell r="AH7" t="str">
            <v>SP1</v>
          </cell>
        </row>
      </sheetData>
      <sheetData sheetId="2356">
        <row r="7">
          <cell r="AH7" t="str">
            <v>SP1</v>
          </cell>
        </row>
      </sheetData>
      <sheetData sheetId="2357">
        <row r="7">
          <cell r="AH7" t="str">
            <v>SP1</v>
          </cell>
        </row>
      </sheetData>
      <sheetData sheetId="2358">
        <row r="7">
          <cell r="AH7" t="str">
            <v>SP1</v>
          </cell>
        </row>
      </sheetData>
      <sheetData sheetId="2359">
        <row r="7">
          <cell r="AH7" t="str">
            <v>SP1</v>
          </cell>
        </row>
      </sheetData>
      <sheetData sheetId="2360">
        <row r="7">
          <cell r="AH7" t="str">
            <v>SP1</v>
          </cell>
        </row>
      </sheetData>
      <sheetData sheetId="2361">
        <row r="7">
          <cell r="AH7" t="str">
            <v>SP1</v>
          </cell>
        </row>
      </sheetData>
      <sheetData sheetId="2362">
        <row r="7">
          <cell r="AH7" t="str">
            <v>SP1</v>
          </cell>
        </row>
      </sheetData>
      <sheetData sheetId="2363">
        <row r="7">
          <cell r="AH7" t="str">
            <v>SP1</v>
          </cell>
        </row>
      </sheetData>
      <sheetData sheetId="2364">
        <row r="7">
          <cell r="AH7" t="str">
            <v>SP1</v>
          </cell>
        </row>
      </sheetData>
      <sheetData sheetId="2365">
        <row r="7">
          <cell r="AH7" t="str">
            <v>SP1</v>
          </cell>
        </row>
      </sheetData>
      <sheetData sheetId="2366">
        <row r="7">
          <cell r="AH7" t="str">
            <v>SP1</v>
          </cell>
        </row>
      </sheetData>
      <sheetData sheetId="2367">
        <row r="7">
          <cell r="AH7" t="str">
            <v>SP1</v>
          </cell>
        </row>
      </sheetData>
      <sheetData sheetId="2368">
        <row r="7">
          <cell r="AH7" t="str">
            <v>SP1</v>
          </cell>
        </row>
      </sheetData>
      <sheetData sheetId="2369">
        <row r="7">
          <cell r="AH7" t="str">
            <v>SP1</v>
          </cell>
        </row>
      </sheetData>
      <sheetData sheetId="2370">
        <row r="7">
          <cell r="AH7" t="str">
            <v>SP1</v>
          </cell>
        </row>
      </sheetData>
      <sheetData sheetId="2371">
        <row r="7">
          <cell r="AH7" t="str">
            <v>SP1</v>
          </cell>
        </row>
      </sheetData>
      <sheetData sheetId="2372">
        <row r="7">
          <cell r="AH7" t="str">
            <v>SP1</v>
          </cell>
        </row>
      </sheetData>
      <sheetData sheetId="2373">
        <row r="7">
          <cell r="AH7" t="str">
            <v>SP1</v>
          </cell>
        </row>
      </sheetData>
      <sheetData sheetId="2374">
        <row r="7">
          <cell r="AI7">
            <v>10000</v>
          </cell>
        </row>
      </sheetData>
      <sheetData sheetId="2375">
        <row r="7">
          <cell r="AH7" t="str">
            <v>SP1</v>
          </cell>
        </row>
      </sheetData>
      <sheetData sheetId="2376">
        <row r="7">
          <cell r="AH7" t="str">
            <v>SP1</v>
          </cell>
        </row>
      </sheetData>
      <sheetData sheetId="2377">
        <row r="7">
          <cell r="AH7" t="str">
            <v>SP1</v>
          </cell>
        </row>
      </sheetData>
      <sheetData sheetId="2378">
        <row r="7">
          <cell r="AI7">
            <v>10000</v>
          </cell>
        </row>
      </sheetData>
      <sheetData sheetId="2379">
        <row r="7">
          <cell r="AH7" t="str">
            <v>SP1</v>
          </cell>
        </row>
      </sheetData>
      <sheetData sheetId="2380">
        <row r="7">
          <cell r="AH7" t="str">
            <v>SP1</v>
          </cell>
        </row>
      </sheetData>
      <sheetData sheetId="2381">
        <row r="7">
          <cell r="AH7" t="str">
            <v>SP1</v>
          </cell>
        </row>
      </sheetData>
      <sheetData sheetId="2382">
        <row r="7">
          <cell r="AI7">
            <v>10000</v>
          </cell>
        </row>
      </sheetData>
      <sheetData sheetId="2383">
        <row r="7">
          <cell r="AH7" t="str">
            <v>SP1</v>
          </cell>
        </row>
      </sheetData>
      <sheetData sheetId="2384">
        <row r="7">
          <cell r="AH7" t="str">
            <v>SP1</v>
          </cell>
        </row>
      </sheetData>
      <sheetData sheetId="2385">
        <row r="7">
          <cell r="AH7" t="str">
            <v>SP1</v>
          </cell>
        </row>
      </sheetData>
      <sheetData sheetId="2386">
        <row r="7">
          <cell r="AI7">
            <v>10000</v>
          </cell>
        </row>
      </sheetData>
      <sheetData sheetId="2387">
        <row r="7">
          <cell r="AH7" t="str">
            <v>SP1</v>
          </cell>
        </row>
      </sheetData>
      <sheetData sheetId="2388">
        <row r="7">
          <cell r="AH7" t="str">
            <v>SP1</v>
          </cell>
        </row>
      </sheetData>
      <sheetData sheetId="2389">
        <row r="7">
          <cell r="AI7">
            <v>10000</v>
          </cell>
        </row>
      </sheetData>
      <sheetData sheetId="2390">
        <row r="7">
          <cell r="AI7">
            <v>10000</v>
          </cell>
        </row>
      </sheetData>
      <sheetData sheetId="2391">
        <row r="7">
          <cell r="AH7" t="str">
            <v>SP1</v>
          </cell>
        </row>
      </sheetData>
      <sheetData sheetId="2392">
        <row r="7">
          <cell r="AH7" t="str">
            <v>SP1</v>
          </cell>
        </row>
      </sheetData>
      <sheetData sheetId="2393">
        <row r="7">
          <cell r="AI7">
            <v>10000</v>
          </cell>
        </row>
      </sheetData>
      <sheetData sheetId="2394">
        <row r="7">
          <cell r="AI7">
            <v>10000</v>
          </cell>
        </row>
      </sheetData>
      <sheetData sheetId="2395">
        <row r="7">
          <cell r="AI7">
            <v>10000</v>
          </cell>
        </row>
      </sheetData>
      <sheetData sheetId="2396">
        <row r="7">
          <cell r="AH7" t="str">
            <v>SP1</v>
          </cell>
        </row>
      </sheetData>
      <sheetData sheetId="2397">
        <row r="7">
          <cell r="AI7">
            <v>10000</v>
          </cell>
        </row>
      </sheetData>
      <sheetData sheetId="2398">
        <row r="7">
          <cell r="AI7">
            <v>10000</v>
          </cell>
        </row>
      </sheetData>
      <sheetData sheetId="2399">
        <row r="7">
          <cell r="AI7">
            <v>10000</v>
          </cell>
        </row>
      </sheetData>
      <sheetData sheetId="2400">
        <row r="7">
          <cell r="AI7">
            <v>10000</v>
          </cell>
        </row>
      </sheetData>
      <sheetData sheetId="2401">
        <row r="7">
          <cell r="AI7">
            <v>10000</v>
          </cell>
        </row>
      </sheetData>
      <sheetData sheetId="2402">
        <row r="7">
          <cell r="AI7">
            <v>10000</v>
          </cell>
        </row>
      </sheetData>
      <sheetData sheetId="2403">
        <row r="7">
          <cell r="AI7">
            <v>10000</v>
          </cell>
        </row>
      </sheetData>
      <sheetData sheetId="2404">
        <row r="7">
          <cell r="AI7">
            <v>10000</v>
          </cell>
        </row>
      </sheetData>
      <sheetData sheetId="2405">
        <row r="7">
          <cell r="AI7">
            <v>10000</v>
          </cell>
        </row>
      </sheetData>
      <sheetData sheetId="2406">
        <row r="7">
          <cell r="AI7">
            <v>10000</v>
          </cell>
        </row>
      </sheetData>
      <sheetData sheetId="2407">
        <row r="7">
          <cell r="AI7">
            <v>10000</v>
          </cell>
        </row>
      </sheetData>
      <sheetData sheetId="2408">
        <row r="7">
          <cell r="AI7">
            <v>10000</v>
          </cell>
        </row>
      </sheetData>
      <sheetData sheetId="2409">
        <row r="7">
          <cell r="AI7">
            <v>10000</v>
          </cell>
        </row>
      </sheetData>
      <sheetData sheetId="2410">
        <row r="7">
          <cell r="AI7">
            <v>10000</v>
          </cell>
        </row>
      </sheetData>
      <sheetData sheetId="2411">
        <row r="7">
          <cell r="AI7">
            <v>10000</v>
          </cell>
        </row>
      </sheetData>
      <sheetData sheetId="2412">
        <row r="7">
          <cell r="AI7">
            <v>10000</v>
          </cell>
        </row>
      </sheetData>
      <sheetData sheetId="2413">
        <row r="7">
          <cell r="AI7">
            <v>10000</v>
          </cell>
        </row>
      </sheetData>
      <sheetData sheetId="2414">
        <row r="7">
          <cell r="AI7">
            <v>10000</v>
          </cell>
        </row>
      </sheetData>
      <sheetData sheetId="2415">
        <row r="7">
          <cell r="AI7">
            <v>10000</v>
          </cell>
        </row>
      </sheetData>
      <sheetData sheetId="2416">
        <row r="7">
          <cell r="AI7">
            <v>10000</v>
          </cell>
        </row>
      </sheetData>
      <sheetData sheetId="2417">
        <row r="7">
          <cell r="AI7">
            <v>10000</v>
          </cell>
        </row>
      </sheetData>
      <sheetData sheetId="2418">
        <row r="7">
          <cell r="AI7">
            <v>10000</v>
          </cell>
        </row>
      </sheetData>
      <sheetData sheetId="2419">
        <row r="7">
          <cell r="AI7">
            <v>10000</v>
          </cell>
        </row>
      </sheetData>
      <sheetData sheetId="2420">
        <row r="7">
          <cell r="AI7">
            <v>10000</v>
          </cell>
        </row>
      </sheetData>
      <sheetData sheetId="2421">
        <row r="7">
          <cell r="AI7">
            <v>10000</v>
          </cell>
        </row>
      </sheetData>
      <sheetData sheetId="2422">
        <row r="7">
          <cell r="AI7">
            <v>10000</v>
          </cell>
        </row>
      </sheetData>
      <sheetData sheetId="2423">
        <row r="7">
          <cell r="AI7">
            <v>10000</v>
          </cell>
        </row>
      </sheetData>
      <sheetData sheetId="2424">
        <row r="7">
          <cell r="AI7">
            <v>10000</v>
          </cell>
        </row>
      </sheetData>
      <sheetData sheetId="2425">
        <row r="7">
          <cell r="AI7">
            <v>10000</v>
          </cell>
        </row>
      </sheetData>
      <sheetData sheetId="2426">
        <row r="7">
          <cell r="AI7">
            <v>10000</v>
          </cell>
        </row>
      </sheetData>
      <sheetData sheetId="2427">
        <row r="7">
          <cell r="AI7">
            <v>10000</v>
          </cell>
        </row>
      </sheetData>
      <sheetData sheetId="2428">
        <row r="7">
          <cell r="AI7">
            <v>10000</v>
          </cell>
        </row>
      </sheetData>
      <sheetData sheetId="2429">
        <row r="7">
          <cell r="AI7">
            <v>10000</v>
          </cell>
        </row>
      </sheetData>
      <sheetData sheetId="2430">
        <row r="7">
          <cell r="AI7">
            <v>10000</v>
          </cell>
        </row>
      </sheetData>
      <sheetData sheetId="2431">
        <row r="7">
          <cell r="AI7">
            <v>10000</v>
          </cell>
        </row>
      </sheetData>
      <sheetData sheetId="2432">
        <row r="7">
          <cell r="AI7">
            <v>10000</v>
          </cell>
        </row>
      </sheetData>
      <sheetData sheetId="2433">
        <row r="7">
          <cell r="AI7">
            <v>10000</v>
          </cell>
        </row>
      </sheetData>
      <sheetData sheetId="2434">
        <row r="7">
          <cell r="AI7">
            <v>10000</v>
          </cell>
        </row>
      </sheetData>
      <sheetData sheetId="2435">
        <row r="7">
          <cell r="AI7">
            <v>10000</v>
          </cell>
        </row>
      </sheetData>
      <sheetData sheetId="2436">
        <row r="7">
          <cell r="AI7">
            <v>10000</v>
          </cell>
        </row>
      </sheetData>
      <sheetData sheetId="2437">
        <row r="7">
          <cell r="AI7">
            <v>10000</v>
          </cell>
        </row>
      </sheetData>
      <sheetData sheetId="2438">
        <row r="7">
          <cell r="AI7">
            <v>10000</v>
          </cell>
        </row>
      </sheetData>
      <sheetData sheetId="2439">
        <row r="7">
          <cell r="AI7">
            <v>10000</v>
          </cell>
        </row>
      </sheetData>
      <sheetData sheetId="2440">
        <row r="7">
          <cell r="AI7">
            <v>10000</v>
          </cell>
        </row>
      </sheetData>
      <sheetData sheetId="2441">
        <row r="7">
          <cell r="AI7">
            <v>10000</v>
          </cell>
        </row>
      </sheetData>
      <sheetData sheetId="2442">
        <row r="7">
          <cell r="AI7">
            <v>10000</v>
          </cell>
        </row>
      </sheetData>
      <sheetData sheetId="2443">
        <row r="7">
          <cell r="AI7">
            <v>10000</v>
          </cell>
        </row>
      </sheetData>
      <sheetData sheetId="2444">
        <row r="7">
          <cell r="AI7">
            <v>10000</v>
          </cell>
        </row>
      </sheetData>
      <sheetData sheetId="2445">
        <row r="7">
          <cell r="AI7">
            <v>10000</v>
          </cell>
        </row>
      </sheetData>
      <sheetData sheetId="2446">
        <row r="7">
          <cell r="AI7">
            <v>10000</v>
          </cell>
        </row>
      </sheetData>
      <sheetData sheetId="2447">
        <row r="7">
          <cell r="AI7">
            <v>10000</v>
          </cell>
        </row>
      </sheetData>
      <sheetData sheetId="2448">
        <row r="7">
          <cell r="AI7">
            <v>10000</v>
          </cell>
        </row>
      </sheetData>
      <sheetData sheetId="2449">
        <row r="7">
          <cell r="AI7">
            <v>10000</v>
          </cell>
        </row>
      </sheetData>
      <sheetData sheetId="2450">
        <row r="7">
          <cell r="AI7">
            <v>10000</v>
          </cell>
        </row>
      </sheetData>
      <sheetData sheetId="2451">
        <row r="7">
          <cell r="AI7">
            <v>10000</v>
          </cell>
        </row>
      </sheetData>
      <sheetData sheetId="2452">
        <row r="7">
          <cell r="AI7">
            <v>10000</v>
          </cell>
        </row>
      </sheetData>
      <sheetData sheetId="2453">
        <row r="7">
          <cell r="AI7">
            <v>10000</v>
          </cell>
        </row>
      </sheetData>
      <sheetData sheetId="2454">
        <row r="7">
          <cell r="AI7">
            <v>10000</v>
          </cell>
        </row>
      </sheetData>
      <sheetData sheetId="2455">
        <row r="7">
          <cell r="AI7">
            <v>10000</v>
          </cell>
        </row>
      </sheetData>
      <sheetData sheetId="2456">
        <row r="7">
          <cell r="AI7">
            <v>10000</v>
          </cell>
        </row>
      </sheetData>
      <sheetData sheetId="2457">
        <row r="7">
          <cell r="AI7">
            <v>10000</v>
          </cell>
        </row>
      </sheetData>
      <sheetData sheetId="2458">
        <row r="7">
          <cell r="AI7">
            <v>10000</v>
          </cell>
        </row>
      </sheetData>
      <sheetData sheetId="2459">
        <row r="7">
          <cell r="AI7">
            <v>10000</v>
          </cell>
        </row>
      </sheetData>
      <sheetData sheetId="2460">
        <row r="7">
          <cell r="AI7">
            <v>10000</v>
          </cell>
        </row>
      </sheetData>
      <sheetData sheetId="2461">
        <row r="7">
          <cell r="AI7">
            <v>10000</v>
          </cell>
        </row>
      </sheetData>
      <sheetData sheetId="2462">
        <row r="7">
          <cell r="AI7">
            <v>10000</v>
          </cell>
        </row>
      </sheetData>
      <sheetData sheetId="2463">
        <row r="7">
          <cell r="AI7">
            <v>10000</v>
          </cell>
        </row>
      </sheetData>
      <sheetData sheetId="2464">
        <row r="7">
          <cell r="AI7">
            <v>10000</v>
          </cell>
        </row>
      </sheetData>
      <sheetData sheetId="2465">
        <row r="7">
          <cell r="AI7">
            <v>10000</v>
          </cell>
        </row>
      </sheetData>
      <sheetData sheetId="2466">
        <row r="7">
          <cell r="AI7">
            <v>10000</v>
          </cell>
        </row>
      </sheetData>
      <sheetData sheetId="2467">
        <row r="7">
          <cell r="AI7">
            <v>10000</v>
          </cell>
        </row>
      </sheetData>
      <sheetData sheetId="2468">
        <row r="7">
          <cell r="AI7">
            <v>10000</v>
          </cell>
        </row>
      </sheetData>
      <sheetData sheetId="2469">
        <row r="7">
          <cell r="AH7" t="str">
            <v>SP1</v>
          </cell>
        </row>
      </sheetData>
      <sheetData sheetId="2470">
        <row r="7">
          <cell r="AI7">
            <v>10000</v>
          </cell>
        </row>
      </sheetData>
      <sheetData sheetId="2471">
        <row r="7">
          <cell r="AI7">
            <v>10000</v>
          </cell>
        </row>
      </sheetData>
      <sheetData sheetId="2472">
        <row r="7">
          <cell r="AI7">
            <v>10000</v>
          </cell>
        </row>
      </sheetData>
      <sheetData sheetId="2473">
        <row r="7">
          <cell r="AH7" t="str">
            <v>SP1</v>
          </cell>
        </row>
      </sheetData>
      <sheetData sheetId="2474">
        <row r="7">
          <cell r="AI7">
            <v>10000</v>
          </cell>
        </row>
      </sheetData>
      <sheetData sheetId="2475">
        <row r="7">
          <cell r="AI7">
            <v>10000</v>
          </cell>
        </row>
      </sheetData>
      <sheetData sheetId="2476">
        <row r="7">
          <cell r="AI7">
            <v>10000</v>
          </cell>
        </row>
      </sheetData>
      <sheetData sheetId="2477">
        <row r="7">
          <cell r="AH7" t="str">
            <v>SP1</v>
          </cell>
        </row>
      </sheetData>
      <sheetData sheetId="2478">
        <row r="7">
          <cell r="AI7">
            <v>10000</v>
          </cell>
        </row>
      </sheetData>
      <sheetData sheetId="2479">
        <row r="7">
          <cell r="AI7">
            <v>10000</v>
          </cell>
        </row>
      </sheetData>
      <sheetData sheetId="2480">
        <row r="7">
          <cell r="AH7" t="str">
            <v>SP1</v>
          </cell>
        </row>
      </sheetData>
      <sheetData sheetId="2481">
        <row r="7">
          <cell r="AH7" t="str">
            <v>SP1</v>
          </cell>
        </row>
      </sheetData>
      <sheetData sheetId="2482">
        <row r="7">
          <cell r="AI7">
            <v>10000</v>
          </cell>
        </row>
      </sheetData>
      <sheetData sheetId="2483">
        <row r="7">
          <cell r="AH7" t="str">
            <v>SP1</v>
          </cell>
        </row>
      </sheetData>
      <sheetData sheetId="2484">
        <row r="7">
          <cell r="AH7" t="str">
            <v>SP1</v>
          </cell>
        </row>
      </sheetData>
      <sheetData sheetId="2485">
        <row r="7">
          <cell r="AI7">
            <v>10000</v>
          </cell>
        </row>
      </sheetData>
      <sheetData sheetId="2486">
        <row r="7">
          <cell r="AH7" t="str">
            <v>SP1</v>
          </cell>
        </row>
      </sheetData>
      <sheetData sheetId="2487">
        <row r="7">
          <cell r="AH7" t="str">
            <v>SP1</v>
          </cell>
        </row>
      </sheetData>
      <sheetData sheetId="2488">
        <row r="7">
          <cell r="AH7" t="str">
            <v>SP1</v>
          </cell>
        </row>
      </sheetData>
      <sheetData sheetId="2489">
        <row r="7">
          <cell r="AI7">
            <v>10000</v>
          </cell>
        </row>
      </sheetData>
      <sheetData sheetId="2490">
        <row r="7">
          <cell r="AH7" t="str">
            <v>SP1</v>
          </cell>
        </row>
      </sheetData>
      <sheetData sheetId="2491">
        <row r="7">
          <cell r="AH7" t="str">
            <v>SP1</v>
          </cell>
        </row>
      </sheetData>
      <sheetData sheetId="2492">
        <row r="7">
          <cell r="AH7" t="str">
            <v>SP1</v>
          </cell>
        </row>
      </sheetData>
      <sheetData sheetId="2493">
        <row r="7">
          <cell r="AH7" t="str">
            <v>SP1</v>
          </cell>
        </row>
      </sheetData>
      <sheetData sheetId="2494">
        <row r="7">
          <cell r="AH7" t="str">
            <v>SP1</v>
          </cell>
        </row>
      </sheetData>
      <sheetData sheetId="2495">
        <row r="7">
          <cell r="AH7" t="str">
            <v>SP1</v>
          </cell>
        </row>
      </sheetData>
      <sheetData sheetId="2496">
        <row r="7">
          <cell r="AH7" t="str">
            <v>SP1</v>
          </cell>
        </row>
      </sheetData>
      <sheetData sheetId="2497">
        <row r="7">
          <cell r="AH7" t="str">
            <v>SP1</v>
          </cell>
        </row>
      </sheetData>
      <sheetData sheetId="2498">
        <row r="7">
          <cell r="AH7" t="str">
            <v>SP1</v>
          </cell>
        </row>
      </sheetData>
      <sheetData sheetId="2499">
        <row r="7">
          <cell r="AH7" t="str">
            <v>SP1</v>
          </cell>
        </row>
      </sheetData>
      <sheetData sheetId="2500">
        <row r="7">
          <cell r="AH7" t="str">
            <v>SP1</v>
          </cell>
        </row>
      </sheetData>
      <sheetData sheetId="2501">
        <row r="7">
          <cell r="AH7" t="str">
            <v>SP1</v>
          </cell>
        </row>
      </sheetData>
      <sheetData sheetId="2502">
        <row r="7">
          <cell r="AH7" t="str">
            <v>SP1</v>
          </cell>
        </row>
      </sheetData>
      <sheetData sheetId="2503">
        <row r="7">
          <cell r="AH7" t="str">
            <v>SP1</v>
          </cell>
        </row>
      </sheetData>
      <sheetData sheetId="2504">
        <row r="7">
          <cell r="AH7" t="str">
            <v>SP1</v>
          </cell>
        </row>
      </sheetData>
      <sheetData sheetId="2505">
        <row r="7">
          <cell r="AH7" t="str">
            <v>SP1</v>
          </cell>
        </row>
      </sheetData>
      <sheetData sheetId="2506">
        <row r="7">
          <cell r="AH7" t="str">
            <v>SP1</v>
          </cell>
        </row>
      </sheetData>
      <sheetData sheetId="2507">
        <row r="7">
          <cell r="AH7" t="str">
            <v>SP1</v>
          </cell>
        </row>
      </sheetData>
      <sheetData sheetId="2508">
        <row r="7">
          <cell r="AH7" t="str">
            <v>SP1</v>
          </cell>
        </row>
      </sheetData>
      <sheetData sheetId="2509">
        <row r="7">
          <cell r="AH7" t="str">
            <v>SP1</v>
          </cell>
        </row>
      </sheetData>
      <sheetData sheetId="2510">
        <row r="7">
          <cell r="AH7" t="str">
            <v>SP1</v>
          </cell>
        </row>
      </sheetData>
      <sheetData sheetId="2511">
        <row r="7">
          <cell r="AH7" t="str">
            <v>SP1</v>
          </cell>
        </row>
      </sheetData>
      <sheetData sheetId="2512">
        <row r="7">
          <cell r="AH7" t="str">
            <v>SP1</v>
          </cell>
        </row>
      </sheetData>
      <sheetData sheetId="2513">
        <row r="7">
          <cell r="AH7" t="str">
            <v>SP1</v>
          </cell>
        </row>
      </sheetData>
      <sheetData sheetId="2514">
        <row r="7">
          <cell r="AH7" t="str">
            <v>SP1</v>
          </cell>
        </row>
      </sheetData>
      <sheetData sheetId="2515">
        <row r="7">
          <cell r="AH7" t="str">
            <v>SP1</v>
          </cell>
        </row>
      </sheetData>
      <sheetData sheetId="2516">
        <row r="7">
          <cell r="AH7" t="str">
            <v>SP1</v>
          </cell>
        </row>
      </sheetData>
      <sheetData sheetId="2517">
        <row r="7">
          <cell r="AH7" t="str">
            <v>SP1</v>
          </cell>
        </row>
      </sheetData>
      <sheetData sheetId="2518">
        <row r="7">
          <cell r="AH7" t="str">
            <v>SP1</v>
          </cell>
        </row>
      </sheetData>
      <sheetData sheetId="2519">
        <row r="7">
          <cell r="AH7" t="str">
            <v>SP1</v>
          </cell>
        </row>
      </sheetData>
      <sheetData sheetId="2520">
        <row r="7">
          <cell r="AH7" t="str">
            <v>SP1</v>
          </cell>
        </row>
      </sheetData>
      <sheetData sheetId="2521">
        <row r="7">
          <cell r="AH7" t="str">
            <v>SP1</v>
          </cell>
        </row>
      </sheetData>
      <sheetData sheetId="2522">
        <row r="7">
          <cell r="AH7" t="str">
            <v>SP1</v>
          </cell>
        </row>
      </sheetData>
      <sheetData sheetId="2523">
        <row r="7">
          <cell r="AH7" t="str">
            <v>SP1</v>
          </cell>
        </row>
      </sheetData>
      <sheetData sheetId="2524">
        <row r="7">
          <cell r="AH7" t="str">
            <v>SP1</v>
          </cell>
        </row>
      </sheetData>
      <sheetData sheetId="2525">
        <row r="7">
          <cell r="AH7" t="str">
            <v>SP1</v>
          </cell>
        </row>
      </sheetData>
      <sheetData sheetId="2526">
        <row r="7">
          <cell r="AH7" t="str">
            <v>SP1</v>
          </cell>
        </row>
      </sheetData>
      <sheetData sheetId="2527">
        <row r="7">
          <cell r="AH7" t="str">
            <v>SP1</v>
          </cell>
        </row>
      </sheetData>
      <sheetData sheetId="2528">
        <row r="7">
          <cell r="AH7" t="str">
            <v>SP1</v>
          </cell>
        </row>
      </sheetData>
      <sheetData sheetId="2529">
        <row r="7">
          <cell r="AH7" t="str">
            <v>SP1</v>
          </cell>
        </row>
      </sheetData>
      <sheetData sheetId="2530">
        <row r="7">
          <cell r="AH7" t="str">
            <v>SP1</v>
          </cell>
        </row>
      </sheetData>
      <sheetData sheetId="2531">
        <row r="7">
          <cell r="AH7" t="str">
            <v>SP1</v>
          </cell>
        </row>
      </sheetData>
      <sheetData sheetId="2532">
        <row r="7">
          <cell r="AH7" t="str">
            <v>SP1</v>
          </cell>
        </row>
      </sheetData>
      <sheetData sheetId="2533">
        <row r="7">
          <cell r="AH7" t="str">
            <v>SP1</v>
          </cell>
        </row>
      </sheetData>
      <sheetData sheetId="2534">
        <row r="7">
          <cell r="AH7" t="str">
            <v>SP1</v>
          </cell>
        </row>
      </sheetData>
      <sheetData sheetId="2535">
        <row r="7">
          <cell r="AH7" t="str">
            <v>SP1</v>
          </cell>
        </row>
      </sheetData>
      <sheetData sheetId="2536">
        <row r="7">
          <cell r="AH7" t="str">
            <v>SP1</v>
          </cell>
        </row>
      </sheetData>
      <sheetData sheetId="2537">
        <row r="7">
          <cell r="AH7" t="str">
            <v>SP1</v>
          </cell>
        </row>
      </sheetData>
      <sheetData sheetId="2538">
        <row r="7">
          <cell r="AH7" t="str">
            <v>SP1</v>
          </cell>
        </row>
      </sheetData>
      <sheetData sheetId="2539">
        <row r="7">
          <cell r="AH7" t="str">
            <v>SP1</v>
          </cell>
        </row>
      </sheetData>
      <sheetData sheetId="2540">
        <row r="7">
          <cell r="AH7" t="str">
            <v>SP1</v>
          </cell>
        </row>
      </sheetData>
      <sheetData sheetId="2541">
        <row r="7">
          <cell r="AH7" t="str">
            <v>SP1</v>
          </cell>
        </row>
      </sheetData>
      <sheetData sheetId="2542">
        <row r="7">
          <cell r="AH7" t="str">
            <v>SP1</v>
          </cell>
        </row>
      </sheetData>
      <sheetData sheetId="2543">
        <row r="7">
          <cell r="AH7" t="str">
            <v>SP1</v>
          </cell>
        </row>
      </sheetData>
      <sheetData sheetId="2544">
        <row r="7">
          <cell r="AH7" t="str">
            <v>SP1</v>
          </cell>
        </row>
      </sheetData>
      <sheetData sheetId="2545">
        <row r="7">
          <cell r="AH7" t="str">
            <v>SP1</v>
          </cell>
        </row>
      </sheetData>
      <sheetData sheetId="2546">
        <row r="7">
          <cell r="AH7" t="str">
            <v>SP1</v>
          </cell>
        </row>
      </sheetData>
      <sheetData sheetId="2547">
        <row r="7">
          <cell r="AH7" t="str">
            <v>SP1</v>
          </cell>
        </row>
      </sheetData>
      <sheetData sheetId="2548">
        <row r="7">
          <cell r="AH7" t="str">
            <v>SP1</v>
          </cell>
        </row>
      </sheetData>
      <sheetData sheetId="2549">
        <row r="7">
          <cell r="AH7" t="str">
            <v>SP1</v>
          </cell>
        </row>
      </sheetData>
      <sheetData sheetId="2550">
        <row r="7">
          <cell r="AH7" t="str">
            <v>SP1</v>
          </cell>
        </row>
      </sheetData>
      <sheetData sheetId="2551">
        <row r="7">
          <cell r="AH7" t="str">
            <v>SP1</v>
          </cell>
        </row>
      </sheetData>
      <sheetData sheetId="2552">
        <row r="7">
          <cell r="AH7" t="str">
            <v>SP1</v>
          </cell>
        </row>
      </sheetData>
      <sheetData sheetId="2553">
        <row r="7">
          <cell r="AH7" t="str">
            <v>SP1</v>
          </cell>
        </row>
      </sheetData>
      <sheetData sheetId="2554">
        <row r="7">
          <cell r="AH7" t="str">
            <v>SP1</v>
          </cell>
        </row>
      </sheetData>
      <sheetData sheetId="2555">
        <row r="7">
          <cell r="AH7" t="str">
            <v>SP1</v>
          </cell>
        </row>
      </sheetData>
      <sheetData sheetId="2556">
        <row r="7">
          <cell r="AH7" t="str">
            <v>SP1</v>
          </cell>
        </row>
      </sheetData>
      <sheetData sheetId="2557">
        <row r="7">
          <cell r="AH7" t="str">
            <v>SP1</v>
          </cell>
        </row>
      </sheetData>
      <sheetData sheetId="2558">
        <row r="7">
          <cell r="AH7" t="str">
            <v>SP1</v>
          </cell>
        </row>
      </sheetData>
      <sheetData sheetId="2559">
        <row r="7">
          <cell r="AH7" t="str">
            <v>SP1</v>
          </cell>
        </row>
      </sheetData>
      <sheetData sheetId="2560">
        <row r="7">
          <cell r="AH7" t="str">
            <v>SP1</v>
          </cell>
        </row>
      </sheetData>
      <sheetData sheetId="2561">
        <row r="7">
          <cell r="AH7" t="str">
            <v>SP1</v>
          </cell>
        </row>
      </sheetData>
      <sheetData sheetId="2562">
        <row r="7">
          <cell r="AH7" t="str">
            <v>SP1</v>
          </cell>
        </row>
      </sheetData>
      <sheetData sheetId="2563">
        <row r="7">
          <cell r="AH7" t="str">
            <v>SP1</v>
          </cell>
        </row>
      </sheetData>
      <sheetData sheetId="2564">
        <row r="7">
          <cell r="AH7" t="str">
            <v>SP1</v>
          </cell>
        </row>
      </sheetData>
      <sheetData sheetId="2565">
        <row r="7">
          <cell r="AH7" t="str">
            <v>SP1</v>
          </cell>
        </row>
      </sheetData>
      <sheetData sheetId="2566">
        <row r="7">
          <cell r="AH7" t="str">
            <v>SP1</v>
          </cell>
        </row>
      </sheetData>
      <sheetData sheetId="2567">
        <row r="7">
          <cell r="AH7" t="str">
            <v>SP1</v>
          </cell>
        </row>
      </sheetData>
      <sheetData sheetId="2568">
        <row r="7">
          <cell r="AH7" t="str">
            <v>SP1</v>
          </cell>
        </row>
      </sheetData>
      <sheetData sheetId="2569">
        <row r="7">
          <cell r="AH7" t="str">
            <v>SP1</v>
          </cell>
        </row>
      </sheetData>
      <sheetData sheetId="2570">
        <row r="7">
          <cell r="AH7" t="str">
            <v>SP1</v>
          </cell>
        </row>
      </sheetData>
      <sheetData sheetId="2571">
        <row r="7">
          <cell r="AH7" t="str">
            <v>SP1</v>
          </cell>
        </row>
      </sheetData>
      <sheetData sheetId="2572">
        <row r="7">
          <cell r="AH7" t="str">
            <v>SP1</v>
          </cell>
        </row>
      </sheetData>
      <sheetData sheetId="2573">
        <row r="7">
          <cell r="AH7" t="str">
            <v>SP1</v>
          </cell>
        </row>
      </sheetData>
      <sheetData sheetId="2574">
        <row r="7">
          <cell r="AH7" t="str">
            <v>SP1</v>
          </cell>
        </row>
      </sheetData>
      <sheetData sheetId="2575">
        <row r="7">
          <cell r="AH7" t="str">
            <v>SP1</v>
          </cell>
        </row>
      </sheetData>
      <sheetData sheetId="2576">
        <row r="7">
          <cell r="AH7" t="str">
            <v>SP1</v>
          </cell>
        </row>
      </sheetData>
      <sheetData sheetId="2577">
        <row r="7">
          <cell r="AH7" t="str">
            <v>SP1</v>
          </cell>
        </row>
      </sheetData>
      <sheetData sheetId="2578">
        <row r="7">
          <cell r="AH7" t="str">
            <v>SP1</v>
          </cell>
        </row>
      </sheetData>
      <sheetData sheetId="2579">
        <row r="7">
          <cell r="AH7" t="str">
            <v>SP1</v>
          </cell>
        </row>
      </sheetData>
      <sheetData sheetId="2580">
        <row r="7">
          <cell r="AH7" t="str">
            <v>SP1</v>
          </cell>
        </row>
      </sheetData>
      <sheetData sheetId="2581">
        <row r="7">
          <cell r="AH7" t="str">
            <v>SP1</v>
          </cell>
        </row>
      </sheetData>
      <sheetData sheetId="2582">
        <row r="7">
          <cell r="AH7" t="str">
            <v>SP1</v>
          </cell>
        </row>
      </sheetData>
      <sheetData sheetId="2583">
        <row r="7">
          <cell r="AH7" t="str">
            <v>SP1</v>
          </cell>
        </row>
      </sheetData>
      <sheetData sheetId="2584">
        <row r="7">
          <cell r="AH7" t="str">
            <v>SP1</v>
          </cell>
        </row>
      </sheetData>
      <sheetData sheetId="2585">
        <row r="7">
          <cell r="AH7" t="str">
            <v>SP1</v>
          </cell>
        </row>
      </sheetData>
      <sheetData sheetId="2586">
        <row r="7">
          <cell r="AH7" t="str">
            <v>SP1</v>
          </cell>
        </row>
      </sheetData>
      <sheetData sheetId="2587">
        <row r="7">
          <cell r="AH7" t="str">
            <v>SP1</v>
          </cell>
        </row>
      </sheetData>
      <sheetData sheetId="2588">
        <row r="7">
          <cell r="AH7" t="str">
            <v>SP1</v>
          </cell>
        </row>
      </sheetData>
      <sheetData sheetId="2589">
        <row r="7">
          <cell r="AH7" t="str">
            <v>SP1</v>
          </cell>
        </row>
      </sheetData>
      <sheetData sheetId="2590">
        <row r="7">
          <cell r="AH7" t="str">
            <v>SP1</v>
          </cell>
        </row>
      </sheetData>
      <sheetData sheetId="2591">
        <row r="7">
          <cell r="AH7" t="str">
            <v>SP1</v>
          </cell>
        </row>
      </sheetData>
      <sheetData sheetId="2592">
        <row r="7">
          <cell r="AH7" t="str">
            <v>SP1</v>
          </cell>
        </row>
      </sheetData>
      <sheetData sheetId="2593">
        <row r="7">
          <cell r="AH7" t="str">
            <v>SP1</v>
          </cell>
        </row>
      </sheetData>
      <sheetData sheetId="2594">
        <row r="7">
          <cell r="AH7" t="str">
            <v>SP1</v>
          </cell>
        </row>
      </sheetData>
      <sheetData sheetId="2595">
        <row r="7">
          <cell r="AH7" t="str">
            <v>SP1</v>
          </cell>
        </row>
      </sheetData>
      <sheetData sheetId="2596">
        <row r="7">
          <cell r="AH7" t="str">
            <v>SP1</v>
          </cell>
        </row>
      </sheetData>
      <sheetData sheetId="2597">
        <row r="7">
          <cell r="AH7" t="str">
            <v>SP1</v>
          </cell>
        </row>
      </sheetData>
      <sheetData sheetId="2598">
        <row r="7">
          <cell r="AH7" t="str">
            <v>SP1</v>
          </cell>
        </row>
      </sheetData>
      <sheetData sheetId="2599">
        <row r="7">
          <cell r="AH7" t="str">
            <v>SP1</v>
          </cell>
        </row>
      </sheetData>
      <sheetData sheetId="2600">
        <row r="7">
          <cell r="AH7" t="str">
            <v>SP1</v>
          </cell>
        </row>
      </sheetData>
      <sheetData sheetId="2601">
        <row r="7">
          <cell r="AH7" t="str">
            <v>SP1</v>
          </cell>
        </row>
      </sheetData>
      <sheetData sheetId="2602">
        <row r="7">
          <cell r="AH7" t="str">
            <v>SP1</v>
          </cell>
        </row>
      </sheetData>
      <sheetData sheetId="2603">
        <row r="7">
          <cell r="AH7" t="str">
            <v>SP1</v>
          </cell>
        </row>
      </sheetData>
      <sheetData sheetId="2604">
        <row r="7">
          <cell r="AH7" t="str">
            <v>SP1</v>
          </cell>
        </row>
      </sheetData>
      <sheetData sheetId="2605">
        <row r="7">
          <cell r="AH7" t="str">
            <v>SP1</v>
          </cell>
        </row>
      </sheetData>
      <sheetData sheetId="2606">
        <row r="7">
          <cell r="AH7" t="str">
            <v>SP1</v>
          </cell>
        </row>
      </sheetData>
      <sheetData sheetId="2607">
        <row r="7">
          <cell r="AH7" t="str">
            <v>SP1</v>
          </cell>
        </row>
      </sheetData>
      <sheetData sheetId="2608">
        <row r="7">
          <cell r="AH7" t="str">
            <v>SP1</v>
          </cell>
        </row>
      </sheetData>
      <sheetData sheetId="2609">
        <row r="7">
          <cell r="AH7" t="str">
            <v>SP1</v>
          </cell>
        </row>
      </sheetData>
      <sheetData sheetId="2610">
        <row r="7">
          <cell r="AH7" t="str">
            <v>SP1</v>
          </cell>
        </row>
      </sheetData>
      <sheetData sheetId="2611">
        <row r="7">
          <cell r="AH7" t="str">
            <v>SP1</v>
          </cell>
        </row>
      </sheetData>
      <sheetData sheetId="2612">
        <row r="7">
          <cell r="AH7" t="str">
            <v>SP1</v>
          </cell>
        </row>
      </sheetData>
      <sheetData sheetId="2613">
        <row r="7">
          <cell r="AH7" t="str">
            <v>SP1</v>
          </cell>
        </row>
      </sheetData>
      <sheetData sheetId="2614">
        <row r="7">
          <cell r="AH7" t="str">
            <v>SP1</v>
          </cell>
        </row>
      </sheetData>
      <sheetData sheetId="2615">
        <row r="7">
          <cell r="AH7" t="str">
            <v>SP1</v>
          </cell>
        </row>
      </sheetData>
      <sheetData sheetId="2616">
        <row r="7">
          <cell r="AH7" t="str">
            <v>SP1</v>
          </cell>
        </row>
      </sheetData>
      <sheetData sheetId="2617">
        <row r="7">
          <cell r="AH7" t="str">
            <v>SP1</v>
          </cell>
        </row>
      </sheetData>
      <sheetData sheetId="2618">
        <row r="7">
          <cell r="AH7" t="str">
            <v>SP1</v>
          </cell>
        </row>
      </sheetData>
      <sheetData sheetId="2619">
        <row r="7">
          <cell r="AH7" t="str">
            <v>SP1</v>
          </cell>
        </row>
      </sheetData>
      <sheetData sheetId="2620">
        <row r="7">
          <cell r="AH7" t="str">
            <v>SP1</v>
          </cell>
        </row>
      </sheetData>
      <sheetData sheetId="2621">
        <row r="7">
          <cell r="AH7" t="str">
            <v>SP1</v>
          </cell>
        </row>
      </sheetData>
      <sheetData sheetId="2622">
        <row r="7">
          <cell r="AH7" t="str">
            <v>SP1</v>
          </cell>
        </row>
      </sheetData>
      <sheetData sheetId="2623">
        <row r="7">
          <cell r="AH7" t="str">
            <v>SP1</v>
          </cell>
        </row>
      </sheetData>
      <sheetData sheetId="2624">
        <row r="7">
          <cell r="AH7" t="str">
            <v>SP1</v>
          </cell>
        </row>
      </sheetData>
      <sheetData sheetId="2625">
        <row r="7">
          <cell r="AH7" t="str">
            <v>SP1</v>
          </cell>
        </row>
      </sheetData>
      <sheetData sheetId="2626">
        <row r="7">
          <cell r="AH7" t="str">
            <v>SP1</v>
          </cell>
        </row>
      </sheetData>
      <sheetData sheetId="2627">
        <row r="7">
          <cell r="AH7" t="str">
            <v>SP1</v>
          </cell>
        </row>
      </sheetData>
      <sheetData sheetId="2628">
        <row r="7">
          <cell r="AH7" t="str">
            <v>SP1</v>
          </cell>
        </row>
      </sheetData>
      <sheetData sheetId="2629">
        <row r="7">
          <cell r="AH7" t="str">
            <v>SP1</v>
          </cell>
        </row>
      </sheetData>
      <sheetData sheetId="2630">
        <row r="7">
          <cell r="AH7" t="str">
            <v>SP1</v>
          </cell>
        </row>
      </sheetData>
      <sheetData sheetId="2631">
        <row r="7">
          <cell r="AH7" t="str">
            <v>SP1</v>
          </cell>
        </row>
      </sheetData>
      <sheetData sheetId="2632">
        <row r="7">
          <cell r="AH7" t="str">
            <v>SP1</v>
          </cell>
        </row>
      </sheetData>
      <sheetData sheetId="2633">
        <row r="7">
          <cell r="AH7" t="str">
            <v>SP1</v>
          </cell>
        </row>
      </sheetData>
      <sheetData sheetId="2634">
        <row r="7">
          <cell r="AH7" t="str">
            <v>SP1</v>
          </cell>
        </row>
      </sheetData>
      <sheetData sheetId="2635">
        <row r="7">
          <cell r="AH7" t="str">
            <v>SP1</v>
          </cell>
        </row>
      </sheetData>
      <sheetData sheetId="2636">
        <row r="7">
          <cell r="AH7" t="str">
            <v>SP1</v>
          </cell>
        </row>
      </sheetData>
      <sheetData sheetId="2637">
        <row r="7">
          <cell r="AH7" t="str">
            <v>SP1</v>
          </cell>
        </row>
      </sheetData>
      <sheetData sheetId="2638">
        <row r="7">
          <cell r="AH7" t="str">
            <v>SP1</v>
          </cell>
        </row>
      </sheetData>
      <sheetData sheetId="2639">
        <row r="7">
          <cell r="AH7" t="str">
            <v>SP1</v>
          </cell>
        </row>
      </sheetData>
      <sheetData sheetId="2640">
        <row r="7">
          <cell r="AH7" t="str">
            <v>SP1</v>
          </cell>
        </row>
      </sheetData>
      <sheetData sheetId="2641">
        <row r="7">
          <cell r="AH7" t="str">
            <v>SP1</v>
          </cell>
        </row>
      </sheetData>
      <sheetData sheetId="2642">
        <row r="7">
          <cell r="AH7" t="str">
            <v>SP1</v>
          </cell>
        </row>
      </sheetData>
      <sheetData sheetId="2643">
        <row r="7">
          <cell r="AH7" t="str">
            <v>SP1</v>
          </cell>
        </row>
      </sheetData>
      <sheetData sheetId="2644">
        <row r="7">
          <cell r="AH7" t="str">
            <v>SP1</v>
          </cell>
        </row>
      </sheetData>
      <sheetData sheetId="2645">
        <row r="7">
          <cell r="AH7" t="str">
            <v>SP1</v>
          </cell>
        </row>
      </sheetData>
      <sheetData sheetId="2646">
        <row r="7">
          <cell r="AH7" t="str">
            <v>SP1</v>
          </cell>
        </row>
      </sheetData>
      <sheetData sheetId="2647">
        <row r="7">
          <cell r="AH7" t="str">
            <v>SP1</v>
          </cell>
        </row>
      </sheetData>
      <sheetData sheetId="2648">
        <row r="7">
          <cell r="AH7" t="str">
            <v>SP1</v>
          </cell>
        </row>
      </sheetData>
      <sheetData sheetId="2649">
        <row r="7">
          <cell r="AH7" t="str">
            <v>SP1</v>
          </cell>
        </row>
      </sheetData>
      <sheetData sheetId="2650">
        <row r="7">
          <cell r="AH7" t="str">
            <v>SP1</v>
          </cell>
        </row>
      </sheetData>
      <sheetData sheetId="2651">
        <row r="7">
          <cell r="AH7" t="str">
            <v>SP1</v>
          </cell>
        </row>
      </sheetData>
      <sheetData sheetId="2652">
        <row r="7">
          <cell r="AH7" t="str">
            <v>SP1</v>
          </cell>
        </row>
      </sheetData>
      <sheetData sheetId="2653">
        <row r="7">
          <cell r="AH7" t="str">
            <v>SP1</v>
          </cell>
        </row>
      </sheetData>
      <sheetData sheetId="2654">
        <row r="7">
          <cell r="AH7" t="str">
            <v>SP1</v>
          </cell>
        </row>
      </sheetData>
      <sheetData sheetId="2655">
        <row r="7">
          <cell r="AH7" t="str">
            <v>SP1</v>
          </cell>
        </row>
      </sheetData>
      <sheetData sheetId="2656">
        <row r="7">
          <cell r="AH7" t="str">
            <v>SP1</v>
          </cell>
        </row>
      </sheetData>
      <sheetData sheetId="2657">
        <row r="7">
          <cell r="AH7" t="str">
            <v>SP1</v>
          </cell>
        </row>
      </sheetData>
      <sheetData sheetId="2658">
        <row r="7">
          <cell r="AH7" t="str">
            <v>SP1</v>
          </cell>
        </row>
      </sheetData>
      <sheetData sheetId="2659">
        <row r="7">
          <cell r="AH7" t="str">
            <v>SP1</v>
          </cell>
        </row>
      </sheetData>
      <sheetData sheetId="2660">
        <row r="7">
          <cell r="AH7" t="str">
            <v>SP1</v>
          </cell>
        </row>
      </sheetData>
      <sheetData sheetId="2661">
        <row r="7">
          <cell r="AH7" t="str">
            <v>SP1</v>
          </cell>
        </row>
      </sheetData>
      <sheetData sheetId="2662">
        <row r="7">
          <cell r="AH7" t="str">
            <v>SP1</v>
          </cell>
        </row>
      </sheetData>
      <sheetData sheetId="2663">
        <row r="7">
          <cell r="AH7" t="str">
            <v>SP1</v>
          </cell>
        </row>
      </sheetData>
      <sheetData sheetId="2664">
        <row r="7">
          <cell r="AH7" t="str">
            <v>SP1</v>
          </cell>
        </row>
      </sheetData>
      <sheetData sheetId="2665">
        <row r="7">
          <cell r="AH7" t="str">
            <v>SP1</v>
          </cell>
        </row>
      </sheetData>
      <sheetData sheetId="2666">
        <row r="7">
          <cell r="AH7" t="str">
            <v>SP1</v>
          </cell>
        </row>
      </sheetData>
      <sheetData sheetId="2667">
        <row r="7">
          <cell r="AH7" t="str">
            <v>SP1</v>
          </cell>
        </row>
      </sheetData>
      <sheetData sheetId="2668">
        <row r="7">
          <cell r="AH7" t="str">
            <v>SP1</v>
          </cell>
        </row>
      </sheetData>
      <sheetData sheetId="2669">
        <row r="7">
          <cell r="AH7" t="str">
            <v>SP1</v>
          </cell>
        </row>
      </sheetData>
      <sheetData sheetId="2670">
        <row r="7">
          <cell r="AH7" t="str">
            <v>SP1</v>
          </cell>
        </row>
      </sheetData>
      <sheetData sheetId="2671">
        <row r="7">
          <cell r="AH7" t="str">
            <v>SP1</v>
          </cell>
        </row>
      </sheetData>
      <sheetData sheetId="2672">
        <row r="7">
          <cell r="AH7" t="str">
            <v>SP1</v>
          </cell>
        </row>
      </sheetData>
      <sheetData sheetId="2673">
        <row r="7">
          <cell r="AH7" t="str">
            <v>SP1</v>
          </cell>
        </row>
      </sheetData>
      <sheetData sheetId="2674">
        <row r="7">
          <cell r="AH7" t="str">
            <v>SP1</v>
          </cell>
        </row>
      </sheetData>
      <sheetData sheetId="2675">
        <row r="7">
          <cell r="AH7" t="str">
            <v>SP1</v>
          </cell>
        </row>
      </sheetData>
      <sheetData sheetId="2676">
        <row r="7">
          <cell r="AH7" t="str">
            <v>SP1</v>
          </cell>
        </row>
      </sheetData>
      <sheetData sheetId="2677">
        <row r="7">
          <cell r="AH7" t="str">
            <v>SP1</v>
          </cell>
        </row>
      </sheetData>
      <sheetData sheetId="2678">
        <row r="7">
          <cell r="AH7" t="str">
            <v>SP1</v>
          </cell>
        </row>
      </sheetData>
      <sheetData sheetId="2679">
        <row r="7">
          <cell r="AH7" t="str">
            <v>SP1</v>
          </cell>
        </row>
      </sheetData>
      <sheetData sheetId="2680">
        <row r="7">
          <cell r="AH7" t="str">
            <v>SP1</v>
          </cell>
        </row>
      </sheetData>
      <sheetData sheetId="2681">
        <row r="7">
          <cell r="AH7" t="str">
            <v>SP1</v>
          </cell>
        </row>
      </sheetData>
      <sheetData sheetId="2682">
        <row r="7">
          <cell r="AI7">
            <v>10000</v>
          </cell>
        </row>
      </sheetData>
      <sheetData sheetId="2683">
        <row r="7">
          <cell r="AI7">
            <v>10000</v>
          </cell>
        </row>
      </sheetData>
      <sheetData sheetId="2684">
        <row r="7">
          <cell r="AH7" t="str">
            <v>SP1</v>
          </cell>
        </row>
      </sheetData>
      <sheetData sheetId="2685">
        <row r="7">
          <cell r="AH7" t="str">
            <v>SP1</v>
          </cell>
        </row>
      </sheetData>
      <sheetData sheetId="2686">
        <row r="7">
          <cell r="AI7">
            <v>10000</v>
          </cell>
        </row>
      </sheetData>
      <sheetData sheetId="2687">
        <row r="7">
          <cell r="AI7">
            <v>10000</v>
          </cell>
        </row>
      </sheetData>
      <sheetData sheetId="2688">
        <row r="7">
          <cell r="AI7">
            <v>10000</v>
          </cell>
        </row>
      </sheetData>
      <sheetData sheetId="2689">
        <row r="7">
          <cell r="AH7" t="str">
            <v>SP1</v>
          </cell>
        </row>
      </sheetData>
      <sheetData sheetId="2690">
        <row r="7">
          <cell r="AI7">
            <v>10000</v>
          </cell>
        </row>
      </sheetData>
      <sheetData sheetId="2691">
        <row r="7">
          <cell r="AI7">
            <v>10000</v>
          </cell>
        </row>
      </sheetData>
      <sheetData sheetId="2692">
        <row r="7">
          <cell r="AI7">
            <v>10000</v>
          </cell>
        </row>
      </sheetData>
      <sheetData sheetId="2693">
        <row r="7">
          <cell r="AI7">
            <v>10000</v>
          </cell>
        </row>
      </sheetData>
      <sheetData sheetId="2694">
        <row r="7">
          <cell r="AI7">
            <v>10000</v>
          </cell>
        </row>
      </sheetData>
      <sheetData sheetId="2695">
        <row r="7">
          <cell r="AI7">
            <v>10000</v>
          </cell>
        </row>
      </sheetData>
      <sheetData sheetId="2696">
        <row r="7">
          <cell r="AI7">
            <v>10000</v>
          </cell>
        </row>
      </sheetData>
      <sheetData sheetId="2697">
        <row r="7">
          <cell r="AI7">
            <v>10000</v>
          </cell>
        </row>
      </sheetData>
      <sheetData sheetId="2698">
        <row r="7">
          <cell r="AI7">
            <v>10000</v>
          </cell>
        </row>
      </sheetData>
      <sheetData sheetId="2699">
        <row r="7">
          <cell r="AI7">
            <v>10000</v>
          </cell>
        </row>
      </sheetData>
      <sheetData sheetId="2700">
        <row r="7">
          <cell r="AI7">
            <v>10000</v>
          </cell>
        </row>
      </sheetData>
      <sheetData sheetId="2701">
        <row r="7">
          <cell r="AI7">
            <v>10000</v>
          </cell>
        </row>
      </sheetData>
      <sheetData sheetId="2702">
        <row r="7">
          <cell r="AI7">
            <v>10000</v>
          </cell>
        </row>
      </sheetData>
      <sheetData sheetId="2703">
        <row r="7">
          <cell r="AI7">
            <v>10000</v>
          </cell>
        </row>
      </sheetData>
      <sheetData sheetId="2704">
        <row r="7">
          <cell r="AI7">
            <v>10000</v>
          </cell>
        </row>
      </sheetData>
      <sheetData sheetId="2705">
        <row r="7">
          <cell r="AI7">
            <v>10000</v>
          </cell>
        </row>
      </sheetData>
      <sheetData sheetId="2706">
        <row r="7">
          <cell r="AI7">
            <v>10000</v>
          </cell>
        </row>
      </sheetData>
      <sheetData sheetId="2707">
        <row r="7">
          <cell r="AI7">
            <v>10000</v>
          </cell>
        </row>
      </sheetData>
      <sheetData sheetId="2708">
        <row r="7">
          <cell r="AI7">
            <v>10000</v>
          </cell>
        </row>
      </sheetData>
      <sheetData sheetId="2709">
        <row r="7">
          <cell r="AI7">
            <v>10000</v>
          </cell>
        </row>
      </sheetData>
      <sheetData sheetId="2710">
        <row r="7">
          <cell r="AI7">
            <v>10000</v>
          </cell>
        </row>
      </sheetData>
      <sheetData sheetId="2711">
        <row r="7">
          <cell r="AI7">
            <v>10000</v>
          </cell>
        </row>
      </sheetData>
      <sheetData sheetId="2712">
        <row r="7">
          <cell r="AI7">
            <v>10000</v>
          </cell>
        </row>
      </sheetData>
      <sheetData sheetId="2713">
        <row r="7">
          <cell r="AI7">
            <v>10000</v>
          </cell>
        </row>
      </sheetData>
      <sheetData sheetId="2714">
        <row r="7">
          <cell r="AI7">
            <v>10000</v>
          </cell>
        </row>
      </sheetData>
      <sheetData sheetId="2715">
        <row r="7">
          <cell r="AI7">
            <v>10000</v>
          </cell>
        </row>
      </sheetData>
      <sheetData sheetId="2716">
        <row r="7">
          <cell r="AI7">
            <v>10000</v>
          </cell>
        </row>
      </sheetData>
      <sheetData sheetId="2717">
        <row r="7">
          <cell r="AI7">
            <v>10000</v>
          </cell>
        </row>
      </sheetData>
      <sheetData sheetId="2718">
        <row r="7">
          <cell r="AI7">
            <v>10000</v>
          </cell>
        </row>
      </sheetData>
      <sheetData sheetId="2719">
        <row r="7">
          <cell r="AI7">
            <v>10000</v>
          </cell>
        </row>
      </sheetData>
      <sheetData sheetId="2720">
        <row r="7">
          <cell r="AI7">
            <v>10000</v>
          </cell>
        </row>
      </sheetData>
      <sheetData sheetId="2721">
        <row r="7">
          <cell r="AI7">
            <v>10000</v>
          </cell>
        </row>
      </sheetData>
      <sheetData sheetId="2722">
        <row r="7">
          <cell r="AI7">
            <v>10000</v>
          </cell>
        </row>
      </sheetData>
      <sheetData sheetId="2723">
        <row r="7">
          <cell r="AI7">
            <v>10000</v>
          </cell>
        </row>
      </sheetData>
      <sheetData sheetId="2724">
        <row r="7">
          <cell r="AI7">
            <v>10000</v>
          </cell>
        </row>
      </sheetData>
      <sheetData sheetId="2725">
        <row r="7">
          <cell r="AI7">
            <v>10000</v>
          </cell>
        </row>
      </sheetData>
      <sheetData sheetId="2726">
        <row r="7">
          <cell r="AI7">
            <v>10000</v>
          </cell>
        </row>
      </sheetData>
      <sheetData sheetId="2727">
        <row r="7">
          <cell r="AI7">
            <v>10000</v>
          </cell>
        </row>
      </sheetData>
      <sheetData sheetId="2728">
        <row r="7">
          <cell r="AI7">
            <v>10000</v>
          </cell>
        </row>
      </sheetData>
      <sheetData sheetId="2729">
        <row r="7">
          <cell r="AI7">
            <v>10000</v>
          </cell>
        </row>
      </sheetData>
      <sheetData sheetId="2730">
        <row r="7">
          <cell r="AI7">
            <v>10000</v>
          </cell>
        </row>
      </sheetData>
      <sheetData sheetId="2731">
        <row r="7">
          <cell r="AI7">
            <v>10000</v>
          </cell>
        </row>
      </sheetData>
      <sheetData sheetId="2732">
        <row r="7">
          <cell r="AI7">
            <v>10000</v>
          </cell>
        </row>
      </sheetData>
      <sheetData sheetId="2733">
        <row r="7">
          <cell r="AI7">
            <v>10000</v>
          </cell>
        </row>
      </sheetData>
      <sheetData sheetId="2734">
        <row r="7">
          <cell r="AI7">
            <v>10000</v>
          </cell>
        </row>
      </sheetData>
      <sheetData sheetId="2735">
        <row r="7">
          <cell r="AI7">
            <v>10000</v>
          </cell>
        </row>
      </sheetData>
      <sheetData sheetId="2736">
        <row r="7">
          <cell r="AI7">
            <v>10000</v>
          </cell>
        </row>
      </sheetData>
      <sheetData sheetId="2737">
        <row r="7">
          <cell r="AI7">
            <v>10000</v>
          </cell>
        </row>
      </sheetData>
      <sheetData sheetId="2738">
        <row r="7">
          <cell r="AI7">
            <v>10000</v>
          </cell>
        </row>
      </sheetData>
      <sheetData sheetId="2739">
        <row r="7">
          <cell r="AI7">
            <v>10000</v>
          </cell>
        </row>
      </sheetData>
      <sheetData sheetId="2740">
        <row r="7">
          <cell r="AI7">
            <v>10000</v>
          </cell>
        </row>
      </sheetData>
      <sheetData sheetId="2741">
        <row r="7">
          <cell r="AI7">
            <v>10000</v>
          </cell>
        </row>
      </sheetData>
      <sheetData sheetId="2742">
        <row r="7">
          <cell r="AI7">
            <v>10000</v>
          </cell>
        </row>
      </sheetData>
      <sheetData sheetId="2743">
        <row r="7">
          <cell r="AI7">
            <v>10000</v>
          </cell>
        </row>
      </sheetData>
      <sheetData sheetId="2744">
        <row r="7">
          <cell r="AI7">
            <v>10000</v>
          </cell>
        </row>
      </sheetData>
      <sheetData sheetId="2745">
        <row r="7">
          <cell r="AI7">
            <v>10000</v>
          </cell>
        </row>
      </sheetData>
      <sheetData sheetId="2746">
        <row r="7">
          <cell r="AI7">
            <v>10000</v>
          </cell>
        </row>
      </sheetData>
      <sheetData sheetId="2747">
        <row r="7">
          <cell r="AI7">
            <v>10000</v>
          </cell>
        </row>
      </sheetData>
      <sheetData sheetId="2748">
        <row r="7">
          <cell r="AI7">
            <v>10000</v>
          </cell>
        </row>
      </sheetData>
      <sheetData sheetId="2749">
        <row r="7">
          <cell r="AI7">
            <v>10000</v>
          </cell>
        </row>
      </sheetData>
      <sheetData sheetId="2750">
        <row r="7">
          <cell r="AI7">
            <v>10000</v>
          </cell>
        </row>
      </sheetData>
      <sheetData sheetId="2751">
        <row r="7">
          <cell r="AI7">
            <v>10000</v>
          </cell>
        </row>
      </sheetData>
      <sheetData sheetId="2752">
        <row r="7">
          <cell r="AI7">
            <v>10000</v>
          </cell>
        </row>
      </sheetData>
      <sheetData sheetId="2753">
        <row r="7">
          <cell r="AI7">
            <v>10000</v>
          </cell>
        </row>
      </sheetData>
      <sheetData sheetId="2754">
        <row r="7">
          <cell r="AI7">
            <v>10000</v>
          </cell>
        </row>
      </sheetData>
      <sheetData sheetId="2755">
        <row r="7">
          <cell r="AI7">
            <v>10000</v>
          </cell>
        </row>
      </sheetData>
      <sheetData sheetId="2756">
        <row r="7">
          <cell r="AI7">
            <v>10000</v>
          </cell>
        </row>
      </sheetData>
      <sheetData sheetId="2757">
        <row r="7">
          <cell r="AI7">
            <v>10000</v>
          </cell>
        </row>
      </sheetData>
      <sheetData sheetId="2758">
        <row r="7">
          <cell r="AI7">
            <v>10000</v>
          </cell>
        </row>
      </sheetData>
      <sheetData sheetId="2759">
        <row r="7">
          <cell r="AI7">
            <v>10000</v>
          </cell>
        </row>
      </sheetData>
      <sheetData sheetId="2760">
        <row r="7">
          <cell r="AI7">
            <v>10000</v>
          </cell>
        </row>
      </sheetData>
      <sheetData sheetId="2761">
        <row r="7">
          <cell r="AI7">
            <v>10000</v>
          </cell>
        </row>
      </sheetData>
      <sheetData sheetId="2762">
        <row r="7">
          <cell r="AI7">
            <v>10000</v>
          </cell>
        </row>
      </sheetData>
      <sheetData sheetId="2763">
        <row r="7">
          <cell r="AI7">
            <v>10000</v>
          </cell>
        </row>
      </sheetData>
      <sheetData sheetId="2764">
        <row r="7">
          <cell r="AI7">
            <v>10000</v>
          </cell>
        </row>
      </sheetData>
      <sheetData sheetId="2765">
        <row r="7">
          <cell r="AI7">
            <v>10000</v>
          </cell>
        </row>
      </sheetData>
      <sheetData sheetId="2766">
        <row r="7">
          <cell r="AI7">
            <v>10000</v>
          </cell>
        </row>
      </sheetData>
      <sheetData sheetId="2767">
        <row r="7">
          <cell r="AI7">
            <v>10000</v>
          </cell>
        </row>
      </sheetData>
      <sheetData sheetId="2768">
        <row r="7">
          <cell r="AI7">
            <v>10000</v>
          </cell>
        </row>
      </sheetData>
      <sheetData sheetId="2769">
        <row r="7">
          <cell r="AI7">
            <v>10000</v>
          </cell>
        </row>
      </sheetData>
      <sheetData sheetId="2770">
        <row r="7">
          <cell r="AI7">
            <v>10000</v>
          </cell>
        </row>
      </sheetData>
      <sheetData sheetId="2771">
        <row r="7">
          <cell r="AI7">
            <v>10000</v>
          </cell>
        </row>
      </sheetData>
      <sheetData sheetId="2772">
        <row r="7">
          <cell r="AI7">
            <v>10000</v>
          </cell>
        </row>
      </sheetData>
      <sheetData sheetId="2773">
        <row r="7">
          <cell r="AI7">
            <v>10000</v>
          </cell>
        </row>
      </sheetData>
      <sheetData sheetId="2774">
        <row r="7">
          <cell r="AI7">
            <v>10000</v>
          </cell>
        </row>
      </sheetData>
      <sheetData sheetId="2775">
        <row r="7">
          <cell r="AI7">
            <v>10000</v>
          </cell>
        </row>
      </sheetData>
      <sheetData sheetId="2776">
        <row r="7">
          <cell r="AI7">
            <v>10000</v>
          </cell>
        </row>
      </sheetData>
      <sheetData sheetId="2777">
        <row r="7">
          <cell r="AI7">
            <v>10000</v>
          </cell>
        </row>
      </sheetData>
      <sheetData sheetId="2778">
        <row r="7">
          <cell r="AI7">
            <v>10000</v>
          </cell>
        </row>
      </sheetData>
      <sheetData sheetId="2779">
        <row r="7">
          <cell r="AI7">
            <v>10000</v>
          </cell>
        </row>
      </sheetData>
      <sheetData sheetId="2780">
        <row r="7">
          <cell r="AI7">
            <v>10000</v>
          </cell>
        </row>
      </sheetData>
      <sheetData sheetId="2781">
        <row r="7">
          <cell r="AI7">
            <v>10000</v>
          </cell>
        </row>
      </sheetData>
      <sheetData sheetId="2782">
        <row r="7">
          <cell r="AI7">
            <v>10000</v>
          </cell>
        </row>
      </sheetData>
      <sheetData sheetId="2783">
        <row r="7">
          <cell r="AI7">
            <v>10000</v>
          </cell>
        </row>
      </sheetData>
      <sheetData sheetId="2784">
        <row r="7">
          <cell r="AI7">
            <v>10000</v>
          </cell>
        </row>
      </sheetData>
      <sheetData sheetId="2785">
        <row r="7">
          <cell r="AI7">
            <v>10000</v>
          </cell>
        </row>
      </sheetData>
      <sheetData sheetId="2786">
        <row r="7">
          <cell r="AI7">
            <v>10000</v>
          </cell>
        </row>
      </sheetData>
      <sheetData sheetId="2787">
        <row r="7">
          <cell r="AI7">
            <v>10000</v>
          </cell>
        </row>
      </sheetData>
      <sheetData sheetId="2788">
        <row r="7">
          <cell r="AI7">
            <v>10000</v>
          </cell>
        </row>
      </sheetData>
      <sheetData sheetId="2789">
        <row r="7">
          <cell r="AI7">
            <v>10000</v>
          </cell>
        </row>
      </sheetData>
      <sheetData sheetId="2790">
        <row r="7">
          <cell r="AI7">
            <v>10000</v>
          </cell>
        </row>
      </sheetData>
      <sheetData sheetId="2791">
        <row r="7">
          <cell r="AI7">
            <v>10000</v>
          </cell>
        </row>
      </sheetData>
      <sheetData sheetId="2792">
        <row r="7">
          <cell r="AI7">
            <v>10000</v>
          </cell>
        </row>
      </sheetData>
      <sheetData sheetId="2793">
        <row r="7">
          <cell r="AI7">
            <v>10000</v>
          </cell>
        </row>
      </sheetData>
      <sheetData sheetId="2794">
        <row r="7">
          <cell r="AI7">
            <v>10000</v>
          </cell>
        </row>
      </sheetData>
      <sheetData sheetId="2795">
        <row r="7">
          <cell r="AI7">
            <v>10000</v>
          </cell>
        </row>
      </sheetData>
      <sheetData sheetId="2796">
        <row r="7">
          <cell r="AI7">
            <v>10000</v>
          </cell>
        </row>
      </sheetData>
      <sheetData sheetId="2797">
        <row r="7">
          <cell r="AI7">
            <v>10000</v>
          </cell>
        </row>
      </sheetData>
      <sheetData sheetId="2798">
        <row r="7">
          <cell r="AI7">
            <v>10000</v>
          </cell>
        </row>
      </sheetData>
      <sheetData sheetId="2799">
        <row r="7">
          <cell r="AI7">
            <v>10000</v>
          </cell>
        </row>
      </sheetData>
      <sheetData sheetId="2800">
        <row r="7">
          <cell r="AI7">
            <v>10000</v>
          </cell>
        </row>
      </sheetData>
      <sheetData sheetId="2801">
        <row r="7">
          <cell r="AI7">
            <v>10000</v>
          </cell>
        </row>
      </sheetData>
      <sheetData sheetId="2802">
        <row r="7">
          <cell r="AI7">
            <v>10000</v>
          </cell>
        </row>
      </sheetData>
      <sheetData sheetId="2803">
        <row r="7">
          <cell r="AI7">
            <v>10000</v>
          </cell>
        </row>
      </sheetData>
      <sheetData sheetId="2804">
        <row r="7">
          <cell r="AI7">
            <v>10000</v>
          </cell>
        </row>
      </sheetData>
      <sheetData sheetId="2805">
        <row r="7">
          <cell r="AI7">
            <v>10000</v>
          </cell>
        </row>
      </sheetData>
      <sheetData sheetId="2806">
        <row r="7">
          <cell r="AI7">
            <v>10000</v>
          </cell>
        </row>
      </sheetData>
      <sheetData sheetId="2807">
        <row r="7">
          <cell r="AI7">
            <v>10000</v>
          </cell>
        </row>
      </sheetData>
      <sheetData sheetId="2808">
        <row r="7">
          <cell r="AI7">
            <v>10000</v>
          </cell>
        </row>
      </sheetData>
      <sheetData sheetId="2809">
        <row r="7">
          <cell r="AI7">
            <v>10000</v>
          </cell>
        </row>
      </sheetData>
      <sheetData sheetId="2810">
        <row r="7">
          <cell r="AI7">
            <v>10000</v>
          </cell>
        </row>
      </sheetData>
      <sheetData sheetId="2811">
        <row r="7">
          <cell r="AI7">
            <v>10000</v>
          </cell>
        </row>
      </sheetData>
      <sheetData sheetId="2812">
        <row r="7">
          <cell r="AI7">
            <v>10000</v>
          </cell>
        </row>
      </sheetData>
      <sheetData sheetId="2813">
        <row r="7">
          <cell r="AI7">
            <v>10000</v>
          </cell>
        </row>
      </sheetData>
      <sheetData sheetId="2814">
        <row r="7">
          <cell r="AI7">
            <v>10000</v>
          </cell>
        </row>
      </sheetData>
      <sheetData sheetId="2815">
        <row r="7">
          <cell r="AI7">
            <v>10000</v>
          </cell>
        </row>
      </sheetData>
      <sheetData sheetId="2816">
        <row r="7">
          <cell r="AI7">
            <v>10000</v>
          </cell>
        </row>
      </sheetData>
      <sheetData sheetId="2817">
        <row r="7">
          <cell r="AI7">
            <v>10000</v>
          </cell>
        </row>
      </sheetData>
      <sheetData sheetId="2818">
        <row r="7">
          <cell r="AI7">
            <v>10000</v>
          </cell>
        </row>
      </sheetData>
      <sheetData sheetId="2819">
        <row r="7">
          <cell r="AI7">
            <v>10000</v>
          </cell>
        </row>
      </sheetData>
      <sheetData sheetId="2820">
        <row r="7">
          <cell r="AI7">
            <v>10000</v>
          </cell>
        </row>
      </sheetData>
      <sheetData sheetId="2821">
        <row r="7">
          <cell r="AI7">
            <v>10000</v>
          </cell>
        </row>
      </sheetData>
      <sheetData sheetId="2822">
        <row r="7">
          <cell r="AI7">
            <v>10000</v>
          </cell>
        </row>
      </sheetData>
      <sheetData sheetId="2823">
        <row r="7">
          <cell r="AI7">
            <v>10000</v>
          </cell>
        </row>
      </sheetData>
      <sheetData sheetId="2824">
        <row r="7">
          <cell r="AI7">
            <v>10000</v>
          </cell>
        </row>
      </sheetData>
      <sheetData sheetId="2825">
        <row r="7">
          <cell r="AI7">
            <v>10000</v>
          </cell>
        </row>
      </sheetData>
      <sheetData sheetId="2826">
        <row r="7">
          <cell r="AI7">
            <v>10000</v>
          </cell>
        </row>
      </sheetData>
      <sheetData sheetId="2827">
        <row r="7">
          <cell r="AI7">
            <v>10000</v>
          </cell>
        </row>
      </sheetData>
      <sheetData sheetId="2828">
        <row r="7">
          <cell r="AI7">
            <v>10000</v>
          </cell>
        </row>
      </sheetData>
      <sheetData sheetId="2829">
        <row r="7">
          <cell r="AI7">
            <v>10000</v>
          </cell>
        </row>
      </sheetData>
      <sheetData sheetId="2830">
        <row r="7">
          <cell r="AI7">
            <v>10000</v>
          </cell>
        </row>
      </sheetData>
      <sheetData sheetId="2831">
        <row r="7">
          <cell r="AI7">
            <v>10000</v>
          </cell>
        </row>
      </sheetData>
      <sheetData sheetId="2832">
        <row r="7">
          <cell r="AI7">
            <v>10000</v>
          </cell>
        </row>
      </sheetData>
      <sheetData sheetId="2833">
        <row r="7">
          <cell r="AI7">
            <v>10000</v>
          </cell>
        </row>
      </sheetData>
      <sheetData sheetId="2834">
        <row r="7">
          <cell r="AI7">
            <v>10000</v>
          </cell>
        </row>
      </sheetData>
      <sheetData sheetId="2835">
        <row r="7">
          <cell r="AI7">
            <v>10000</v>
          </cell>
        </row>
      </sheetData>
      <sheetData sheetId="2836">
        <row r="7">
          <cell r="AI7">
            <v>10000</v>
          </cell>
        </row>
      </sheetData>
      <sheetData sheetId="2837">
        <row r="7">
          <cell r="AI7">
            <v>10000</v>
          </cell>
        </row>
      </sheetData>
      <sheetData sheetId="2838">
        <row r="7">
          <cell r="AI7">
            <v>10000</v>
          </cell>
        </row>
      </sheetData>
      <sheetData sheetId="2839">
        <row r="7">
          <cell r="AI7">
            <v>10000</v>
          </cell>
        </row>
      </sheetData>
      <sheetData sheetId="2840">
        <row r="7">
          <cell r="AI7">
            <v>10000</v>
          </cell>
        </row>
      </sheetData>
      <sheetData sheetId="2841">
        <row r="7">
          <cell r="AI7">
            <v>10000</v>
          </cell>
        </row>
      </sheetData>
      <sheetData sheetId="2842">
        <row r="7">
          <cell r="AI7">
            <v>10000</v>
          </cell>
        </row>
      </sheetData>
      <sheetData sheetId="2843">
        <row r="7">
          <cell r="AI7">
            <v>10000</v>
          </cell>
        </row>
      </sheetData>
      <sheetData sheetId="2844">
        <row r="7">
          <cell r="AI7">
            <v>10000</v>
          </cell>
        </row>
      </sheetData>
      <sheetData sheetId="2845">
        <row r="7">
          <cell r="AI7">
            <v>10000</v>
          </cell>
        </row>
      </sheetData>
      <sheetData sheetId="2846">
        <row r="7">
          <cell r="AI7">
            <v>10000</v>
          </cell>
        </row>
      </sheetData>
      <sheetData sheetId="2847">
        <row r="7">
          <cell r="AI7">
            <v>10000</v>
          </cell>
        </row>
      </sheetData>
      <sheetData sheetId="2848">
        <row r="7">
          <cell r="AI7">
            <v>10000</v>
          </cell>
        </row>
      </sheetData>
      <sheetData sheetId="2849">
        <row r="7">
          <cell r="AI7">
            <v>10000</v>
          </cell>
        </row>
      </sheetData>
      <sheetData sheetId="2850">
        <row r="7">
          <cell r="AI7">
            <v>10000</v>
          </cell>
        </row>
      </sheetData>
      <sheetData sheetId="2851">
        <row r="7">
          <cell r="AI7">
            <v>10000</v>
          </cell>
        </row>
      </sheetData>
      <sheetData sheetId="2852">
        <row r="7">
          <cell r="AI7">
            <v>10000</v>
          </cell>
        </row>
      </sheetData>
      <sheetData sheetId="2853">
        <row r="7">
          <cell r="AI7">
            <v>10000</v>
          </cell>
        </row>
      </sheetData>
      <sheetData sheetId="2854">
        <row r="7">
          <cell r="AI7">
            <v>10000</v>
          </cell>
        </row>
      </sheetData>
      <sheetData sheetId="2855">
        <row r="7">
          <cell r="AI7">
            <v>10000</v>
          </cell>
        </row>
      </sheetData>
      <sheetData sheetId="2856">
        <row r="7">
          <cell r="AI7">
            <v>10000</v>
          </cell>
        </row>
      </sheetData>
      <sheetData sheetId="2857">
        <row r="7">
          <cell r="AI7">
            <v>10000</v>
          </cell>
        </row>
      </sheetData>
      <sheetData sheetId="2858">
        <row r="7">
          <cell r="AI7">
            <v>10000</v>
          </cell>
        </row>
      </sheetData>
      <sheetData sheetId="2859">
        <row r="7">
          <cell r="AI7">
            <v>10000</v>
          </cell>
        </row>
      </sheetData>
      <sheetData sheetId="2860">
        <row r="7">
          <cell r="AI7">
            <v>10000</v>
          </cell>
        </row>
      </sheetData>
      <sheetData sheetId="2861">
        <row r="7">
          <cell r="AI7">
            <v>10000</v>
          </cell>
        </row>
      </sheetData>
      <sheetData sheetId="2862">
        <row r="7">
          <cell r="AI7">
            <v>10000</v>
          </cell>
        </row>
      </sheetData>
      <sheetData sheetId="2863">
        <row r="7">
          <cell r="AI7">
            <v>10000</v>
          </cell>
        </row>
      </sheetData>
      <sheetData sheetId="2864">
        <row r="7">
          <cell r="AI7">
            <v>10000</v>
          </cell>
        </row>
      </sheetData>
      <sheetData sheetId="2865">
        <row r="7">
          <cell r="AI7">
            <v>10000</v>
          </cell>
        </row>
      </sheetData>
      <sheetData sheetId="2866">
        <row r="7">
          <cell r="AI7">
            <v>10000</v>
          </cell>
        </row>
      </sheetData>
      <sheetData sheetId="2867">
        <row r="7">
          <cell r="AI7">
            <v>10000</v>
          </cell>
        </row>
      </sheetData>
      <sheetData sheetId="2868">
        <row r="7">
          <cell r="AI7">
            <v>10000</v>
          </cell>
        </row>
      </sheetData>
      <sheetData sheetId="2869">
        <row r="7">
          <cell r="AI7">
            <v>10000</v>
          </cell>
        </row>
      </sheetData>
      <sheetData sheetId="2870">
        <row r="7">
          <cell r="AI7">
            <v>10000</v>
          </cell>
        </row>
      </sheetData>
      <sheetData sheetId="2871">
        <row r="7">
          <cell r="AI7">
            <v>10000</v>
          </cell>
        </row>
      </sheetData>
      <sheetData sheetId="2872">
        <row r="7">
          <cell r="AI7">
            <v>10000</v>
          </cell>
        </row>
      </sheetData>
      <sheetData sheetId="2873">
        <row r="7">
          <cell r="AI7">
            <v>10000</v>
          </cell>
        </row>
      </sheetData>
      <sheetData sheetId="2874">
        <row r="7">
          <cell r="AI7">
            <v>10000</v>
          </cell>
        </row>
      </sheetData>
      <sheetData sheetId="2875">
        <row r="7">
          <cell r="AI7">
            <v>10000</v>
          </cell>
        </row>
      </sheetData>
      <sheetData sheetId="2876">
        <row r="7">
          <cell r="AI7">
            <v>10000</v>
          </cell>
        </row>
      </sheetData>
      <sheetData sheetId="2877">
        <row r="7">
          <cell r="AI7">
            <v>10000</v>
          </cell>
        </row>
      </sheetData>
      <sheetData sheetId="2878">
        <row r="7">
          <cell r="AI7">
            <v>10000</v>
          </cell>
        </row>
      </sheetData>
      <sheetData sheetId="2879">
        <row r="7">
          <cell r="AI7">
            <v>10000</v>
          </cell>
        </row>
      </sheetData>
      <sheetData sheetId="2880">
        <row r="7">
          <cell r="AI7">
            <v>10000</v>
          </cell>
        </row>
      </sheetData>
      <sheetData sheetId="2881">
        <row r="7">
          <cell r="AI7">
            <v>10000</v>
          </cell>
        </row>
      </sheetData>
      <sheetData sheetId="2882">
        <row r="7">
          <cell r="AI7">
            <v>10000</v>
          </cell>
        </row>
      </sheetData>
      <sheetData sheetId="2883">
        <row r="7">
          <cell r="AI7">
            <v>10000</v>
          </cell>
        </row>
      </sheetData>
      <sheetData sheetId="2884">
        <row r="7">
          <cell r="AI7">
            <v>10000</v>
          </cell>
        </row>
      </sheetData>
      <sheetData sheetId="2885">
        <row r="7">
          <cell r="AI7">
            <v>10000</v>
          </cell>
        </row>
      </sheetData>
      <sheetData sheetId="2886">
        <row r="7">
          <cell r="AI7">
            <v>10000</v>
          </cell>
        </row>
      </sheetData>
      <sheetData sheetId="2887">
        <row r="7">
          <cell r="AI7">
            <v>10000</v>
          </cell>
        </row>
      </sheetData>
      <sheetData sheetId="2888">
        <row r="7">
          <cell r="AI7">
            <v>10000</v>
          </cell>
        </row>
      </sheetData>
      <sheetData sheetId="2889">
        <row r="7">
          <cell r="AI7">
            <v>10000</v>
          </cell>
        </row>
      </sheetData>
      <sheetData sheetId="2890">
        <row r="7">
          <cell r="AI7">
            <v>10000</v>
          </cell>
        </row>
      </sheetData>
      <sheetData sheetId="2891">
        <row r="7">
          <cell r="AI7">
            <v>10000</v>
          </cell>
        </row>
      </sheetData>
      <sheetData sheetId="2892">
        <row r="7">
          <cell r="AI7">
            <v>10000</v>
          </cell>
        </row>
      </sheetData>
      <sheetData sheetId="2893">
        <row r="7">
          <cell r="AI7">
            <v>10000</v>
          </cell>
        </row>
      </sheetData>
      <sheetData sheetId="2894">
        <row r="7">
          <cell r="AI7">
            <v>10000</v>
          </cell>
        </row>
      </sheetData>
      <sheetData sheetId="2895">
        <row r="7">
          <cell r="AI7">
            <v>10000</v>
          </cell>
        </row>
      </sheetData>
      <sheetData sheetId="2896">
        <row r="7">
          <cell r="AI7">
            <v>10000</v>
          </cell>
        </row>
      </sheetData>
      <sheetData sheetId="2897">
        <row r="7">
          <cell r="AI7">
            <v>10000</v>
          </cell>
        </row>
      </sheetData>
      <sheetData sheetId="2898">
        <row r="7">
          <cell r="AI7">
            <v>10000</v>
          </cell>
        </row>
      </sheetData>
      <sheetData sheetId="2899">
        <row r="7">
          <cell r="AI7">
            <v>10000</v>
          </cell>
        </row>
      </sheetData>
      <sheetData sheetId="2900">
        <row r="7">
          <cell r="AI7">
            <v>10000</v>
          </cell>
        </row>
      </sheetData>
      <sheetData sheetId="2901">
        <row r="7">
          <cell r="AI7">
            <v>10000</v>
          </cell>
        </row>
      </sheetData>
      <sheetData sheetId="2902">
        <row r="7">
          <cell r="AI7">
            <v>10000</v>
          </cell>
        </row>
      </sheetData>
      <sheetData sheetId="2903">
        <row r="7">
          <cell r="AI7">
            <v>10000</v>
          </cell>
        </row>
      </sheetData>
      <sheetData sheetId="2904">
        <row r="7">
          <cell r="AI7">
            <v>10000</v>
          </cell>
        </row>
      </sheetData>
      <sheetData sheetId="2905">
        <row r="7">
          <cell r="AI7">
            <v>10000</v>
          </cell>
        </row>
      </sheetData>
      <sheetData sheetId="2906">
        <row r="7">
          <cell r="AI7">
            <v>10000</v>
          </cell>
        </row>
      </sheetData>
      <sheetData sheetId="2907">
        <row r="7">
          <cell r="AI7">
            <v>10000</v>
          </cell>
        </row>
      </sheetData>
      <sheetData sheetId="2908">
        <row r="7">
          <cell r="AI7">
            <v>10000</v>
          </cell>
        </row>
      </sheetData>
      <sheetData sheetId="2909">
        <row r="7">
          <cell r="AI7">
            <v>10000</v>
          </cell>
        </row>
      </sheetData>
      <sheetData sheetId="2910">
        <row r="7">
          <cell r="AI7">
            <v>10000</v>
          </cell>
        </row>
      </sheetData>
      <sheetData sheetId="2911">
        <row r="7">
          <cell r="AI7">
            <v>10000</v>
          </cell>
        </row>
      </sheetData>
      <sheetData sheetId="2912">
        <row r="7">
          <cell r="AI7">
            <v>10000</v>
          </cell>
        </row>
      </sheetData>
      <sheetData sheetId="2913">
        <row r="7">
          <cell r="AI7">
            <v>10000</v>
          </cell>
        </row>
      </sheetData>
      <sheetData sheetId="2914">
        <row r="7">
          <cell r="AI7">
            <v>10000</v>
          </cell>
        </row>
      </sheetData>
      <sheetData sheetId="2915">
        <row r="7">
          <cell r="AI7">
            <v>10000</v>
          </cell>
        </row>
      </sheetData>
      <sheetData sheetId="2916">
        <row r="7">
          <cell r="AI7">
            <v>10000</v>
          </cell>
        </row>
      </sheetData>
      <sheetData sheetId="2917">
        <row r="7">
          <cell r="AI7">
            <v>10000</v>
          </cell>
        </row>
      </sheetData>
      <sheetData sheetId="2918">
        <row r="7">
          <cell r="AI7">
            <v>10000</v>
          </cell>
        </row>
      </sheetData>
      <sheetData sheetId="2919">
        <row r="7">
          <cell r="AI7">
            <v>10000</v>
          </cell>
        </row>
      </sheetData>
      <sheetData sheetId="2920">
        <row r="7">
          <cell r="AI7">
            <v>10000</v>
          </cell>
        </row>
      </sheetData>
      <sheetData sheetId="2921">
        <row r="7">
          <cell r="AI7">
            <v>10000</v>
          </cell>
        </row>
      </sheetData>
      <sheetData sheetId="2922">
        <row r="7">
          <cell r="AI7">
            <v>10000</v>
          </cell>
        </row>
      </sheetData>
      <sheetData sheetId="2923">
        <row r="7">
          <cell r="AI7">
            <v>10000</v>
          </cell>
        </row>
      </sheetData>
      <sheetData sheetId="2924">
        <row r="7">
          <cell r="AI7">
            <v>10000</v>
          </cell>
        </row>
      </sheetData>
      <sheetData sheetId="2925">
        <row r="7">
          <cell r="AI7">
            <v>10000</v>
          </cell>
        </row>
      </sheetData>
      <sheetData sheetId="2926">
        <row r="7">
          <cell r="AI7">
            <v>10000</v>
          </cell>
        </row>
      </sheetData>
      <sheetData sheetId="2927">
        <row r="7">
          <cell r="AI7">
            <v>10000</v>
          </cell>
        </row>
      </sheetData>
      <sheetData sheetId="2928">
        <row r="7">
          <cell r="AI7">
            <v>10000</v>
          </cell>
        </row>
      </sheetData>
      <sheetData sheetId="2929">
        <row r="7">
          <cell r="AI7">
            <v>10000</v>
          </cell>
        </row>
      </sheetData>
      <sheetData sheetId="2930">
        <row r="7">
          <cell r="AI7">
            <v>10000</v>
          </cell>
        </row>
      </sheetData>
      <sheetData sheetId="2931">
        <row r="7">
          <cell r="AI7">
            <v>10000</v>
          </cell>
        </row>
      </sheetData>
      <sheetData sheetId="2932">
        <row r="7">
          <cell r="AI7">
            <v>10000</v>
          </cell>
        </row>
      </sheetData>
      <sheetData sheetId="2933">
        <row r="7">
          <cell r="AI7">
            <v>10000</v>
          </cell>
        </row>
      </sheetData>
      <sheetData sheetId="2934">
        <row r="7">
          <cell r="AI7">
            <v>10000</v>
          </cell>
        </row>
      </sheetData>
      <sheetData sheetId="2935">
        <row r="7">
          <cell r="AI7">
            <v>10000</v>
          </cell>
        </row>
      </sheetData>
      <sheetData sheetId="2936">
        <row r="7">
          <cell r="AI7">
            <v>10000</v>
          </cell>
        </row>
      </sheetData>
      <sheetData sheetId="2937">
        <row r="7">
          <cell r="AI7">
            <v>10000</v>
          </cell>
        </row>
      </sheetData>
      <sheetData sheetId="2938">
        <row r="7">
          <cell r="AI7">
            <v>10000</v>
          </cell>
        </row>
      </sheetData>
      <sheetData sheetId="2939">
        <row r="7">
          <cell r="AI7">
            <v>10000</v>
          </cell>
        </row>
      </sheetData>
      <sheetData sheetId="2940">
        <row r="7">
          <cell r="AI7">
            <v>10000</v>
          </cell>
        </row>
      </sheetData>
      <sheetData sheetId="2941">
        <row r="7">
          <cell r="AI7">
            <v>10000</v>
          </cell>
        </row>
      </sheetData>
      <sheetData sheetId="2942">
        <row r="7">
          <cell r="AI7">
            <v>10000</v>
          </cell>
        </row>
      </sheetData>
      <sheetData sheetId="2943">
        <row r="7">
          <cell r="AI7">
            <v>10000</v>
          </cell>
        </row>
      </sheetData>
      <sheetData sheetId="2944">
        <row r="7">
          <cell r="AI7">
            <v>10000</v>
          </cell>
        </row>
      </sheetData>
      <sheetData sheetId="2945">
        <row r="7">
          <cell r="AI7">
            <v>10000</v>
          </cell>
        </row>
      </sheetData>
      <sheetData sheetId="2946">
        <row r="7">
          <cell r="AI7">
            <v>10000</v>
          </cell>
        </row>
      </sheetData>
      <sheetData sheetId="2947">
        <row r="7">
          <cell r="AI7">
            <v>10000</v>
          </cell>
        </row>
      </sheetData>
      <sheetData sheetId="2948">
        <row r="7">
          <cell r="AI7">
            <v>10000</v>
          </cell>
        </row>
      </sheetData>
      <sheetData sheetId="2949">
        <row r="7">
          <cell r="AI7">
            <v>10000</v>
          </cell>
        </row>
      </sheetData>
      <sheetData sheetId="2950">
        <row r="7">
          <cell r="AI7">
            <v>10000</v>
          </cell>
        </row>
      </sheetData>
      <sheetData sheetId="2951">
        <row r="7">
          <cell r="AI7">
            <v>10000</v>
          </cell>
        </row>
      </sheetData>
      <sheetData sheetId="2952">
        <row r="7">
          <cell r="AI7">
            <v>10000</v>
          </cell>
        </row>
      </sheetData>
      <sheetData sheetId="2953">
        <row r="7">
          <cell r="AI7">
            <v>10000</v>
          </cell>
        </row>
      </sheetData>
      <sheetData sheetId="2954">
        <row r="7">
          <cell r="AI7">
            <v>10000</v>
          </cell>
        </row>
      </sheetData>
      <sheetData sheetId="2955">
        <row r="7">
          <cell r="AI7">
            <v>10000</v>
          </cell>
        </row>
      </sheetData>
      <sheetData sheetId="2956">
        <row r="7">
          <cell r="AI7">
            <v>10000</v>
          </cell>
        </row>
      </sheetData>
      <sheetData sheetId="2957">
        <row r="7">
          <cell r="AI7">
            <v>10000</v>
          </cell>
        </row>
      </sheetData>
      <sheetData sheetId="2958">
        <row r="7">
          <cell r="AI7">
            <v>10000</v>
          </cell>
        </row>
      </sheetData>
      <sheetData sheetId="2959">
        <row r="7">
          <cell r="AI7">
            <v>10000</v>
          </cell>
        </row>
      </sheetData>
      <sheetData sheetId="2960">
        <row r="7">
          <cell r="AI7">
            <v>10000</v>
          </cell>
        </row>
      </sheetData>
      <sheetData sheetId="2961">
        <row r="7">
          <cell r="AI7">
            <v>10000</v>
          </cell>
        </row>
      </sheetData>
      <sheetData sheetId="2962">
        <row r="7">
          <cell r="AI7">
            <v>10000</v>
          </cell>
        </row>
      </sheetData>
      <sheetData sheetId="2963">
        <row r="7">
          <cell r="AI7">
            <v>10000</v>
          </cell>
        </row>
      </sheetData>
      <sheetData sheetId="2964">
        <row r="7">
          <cell r="AI7">
            <v>10000</v>
          </cell>
        </row>
      </sheetData>
      <sheetData sheetId="2965">
        <row r="7">
          <cell r="AI7">
            <v>10000</v>
          </cell>
        </row>
      </sheetData>
      <sheetData sheetId="2966">
        <row r="7">
          <cell r="AI7">
            <v>10000</v>
          </cell>
        </row>
      </sheetData>
      <sheetData sheetId="2967">
        <row r="7">
          <cell r="AI7">
            <v>10000</v>
          </cell>
        </row>
      </sheetData>
      <sheetData sheetId="2968">
        <row r="7">
          <cell r="AI7">
            <v>10000</v>
          </cell>
        </row>
      </sheetData>
      <sheetData sheetId="2969">
        <row r="7">
          <cell r="AI7">
            <v>10000</v>
          </cell>
        </row>
      </sheetData>
      <sheetData sheetId="2970">
        <row r="7">
          <cell r="AI7">
            <v>10000</v>
          </cell>
        </row>
      </sheetData>
      <sheetData sheetId="2971">
        <row r="7">
          <cell r="AI7">
            <v>10000</v>
          </cell>
        </row>
      </sheetData>
      <sheetData sheetId="2972">
        <row r="7">
          <cell r="AI7">
            <v>10000</v>
          </cell>
        </row>
      </sheetData>
      <sheetData sheetId="2973">
        <row r="7">
          <cell r="AI7">
            <v>10000</v>
          </cell>
        </row>
      </sheetData>
      <sheetData sheetId="2974">
        <row r="7">
          <cell r="AI7">
            <v>10000</v>
          </cell>
        </row>
      </sheetData>
      <sheetData sheetId="2975">
        <row r="7">
          <cell r="AI7">
            <v>10000</v>
          </cell>
        </row>
      </sheetData>
      <sheetData sheetId="2976">
        <row r="7">
          <cell r="AI7">
            <v>10000</v>
          </cell>
        </row>
      </sheetData>
      <sheetData sheetId="2977">
        <row r="7">
          <cell r="AI7">
            <v>10000</v>
          </cell>
        </row>
      </sheetData>
      <sheetData sheetId="2978">
        <row r="7">
          <cell r="AI7">
            <v>10000</v>
          </cell>
        </row>
      </sheetData>
      <sheetData sheetId="2979">
        <row r="7">
          <cell r="AI7">
            <v>10000</v>
          </cell>
        </row>
      </sheetData>
      <sheetData sheetId="2980">
        <row r="7">
          <cell r="AI7">
            <v>10000</v>
          </cell>
        </row>
      </sheetData>
      <sheetData sheetId="2981">
        <row r="7">
          <cell r="AI7">
            <v>10000</v>
          </cell>
        </row>
      </sheetData>
      <sheetData sheetId="2982">
        <row r="7">
          <cell r="AI7">
            <v>10000</v>
          </cell>
        </row>
      </sheetData>
      <sheetData sheetId="2983">
        <row r="7">
          <cell r="AI7">
            <v>10000</v>
          </cell>
        </row>
      </sheetData>
      <sheetData sheetId="2984">
        <row r="7">
          <cell r="AI7">
            <v>10000</v>
          </cell>
        </row>
      </sheetData>
      <sheetData sheetId="2985">
        <row r="7">
          <cell r="AI7">
            <v>10000</v>
          </cell>
        </row>
      </sheetData>
      <sheetData sheetId="2986">
        <row r="7">
          <cell r="AI7">
            <v>10000</v>
          </cell>
        </row>
      </sheetData>
      <sheetData sheetId="2987">
        <row r="7">
          <cell r="AI7">
            <v>10000</v>
          </cell>
        </row>
      </sheetData>
      <sheetData sheetId="2988">
        <row r="7">
          <cell r="AI7">
            <v>10000</v>
          </cell>
        </row>
      </sheetData>
      <sheetData sheetId="2989">
        <row r="7">
          <cell r="AI7">
            <v>10000</v>
          </cell>
        </row>
      </sheetData>
      <sheetData sheetId="2990">
        <row r="7">
          <cell r="AI7">
            <v>10000</v>
          </cell>
        </row>
      </sheetData>
      <sheetData sheetId="2991">
        <row r="7">
          <cell r="AI7">
            <v>10000</v>
          </cell>
        </row>
      </sheetData>
      <sheetData sheetId="2992">
        <row r="7">
          <cell r="AI7">
            <v>10000</v>
          </cell>
        </row>
      </sheetData>
      <sheetData sheetId="2993">
        <row r="7">
          <cell r="AI7">
            <v>10000</v>
          </cell>
        </row>
      </sheetData>
      <sheetData sheetId="2994">
        <row r="7">
          <cell r="AI7">
            <v>10000</v>
          </cell>
        </row>
      </sheetData>
      <sheetData sheetId="2995">
        <row r="7">
          <cell r="AI7">
            <v>10000</v>
          </cell>
        </row>
      </sheetData>
      <sheetData sheetId="2996">
        <row r="7">
          <cell r="AI7">
            <v>10000</v>
          </cell>
        </row>
      </sheetData>
      <sheetData sheetId="2997">
        <row r="7">
          <cell r="AI7">
            <v>10000</v>
          </cell>
        </row>
      </sheetData>
      <sheetData sheetId="2998">
        <row r="7">
          <cell r="AI7">
            <v>10000</v>
          </cell>
        </row>
      </sheetData>
      <sheetData sheetId="2999">
        <row r="7">
          <cell r="AI7">
            <v>10000</v>
          </cell>
        </row>
      </sheetData>
      <sheetData sheetId="3000">
        <row r="7">
          <cell r="AI7">
            <v>10000</v>
          </cell>
        </row>
      </sheetData>
      <sheetData sheetId="3001">
        <row r="7">
          <cell r="AI7">
            <v>10000</v>
          </cell>
        </row>
      </sheetData>
      <sheetData sheetId="3002">
        <row r="7">
          <cell r="AI7">
            <v>10000</v>
          </cell>
        </row>
      </sheetData>
      <sheetData sheetId="3003">
        <row r="7">
          <cell r="AI7">
            <v>10000</v>
          </cell>
        </row>
      </sheetData>
      <sheetData sheetId="3004">
        <row r="7">
          <cell r="AI7">
            <v>10000</v>
          </cell>
        </row>
      </sheetData>
      <sheetData sheetId="3005">
        <row r="7">
          <cell r="AI7">
            <v>10000</v>
          </cell>
        </row>
      </sheetData>
      <sheetData sheetId="3006">
        <row r="7">
          <cell r="AI7">
            <v>10000</v>
          </cell>
        </row>
      </sheetData>
      <sheetData sheetId="3007">
        <row r="7">
          <cell r="AI7">
            <v>10000</v>
          </cell>
        </row>
      </sheetData>
      <sheetData sheetId="3008">
        <row r="7">
          <cell r="AI7">
            <v>10000</v>
          </cell>
        </row>
      </sheetData>
      <sheetData sheetId="3009">
        <row r="7">
          <cell r="AI7">
            <v>10000</v>
          </cell>
        </row>
      </sheetData>
      <sheetData sheetId="3010">
        <row r="7">
          <cell r="AI7">
            <v>10000</v>
          </cell>
        </row>
      </sheetData>
      <sheetData sheetId="3011">
        <row r="7">
          <cell r="AI7">
            <v>10000</v>
          </cell>
        </row>
      </sheetData>
      <sheetData sheetId="3012">
        <row r="7">
          <cell r="AI7">
            <v>10000</v>
          </cell>
        </row>
      </sheetData>
      <sheetData sheetId="3013">
        <row r="7">
          <cell r="AI7">
            <v>10000</v>
          </cell>
        </row>
      </sheetData>
      <sheetData sheetId="3014">
        <row r="7">
          <cell r="AI7">
            <v>10000</v>
          </cell>
        </row>
      </sheetData>
      <sheetData sheetId="3015">
        <row r="7">
          <cell r="AI7">
            <v>10000</v>
          </cell>
        </row>
      </sheetData>
      <sheetData sheetId="3016">
        <row r="7">
          <cell r="AI7">
            <v>10000</v>
          </cell>
        </row>
      </sheetData>
      <sheetData sheetId="3017">
        <row r="7">
          <cell r="AI7">
            <v>10000</v>
          </cell>
        </row>
      </sheetData>
      <sheetData sheetId="3018">
        <row r="7">
          <cell r="AI7">
            <v>10000</v>
          </cell>
        </row>
      </sheetData>
      <sheetData sheetId="3019">
        <row r="7">
          <cell r="AI7">
            <v>10000</v>
          </cell>
        </row>
      </sheetData>
      <sheetData sheetId="3020">
        <row r="7">
          <cell r="AI7">
            <v>10000</v>
          </cell>
        </row>
      </sheetData>
      <sheetData sheetId="3021">
        <row r="7">
          <cell r="AI7">
            <v>10000</v>
          </cell>
        </row>
      </sheetData>
      <sheetData sheetId="3022">
        <row r="7">
          <cell r="AI7">
            <v>10000</v>
          </cell>
        </row>
      </sheetData>
      <sheetData sheetId="3023">
        <row r="7">
          <cell r="AI7">
            <v>10000</v>
          </cell>
        </row>
      </sheetData>
      <sheetData sheetId="3024">
        <row r="7">
          <cell r="AI7">
            <v>10000</v>
          </cell>
        </row>
      </sheetData>
      <sheetData sheetId="3025">
        <row r="7">
          <cell r="AI7">
            <v>10000</v>
          </cell>
        </row>
      </sheetData>
      <sheetData sheetId="3026">
        <row r="7">
          <cell r="AI7">
            <v>10000</v>
          </cell>
        </row>
      </sheetData>
      <sheetData sheetId="3027">
        <row r="7">
          <cell r="AI7">
            <v>10000</v>
          </cell>
        </row>
      </sheetData>
      <sheetData sheetId="3028">
        <row r="7">
          <cell r="AI7">
            <v>10000</v>
          </cell>
        </row>
      </sheetData>
      <sheetData sheetId="3029">
        <row r="7">
          <cell r="AI7">
            <v>10000</v>
          </cell>
        </row>
      </sheetData>
      <sheetData sheetId="3030">
        <row r="7">
          <cell r="AI7">
            <v>10000</v>
          </cell>
        </row>
      </sheetData>
      <sheetData sheetId="3031">
        <row r="7">
          <cell r="AI7">
            <v>10000</v>
          </cell>
        </row>
      </sheetData>
      <sheetData sheetId="3032">
        <row r="7">
          <cell r="AI7">
            <v>10000</v>
          </cell>
        </row>
      </sheetData>
      <sheetData sheetId="3033">
        <row r="7">
          <cell r="AI7">
            <v>10000</v>
          </cell>
        </row>
      </sheetData>
      <sheetData sheetId="3034">
        <row r="7">
          <cell r="AI7">
            <v>10000</v>
          </cell>
        </row>
      </sheetData>
      <sheetData sheetId="3035">
        <row r="7">
          <cell r="AI7">
            <v>10000</v>
          </cell>
        </row>
      </sheetData>
      <sheetData sheetId="3036">
        <row r="7">
          <cell r="AI7">
            <v>10000</v>
          </cell>
        </row>
      </sheetData>
      <sheetData sheetId="3037">
        <row r="7">
          <cell r="AI7">
            <v>10000</v>
          </cell>
        </row>
      </sheetData>
      <sheetData sheetId="3038">
        <row r="7">
          <cell r="AI7">
            <v>10000</v>
          </cell>
        </row>
      </sheetData>
      <sheetData sheetId="3039">
        <row r="7">
          <cell r="AI7">
            <v>10000</v>
          </cell>
        </row>
      </sheetData>
      <sheetData sheetId="3040">
        <row r="7">
          <cell r="AI7">
            <v>10000</v>
          </cell>
        </row>
      </sheetData>
      <sheetData sheetId="3041">
        <row r="7">
          <cell r="AI7">
            <v>10000</v>
          </cell>
        </row>
      </sheetData>
      <sheetData sheetId="3042">
        <row r="7">
          <cell r="AI7">
            <v>10000</v>
          </cell>
        </row>
      </sheetData>
      <sheetData sheetId="3043">
        <row r="7">
          <cell r="AI7">
            <v>10000</v>
          </cell>
        </row>
      </sheetData>
      <sheetData sheetId="3044">
        <row r="7">
          <cell r="AI7">
            <v>10000</v>
          </cell>
        </row>
      </sheetData>
      <sheetData sheetId="3045">
        <row r="7">
          <cell r="AI7">
            <v>10000</v>
          </cell>
        </row>
      </sheetData>
      <sheetData sheetId="3046">
        <row r="7">
          <cell r="AI7">
            <v>10000</v>
          </cell>
        </row>
      </sheetData>
      <sheetData sheetId="3047">
        <row r="7">
          <cell r="AI7">
            <v>10000</v>
          </cell>
        </row>
      </sheetData>
      <sheetData sheetId="3048">
        <row r="7">
          <cell r="AI7">
            <v>10000</v>
          </cell>
        </row>
      </sheetData>
      <sheetData sheetId="3049">
        <row r="7">
          <cell r="AI7">
            <v>10000</v>
          </cell>
        </row>
      </sheetData>
      <sheetData sheetId="3050">
        <row r="7">
          <cell r="AI7">
            <v>10000</v>
          </cell>
        </row>
      </sheetData>
      <sheetData sheetId="3051">
        <row r="7">
          <cell r="AI7">
            <v>10000</v>
          </cell>
        </row>
      </sheetData>
      <sheetData sheetId="3052">
        <row r="7">
          <cell r="AI7">
            <v>10000</v>
          </cell>
        </row>
      </sheetData>
      <sheetData sheetId="3053" refreshError="1"/>
      <sheetData sheetId="3054">
        <row r="7">
          <cell r="AI7">
            <v>10000</v>
          </cell>
        </row>
      </sheetData>
      <sheetData sheetId="3055">
        <row r="7">
          <cell r="AI7">
            <v>10000</v>
          </cell>
        </row>
      </sheetData>
      <sheetData sheetId="3056">
        <row r="7">
          <cell r="AI7">
            <v>10000</v>
          </cell>
        </row>
      </sheetData>
      <sheetData sheetId="3057">
        <row r="7">
          <cell r="AI7">
            <v>10000</v>
          </cell>
        </row>
      </sheetData>
      <sheetData sheetId="3058">
        <row r="7">
          <cell r="AI7">
            <v>10000</v>
          </cell>
        </row>
      </sheetData>
      <sheetData sheetId="3059">
        <row r="7">
          <cell r="AI7">
            <v>10000</v>
          </cell>
        </row>
      </sheetData>
      <sheetData sheetId="3060">
        <row r="7">
          <cell r="AI7">
            <v>10000</v>
          </cell>
        </row>
      </sheetData>
      <sheetData sheetId="3061">
        <row r="7">
          <cell r="AI7">
            <v>10000</v>
          </cell>
        </row>
      </sheetData>
      <sheetData sheetId="3062">
        <row r="7">
          <cell r="AI7">
            <v>10000</v>
          </cell>
        </row>
      </sheetData>
      <sheetData sheetId="3063">
        <row r="7">
          <cell r="AI7">
            <v>10000</v>
          </cell>
        </row>
      </sheetData>
      <sheetData sheetId="3064">
        <row r="7">
          <cell r="AI7">
            <v>10000</v>
          </cell>
        </row>
      </sheetData>
      <sheetData sheetId="3065">
        <row r="7">
          <cell r="AI7">
            <v>10000</v>
          </cell>
        </row>
      </sheetData>
      <sheetData sheetId="3066">
        <row r="7">
          <cell r="AI7">
            <v>10000</v>
          </cell>
        </row>
      </sheetData>
      <sheetData sheetId="3067">
        <row r="7">
          <cell r="AI7">
            <v>10000</v>
          </cell>
        </row>
      </sheetData>
      <sheetData sheetId="3068">
        <row r="7">
          <cell r="AI7">
            <v>10000</v>
          </cell>
        </row>
      </sheetData>
      <sheetData sheetId="3069">
        <row r="7">
          <cell r="AI7">
            <v>10000</v>
          </cell>
        </row>
      </sheetData>
      <sheetData sheetId="3070">
        <row r="7">
          <cell r="AI7">
            <v>10000</v>
          </cell>
        </row>
      </sheetData>
      <sheetData sheetId="3071" refreshError="1"/>
      <sheetData sheetId="3072" refreshError="1"/>
      <sheetData sheetId="3073" refreshError="1"/>
      <sheetData sheetId="3074" refreshError="1"/>
      <sheetData sheetId="3075" refreshError="1"/>
      <sheetData sheetId="3076" refreshError="1"/>
      <sheetData sheetId="3077" refreshError="1"/>
      <sheetData sheetId="3078" refreshError="1"/>
      <sheetData sheetId="3079" refreshError="1"/>
      <sheetData sheetId="3080">
        <row r="7">
          <cell r="AI7">
            <v>10000</v>
          </cell>
        </row>
      </sheetData>
      <sheetData sheetId="3081" refreshError="1"/>
      <sheetData sheetId="3082"/>
      <sheetData sheetId="3083">
        <row r="7">
          <cell r="AI7">
            <v>10000</v>
          </cell>
        </row>
      </sheetData>
      <sheetData sheetId="3084" refreshError="1"/>
      <sheetData sheetId="3085" refreshError="1"/>
      <sheetData sheetId="3086">
        <row r="7">
          <cell r="AI7">
            <v>10000</v>
          </cell>
        </row>
      </sheetData>
      <sheetData sheetId="3087">
        <row r="7">
          <cell r="AI7">
            <v>10000</v>
          </cell>
        </row>
      </sheetData>
      <sheetData sheetId="3088">
        <row r="7">
          <cell r="AH7" t="str">
            <v>SP1</v>
          </cell>
        </row>
      </sheetData>
      <sheetData sheetId="3089">
        <row r="7">
          <cell r="AI7">
            <v>10000</v>
          </cell>
        </row>
      </sheetData>
      <sheetData sheetId="3090" refreshError="1"/>
      <sheetData sheetId="3091" refreshError="1"/>
      <sheetData sheetId="3092" refreshError="1"/>
      <sheetData sheetId="3093" refreshError="1"/>
      <sheetData sheetId="3094" refreshError="1"/>
      <sheetData sheetId="3095" refreshError="1"/>
      <sheetData sheetId="3096" refreshError="1"/>
      <sheetData sheetId="3097" refreshError="1"/>
      <sheetData sheetId="3098" refreshError="1"/>
      <sheetData sheetId="3099" refreshError="1"/>
      <sheetData sheetId="3100" refreshError="1"/>
      <sheetData sheetId="3101" refreshError="1"/>
      <sheetData sheetId="3102" refreshError="1"/>
      <sheetData sheetId="3103" refreshError="1"/>
      <sheetData sheetId="3104">
        <row r="7">
          <cell r="AI7">
            <v>10000</v>
          </cell>
        </row>
      </sheetData>
      <sheetData sheetId="3105">
        <row r="7">
          <cell r="AI7">
            <v>10000</v>
          </cell>
        </row>
      </sheetData>
      <sheetData sheetId="3106">
        <row r="7">
          <cell r="AI7">
            <v>10000</v>
          </cell>
        </row>
      </sheetData>
      <sheetData sheetId="3107">
        <row r="7">
          <cell r="AI7">
            <v>10000</v>
          </cell>
        </row>
      </sheetData>
      <sheetData sheetId="3108">
        <row r="7">
          <cell r="AI7">
            <v>10000</v>
          </cell>
        </row>
      </sheetData>
      <sheetData sheetId="3109">
        <row r="7">
          <cell r="AI7">
            <v>10000</v>
          </cell>
        </row>
      </sheetData>
      <sheetData sheetId="3110">
        <row r="7">
          <cell r="AI7">
            <v>10000</v>
          </cell>
        </row>
      </sheetData>
      <sheetData sheetId="3111">
        <row r="7">
          <cell r="AI7">
            <v>10000</v>
          </cell>
        </row>
      </sheetData>
      <sheetData sheetId="3112">
        <row r="7">
          <cell r="AI7">
            <v>10000</v>
          </cell>
        </row>
      </sheetData>
      <sheetData sheetId="3113">
        <row r="7">
          <cell r="AI7">
            <v>10000</v>
          </cell>
        </row>
      </sheetData>
      <sheetData sheetId="3114" refreshError="1"/>
      <sheetData sheetId="3115" refreshError="1"/>
      <sheetData sheetId="3116" refreshError="1"/>
      <sheetData sheetId="3117" refreshError="1"/>
      <sheetData sheetId="3118" refreshError="1"/>
      <sheetData sheetId="3119" refreshError="1"/>
      <sheetData sheetId="3120" refreshError="1"/>
      <sheetData sheetId="3121" refreshError="1"/>
      <sheetData sheetId="3122" refreshError="1"/>
      <sheetData sheetId="3123" refreshError="1"/>
      <sheetData sheetId="3124" refreshError="1"/>
      <sheetData sheetId="3125" refreshError="1"/>
      <sheetData sheetId="3126" refreshError="1"/>
      <sheetData sheetId="3127" refreshError="1"/>
      <sheetData sheetId="3128" refreshError="1"/>
      <sheetData sheetId="3129" refreshError="1"/>
      <sheetData sheetId="3130">
        <row r="7">
          <cell r="AI7">
            <v>10000</v>
          </cell>
        </row>
      </sheetData>
      <sheetData sheetId="3131">
        <row r="7">
          <cell r="AI7">
            <v>10000</v>
          </cell>
        </row>
      </sheetData>
      <sheetData sheetId="3132">
        <row r="7">
          <cell r="AI7">
            <v>10000</v>
          </cell>
        </row>
      </sheetData>
      <sheetData sheetId="3133">
        <row r="7">
          <cell r="AI7">
            <v>10000</v>
          </cell>
        </row>
      </sheetData>
      <sheetData sheetId="3134">
        <row r="7">
          <cell r="AI7">
            <v>10000</v>
          </cell>
        </row>
      </sheetData>
      <sheetData sheetId="3135">
        <row r="7">
          <cell r="AI7">
            <v>10000</v>
          </cell>
        </row>
      </sheetData>
      <sheetData sheetId="3136">
        <row r="7">
          <cell r="AI7">
            <v>10000</v>
          </cell>
        </row>
      </sheetData>
      <sheetData sheetId="3137">
        <row r="7">
          <cell r="AI7">
            <v>10000</v>
          </cell>
        </row>
      </sheetData>
      <sheetData sheetId="3138">
        <row r="7">
          <cell r="AI7">
            <v>10000</v>
          </cell>
        </row>
      </sheetData>
      <sheetData sheetId="3139">
        <row r="7">
          <cell r="AI7">
            <v>10000</v>
          </cell>
        </row>
      </sheetData>
      <sheetData sheetId="3140">
        <row r="7">
          <cell r="AI7">
            <v>10000</v>
          </cell>
        </row>
      </sheetData>
      <sheetData sheetId="3141">
        <row r="7">
          <cell r="AI7">
            <v>10000</v>
          </cell>
        </row>
      </sheetData>
      <sheetData sheetId="3142">
        <row r="7">
          <cell r="AI7">
            <v>10000</v>
          </cell>
        </row>
      </sheetData>
      <sheetData sheetId="3143">
        <row r="7">
          <cell r="AI7">
            <v>10000</v>
          </cell>
        </row>
      </sheetData>
      <sheetData sheetId="3144" refreshError="1"/>
      <sheetData sheetId="3145" refreshError="1"/>
      <sheetData sheetId="3146" refreshError="1"/>
      <sheetData sheetId="3147" refreshError="1"/>
      <sheetData sheetId="3148" refreshError="1"/>
      <sheetData sheetId="3149" refreshError="1"/>
      <sheetData sheetId="3150" refreshError="1"/>
      <sheetData sheetId="3151" refreshError="1"/>
      <sheetData sheetId="3152" refreshError="1"/>
      <sheetData sheetId="3153" refreshError="1"/>
      <sheetData sheetId="3154" refreshError="1"/>
      <sheetData sheetId="3155" refreshError="1"/>
      <sheetData sheetId="3156" refreshError="1"/>
      <sheetData sheetId="3157" refreshError="1"/>
      <sheetData sheetId="3158" refreshError="1"/>
      <sheetData sheetId="3159" refreshError="1"/>
      <sheetData sheetId="3160" refreshError="1"/>
      <sheetData sheetId="3161" refreshError="1"/>
      <sheetData sheetId="3162" refreshError="1"/>
      <sheetData sheetId="3163" refreshError="1"/>
      <sheetData sheetId="3164" refreshError="1"/>
      <sheetData sheetId="3165" refreshError="1"/>
      <sheetData sheetId="3166" refreshError="1"/>
      <sheetData sheetId="3167" refreshError="1"/>
      <sheetData sheetId="3168" refreshError="1"/>
      <sheetData sheetId="3169" refreshError="1"/>
      <sheetData sheetId="3170" refreshError="1"/>
      <sheetData sheetId="3171">
        <row r="7">
          <cell r="AI7">
            <v>10000</v>
          </cell>
        </row>
      </sheetData>
      <sheetData sheetId="3172" refreshError="1"/>
      <sheetData sheetId="3173" refreshError="1"/>
      <sheetData sheetId="3174" refreshError="1"/>
      <sheetData sheetId="3175" refreshError="1"/>
      <sheetData sheetId="3176">
        <row r="7">
          <cell r="AI7">
            <v>10000</v>
          </cell>
        </row>
      </sheetData>
      <sheetData sheetId="3177">
        <row r="7">
          <cell r="AI7">
            <v>10000</v>
          </cell>
        </row>
      </sheetData>
      <sheetData sheetId="3178">
        <row r="7">
          <cell r="AI7">
            <v>10000</v>
          </cell>
        </row>
      </sheetData>
      <sheetData sheetId="3179">
        <row r="7">
          <cell r="AI7">
            <v>10000</v>
          </cell>
        </row>
      </sheetData>
      <sheetData sheetId="3180">
        <row r="7">
          <cell r="AI7">
            <v>10000</v>
          </cell>
        </row>
      </sheetData>
      <sheetData sheetId="3181" refreshError="1"/>
      <sheetData sheetId="3182">
        <row r="7">
          <cell r="AI7">
            <v>10000</v>
          </cell>
        </row>
      </sheetData>
      <sheetData sheetId="3183">
        <row r="7">
          <cell r="AI7">
            <v>10000</v>
          </cell>
        </row>
      </sheetData>
      <sheetData sheetId="3184">
        <row r="7">
          <cell r="AI7">
            <v>10000</v>
          </cell>
        </row>
      </sheetData>
      <sheetData sheetId="3185">
        <row r="7">
          <cell r="AI7">
            <v>10000</v>
          </cell>
        </row>
      </sheetData>
      <sheetData sheetId="3186">
        <row r="7">
          <cell r="AI7">
            <v>10000</v>
          </cell>
        </row>
      </sheetData>
      <sheetData sheetId="3187">
        <row r="7">
          <cell r="AI7">
            <v>10000</v>
          </cell>
        </row>
      </sheetData>
      <sheetData sheetId="3188">
        <row r="7">
          <cell r="AI7">
            <v>10000</v>
          </cell>
        </row>
      </sheetData>
      <sheetData sheetId="3189">
        <row r="7">
          <cell r="AI7">
            <v>10000</v>
          </cell>
        </row>
      </sheetData>
      <sheetData sheetId="3190">
        <row r="7">
          <cell r="AI7">
            <v>10000</v>
          </cell>
        </row>
      </sheetData>
      <sheetData sheetId="3191">
        <row r="7">
          <cell r="AI7">
            <v>10000</v>
          </cell>
        </row>
      </sheetData>
      <sheetData sheetId="3192">
        <row r="7">
          <cell r="AI7">
            <v>10000</v>
          </cell>
        </row>
      </sheetData>
      <sheetData sheetId="3193" refreshError="1"/>
      <sheetData sheetId="3194" refreshError="1"/>
      <sheetData sheetId="3195" refreshError="1"/>
      <sheetData sheetId="3196" refreshError="1"/>
      <sheetData sheetId="3197" refreshError="1"/>
      <sheetData sheetId="3198" refreshError="1"/>
      <sheetData sheetId="3199">
        <row r="7">
          <cell r="AI7">
            <v>10000</v>
          </cell>
        </row>
      </sheetData>
      <sheetData sheetId="3200" refreshError="1"/>
      <sheetData sheetId="3201" refreshError="1"/>
      <sheetData sheetId="3202" refreshError="1"/>
      <sheetData sheetId="3203" refreshError="1"/>
      <sheetData sheetId="3204" refreshError="1"/>
      <sheetData sheetId="3205" refreshError="1"/>
      <sheetData sheetId="3206" refreshError="1"/>
      <sheetData sheetId="3207" refreshError="1"/>
      <sheetData sheetId="3208" refreshError="1"/>
      <sheetData sheetId="3209" refreshError="1"/>
      <sheetData sheetId="3210" refreshError="1"/>
      <sheetData sheetId="3211" refreshError="1"/>
      <sheetData sheetId="3212" refreshError="1"/>
      <sheetData sheetId="3213" refreshError="1"/>
      <sheetData sheetId="3214">
        <row r="7">
          <cell r="AI7">
            <v>10000</v>
          </cell>
        </row>
      </sheetData>
      <sheetData sheetId="3215">
        <row r="7">
          <cell r="AI7">
            <v>10000</v>
          </cell>
        </row>
      </sheetData>
      <sheetData sheetId="3216">
        <row r="7">
          <cell r="AI7">
            <v>10000</v>
          </cell>
        </row>
      </sheetData>
      <sheetData sheetId="3217">
        <row r="7">
          <cell r="AI7">
            <v>10000</v>
          </cell>
        </row>
      </sheetData>
      <sheetData sheetId="3218">
        <row r="7">
          <cell r="AI7">
            <v>10000</v>
          </cell>
        </row>
      </sheetData>
      <sheetData sheetId="3219" refreshError="1"/>
      <sheetData sheetId="3220" refreshError="1"/>
      <sheetData sheetId="3221">
        <row r="7">
          <cell r="AI7">
            <v>10000</v>
          </cell>
        </row>
      </sheetData>
      <sheetData sheetId="3222">
        <row r="7">
          <cell r="AI7">
            <v>10000</v>
          </cell>
        </row>
      </sheetData>
      <sheetData sheetId="3223">
        <row r="7">
          <cell r="AI7">
            <v>10000</v>
          </cell>
        </row>
      </sheetData>
      <sheetData sheetId="3224">
        <row r="7">
          <cell r="AI7">
            <v>10000</v>
          </cell>
        </row>
      </sheetData>
      <sheetData sheetId="3225">
        <row r="7">
          <cell r="AI7">
            <v>10000</v>
          </cell>
        </row>
      </sheetData>
      <sheetData sheetId="3226">
        <row r="7">
          <cell r="AI7">
            <v>10000</v>
          </cell>
        </row>
      </sheetData>
      <sheetData sheetId="3227">
        <row r="7">
          <cell r="AI7">
            <v>10000</v>
          </cell>
        </row>
      </sheetData>
      <sheetData sheetId="3228">
        <row r="7">
          <cell r="AI7">
            <v>10000</v>
          </cell>
        </row>
      </sheetData>
      <sheetData sheetId="3229">
        <row r="7">
          <cell r="AI7">
            <v>10000</v>
          </cell>
        </row>
      </sheetData>
      <sheetData sheetId="3230">
        <row r="7">
          <cell r="AI7">
            <v>10000</v>
          </cell>
        </row>
      </sheetData>
      <sheetData sheetId="3231">
        <row r="7">
          <cell r="AI7">
            <v>10000</v>
          </cell>
        </row>
      </sheetData>
      <sheetData sheetId="3232">
        <row r="7">
          <cell r="AI7">
            <v>10000</v>
          </cell>
        </row>
      </sheetData>
      <sheetData sheetId="3233">
        <row r="7">
          <cell r="AI7">
            <v>10000</v>
          </cell>
        </row>
      </sheetData>
      <sheetData sheetId="3234">
        <row r="7">
          <cell r="AI7">
            <v>10000</v>
          </cell>
        </row>
      </sheetData>
      <sheetData sheetId="3235">
        <row r="7">
          <cell r="AI7">
            <v>10000</v>
          </cell>
        </row>
      </sheetData>
      <sheetData sheetId="3236">
        <row r="7">
          <cell r="AI7">
            <v>10000</v>
          </cell>
        </row>
      </sheetData>
      <sheetData sheetId="3237">
        <row r="7">
          <cell r="AI7">
            <v>10000</v>
          </cell>
        </row>
      </sheetData>
      <sheetData sheetId="3238">
        <row r="7">
          <cell r="AI7">
            <v>10000</v>
          </cell>
        </row>
      </sheetData>
      <sheetData sheetId="3239">
        <row r="7">
          <cell r="AI7">
            <v>10000</v>
          </cell>
        </row>
      </sheetData>
      <sheetData sheetId="3240">
        <row r="7">
          <cell r="AI7">
            <v>10000</v>
          </cell>
        </row>
      </sheetData>
      <sheetData sheetId="3241">
        <row r="7">
          <cell r="AI7">
            <v>10000</v>
          </cell>
        </row>
      </sheetData>
      <sheetData sheetId="3242">
        <row r="7">
          <cell r="AI7">
            <v>10000</v>
          </cell>
        </row>
      </sheetData>
      <sheetData sheetId="3243">
        <row r="7">
          <cell r="AI7">
            <v>10000</v>
          </cell>
        </row>
      </sheetData>
      <sheetData sheetId="3244">
        <row r="7">
          <cell r="AI7">
            <v>10000</v>
          </cell>
        </row>
      </sheetData>
      <sheetData sheetId="3245">
        <row r="7">
          <cell r="AI7">
            <v>10000</v>
          </cell>
        </row>
      </sheetData>
      <sheetData sheetId="3246">
        <row r="7">
          <cell r="AI7">
            <v>10000</v>
          </cell>
        </row>
      </sheetData>
      <sheetData sheetId="3247">
        <row r="7">
          <cell r="AI7">
            <v>10000</v>
          </cell>
        </row>
      </sheetData>
      <sheetData sheetId="3248">
        <row r="7">
          <cell r="AI7">
            <v>10000</v>
          </cell>
        </row>
      </sheetData>
      <sheetData sheetId="3249">
        <row r="7">
          <cell r="AI7">
            <v>10000</v>
          </cell>
        </row>
      </sheetData>
      <sheetData sheetId="3250">
        <row r="7">
          <cell r="AI7">
            <v>10000</v>
          </cell>
        </row>
      </sheetData>
      <sheetData sheetId="3251">
        <row r="7">
          <cell r="AI7">
            <v>10000</v>
          </cell>
        </row>
      </sheetData>
      <sheetData sheetId="3252">
        <row r="7">
          <cell r="AI7">
            <v>10000</v>
          </cell>
        </row>
      </sheetData>
      <sheetData sheetId="3253">
        <row r="7">
          <cell r="AI7">
            <v>10000</v>
          </cell>
        </row>
      </sheetData>
      <sheetData sheetId="3254">
        <row r="7">
          <cell r="AI7">
            <v>10000</v>
          </cell>
        </row>
      </sheetData>
      <sheetData sheetId="3255">
        <row r="7">
          <cell r="AI7">
            <v>10000</v>
          </cell>
        </row>
      </sheetData>
      <sheetData sheetId="3256">
        <row r="7">
          <cell r="AI7">
            <v>10000</v>
          </cell>
        </row>
      </sheetData>
      <sheetData sheetId="3257">
        <row r="7">
          <cell r="AI7">
            <v>10000</v>
          </cell>
        </row>
      </sheetData>
      <sheetData sheetId="3258">
        <row r="7">
          <cell r="AI7">
            <v>10000</v>
          </cell>
        </row>
      </sheetData>
      <sheetData sheetId="3259">
        <row r="7">
          <cell r="AI7">
            <v>10000</v>
          </cell>
        </row>
      </sheetData>
      <sheetData sheetId="3260">
        <row r="7">
          <cell r="AI7">
            <v>10000</v>
          </cell>
        </row>
      </sheetData>
      <sheetData sheetId="3261">
        <row r="7">
          <cell r="AI7">
            <v>10000</v>
          </cell>
        </row>
      </sheetData>
      <sheetData sheetId="3262">
        <row r="7">
          <cell r="AI7">
            <v>10000</v>
          </cell>
        </row>
      </sheetData>
      <sheetData sheetId="3263">
        <row r="7">
          <cell r="AI7">
            <v>10000</v>
          </cell>
        </row>
      </sheetData>
      <sheetData sheetId="3264">
        <row r="7">
          <cell r="AI7">
            <v>10000</v>
          </cell>
        </row>
      </sheetData>
      <sheetData sheetId="3265">
        <row r="7">
          <cell r="AI7">
            <v>10000</v>
          </cell>
        </row>
      </sheetData>
      <sheetData sheetId="3266">
        <row r="7">
          <cell r="AI7">
            <v>10000</v>
          </cell>
        </row>
      </sheetData>
      <sheetData sheetId="3267">
        <row r="7">
          <cell r="AI7">
            <v>10000</v>
          </cell>
        </row>
      </sheetData>
      <sheetData sheetId="3268">
        <row r="7">
          <cell r="AI7">
            <v>10000</v>
          </cell>
        </row>
      </sheetData>
      <sheetData sheetId="3269">
        <row r="7">
          <cell r="AI7">
            <v>10000</v>
          </cell>
        </row>
      </sheetData>
      <sheetData sheetId="3270">
        <row r="7">
          <cell r="AI7">
            <v>10000</v>
          </cell>
        </row>
      </sheetData>
      <sheetData sheetId="3271">
        <row r="7">
          <cell r="AI7">
            <v>10000</v>
          </cell>
        </row>
      </sheetData>
      <sheetData sheetId="3272">
        <row r="7">
          <cell r="AI7">
            <v>10000</v>
          </cell>
        </row>
      </sheetData>
      <sheetData sheetId="3273">
        <row r="7">
          <cell r="AI7">
            <v>10000</v>
          </cell>
        </row>
      </sheetData>
      <sheetData sheetId="3274">
        <row r="7">
          <cell r="AI7">
            <v>10000</v>
          </cell>
        </row>
      </sheetData>
      <sheetData sheetId="3275">
        <row r="7">
          <cell r="AI7">
            <v>10000</v>
          </cell>
        </row>
      </sheetData>
      <sheetData sheetId="3276">
        <row r="7">
          <cell r="AI7">
            <v>10000</v>
          </cell>
        </row>
      </sheetData>
      <sheetData sheetId="3277">
        <row r="7">
          <cell r="AI7">
            <v>10000</v>
          </cell>
        </row>
      </sheetData>
      <sheetData sheetId="3278">
        <row r="7">
          <cell r="AI7">
            <v>10000</v>
          </cell>
        </row>
      </sheetData>
      <sheetData sheetId="3279">
        <row r="7">
          <cell r="AI7">
            <v>10000</v>
          </cell>
        </row>
      </sheetData>
      <sheetData sheetId="3280">
        <row r="7">
          <cell r="AI7">
            <v>10000</v>
          </cell>
        </row>
      </sheetData>
      <sheetData sheetId="3281">
        <row r="7">
          <cell r="AI7">
            <v>10000</v>
          </cell>
        </row>
      </sheetData>
      <sheetData sheetId="3282">
        <row r="7">
          <cell r="AI7">
            <v>10000</v>
          </cell>
        </row>
      </sheetData>
      <sheetData sheetId="3283">
        <row r="7">
          <cell r="AI7">
            <v>10000</v>
          </cell>
        </row>
      </sheetData>
      <sheetData sheetId="3284">
        <row r="7">
          <cell r="AI7">
            <v>10000</v>
          </cell>
        </row>
      </sheetData>
      <sheetData sheetId="3285">
        <row r="7">
          <cell r="AI7">
            <v>10000</v>
          </cell>
        </row>
      </sheetData>
      <sheetData sheetId="3286">
        <row r="7">
          <cell r="AI7">
            <v>10000</v>
          </cell>
        </row>
      </sheetData>
      <sheetData sheetId="3287">
        <row r="7">
          <cell r="AI7">
            <v>10000</v>
          </cell>
        </row>
      </sheetData>
      <sheetData sheetId="3288">
        <row r="7">
          <cell r="AI7">
            <v>10000</v>
          </cell>
        </row>
      </sheetData>
      <sheetData sheetId="3289">
        <row r="7">
          <cell r="AI7">
            <v>10000</v>
          </cell>
        </row>
      </sheetData>
      <sheetData sheetId="3290">
        <row r="7">
          <cell r="AI7">
            <v>10000</v>
          </cell>
        </row>
      </sheetData>
      <sheetData sheetId="3291">
        <row r="7">
          <cell r="AI7">
            <v>10000</v>
          </cell>
        </row>
      </sheetData>
      <sheetData sheetId="3292">
        <row r="7">
          <cell r="AI7">
            <v>10000</v>
          </cell>
        </row>
      </sheetData>
      <sheetData sheetId="3293">
        <row r="7">
          <cell r="AI7">
            <v>10000</v>
          </cell>
        </row>
      </sheetData>
      <sheetData sheetId="3294">
        <row r="7">
          <cell r="AI7">
            <v>10000</v>
          </cell>
        </row>
      </sheetData>
      <sheetData sheetId="3295">
        <row r="7">
          <cell r="AI7">
            <v>10000</v>
          </cell>
        </row>
      </sheetData>
      <sheetData sheetId="3296">
        <row r="7">
          <cell r="AI7">
            <v>10000</v>
          </cell>
        </row>
      </sheetData>
      <sheetData sheetId="3297">
        <row r="7">
          <cell r="AI7">
            <v>10000</v>
          </cell>
        </row>
      </sheetData>
      <sheetData sheetId="3298">
        <row r="7">
          <cell r="AI7">
            <v>10000</v>
          </cell>
        </row>
      </sheetData>
      <sheetData sheetId="3299">
        <row r="7">
          <cell r="AI7">
            <v>10000</v>
          </cell>
        </row>
      </sheetData>
      <sheetData sheetId="3300">
        <row r="7">
          <cell r="AI7">
            <v>10000</v>
          </cell>
        </row>
      </sheetData>
      <sheetData sheetId="3301">
        <row r="7">
          <cell r="AI7">
            <v>10000</v>
          </cell>
        </row>
      </sheetData>
      <sheetData sheetId="3302">
        <row r="7">
          <cell r="AI7">
            <v>10000</v>
          </cell>
        </row>
      </sheetData>
      <sheetData sheetId="3303">
        <row r="7">
          <cell r="AI7">
            <v>10000</v>
          </cell>
        </row>
      </sheetData>
      <sheetData sheetId="3304">
        <row r="7">
          <cell r="AI7">
            <v>10000</v>
          </cell>
        </row>
      </sheetData>
      <sheetData sheetId="3305">
        <row r="7">
          <cell r="AI7">
            <v>10000</v>
          </cell>
        </row>
      </sheetData>
      <sheetData sheetId="3306">
        <row r="7">
          <cell r="AI7">
            <v>10000</v>
          </cell>
        </row>
      </sheetData>
      <sheetData sheetId="3307">
        <row r="7">
          <cell r="AI7">
            <v>10000</v>
          </cell>
        </row>
      </sheetData>
      <sheetData sheetId="3308">
        <row r="7">
          <cell r="AI7">
            <v>10000</v>
          </cell>
        </row>
      </sheetData>
      <sheetData sheetId="3309">
        <row r="7">
          <cell r="AI7">
            <v>10000</v>
          </cell>
        </row>
      </sheetData>
      <sheetData sheetId="3310">
        <row r="7">
          <cell r="AI7">
            <v>10000</v>
          </cell>
        </row>
      </sheetData>
      <sheetData sheetId="3311">
        <row r="7">
          <cell r="AI7">
            <v>10000</v>
          </cell>
        </row>
      </sheetData>
      <sheetData sheetId="3312">
        <row r="7">
          <cell r="AI7">
            <v>10000</v>
          </cell>
        </row>
      </sheetData>
      <sheetData sheetId="3313">
        <row r="7">
          <cell r="AI7">
            <v>10000</v>
          </cell>
        </row>
      </sheetData>
      <sheetData sheetId="3314">
        <row r="7">
          <cell r="AI7">
            <v>10000</v>
          </cell>
        </row>
      </sheetData>
      <sheetData sheetId="3315">
        <row r="7">
          <cell r="AI7">
            <v>10000</v>
          </cell>
        </row>
      </sheetData>
      <sheetData sheetId="3316">
        <row r="7">
          <cell r="AI7">
            <v>10000</v>
          </cell>
        </row>
      </sheetData>
      <sheetData sheetId="3317" refreshError="1"/>
      <sheetData sheetId="3318" refreshError="1"/>
      <sheetData sheetId="3319" refreshError="1"/>
      <sheetData sheetId="3320" refreshError="1"/>
      <sheetData sheetId="3321" refreshError="1"/>
      <sheetData sheetId="3322" refreshError="1"/>
      <sheetData sheetId="3323" refreshError="1"/>
      <sheetData sheetId="3324" refreshError="1"/>
      <sheetData sheetId="3325" refreshError="1"/>
      <sheetData sheetId="3326" refreshError="1"/>
      <sheetData sheetId="3327" refreshError="1"/>
      <sheetData sheetId="3328" refreshError="1"/>
      <sheetData sheetId="3329" refreshError="1"/>
      <sheetData sheetId="3330" refreshError="1"/>
      <sheetData sheetId="3331" refreshError="1"/>
      <sheetData sheetId="3332" refreshError="1"/>
      <sheetData sheetId="3333" refreshError="1"/>
      <sheetData sheetId="3334" refreshError="1"/>
      <sheetData sheetId="3335" refreshError="1"/>
      <sheetData sheetId="3336" refreshError="1"/>
      <sheetData sheetId="3337" refreshError="1"/>
      <sheetData sheetId="3338" refreshError="1"/>
      <sheetData sheetId="3339" refreshError="1"/>
      <sheetData sheetId="3340" refreshError="1"/>
      <sheetData sheetId="3341" refreshError="1"/>
      <sheetData sheetId="3342" refreshError="1"/>
      <sheetData sheetId="3343" refreshError="1"/>
      <sheetData sheetId="3344" refreshError="1"/>
      <sheetData sheetId="3345" refreshError="1"/>
      <sheetData sheetId="3346" refreshError="1"/>
      <sheetData sheetId="3347" refreshError="1"/>
      <sheetData sheetId="3348" refreshError="1"/>
      <sheetData sheetId="3349" refreshError="1"/>
      <sheetData sheetId="3350" refreshError="1"/>
      <sheetData sheetId="3351" refreshError="1"/>
      <sheetData sheetId="3352" refreshError="1"/>
      <sheetData sheetId="3353"/>
      <sheetData sheetId="3354" refreshError="1"/>
      <sheetData sheetId="3355" refreshError="1"/>
      <sheetData sheetId="3356" refreshError="1"/>
      <sheetData sheetId="3357" refreshError="1"/>
      <sheetData sheetId="3358" refreshError="1"/>
      <sheetData sheetId="3359" refreshError="1"/>
      <sheetData sheetId="3360"/>
      <sheetData sheetId="3361" refreshError="1"/>
      <sheetData sheetId="3362"/>
      <sheetData sheetId="3363" refreshError="1"/>
      <sheetData sheetId="3364" refreshError="1"/>
      <sheetData sheetId="3365" refreshError="1"/>
      <sheetData sheetId="3366" refreshError="1"/>
      <sheetData sheetId="3367" refreshError="1"/>
      <sheetData sheetId="3368" refreshError="1"/>
      <sheetData sheetId="3369" refreshError="1"/>
      <sheetData sheetId="3370" refreshError="1"/>
      <sheetData sheetId="3371" refreshError="1"/>
      <sheetData sheetId="3372" refreshError="1"/>
      <sheetData sheetId="3373" refreshError="1"/>
      <sheetData sheetId="3374" refreshError="1"/>
      <sheetData sheetId="3375" refreshError="1"/>
      <sheetData sheetId="3376" refreshError="1"/>
      <sheetData sheetId="3377" refreshError="1"/>
      <sheetData sheetId="3378" refreshError="1"/>
      <sheetData sheetId="3379" refreshError="1"/>
      <sheetData sheetId="3380" refreshError="1"/>
      <sheetData sheetId="3381" refreshError="1"/>
      <sheetData sheetId="3382" refreshError="1"/>
      <sheetData sheetId="3383" refreshError="1"/>
      <sheetData sheetId="3384" refreshError="1"/>
      <sheetData sheetId="3385" refreshError="1"/>
      <sheetData sheetId="3386" refreshError="1"/>
      <sheetData sheetId="3387" refreshError="1"/>
      <sheetData sheetId="3388" refreshError="1"/>
      <sheetData sheetId="3389" refreshError="1"/>
      <sheetData sheetId="3390" refreshError="1"/>
      <sheetData sheetId="3391" refreshError="1"/>
      <sheetData sheetId="3392" refreshError="1"/>
      <sheetData sheetId="3393" refreshError="1"/>
      <sheetData sheetId="3394" refreshError="1"/>
      <sheetData sheetId="3395" refreshError="1"/>
      <sheetData sheetId="3396" refreshError="1"/>
      <sheetData sheetId="3397" refreshError="1"/>
      <sheetData sheetId="3398">
        <row r="7">
          <cell r="AI7">
            <v>10000</v>
          </cell>
        </row>
      </sheetData>
      <sheetData sheetId="3399">
        <row r="7">
          <cell r="AI7">
            <v>10000</v>
          </cell>
        </row>
      </sheetData>
      <sheetData sheetId="3400">
        <row r="7">
          <cell r="AI7">
            <v>10000</v>
          </cell>
        </row>
      </sheetData>
      <sheetData sheetId="3401">
        <row r="7">
          <cell r="AI7">
            <v>10000</v>
          </cell>
        </row>
      </sheetData>
      <sheetData sheetId="3402">
        <row r="7">
          <cell r="AI7">
            <v>10000</v>
          </cell>
        </row>
      </sheetData>
      <sheetData sheetId="3403">
        <row r="7">
          <cell r="AI7">
            <v>10000</v>
          </cell>
        </row>
      </sheetData>
      <sheetData sheetId="3404">
        <row r="7">
          <cell r="AI7">
            <v>10000</v>
          </cell>
        </row>
      </sheetData>
      <sheetData sheetId="3405">
        <row r="7">
          <cell r="AI7">
            <v>10000</v>
          </cell>
        </row>
      </sheetData>
      <sheetData sheetId="3406">
        <row r="7">
          <cell r="AI7">
            <v>10000</v>
          </cell>
        </row>
      </sheetData>
      <sheetData sheetId="3407">
        <row r="7">
          <cell r="AI7">
            <v>10000</v>
          </cell>
        </row>
      </sheetData>
      <sheetData sheetId="3408" refreshError="1"/>
      <sheetData sheetId="3409" refreshError="1"/>
      <sheetData sheetId="3410" refreshError="1"/>
      <sheetData sheetId="3411" refreshError="1"/>
      <sheetData sheetId="3412" refreshError="1"/>
      <sheetData sheetId="3413" refreshError="1"/>
      <sheetData sheetId="3414">
        <row r="7">
          <cell r="AI7">
            <v>10000</v>
          </cell>
        </row>
      </sheetData>
      <sheetData sheetId="3415">
        <row r="7">
          <cell r="AI7">
            <v>10000</v>
          </cell>
        </row>
      </sheetData>
      <sheetData sheetId="3416">
        <row r="7">
          <cell r="AI7">
            <v>10000</v>
          </cell>
        </row>
      </sheetData>
      <sheetData sheetId="3417">
        <row r="7">
          <cell r="AI7">
            <v>10000</v>
          </cell>
        </row>
      </sheetData>
      <sheetData sheetId="3418">
        <row r="7">
          <cell r="AI7">
            <v>10000</v>
          </cell>
        </row>
      </sheetData>
      <sheetData sheetId="3419">
        <row r="7">
          <cell r="AI7">
            <v>10000</v>
          </cell>
        </row>
      </sheetData>
      <sheetData sheetId="3420">
        <row r="7">
          <cell r="AI7">
            <v>10000</v>
          </cell>
        </row>
      </sheetData>
      <sheetData sheetId="3421">
        <row r="7">
          <cell r="AI7">
            <v>10000</v>
          </cell>
        </row>
      </sheetData>
      <sheetData sheetId="3422">
        <row r="7">
          <cell r="AI7">
            <v>10000</v>
          </cell>
        </row>
      </sheetData>
      <sheetData sheetId="3423">
        <row r="7">
          <cell r="AI7">
            <v>10000</v>
          </cell>
        </row>
      </sheetData>
      <sheetData sheetId="3424">
        <row r="7">
          <cell r="AI7">
            <v>10000</v>
          </cell>
        </row>
      </sheetData>
      <sheetData sheetId="3425">
        <row r="7">
          <cell r="AI7">
            <v>10000</v>
          </cell>
        </row>
      </sheetData>
      <sheetData sheetId="3426">
        <row r="7">
          <cell r="AI7">
            <v>10000</v>
          </cell>
        </row>
      </sheetData>
      <sheetData sheetId="3427" refreshError="1"/>
      <sheetData sheetId="3428" refreshError="1"/>
      <sheetData sheetId="3429" refreshError="1"/>
      <sheetData sheetId="3430">
        <row r="7">
          <cell r="AI7">
            <v>10000</v>
          </cell>
        </row>
      </sheetData>
      <sheetData sheetId="3431" refreshError="1"/>
      <sheetData sheetId="3432">
        <row r="7">
          <cell r="AI7">
            <v>10000</v>
          </cell>
        </row>
      </sheetData>
      <sheetData sheetId="3433">
        <row r="7">
          <cell r="AI7">
            <v>10000</v>
          </cell>
        </row>
      </sheetData>
      <sheetData sheetId="3434">
        <row r="7">
          <cell r="AI7">
            <v>10000</v>
          </cell>
        </row>
      </sheetData>
      <sheetData sheetId="3435">
        <row r="7">
          <cell r="AI7">
            <v>10000</v>
          </cell>
        </row>
      </sheetData>
      <sheetData sheetId="3436">
        <row r="7">
          <cell r="AI7">
            <v>10000</v>
          </cell>
        </row>
      </sheetData>
      <sheetData sheetId="3437">
        <row r="7">
          <cell r="AI7">
            <v>10000</v>
          </cell>
        </row>
      </sheetData>
      <sheetData sheetId="3438">
        <row r="7">
          <cell r="AI7">
            <v>10000</v>
          </cell>
        </row>
      </sheetData>
      <sheetData sheetId="3439">
        <row r="7">
          <cell r="AI7">
            <v>10000</v>
          </cell>
        </row>
      </sheetData>
      <sheetData sheetId="3440">
        <row r="7">
          <cell r="AI7">
            <v>10000</v>
          </cell>
        </row>
      </sheetData>
      <sheetData sheetId="3441">
        <row r="7">
          <cell r="AI7">
            <v>10000</v>
          </cell>
        </row>
      </sheetData>
      <sheetData sheetId="3442">
        <row r="7">
          <cell r="AI7">
            <v>10000</v>
          </cell>
        </row>
      </sheetData>
      <sheetData sheetId="3443">
        <row r="7">
          <cell r="AI7">
            <v>10000</v>
          </cell>
        </row>
      </sheetData>
      <sheetData sheetId="3444">
        <row r="7">
          <cell r="AI7">
            <v>10000</v>
          </cell>
        </row>
      </sheetData>
      <sheetData sheetId="3445">
        <row r="7">
          <cell r="AI7">
            <v>10000</v>
          </cell>
        </row>
      </sheetData>
      <sheetData sheetId="3446">
        <row r="7">
          <cell r="AI7">
            <v>10000</v>
          </cell>
        </row>
      </sheetData>
      <sheetData sheetId="3447">
        <row r="7">
          <cell r="AI7">
            <v>10000</v>
          </cell>
        </row>
      </sheetData>
      <sheetData sheetId="3448">
        <row r="7">
          <cell r="AI7">
            <v>10000</v>
          </cell>
        </row>
      </sheetData>
      <sheetData sheetId="3449">
        <row r="7">
          <cell r="AI7">
            <v>10000</v>
          </cell>
        </row>
      </sheetData>
      <sheetData sheetId="3450">
        <row r="7">
          <cell r="AI7">
            <v>10000</v>
          </cell>
        </row>
      </sheetData>
      <sheetData sheetId="3451">
        <row r="7">
          <cell r="AI7">
            <v>10000</v>
          </cell>
        </row>
      </sheetData>
      <sheetData sheetId="3452">
        <row r="7">
          <cell r="AI7">
            <v>10000</v>
          </cell>
        </row>
      </sheetData>
      <sheetData sheetId="3453">
        <row r="7">
          <cell r="AI7">
            <v>10000</v>
          </cell>
        </row>
      </sheetData>
      <sheetData sheetId="3454">
        <row r="7">
          <cell r="AI7">
            <v>10000</v>
          </cell>
        </row>
      </sheetData>
      <sheetData sheetId="3455">
        <row r="7">
          <cell r="AI7">
            <v>10000</v>
          </cell>
        </row>
      </sheetData>
      <sheetData sheetId="3456">
        <row r="7">
          <cell r="AI7">
            <v>10000</v>
          </cell>
        </row>
      </sheetData>
      <sheetData sheetId="3457">
        <row r="7">
          <cell r="AI7">
            <v>10000</v>
          </cell>
        </row>
      </sheetData>
      <sheetData sheetId="3458">
        <row r="7">
          <cell r="AI7">
            <v>10000</v>
          </cell>
        </row>
      </sheetData>
      <sheetData sheetId="3459">
        <row r="7">
          <cell r="AI7">
            <v>10000</v>
          </cell>
        </row>
      </sheetData>
      <sheetData sheetId="3460">
        <row r="7">
          <cell r="AI7">
            <v>10000</v>
          </cell>
        </row>
      </sheetData>
      <sheetData sheetId="3461">
        <row r="7">
          <cell r="AI7">
            <v>10000</v>
          </cell>
        </row>
      </sheetData>
      <sheetData sheetId="3462">
        <row r="7">
          <cell r="AI7">
            <v>10000</v>
          </cell>
        </row>
      </sheetData>
      <sheetData sheetId="3463">
        <row r="7">
          <cell r="AI7">
            <v>10000</v>
          </cell>
        </row>
      </sheetData>
      <sheetData sheetId="3464">
        <row r="7">
          <cell r="AI7">
            <v>10000</v>
          </cell>
        </row>
      </sheetData>
      <sheetData sheetId="3465">
        <row r="7">
          <cell r="AI7">
            <v>10000</v>
          </cell>
        </row>
      </sheetData>
      <sheetData sheetId="3466">
        <row r="7">
          <cell r="AI7">
            <v>10000</v>
          </cell>
        </row>
      </sheetData>
      <sheetData sheetId="3467">
        <row r="7">
          <cell r="AI7">
            <v>10000</v>
          </cell>
        </row>
      </sheetData>
      <sheetData sheetId="3468">
        <row r="7">
          <cell r="AI7">
            <v>10000</v>
          </cell>
        </row>
      </sheetData>
      <sheetData sheetId="3469">
        <row r="7">
          <cell r="AI7">
            <v>10000</v>
          </cell>
        </row>
      </sheetData>
      <sheetData sheetId="3470">
        <row r="7">
          <cell r="AI7">
            <v>10000</v>
          </cell>
        </row>
      </sheetData>
      <sheetData sheetId="3471">
        <row r="7">
          <cell r="AI7">
            <v>10000</v>
          </cell>
        </row>
      </sheetData>
      <sheetData sheetId="3472">
        <row r="7">
          <cell r="AI7">
            <v>10000</v>
          </cell>
        </row>
      </sheetData>
      <sheetData sheetId="3473">
        <row r="7">
          <cell r="AI7">
            <v>10000</v>
          </cell>
        </row>
      </sheetData>
      <sheetData sheetId="3474">
        <row r="7">
          <cell r="AI7">
            <v>10000</v>
          </cell>
        </row>
      </sheetData>
      <sheetData sheetId="3475">
        <row r="7">
          <cell r="AI7">
            <v>10000</v>
          </cell>
        </row>
      </sheetData>
      <sheetData sheetId="3476">
        <row r="7">
          <cell r="AI7">
            <v>10000</v>
          </cell>
        </row>
      </sheetData>
      <sheetData sheetId="3477">
        <row r="7">
          <cell r="AI7">
            <v>10000</v>
          </cell>
        </row>
      </sheetData>
      <sheetData sheetId="3478">
        <row r="7">
          <cell r="AI7">
            <v>10000</v>
          </cell>
        </row>
      </sheetData>
      <sheetData sheetId="3479">
        <row r="7">
          <cell r="AI7">
            <v>10000</v>
          </cell>
        </row>
      </sheetData>
      <sheetData sheetId="3480">
        <row r="7">
          <cell r="AI7">
            <v>10000</v>
          </cell>
        </row>
      </sheetData>
      <sheetData sheetId="3481">
        <row r="7">
          <cell r="AI7">
            <v>10000</v>
          </cell>
        </row>
      </sheetData>
      <sheetData sheetId="3482">
        <row r="7">
          <cell r="AI7">
            <v>10000</v>
          </cell>
        </row>
      </sheetData>
      <sheetData sheetId="3483">
        <row r="7">
          <cell r="AI7">
            <v>10000</v>
          </cell>
        </row>
      </sheetData>
      <sheetData sheetId="3484">
        <row r="7">
          <cell r="AI7">
            <v>10000</v>
          </cell>
        </row>
      </sheetData>
      <sheetData sheetId="3485">
        <row r="7">
          <cell r="AI7">
            <v>10000</v>
          </cell>
        </row>
      </sheetData>
      <sheetData sheetId="3486">
        <row r="7">
          <cell r="AI7">
            <v>10000</v>
          </cell>
        </row>
      </sheetData>
      <sheetData sheetId="3487">
        <row r="7">
          <cell r="AI7">
            <v>10000</v>
          </cell>
        </row>
      </sheetData>
      <sheetData sheetId="3488">
        <row r="7">
          <cell r="AI7">
            <v>10000</v>
          </cell>
        </row>
      </sheetData>
      <sheetData sheetId="3489">
        <row r="7">
          <cell r="AI7">
            <v>10000</v>
          </cell>
        </row>
      </sheetData>
      <sheetData sheetId="3490">
        <row r="7">
          <cell r="AI7">
            <v>10000</v>
          </cell>
        </row>
      </sheetData>
      <sheetData sheetId="3491" refreshError="1"/>
      <sheetData sheetId="3492" refreshError="1"/>
      <sheetData sheetId="3493" refreshError="1"/>
      <sheetData sheetId="3494" refreshError="1"/>
      <sheetData sheetId="3495" refreshError="1"/>
      <sheetData sheetId="3496" refreshError="1"/>
      <sheetData sheetId="3497" refreshError="1"/>
      <sheetData sheetId="3498" refreshError="1"/>
      <sheetData sheetId="3499" refreshError="1"/>
      <sheetData sheetId="3500" refreshError="1"/>
      <sheetData sheetId="3501" refreshError="1"/>
      <sheetData sheetId="3502" refreshError="1"/>
      <sheetData sheetId="3503">
        <row r="7">
          <cell r="AI7">
            <v>10000</v>
          </cell>
        </row>
      </sheetData>
      <sheetData sheetId="3504">
        <row r="7">
          <cell r="AI7">
            <v>10000</v>
          </cell>
        </row>
      </sheetData>
      <sheetData sheetId="3505">
        <row r="7">
          <cell r="AI7">
            <v>10000</v>
          </cell>
        </row>
      </sheetData>
      <sheetData sheetId="3506" refreshError="1"/>
      <sheetData sheetId="3507">
        <row r="7">
          <cell r="AI7">
            <v>10000</v>
          </cell>
        </row>
      </sheetData>
      <sheetData sheetId="3508" refreshError="1"/>
      <sheetData sheetId="3509" refreshError="1"/>
      <sheetData sheetId="3510" refreshError="1"/>
      <sheetData sheetId="3511" refreshError="1"/>
      <sheetData sheetId="3512" refreshError="1"/>
      <sheetData sheetId="3513" refreshError="1"/>
      <sheetData sheetId="3514">
        <row r="7">
          <cell r="AI7">
            <v>10000</v>
          </cell>
        </row>
      </sheetData>
      <sheetData sheetId="3515">
        <row r="7">
          <cell r="AI7">
            <v>10000</v>
          </cell>
        </row>
      </sheetData>
      <sheetData sheetId="3516">
        <row r="7">
          <cell r="AI7">
            <v>10000</v>
          </cell>
        </row>
      </sheetData>
      <sheetData sheetId="3517">
        <row r="7">
          <cell r="AI7">
            <v>10000</v>
          </cell>
        </row>
      </sheetData>
      <sheetData sheetId="3518">
        <row r="7">
          <cell r="AI7">
            <v>10000</v>
          </cell>
        </row>
      </sheetData>
      <sheetData sheetId="3519">
        <row r="7">
          <cell r="AI7">
            <v>10000</v>
          </cell>
        </row>
      </sheetData>
      <sheetData sheetId="3520">
        <row r="7">
          <cell r="AI7">
            <v>10000</v>
          </cell>
        </row>
      </sheetData>
      <sheetData sheetId="3521">
        <row r="7">
          <cell r="AI7">
            <v>10000</v>
          </cell>
        </row>
      </sheetData>
      <sheetData sheetId="3522">
        <row r="7">
          <cell r="AI7">
            <v>10000</v>
          </cell>
        </row>
      </sheetData>
      <sheetData sheetId="3523">
        <row r="7">
          <cell r="AI7">
            <v>10000</v>
          </cell>
        </row>
      </sheetData>
      <sheetData sheetId="3524">
        <row r="7">
          <cell r="AI7">
            <v>10000</v>
          </cell>
        </row>
      </sheetData>
      <sheetData sheetId="3525">
        <row r="7">
          <cell r="AI7">
            <v>10000</v>
          </cell>
        </row>
      </sheetData>
      <sheetData sheetId="3526">
        <row r="7">
          <cell r="AI7">
            <v>10000</v>
          </cell>
        </row>
      </sheetData>
      <sheetData sheetId="3527">
        <row r="7">
          <cell r="AI7">
            <v>10000</v>
          </cell>
        </row>
      </sheetData>
      <sheetData sheetId="3528">
        <row r="7">
          <cell r="AI7">
            <v>10000</v>
          </cell>
        </row>
      </sheetData>
      <sheetData sheetId="3529">
        <row r="7">
          <cell r="AI7">
            <v>10000</v>
          </cell>
        </row>
      </sheetData>
      <sheetData sheetId="3530">
        <row r="7">
          <cell r="AI7">
            <v>10000</v>
          </cell>
        </row>
      </sheetData>
      <sheetData sheetId="3531">
        <row r="7">
          <cell r="AI7">
            <v>10000</v>
          </cell>
        </row>
      </sheetData>
      <sheetData sheetId="3532" refreshError="1"/>
      <sheetData sheetId="3533" refreshError="1"/>
      <sheetData sheetId="3534" refreshError="1"/>
      <sheetData sheetId="3535" refreshError="1"/>
      <sheetData sheetId="3536" refreshError="1"/>
      <sheetData sheetId="3537" refreshError="1"/>
      <sheetData sheetId="3538" refreshError="1"/>
      <sheetData sheetId="3539" refreshError="1"/>
      <sheetData sheetId="3540" refreshError="1"/>
      <sheetData sheetId="3541" refreshError="1"/>
      <sheetData sheetId="3542" refreshError="1"/>
      <sheetData sheetId="3543" refreshError="1"/>
      <sheetData sheetId="3544" refreshError="1"/>
      <sheetData sheetId="3545">
        <row r="7">
          <cell r="AI7">
            <v>10000</v>
          </cell>
        </row>
      </sheetData>
      <sheetData sheetId="3546">
        <row r="7">
          <cell r="AI7">
            <v>10000</v>
          </cell>
        </row>
      </sheetData>
      <sheetData sheetId="3547">
        <row r="7">
          <cell r="AI7">
            <v>10000</v>
          </cell>
        </row>
      </sheetData>
      <sheetData sheetId="3548">
        <row r="7">
          <cell r="AI7">
            <v>10000</v>
          </cell>
        </row>
      </sheetData>
      <sheetData sheetId="3549" refreshError="1"/>
      <sheetData sheetId="3550" refreshError="1"/>
      <sheetData sheetId="3551" refreshError="1"/>
      <sheetData sheetId="3552" refreshError="1"/>
      <sheetData sheetId="3553">
        <row r="7">
          <cell r="AI7">
            <v>10000</v>
          </cell>
        </row>
      </sheetData>
      <sheetData sheetId="3554">
        <row r="7">
          <cell r="AI7">
            <v>10000</v>
          </cell>
        </row>
      </sheetData>
      <sheetData sheetId="3555">
        <row r="7">
          <cell r="AI7">
            <v>10000</v>
          </cell>
        </row>
      </sheetData>
      <sheetData sheetId="3556">
        <row r="7">
          <cell r="AI7">
            <v>10000</v>
          </cell>
        </row>
      </sheetData>
      <sheetData sheetId="3557">
        <row r="7">
          <cell r="AI7">
            <v>10000</v>
          </cell>
        </row>
      </sheetData>
      <sheetData sheetId="3558">
        <row r="7">
          <cell r="AI7">
            <v>10000</v>
          </cell>
        </row>
      </sheetData>
      <sheetData sheetId="3559">
        <row r="7">
          <cell r="AI7">
            <v>10000</v>
          </cell>
        </row>
      </sheetData>
      <sheetData sheetId="3560">
        <row r="7">
          <cell r="AI7">
            <v>10000</v>
          </cell>
        </row>
      </sheetData>
      <sheetData sheetId="3561">
        <row r="7">
          <cell r="AI7">
            <v>10000</v>
          </cell>
        </row>
      </sheetData>
      <sheetData sheetId="3562">
        <row r="7">
          <cell r="AI7">
            <v>10000</v>
          </cell>
        </row>
      </sheetData>
      <sheetData sheetId="3563">
        <row r="7">
          <cell r="AI7">
            <v>10000</v>
          </cell>
        </row>
      </sheetData>
      <sheetData sheetId="3564" refreshError="1"/>
      <sheetData sheetId="3565" refreshError="1"/>
      <sheetData sheetId="3566" refreshError="1"/>
      <sheetData sheetId="3567">
        <row r="7">
          <cell r="AI7">
            <v>10000</v>
          </cell>
        </row>
      </sheetData>
      <sheetData sheetId="3568">
        <row r="7">
          <cell r="AI7">
            <v>10000</v>
          </cell>
        </row>
      </sheetData>
      <sheetData sheetId="3569">
        <row r="7">
          <cell r="AI7">
            <v>10000</v>
          </cell>
        </row>
      </sheetData>
      <sheetData sheetId="3570">
        <row r="7">
          <cell r="AI7">
            <v>10000</v>
          </cell>
        </row>
      </sheetData>
      <sheetData sheetId="3571">
        <row r="7">
          <cell r="AI7">
            <v>10000</v>
          </cell>
        </row>
      </sheetData>
      <sheetData sheetId="3572">
        <row r="7">
          <cell r="AI7">
            <v>10000</v>
          </cell>
        </row>
      </sheetData>
      <sheetData sheetId="3573">
        <row r="7">
          <cell r="AI7">
            <v>10000</v>
          </cell>
        </row>
      </sheetData>
      <sheetData sheetId="3574">
        <row r="7">
          <cell r="AI7">
            <v>10000</v>
          </cell>
        </row>
      </sheetData>
      <sheetData sheetId="3575">
        <row r="7">
          <cell r="AI7">
            <v>10000</v>
          </cell>
        </row>
      </sheetData>
      <sheetData sheetId="3576">
        <row r="7">
          <cell r="AI7">
            <v>10000</v>
          </cell>
        </row>
      </sheetData>
      <sheetData sheetId="3577">
        <row r="7">
          <cell r="AI7">
            <v>10000</v>
          </cell>
        </row>
      </sheetData>
      <sheetData sheetId="3578">
        <row r="7">
          <cell r="AI7">
            <v>10000</v>
          </cell>
        </row>
      </sheetData>
      <sheetData sheetId="3579">
        <row r="7">
          <cell r="AI7">
            <v>10000</v>
          </cell>
        </row>
      </sheetData>
      <sheetData sheetId="3580">
        <row r="7">
          <cell r="AI7">
            <v>10000</v>
          </cell>
        </row>
      </sheetData>
      <sheetData sheetId="3581">
        <row r="7">
          <cell r="AI7">
            <v>10000</v>
          </cell>
        </row>
      </sheetData>
      <sheetData sheetId="3582">
        <row r="7">
          <cell r="AI7">
            <v>10000</v>
          </cell>
        </row>
      </sheetData>
      <sheetData sheetId="3583">
        <row r="7">
          <cell r="AI7">
            <v>10000</v>
          </cell>
        </row>
      </sheetData>
      <sheetData sheetId="3584">
        <row r="7">
          <cell r="AI7">
            <v>10000</v>
          </cell>
        </row>
      </sheetData>
      <sheetData sheetId="3585">
        <row r="7">
          <cell r="AI7">
            <v>10000</v>
          </cell>
        </row>
      </sheetData>
      <sheetData sheetId="3586">
        <row r="7">
          <cell r="AI7">
            <v>10000</v>
          </cell>
        </row>
      </sheetData>
      <sheetData sheetId="3587">
        <row r="7">
          <cell r="AI7">
            <v>10000</v>
          </cell>
        </row>
      </sheetData>
      <sheetData sheetId="3588">
        <row r="7">
          <cell r="AI7">
            <v>10000</v>
          </cell>
        </row>
      </sheetData>
      <sheetData sheetId="3589">
        <row r="7">
          <cell r="AI7">
            <v>10000</v>
          </cell>
        </row>
      </sheetData>
      <sheetData sheetId="3590">
        <row r="7">
          <cell r="AI7">
            <v>10000</v>
          </cell>
        </row>
      </sheetData>
      <sheetData sheetId="3591">
        <row r="7">
          <cell r="AI7">
            <v>10000</v>
          </cell>
        </row>
      </sheetData>
      <sheetData sheetId="3592">
        <row r="7">
          <cell r="AI7">
            <v>10000</v>
          </cell>
        </row>
      </sheetData>
      <sheetData sheetId="3593">
        <row r="7">
          <cell r="AI7">
            <v>10000</v>
          </cell>
        </row>
      </sheetData>
      <sheetData sheetId="3594">
        <row r="7">
          <cell r="AI7">
            <v>10000</v>
          </cell>
        </row>
      </sheetData>
      <sheetData sheetId="3595">
        <row r="7">
          <cell r="AI7">
            <v>10000</v>
          </cell>
        </row>
      </sheetData>
      <sheetData sheetId="3596">
        <row r="7">
          <cell r="AI7">
            <v>10000</v>
          </cell>
        </row>
      </sheetData>
      <sheetData sheetId="3597">
        <row r="7">
          <cell r="AI7">
            <v>10000</v>
          </cell>
        </row>
      </sheetData>
      <sheetData sheetId="3598" refreshError="1"/>
      <sheetData sheetId="3599">
        <row r="7">
          <cell r="AI7">
            <v>10000</v>
          </cell>
        </row>
      </sheetData>
      <sheetData sheetId="3600">
        <row r="7">
          <cell r="AI7">
            <v>10000</v>
          </cell>
        </row>
      </sheetData>
      <sheetData sheetId="3601">
        <row r="7">
          <cell r="AI7">
            <v>10000</v>
          </cell>
        </row>
      </sheetData>
      <sheetData sheetId="3602">
        <row r="7">
          <cell r="AI7">
            <v>10000</v>
          </cell>
        </row>
      </sheetData>
      <sheetData sheetId="3603">
        <row r="7">
          <cell r="AI7">
            <v>10000</v>
          </cell>
        </row>
      </sheetData>
      <sheetData sheetId="3604">
        <row r="7">
          <cell r="AI7">
            <v>10000</v>
          </cell>
        </row>
      </sheetData>
      <sheetData sheetId="3605">
        <row r="7">
          <cell r="AI7">
            <v>10000</v>
          </cell>
        </row>
      </sheetData>
      <sheetData sheetId="3606">
        <row r="7">
          <cell r="AI7">
            <v>10000</v>
          </cell>
        </row>
      </sheetData>
      <sheetData sheetId="3607">
        <row r="7">
          <cell r="AI7">
            <v>10000</v>
          </cell>
        </row>
      </sheetData>
      <sheetData sheetId="3608">
        <row r="7">
          <cell r="AI7">
            <v>10000</v>
          </cell>
        </row>
      </sheetData>
      <sheetData sheetId="3609">
        <row r="7">
          <cell r="AI7">
            <v>10000</v>
          </cell>
        </row>
      </sheetData>
      <sheetData sheetId="3610">
        <row r="7">
          <cell r="AI7">
            <v>10000</v>
          </cell>
        </row>
      </sheetData>
      <sheetData sheetId="3611">
        <row r="7">
          <cell r="AI7">
            <v>10000</v>
          </cell>
        </row>
      </sheetData>
      <sheetData sheetId="3612">
        <row r="7">
          <cell r="AI7">
            <v>10000</v>
          </cell>
        </row>
      </sheetData>
      <sheetData sheetId="3613">
        <row r="7">
          <cell r="AI7">
            <v>10000</v>
          </cell>
        </row>
      </sheetData>
      <sheetData sheetId="3614">
        <row r="7">
          <cell r="AI7">
            <v>10000</v>
          </cell>
        </row>
      </sheetData>
      <sheetData sheetId="3615">
        <row r="7">
          <cell r="AI7">
            <v>10000</v>
          </cell>
        </row>
      </sheetData>
      <sheetData sheetId="3616">
        <row r="7">
          <cell r="AI7">
            <v>10000</v>
          </cell>
        </row>
      </sheetData>
      <sheetData sheetId="3617">
        <row r="7">
          <cell r="AI7">
            <v>10000</v>
          </cell>
        </row>
      </sheetData>
      <sheetData sheetId="3618">
        <row r="7">
          <cell r="AI7">
            <v>10000</v>
          </cell>
        </row>
      </sheetData>
      <sheetData sheetId="3619">
        <row r="7">
          <cell r="AI7">
            <v>10000</v>
          </cell>
        </row>
      </sheetData>
      <sheetData sheetId="3620">
        <row r="7">
          <cell r="AI7">
            <v>10000</v>
          </cell>
        </row>
      </sheetData>
      <sheetData sheetId="3621">
        <row r="7">
          <cell r="AI7">
            <v>10000</v>
          </cell>
        </row>
      </sheetData>
      <sheetData sheetId="3622">
        <row r="7">
          <cell r="AI7">
            <v>10000</v>
          </cell>
        </row>
      </sheetData>
      <sheetData sheetId="3623">
        <row r="7">
          <cell r="AI7">
            <v>10000</v>
          </cell>
        </row>
      </sheetData>
      <sheetData sheetId="3624">
        <row r="7">
          <cell r="AI7">
            <v>10000</v>
          </cell>
        </row>
      </sheetData>
      <sheetData sheetId="3625">
        <row r="7">
          <cell r="AI7">
            <v>10000</v>
          </cell>
        </row>
      </sheetData>
      <sheetData sheetId="3626">
        <row r="7">
          <cell r="AI7">
            <v>10000</v>
          </cell>
        </row>
      </sheetData>
      <sheetData sheetId="3627">
        <row r="7">
          <cell r="AI7">
            <v>10000</v>
          </cell>
        </row>
      </sheetData>
      <sheetData sheetId="3628">
        <row r="7">
          <cell r="AI7">
            <v>10000</v>
          </cell>
        </row>
      </sheetData>
      <sheetData sheetId="3629">
        <row r="7">
          <cell r="AI7">
            <v>10000</v>
          </cell>
        </row>
      </sheetData>
      <sheetData sheetId="3630">
        <row r="7">
          <cell r="AI7">
            <v>10000</v>
          </cell>
        </row>
      </sheetData>
      <sheetData sheetId="3631">
        <row r="7">
          <cell r="AI7">
            <v>10000</v>
          </cell>
        </row>
      </sheetData>
      <sheetData sheetId="3632">
        <row r="7">
          <cell r="AI7">
            <v>10000</v>
          </cell>
        </row>
      </sheetData>
      <sheetData sheetId="3633">
        <row r="7">
          <cell r="AI7">
            <v>10000</v>
          </cell>
        </row>
      </sheetData>
      <sheetData sheetId="3634">
        <row r="7">
          <cell r="AI7">
            <v>10000</v>
          </cell>
        </row>
      </sheetData>
      <sheetData sheetId="3635">
        <row r="7">
          <cell r="AI7">
            <v>10000</v>
          </cell>
        </row>
      </sheetData>
      <sheetData sheetId="3636">
        <row r="7">
          <cell r="AI7">
            <v>10000</v>
          </cell>
        </row>
      </sheetData>
      <sheetData sheetId="3637">
        <row r="7">
          <cell r="AI7">
            <v>10000</v>
          </cell>
        </row>
      </sheetData>
      <sheetData sheetId="3638">
        <row r="7">
          <cell r="AI7">
            <v>10000</v>
          </cell>
        </row>
      </sheetData>
      <sheetData sheetId="3639">
        <row r="7">
          <cell r="AI7">
            <v>10000</v>
          </cell>
        </row>
      </sheetData>
      <sheetData sheetId="3640">
        <row r="7">
          <cell r="AI7">
            <v>10000</v>
          </cell>
        </row>
      </sheetData>
      <sheetData sheetId="3641">
        <row r="7">
          <cell r="AI7">
            <v>10000</v>
          </cell>
        </row>
      </sheetData>
      <sheetData sheetId="3642">
        <row r="7">
          <cell r="AI7">
            <v>10000</v>
          </cell>
        </row>
      </sheetData>
      <sheetData sheetId="3643">
        <row r="7">
          <cell r="AI7">
            <v>10000</v>
          </cell>
        </row>
      </sheetData>
      <sheetData sheetId="3644">
        <row r="7">
          <cell r="AI7">
            <v>10000</v>
          </cell>
        </row>
      </sheetData>
      <sheetData sheetId="3645">
        <row r="7">
          <cell r="AI7">
            <v>10000</v>
          </cell>
        </row>
      </sheetData>
      <sheetData sheetId="3646" refreshError="1"/>
      <sheetData sheetId="3647">
        <row r="7">
          <cell r="AI7">
            <v>10000</v>
          </cell>
        </row>
      </sheetData>
      <sheetData sheetId="3648" refreshError="1"/>
      <sheetData sheetId="3649" refreshError="1"/>
      <sheetData sheetId="3650" refreshError="1"/>
      <sheetData sheetId="3651" refreshError="1"/>
      <sheetData sheetId="3652" refreshError="1"/>
      <sheetData sheetId="3653">
        <row r="7">
          <cell r="AI7">
            <v>10000</v>
          </cell>
        </row>
      </sheetData>
      <sheetData sheetId="3654">
        <row r="7">
          <cell r="AI7">
            <v>10000</v>
          </cell>
        </row>
      </sheetData>
      <sheetData sheetId="3655">
        <row r="7">
          <cell r="AI7">
            <v>10000</v>
          </cell>
        </row>
      </sheetData>
      <sheetData sheetId="3656" refreshError="1"/>
      <sheetData sheetId="3657">
        <row r="7">
          <cell r="AI7">
            <v>10000</v>
          </cell>
        </row>
      </sheetData>
      <sheetData sheetId="3658">
        <row r="7">
          <cell r="AI7">
            <v>10000</v>
          </cell>
        </row>
      </sheetData>
      <sheetData sheetId="3659" refreshError="1"/>
      <sheetData sheetId="3660" refreshError="1"/>
      <sheetData sheetId="3661" refreshError="1"/>
      <sheetData sheetId="3662" refreshError="1"/>
      <sheetData sheetId="3663" refreshError="1"/>
      <sheetData sheetId="3664" refreshError="1"/>
      <sheetData sheetId="3665" refreshError="1"/>
      <sheetData sheetId="3666" refreshError="1"/>
      <sheetData sheetId="3667" refreshError="1"/>
      <sheetData sheetId="3668" refreshError="1"/>
      <sheetData sheetId="3669" refreshError="1"/>
      <sheetData sheetId="3670" refreshError="1"/>
      <sheetData sheetId="3671">
        <row r="7">
          <cell r="AI7">
            <v>10000</v>
          </cell>
        </row>
      </sheetData>
      <sheetData sheetId="3672" refreshError="1"/>
      <sheetData sheetId="3673" refreshError="1"/>
      <sheetData sheetId="3674" refreshError="1"/>
      <sheetData sheetId="3675">
        <row r="7">
          <cell r="AI7">
            <v>10000</v>
          </cell>
        </row>
      </sheetData>
      <sheetData sheetId="3676">
        <row r="7">
          <cell r="AI7">
            <v>10000</v>
          </cell>
        </row>
      </sheetData>
      <sheetData sheetId="3677" refreshError="1"/>
      <sheetData sheetId="3678">
        <row r="7">
          <cell r="AI7">
            <v>10000</v>
          </cell>
        </row>
      </sheetData>
      <sheetData sheetId="3679">
        <row r="7">
          <cell r="AI7">
            <v>10000</v>
          </cell>
        </row>
      </sheetData>
      <sheetData sheetId="3680">
        <row r="7">
          <cell r="AI7">
            <v>10000</v>
          </cell>
        </row>
      </sheetData>
      <sheetData sheetId="3681" refreshError="1"/>
      <sheetData sheetId="3682" refreshError="1"/>
      <sheetData sheetId="3683" refreshError="1"/>
      <sheetData sheetId="3684" refreshError="1"/>
      <sheetData sheetId="3685" refreshError="1"/>
      <sheetData sheetId="3686" refreshError="1"/>
      <sheetData sheetId="3687" refreshError="1"/>
      <sheetData sheetId="3688" refreshError="1"/>
      <sheetData sheetId="3689" refreshError="1"/>
      <sheetData sheetId="3690" refreshError="1"/>
      <sheetData sheetId="3691" refreshError="1"/>
      <sheetData sheetId="3692" refreshError="1"/>
      <sheetData sheetId="3693" refreshError="1"/>
      <sheetData sheetId="3694" refreshError="1"/>
      <sheetData sheetId="3695" refreshError="1"/>
      <sheetData sheetId="3696" refreshError="1"/>
      <sheetData sheetId="3697" refreshError="1"/>
      <sheetData sheetId="3698" refreshError="1"/>
      <sheetData sheetId="3699" refreshError="1"/>
      <sheetData sheetId="3700" refreshError="1"/>
      <sheetData sheetId="3701" refreshError="1"/>
      <sheetData sheetId="3702" refreshError="1"/>
      <sheetData sheetId="3703" refreshError="1"/>
      <sheetData sheetId="3704" refreshError="1"/>
      <sheetData sheetId="3705" refreshError="1"/>
      <sheetData sheetId="3706" refreshError="1"/>
      <sheetData sheetId="3707" refreshError="1"/>
      <sheetData sheetId="3708" refreshError="1"/>
      <sheetData sheetId="3709">
        <row r="7">
          <cell r="AI7">
            <v>10000</v>
          </cell>
        </row>
      </sheetData>
      <sheetData sheetId="3710" refreshError="1"/>
      <sheetData sheetId="3711" refreshError="1"/>
      <sheetData sheetId="3712" refreshError="1"/>
      <sheetData sheetId="3713" refreshError="1"/>
      <sheetData sheetId="3714" refreshError="1"/>
      <sheetData sheetId="3715" refreshError="1"/>
      <sheetData sheetId="3716" refreshError="1"/>
      <sheetData sheetId="3717" refreshError="1"/>
      <sheetData sheetId="3718">
        <row r="7">
          <cell r="AI7">
            <v>10000</v>
          </cell>
        </row>
      </sheetData>
      <sheetData sheetId="3719" refreshError="1"/>
      <sheetData sheetId="3720" refreshError="1"/>
      <sheetData sheetId="3721" refreshError="1"/>
      <sheetData sheetId="3722" refreshError="1"/>
      <sheetData sheetId="3723" refreshError="1"/>
      <sheetData sheetId="3724" refreshError="1"/>
      <sheetData sheetId="3725" refreshError="1"/>
      <sheetData sheetId="3726" refreshError="1"/>
      <sheetData sheetId="3727" refreshError="1"/>
      <sheetData sheetId="3728" refreshError="1"/>
      <sheetData sheetId="3729" refreshError="1"/>
      <sheetData sheetId="3730">
        <row r="7">
          <cell r="AI7">
            <v>10000</v>
          </cell>
        </row>
      </sheetData>
      <sheetData sheetId="3731">
        <row r="7">
          <cell r="AI7">
            <v>10000</v>
          </cell>
        </row>
      </sheetData>
      <sheetData sheetId="3732" refreshError="1"/>
      <sheetData sheetId="3733" refreshError="1"/>
      <sheetData sheetId="3734" refreshError="1"/>
      <sheetData sheetId="3735" refreshError="1"/>
      <sheetData sheetId="3736" refreshError="1"/>
      <sheetData sheetId="3737" refreshError="1"/>
      <sheetData sheetId="3738" refreshError="1"/>
      <sheetData sheetId="3739" refreshError="1"/>
      <sheetData sheetId="3740" refreshError="1"/>
      <sheetData sheetId="3741" refreshError="1"/>
      <sheetData sheetId="3742" refreshError="1"/>
      <sheetData sheetId="3743" refreshError="1"/>
      <sheetData sheetId="3744" refreshError="1"/>
      <sheetData sheetId="3745" refreshError="1"/>
      <sheetData sheetId="3746" refreshError="1"/>
      <sheetData sheetId="3747" refreshError="1"/>
      <sheetData sheetId="3748" refreshError="1"/>
      <sheetData sheetId="3749" refreshError="1"/>
      <sheetData sheetId="3750" refreshError="1"/>
      <sheetData sheetId="3751" refreshError="1"/>
      <sheetData sheetId="3752" refreshError="1"/>
      <sheetData sheetId="3753" refreshError="1"/>
      <sheetData sheetId="3754" refreshError="1"/>
      <sheetData sheetId="3755" refreshError="1"/>
      <sheetData sheetId="3756" refreshError="1"/>
      <sheetData sheetId="3757" refreshError="1"/>
      <sheetData sheetId="3758" refreshError="1"/>
      <sheetData sheetId="3759" refreshError="1"/>
      <sheetData sheetId="3760" refreshError="1"/>
      <sheetData sheetId="3761" refreshError="1"/>
      <sheetData sheetId="3762" refreshError="1"/>
      <sheetData sheetId="3763" refreshError="1"/>
      <sheetData sheetId="3764" refreshError="1"/>
      <sheetData sheetId="3765" refreshError="1"/>
      <sheetData sheetId="3766" refreshError="1"/>
      <sheetData sheetId="3767" refreshError="1"/>
      <sheetData sheetId="3768" refreshError="1"/>
      <sheetData sheetId="3769" refreshError="1"/>
      <sheetData sheetId="3770" refreshError="1"/>
      <sheetData sheetId="3771" refreshError="1"/>
      <sheetData sheetId="3772" refreshError="1"/>
      <sheetData sheetId="3773">
        <row r="7">
          <cell r="AI7">
            <v>10000</v>
          </cell>
        </row>
      </sheetData>
      <sheetData sheetId="3774">
        <row r="7">
          <cell r="AI7">
            <v>10000</v>
          </cell>
        </row>
      </sheetData>
      <sheetData sheetId="3775" refreshError="1"/>
      <sheetData sheetId="3776">
        <row r="7">
          <cell r="AI7">
            <v>10000</v>
          </cell>
        </row>
      </sheetData>
      <sheetData sheetId="3777">
        <row r="7">
          <cell r="AI7">
            <v>10000</v>
          </cell>
        </row>
      </sheetData>
      <sheetData sheetId="3778" refreshError="1"/>
      <sheetData sheetId="3779" refreshError="1"/>
      <sheetData sheetId="3780" refreshError="1"/>
      <sheetData sheetId="3781" refreshError="1"/>
      <sheetData sheetId="3782" refreshError="1"/>
      <sheetData sheetId="3783" refreshError="1"/>
      <sheetData sheetId="3784" refreshError="1"/>
      <sheetData sheetId="3785" refreshError="1"/>
      <sheetData sheetId="3786" refreshError="1"/>
      <sheetData sheetId="3787" refreshError="1"/>
      <sheetData sheetId="3788" refreshError="1"/>
      <sheetData sheetId="3789" refreshError="1"/>
      <sheetData sheetId="3790" refreshError="1"/>
      <sheetData sheetId="3791" refreshError="1"/>
      <sheetData sheetId="3792" refreshError="1"/>
      <sheetData sheetId="3793" refreshError="1"/>
      <sheetData sheetId="3794" refreshError="1"/>
      <sheetData sheetId="3795" refreshError="1"/>
      <sheetData sheetId="3796" refreshError="1"/>
      <sheetData sheetId="3797" refreshError="1"/>
      <sheetData sheetId="3798" refreshError="1"/>
      <sheetData sheetId="3799" refreshError="1"/>
      <sheetData sheetId="3800" refreshError="1"/>
      <sheetData sheetId="3801" refreshError="1"/>
      <sheetData sheetId="3802" refreshError="1"/>
      <sheetData sheetId="3803" refreshError="1"/>
      <sheetData sheetId="3804" refreshError="1"/>
      <sheetData sheetId="3805" refreshError="1"/>
      <sheetData sheetId="3806" refreshError="1"/>
      <sheetData sheetId="3807" refreshError="1"/>
      <sheetData sheetId="3808" refreshError="1"/>
      <sheetData sheetId="3809" refreshError="1"/>
      <sheetData sheetId="3810" refreshError="1"/>
      <sheetData sheetId="3811" refreshError="1"/>
      <sheetData sheetId="3812" refreshError="1"/>
      <sheetData sheetId="3813" refreshError="1"/>
      <sheetData sheetId="3814" refreshError="1"/>
      <sheetData sheetId="3815" refreshError="1"/>
      <sheetData sheetId="3816" refreshError="1"/>
      <sheetData sheetId="3817">
        <row r="7">
          <cell r="AI7">
            <v>10000</v>
          </cell>
        </row>
      </sheetData>
      <sheetData sheetId="3818" refreshError="1"/>
      <sheetData sheetId="3819" refreshError="1"/>
      <sheetData sheetId="3820" refreshError="1"/>
      <sheetData sheetId="3821" refreshError="1"/>
      <sheetData sheetId="3822" refreshError="1"/>
      <sheetData sheetId="3823" refreshError="1"/>
      <sheetData sheetId="3824" refreshError="1"/>
      <sheetData sheetId="3825" refreshError="1"/>
      <sheetData sheetId="3826" refreshError="1"/>
      <sheetData sheetId="3827" refreshError="1"/>
      <sheetData sheetId="3828" refreshError="1"/>
      <sheetData sheetId="3829" refreshError="1"/>
      <sheetData sheetId="3830">
        <row r="7">
          <cell r="AI7">
            <v>10000</v>
          </cell>
        </row>
      </sheetData>
      <sheetData sheetId="3831">
        <row r="7">
          <cell r="AI7">
            <v>10000</v>
          </cell>
        </row>
      </sheetData>
      <sheetData sheetId="3832">
        <row r="7">
          <cell r="AI7">
            <v>10000</v>
          </cell>
        </row>
      </sheetData>
      <sheetData sheetId="3833">
        <row r="7">
          <cell r="AI7">
            <v>10000</v>
          </cell>
        </row>
      </sheetData>
      <sheetData sheetId="3834">
        <row r="7">
          <cell r="AI7">
            <v>10000</v>
          </cell>
        </row>
      </sheetData>
      <sheetData sheetId="3835">
        <row r="7">
          <cell r="AI7">
            <v>10000</v>
          </cell>
        </row>
      </sheetData>
      <sheetData sheetId="3836" refreshError="1"/>
      <sheetData sheetId="3837" refreshError="1"/>
      <sheetData sheetId="3838" refreshError="1"/>
      <sheetData sheetId="3839" refreshError="1"/>
      <sheetData sheetId="3840" refreshError="1"/>
      <sheetData sheetId="3841" refreshError="1"/>
      <sheetData sheetId="3842" refreshError="1"/>
      <sheetData sheetId="3843">
        <row r="7">
          <cell r="AI7">
            <v>10000</v>
          </cell>
        </row>
      </sheetData>
      <sheetData sheetId="3844">
        <row r="7">
          <cell r="AI7">
            <v>10000</v>
          </cell>
        </row>
      </sheetData>
      <sheetData sheetId="3845">
        <row r="7">
          <cell r="AI7">
            <v>10000</v>
          </cell>
        </row>
      </sheetData>
      <sheetData sheetId="3846">
        <row r="7">
          <cell r="AI7">
            <v>10000</v>
          </cell>
        </row>
      </sheetData>
      <sheetData sheetId="3847">
        <row r="7">
          <cell r="AI7">
            <v>10000</v>
          </cell>
        </row>
      </sheetData>
      <sheetData sheetId="3848">
        <row r="7">
          <cell r="AI7">
            <v>10000</v>
          </cell>
        </row>
      </sheetData>
      <sheetData sheetId="3849">
        <row r="7">
          <cell r="AI7">
            <v>10000</v>
          </cell>
        </row>
      </sheetData>
      <sheetData sheetId="3850">
        <row r="7">
          <cell r="AI7">
            <v>10000</v>
          </cell>
        </row>
      </sheetData>
      <sheetData sheetId="3851">
        <row r="7">
          <cell r="AI7">
            <v>10000</v>
          </cell>
        </row>
      </sheetData>
      <sheetData sheetId="3852">
        <row r="7">
          <cell r="AI7">
            <v>10000</v>
          </cell>
        </row>
      </sheetData>
      <sheetData sheetId="3853" refreshError="1"/>
      <sheetData sheetId="3854" refreshError="1"/>
      <sheetData sheetId="3855" refreshError="1"/>
      <sheetData sheetId="3856" refreshError="1"/>
      <sheetData sheetId="3857" refreshError="1"/>
      <sheetData sheetId="3858" refreshError="1"/>
      <sheetData sheetId="3859" refreshError="1"/>
      <sheetData sheetId="3860" refreshError="1"/>
      <sheetData sheetId="3861" refreshError="1"/>
      <sheetData sheetId="3862" refreshError="1"/>
      <sheetData sheetId="3863" refreshError="1"/>
      <sheetData sheetId="3864" refreshError="1"/>
      <sheetData sheetId="3865" refreshError="1"/>
      <sheetData sheetId="3866" refreshError="1"/>
      <sheetData sheetId="3867" refreshError="1"/>
      <sheetData sheetId="3868" refreshError="1"/>
      <sheetData sheetId="3869" refreshError="1"/>
      <sheetData sheetId="3870" refreshError="1"/>
      <sheetData sheetId="3871" refreshError="1"/>
      <sheetData sheetId="3872">
        <row r="7">
          <cell r="AI7">
            <v>10000</v>
          </cell>
        </row>
      </sheetData>
      <sheetData sheetId="3873">
        <row r="7">
          <cell r="AI7">
            <v>10000</v>
          </cell>
        </row>
      </sheetData>
      <sheetData sheetId="3874">
        <row r="7">
          <cell r="AI7">
            <v>10000</v>
          </cell>
        </row>
      </sheetData>
      <sheetData sheetId="3875">
        <row r="7">
          <cell r="AI7">
            <v>10000</v>
          </cell>
        </row>
      </sheetData>
      <sheetData sheetId="3876">
        <row r="7">
          <cell r="AI7">
            <v>10000</v>
          </cell>
        </row>
      </sheetData>
      <sheetData sheetId="3877">
        <row r="7">
          <cell r="AI7">
            <v>10000</v>
          </cell>
        </row>
      </sheetData>
      <sheetData sheetId="3878">
        <row r="7">
          <cell r="AI7">
            <v>10000</v>
          </cell>
        </row>
      </sheetData>
      <sheetData sheetId="3879">
        <row r="7">
          <cell r="AI7">
            <v>10000</v>
          </cell>
        </row>
      </sheetData>
      <sheetData sheetId="3880">
        <row r="7">
          <cell r="AI7">
            <v>10000</v>
          </cell>
        </row>
      </sheetData>
      <sheetData sheetId="3881">
        <row r="7">
          <cell r="AI7">
            <v>10000</v>
          </cell>
        </row>
      </sheetData>
      <sheetData sheetId="3882">
        <row r="7">
          <cell r="AI7">
            <v>10000</v>
          </cell>
        </row>
      </sheetData>
      <sheetData sheetId="3883">
        <row r="7">
          <cell r="AI7">
            <v>10000</v>
          </cell>
        </row>
      </sheetData>
      <sheetData sheetId="3884">
        <row r="7">
          <cell r="AI7">
            <v>10000</v>
          </cell>
        </row>
      </sheetData>
      <sheetData sheetId="3885">
        <row r="7">
          <cell r="AI7">
            <v>10000</v>
          </cell>
        </row>
      </sheetData>
      <sheetData sheetId="3886">
        <row r="7">
          <cell r="AI7">
            <v>10000</v>
          </cell>
        </row>
      </sheetData>
      <sheetData sheetId="3887">
        <row r="7">
          <cell r="AI7">
            <v>10000</v>
          </cell>
        </row>
      </sheetData>
      <sheetData sheetId="3888">
        <row r="7">
          <cell r="AI7">
            <v>10000</v>
          </cell>
        </row>
      </sheetData>
      <sheetData sheetId="3889">
        <row r="7">
          <cell r="AI7">
            <v>10000</v>
          </cell>
        </row>
      </sheetData>
      <sheetData sheetId="3890">
        <row r="7">
          <cell r="AI7">
            <v>10000</v>
          </cell>
        </row>
      </sheetData>
      <sheetData sheetId="3891">
        <row r="7">
          <cell r="AI7">
            <v>10000</v>
          </cell>
        </row>
      </sheetData>
      <sheetData sheetId="3892">
        <row r="7">
          <cell r="AI7">
            <v>10000</v>
          </cell>
        </row>
      </sheetData>
      <sheetData sheetId="3893">
        <row r="7">
          <cell r="AI7">
            <v>10000</v>
          </cell>
        </row>
      </sheetData>
      <sheetData sheetId="3894">
        <row r="7">
          <cell r="AI7">
            <v>10000</v>
          </cell>
        </row>
      </sheetData>
      <sheetData sheetId="3895">
        <row r="7">
          <cell r="AI7">
            <v>10000</v>
          </cell>
        </row>
      </sheetData>
      <sheetData sheetId="3896">
        <row r="7">
          <cell r="AI7">
            <v>10000</v>
          </cell>
        </row>
      </sheetData>
      <sheetData sheetId="3897">
        <row r="7">
          <cell r="AI7">
            <v>10000</v>
          </cell>
        </row>
      </sheetData>
      <sheetData sheetId="3898">
        <row r="7">
          <cell r="AI7">
            <v>10000</v>
          </cell>
        </row>
      </sheetData>
      <sheetData sheetId="3899">
        <row r="7">
          <cell r="AI7">
            <v>10000</v>
          </cell>
        </row>
      </sheetData>
      <sheetData sheetId="3900">
        <row r="7">
          <cell r="AI7">
            <v>10000</v>
          </cell>
        </row>
      </sheetData>
      <sheetData sheetId="3901">
        <row r="7">
          <cell r="AI7">
            <v>10000</v>
          </cell>
        </row>
      </sheetData>
      <sheetData sheetId="3902">
        <row r="7">
          <cell r="AI7">
            <v>10000</v>
          </cell>
        </row>
      </sheetData>
      <sheetData sheetId="3903">
        <row r="7">
          <cell r="AI7">
            <v>10000</v>
          </cell>
        </row>
      </sheetData>
      <sheetData sheetId="3904">
        <row r="7">
          <cell r="AI7">
            <v>10000</v>
          </cell>
        </row>
      </sheetData>
      <sheetData sheetId="3905">
        <row r="7">
          <cell r="AI7">
            <v>10000</v>
          </cell>
        </row>
      </sheetData>
      <sheetData sheetId="3906">
        <row r="7">
          <cell r="AI7">
            <v>10000</v>
          </cell>
        </row>
      </sheetData>
      <sheetData sheetId="3907">
        <row r="7">
          <cell r="AI7">
            <v>10000</v>
          </cell>
        </row>
      </sheetData>
      <sheetData sheetId="3908">
        <row r="7">
          <cell r="AI7">
            <v>10000</v>
          </cell>
        </row>
      </sheetData>
      <sheetData sheetId="3909">
        <row r="7">
          <cell r="AI7">
            <v>10000</v>
          </cell>
        </row>
      </sheetData>
      <sheetData sheetId="3910">
        <row r="7">
          <cell r="AI7">
            <v>10000</v>
          </cell>
        </row>
      </sheetData>
      <sheetData sheetId="3911">
        <row r="7">
          <cell r="AI7">
            <v>10000</v>
          </cell>
        </row>
      </sheetData>
      <sheetData sheetId="3912">
        <row r="7">
          <cell r="AI7">
            <v>10000</v>
          </cell>
        </row>
      </sheetData>
      <sheetData sheetId="3913">
        <row r="7">
          <cell r="AI7">
            <v>10000</v>
          </cell>
        </row>
      </sheetData>
      <sheetData sheetId="3914">
        <row r="7">
          <cell r="AI7">
            <v>10000</v>
          </cell>
        </row>
      </sheetData>
      <sheetData sheetId="3915">
        <row r="7">
          <cell r="AI7">
            <v>10000</v>
          </cell>
        </row>
      </sheetData>
      <sheetData sheetId="3916">
        <row r="7">
          <cell r="AI7">
            <v>10000</v>
          </cell>
        </row>
      </sheetData>
      <sheetData sheetId="3917">
        <row r="7">
          <cell r="AI7">
            <v>10000</v>
          </cell>
        </row>
      </sheetData>
      <sheetData sheetId="3918">
        <row r="7">
          <cell r="AI7">
            <v>10000</v>
          </cell>
        </row>
      </sheetData>
      <sheetData sheetId="3919">
        <row r="7">
          <cell r="AI7">
            <v>10000</v>
          </cell>
        </row>
      </sheetData>
      <sheetData sheetId="3920">
        <row r="7">
          <cell r="AI7">
            <v>10000</v>
          </cell>
        </row>
      </sheetData>
      <sheetData sheetId="3921">
        <row r="7">
          <cell r="AI7">
            <v>10000</v>
          </cell>
        </row>
      </sheetData>
      <sheetData sheetId="3922">
        <row r="7">
          <cell r="AI7">
            <v>10000</v>
          </cell>
        </row>
      </sheetData>
      <sheetData sheetId="3923">
        <row r="7">
          <cell r="AI7">
            <v>10000</v>
          </cell>
        </row>
      </sheetData>
      <sheetData sheetId="3924">
        <row r="7">
          <cell r="AI7">
            <v>10000</v>
          </cell>
        </row>
      </sheetData>
      <sheetData sheetId="3925">
        <row r="7">
          <cell r="AI7">
            <v>10000</v>
          </cell>
        </row>
      </sheetData>
      <sheetData sheetId="3926">
        <row r="7">
          <cell r="AI7">
            <v>10000</v>
          </cell>
        </row>
      </sheetData>
      <sheetData sheetId="3927">
        <row r="7">
          <cell r="AI7">
            <v>10000</v>
          </cell>
        </row>
      </sheetData>
      <sheetData sheetId="3928">
        <row r="7">
          <cell r="AI7">
            <v>10000</v>
          </cell>
        </row>
      </sheetData>
      <sheetData sheetId="3929">
        <row r="7">
          <cell r="AI7">
            <v>10000</v>
          </cell>
        </row>
      </sheetData>
      <sheetData sheetId="3930">
        <row r="7">
          <cell r="AI7">
            <v>10000</v>
          </cell>
        </row>
      </sheetData>
      <sheetData sheetId="3931">
        <row r="7">
          <cell r="AI7">
            <v>10000</v>
          </cell>
        </row>
      </sheetData>
      <sheetData sheetId="3932">
        <row r="7">
          <cell r="AI7">
            <v>10000</v>
          </cell>
        </row>
      </sheetData>
      <sheetData sheetId="3933">
        <row r="7">
          <cell r="AI7">
            <v>10000</v>
          </cell>
        </row>
      </sheetData>
      <sheetData sheetId="3934">
        <row r="7">
          <cell r="AI7">
            <v>10000</v>
          </cell>
        </row>
      </sheetData>
      <sheetData sheetId="3935">
        <row r="7">
          <cell r="AI7">
            <v>10000</v>
          </cell>
        </row>
      </sheetData>
      <sheetData sheetId="3936">
        <row r="7">
          <cell r="AI7">
            <v>10000</v>
          </cell>
        </row>
      </sheetData>
      <sheetData sheetId="3937">
        <row r="7">
          <cell r="AI7">
            <v>10000</v>
          </cell>
        </row>
      </sheetData>
      <sheetData sheetId="3938">
        <row r="7">
          <cell r="AI7">
            <v>10000</v>
          </cell>
        </row>
      </sheetData>
      <sheetData sheetId="3939">
        <row r="7">
          <cell r="AI7">
            <v>10000</v>
          </cell>
        </row>
      </sheetData>
      <sheetData sheetId="3940">
        <row r="7">
          <cell r="AI7">
            <v>10000</v>
          </cell>
        </row>
      </sheetData>
      <sheetData sheetId="3941">
        <row r="7">
          <cell r="AI7">
            <v>10000</v>
          </cell>
        </row>
      </sheetData>
      <sheetData sheetId="3942">
        <row r="7">
          <cell r="AI7">
            <v>10000</v>
          </cell>
        </row>
      </sheetData>
      <sheetData sheetId="3943">
        <row r="7">
          <cell r="AI7">
            <v>10000</v>
          </cell>
        </row>
      </sheetData>
      <sheetData sheetId="3944">
        <row r="7">
          <cell r="AI7">
            <v>10000</v>
          </cell>
        </row>
      </sheetData>
      <sheetData sheetId="3945">
        <row r="7">
          <cell r="AI7">
            <v>10000</v>
          </cell>
        </row>
      </sheetData>
      <sheetData sheetId="3946">
        <row r="7">
          <cell r="AI7">
            <v>10000</v>
          </cell>
        </row>
      </sheetData>
      <sheetData sheetId="3947">
        <row r="7">
          <cell r="AI7">
            <v>10000</v>
          </cell>
        </row>
      </sheetData>
      <sheetData sheetId="3948">
        <row r="7">
          <cell r="AI7">
            <v>10000</v>
          </cell>
        </row>
      </sheetData>
      <sheetData sheetId="3949">
        <row r="7">
          <cell r="AI7">
            <v>10000</v>
          </cell>
        </row>
      </sheetData>
      <sheetData sheetId="3950">
        <row r="7">
          <cell r="AI7">
            <v>10000</v>
          </cell>
        </row>
      </sheetData>
      <sheetData sheetId="3951">
        <row r="7">
          <cell r="AI7">
            <v>10000</v>
          </cell>
        </row>
      </sheetData>
      <sheetData sheetId="3952">
        <row r="7">
          <cell r="AI7">
            <v>10000</v>
          </cell>
        </row>
      </sheetData>
      <sheetData sheetId="3953">
        <row r="7">
          <cell r="AI7">
            <v>10000</v>
          </cell>
        </row>
      </sheetData>
      <sheetData sheetId="3954">
        <row r="7">
          <cell r="AI7">
            <v>10000</v>
          </cell>
        </row>
      </sheetData>
      <sheetData sheetId="3955">
        <row r="7">
          <cell r="AI7">
            <v>10000</v>
          </cell>
        </row>
      </sheetData>
      <sheetData sheetId="3956">
        <row r="7">
          <cell r="AI7">
            <v>10000</v>
          </cell>
        </row>
      </sheetData>
      <sheetData sheetId="3957">
        <row r="7">
          <cell r="AI7">
            <v>10000</v>
          </cell>
        </row>
      </sheetData>
      <sheetData sheetId="3958">
        <row r="7">
          <cell r="AI7">
            <v>10000</v>
          </cell>
        </row>
      </sheetData>
      <sheetData sheetId="3959">
        <row r="7">
          <cell r="AI7">
            <v>10000</v>
          </cell>
        </row>
      </sheetData>
      <sheetData sheetId="3960">
        <row r="7">
          <cell r="AI7">
            <v>10000</v>
          </cell>
        </row>
      </sheetData>
      <sheetData sheetId="3961">
        <row r="7">
          <cell r="AI7">
            <v>10000</v>
          </cell>
        </row>
      </sheetData>
      <sheetData sheetId="3962">
        <row r="7">
          <cell r="AI7">
            <v>10000</v>
          </cell>
        </row>
      </sheetData>
      <sheetData sheetId="3963">
        <row r="7">
          <cell r="AI7">
            <v>10000</v>
          </cell>
        </row>
      </sheetData>
      <sheetData sheetId="3964">
        <row r="7">
          <cell r="AI7">
            <v>10000</v>
          </cell>
        </row>
      </sheetData>
      <sheetData sheetId="3965">
        <row r="7">
          <cell r="AI7">
            <v>10000</v>
          </cell>
        </row>
      </sheetData>
      <sheetData sheetId="3966">
        <row r="7">
          <cell r="AI7">
            <v>10000</v>
          </cell>
        </row>
      </sheetData>
      <sheetData sheetId="3967">
        <row r="7">
          <cell r="AI7">
            <v>10000</v>
          </cell>
        </row>
      </sheetData>
      <sheetData sheetId="3968">
        <row r="7">
          <cell r="AI7">
            <v>10000</v>
          </cell>
        </row>
      </sheetData>
      <sheetData sheetId="3969">
        <row r="7">
          <cell r="AI7">
            <v>10000</v>
          </cell>
        </row>
      </sheetData>
      <sheetData sheetId="3970">
        <row r="7">
          <cell r="AI7">
            <v>10000</v>
          </cell>
        </row>
      </sheetData>
      <sheetData sheetId="3971">
        <row r="7">
          <cell r="AI7">
            <v>10000</v>
          </cell>
        </row>
      </sheetData>
      <sheetData sheetId="3972">
        <row r="7">
          <cell r="AI7">
            <v>10000</v>
          </cell>
        </row>
      </sheetData>
      <sheetData sheetId="3973">
        <row r="7">
          <cell r="AI7">
            <v>10000</v>
          </cell>
        </row>
      </sheetData>
      <sheetData sheetId="3974">
        <row r="7">
          <cell r="AI7">
            <v>10000</v>
          </cell>
        </row>
      </sheetData>
      <sheetData sheetId="3975">
        <row r="7">
          <cell r="AI7">
            <v>10000</v>
          </cell>
        </row>
      </sheetData>
      <sheetData sheetId="3976">
        <row r="7">
          <cell r="AI7">
            <v>10000</v>
          </cell>
        </row>
      </sheetData>
      <sheetData sheetId="3977">
        <row r="7">
          <cell r="AI7">
            <v>10000</v>
          </cell>
        </row>
      </sheetData>
      <sheetData sheetId="3978">
        <row r="7">
          <cell r="AI7">
            <v>10000</v>
          </cell>
        </row>
      </sheetData>
      <sheetData sheetId="3979">
        <row r="7">
          <cell r="AI7">
            <v>10000</v>
          </cell>
        </row>
      </sheetData>
      <sheetData sheetId="3980">
        <row r="7">
          <cell r="AI7">
            <v>10000</v>
          </cell>
        </row>
      </sheetData>
      <sheetData sheetId="3981">
        <row r="7">
          <cell r="AI7">
            <v>10000</v>
          </cell>
        </row>
      </sheetData>
      <sheetData sheetId="3982">
        <row r="7">
          <cell r="AI7">
            <v>10000</v>
          </cell>
        </row>
      </sheetData>
      <sheetData sheetId="3983">
        <row r="7">
          <cell r="AI7">
            <v>10000</v>
          </cell>
        </row>
      </sheetData>
      <sheetData sheetId="3984">
        <row r="7">
          <cell r="AI7">
            <v>10000</v>
          </cell>
        </row>
      </sheetData>
      <sheetData sheetId="3985">
        <row r="7">
          <cell r="AI7">
            <v>10000</v>
          </cell>
        </row>
      </sheetData>
      <sheetData sheetId="3986">
        <row r="7">
          <cell r="AI7">
            <v>10000</v>
          </cell>
        </row>
      </sheetData>
      <sheetData sheetId="3987">
        <row r="7">
          <cell r="AI7">
            <v>10000</v>
          </cell>
        </row>
      </sheetData>
      <sheetData sheetId="3988">
        <row r="7">
          <cell r="AI7">
            <v>10000</v>
          </cell>
        </row>
      </sheetData>
      <sheetData sheetId="3989">
        <row r="7">
          <cell r="AI7">
            <v>10000</v>
          </cell>
        </row>
      </sheetData>
      <sheetData sheetId="3990">
        <row r="7">
          <cell r="AI7">
            <v>10000</v>
          </cell>
        </row>
      </sheetData>
      <sheetData sheetId="3991">
        <row r="7">
          <cell r="AI7">
            <v>10000</v>
          </cell>
        </row>
      </sheetData>
      <sheetData sheetId="3992">
        <row r="7">
          <cell r="AI7">
            <v>10000</v>
          </cell>
        </row>
      </sheetData>
      <sheetData sheetId="3993">
        <row r="7">
          <cell r="AI7">
            <v>10000</v>
          </cell>
        </row>
      </sheetData>
      <sheetData sheetId="3994">
        <row r="7">
          <cell r="AI7">
            <v>10000</v>
          </cell>
        </row>
      </sheetData>
      <sheetData sheetId="3995">
        <row r="7">
          <cell r="AI7">
            <v>10000</v>
          </cell>
        </row>
      </sheetData>
      <sheetData sheetId="3996">
        <row r="7">
          <cell r="AI7">
            <v>10000</v>
          </cell>
        </row>
      </sheetData>
      <sheetData sheetId="3997">
        <row r="7">
          <cell r="AI7">
            <v>10000</v>
          </cell>
        </row>
      </sheetData>
      <sheetData sheetId="3998">
        <row r="7">
          <cell r="AI7">
            <v>10000</v>
          </cell>
        </row>
      </sheetData>
      <sheetData sheetId="3999">
        <row r="7">
          <cell r="AI7">
            <v>10000</v>
          </cell>
        </row>
      </sheetData>
      <sheetData sheetId="4000">
        <row r="7">
          <cell r="AI7">
            <v>10000</v>
          </cell>
        </row>
      </sheetData>
      <sheetData sheetId="4001">
        <row r="7">
          <cell r="AI7">
            <v>10000</v>
          </cell>
        </row>
      </sheetData>
      <sheetData sheetId="4002">
        <row r="7">
          <cell r="AI7">
            <v>10000</v>
          </cell>
        </row>
      </sheetData>
      <sheetData sheetId="4003">
        <row r="7">
          <cell r="AI7">
            <v>10000</v>
          </cell>
        </row>
      </sheetData>
      <sheetData sheetId="4004">
        <row r="7">
          <cell r="AI7">
            <v>10000</v>
          </cell>
        </row>
      </sheetData>
      <sheetData sheetId="4005">
        <row r="7">
          <cell r="AI7">
            <v>10000</v>
          </cell>
        </row>
      </sheetData>
      <sheetData sheetId="4006">
        <row r="7">
          <cell r="AI7">
            <v>10000</v>
          </cell>
        </row>
      </sheetData>
      <sheetData sheetId="4007">
        <row r="7">
          <cell r="AI7">
            <v>10000</v>
          </cell>
        </row>
      </sheetData>
      <sheetData sheetId="4008">
        <row r="7">
          <cell r="AI7">
            <v>10000</v>
          </cell>
        </row>
      </sheetData>
      <sheetData sheetId="4009">
        <row r="7">
          <cell r="AI7">
            <v>10000</v>
          </cell>
        </row>
      </sheetData>
      <sheetData sheetId="4010">
        <row r="7">
          <cell r="AI7">
            <v>10000</v>
          </cell>
        </row>
      </sheetData>
      <sheetData sheetId="4011">
        <row r="7">
          <cell r="AI7">
            <v>10000</v>
          </cell>
        </row>
      </sheetData>
      <sheetData sheetId="4012">
        <row r="7">
          <cell r="AI7">
            <v>10000</v>
          </cell>
        </row>
      </sheetData>
      <sheetData sheetId="4013">
        <row r="7">
          <cell r="AI7">
            <v>10000</v>
          </cell>
        </row>
      </sheetData>
      <sheetData sheetId="4014">
        <row r="7">
          <cell r="AI7">
            <v>10000</v>
          </cell>
        </row>
      </sheetData>
      <sheetData sheetId="4015">
        <row r="7">
          <cell r="AI7">
            <v>10000</v>
          </cell>
        </row>
      </sheetData>
      <sheetData sheetId="4016">
        <row r="7">
          <cell r="AI7">
            <v>10000</v>
          </cell>
        </row>
      </sheetData>
      <sheetData sheetId="4017">
        <row r="7">
          <cell r="AI7">
            <v>10000</v>
          </cell>
        </row>
      </sheetData>
      <sheetData sheetId="4018">
        <row r="7">
          <cell r="AI7">
            <v>10000</v>
          </cell>
        </row>
      </sheetData>
      <sheetData sheetId="4019">
        <row r="7">
          <cell r="AI7">
            <v>10000</v>
          </cell>
        </row>
      </sheetData>
      <sheetData sheetId="4020">
        <row r="7">
          <cell r="AI7">
            <v>10000</v>
          </cell>
        </row>
      </sheetData>
      <sheetData sheetId="4021">
        <row r="7">
          <cell r="AI7">
            <v>10000</v>
          </cell>
        </row>
      </sheetData>
      <sheetData sheetId="4022">
        <row r="7">
          <cell r="AI7">
            <v>10000</v>
          </cell>
        </row>
      </sheetData>
      <sheetData sheetId="4023">
        <row r="7">
          <cell r="AI7">
            <v>10000</v>
          </cell>
        </row>
      </sheetData>
      <sheetData sheetId="4024">
        <row r="7">
          <cell r="AI7">
            <v>10000</v>
          </cell>
        </row>
      </sheetData>
      <sheetData sheetId="4025">
        <row r="7">
          <cell r="AI7">
            <v>10000</v>
          </cell>
        </row>
      </sheetData>
      <sheetData sheetId="4026">
        <row r="7">
          <cell r="AI7">
            <v>10000</v>
          </cell>
        </row>
      </sheetData>
      <sheetData sheetId="4027">
        <row r="7">
          <cell r="AI7">
            <v>10000</v>
          </cell>
        </row>
      </sheetData>
      <sheetData sheetId="4028">
        <row r="7">
          <cell r="AI7">
            <v>10000</v>
          </cell>
        </row>
      </sheetData>
      <sheetData sheetId="4029">
        <row r="7">
          <cell r="AI7">
            <v>10000</v>
          </cell>
        </row>
      </sheetData>
      <sheetData sheetId="4030">
        <row r="7">
          <cell r="AI7">
            <v>10000</v>
          </cell>
        </row>
      </sheetData>
      <sheetData sheetId="4031">
        <row r="7">
          <cell r="AI7">
            <v>10000</v>
          </cell>
        </row>
      </sheetData>
      <sheetData sheetId="4032">
        <row r="7">
          <cell r="AI7">
            <v>10000</v>
          </cell>
        </row>
      </sheetData>
      <sheetData sheetId="4033">
        <row r="7">
          <cell r="AI7">
            <v>10000</v>
          </cell>
        </row>
      </sheetData>
      <sheetData sheetId="4034">
        <row r="7">
          <cell r="AI7">
            <v>10000</v>
          </cell>
        </row>
      </sheetData>
      <sheetData sheetId="4035">
        <row r="7">
          <cell r="AI7">
            <v>10000</v>
          </cell>
        </row>
      </sheetData>
      <sheetData sheetId="4036">
        <row r="7">
          <cell r="AI7">
            <v>10000</v>
          </cell>
        </row>
      </sheetData>
      <sheetData sheetId="4037">
        <row r="7">
          <cell r="AI7">
            <v>10000</v>
          </cell>
        </row>
      </sheetData>
      <sheetData sheetId="4038">
        <row r="7">
          <cell r="AI7">
            <v>10000</v>
          </cell>
        </row>
      </sheetData>
      <sheetData sheetId="4039">
        <row r="7">
          <cell r="AI7">
            <v>10000</v>
          </cell>
        </row>
      </sheetData>
      <sheetData sheetId="4040">
        <row r="7">
          <cell r="AI7">
            <v>10000</v>
          </cell>
        </row>
      </sheetData>
      <sheetData sheetId="4041">
        <row r="7">
          <cell r="AI7">
            <v>10000</v>
          </cell>
        </row>
      </sheetData>
      <sheetData sheetId="4042">
        <row r="7">
          <cell r="AI7">
            <v>10000</v>
          </cell>
        </row>
      </sheetData>
      <sheetData sheetId="4043">
        <row r="7">
          <cell r="AI7">
            <v>10000</v>
          </cell>
        </row>
      </sheetData>
      <sheetData sheetId="4044">
        <row r="7">
          <cell r="AI7">
            <v>10000</v>
          </cell>
        </row>
      </sheetData>
      <sheetData sheetId="4045">
        <row r="7">
          <cell r="AI7">
            <v>10000</v>
          </cell>
        </row>
      </sheetData>
      <sheetData sheetId="4046">
        <row r="7">
          <cell r="AI7">
            <v>10000</v>
          </cell>
        </row>
      </sheetData>
      <sheetData sheetId="4047">
        <row r="7">
          <cell r="AI7">
            <v>10000</v>
          </cell>
        </row>
      </sheetData>
      <sheetData sheetId="4048">
        <row r="7">
          <cell r="AI7">
            <v>10000</v>
          </cell>
        </row>
      </sheetData>
      <sheetData sheetId="4049">
        <row r="7">
          <cell r="AI7">
            <v>10000</v>
          </cell>
        </row>
      </sheetData>
      <sheetData sheetId="4050">
        <row r="7">
          <cell r="AI7">
            <v>10000</v>
          </cell>
        </row>
      </sheetData>
      <sheetData sheetId="4051">
        <row r="7">
          <cell r="AI7">
            <v>10000</v>
          </cell>
        </row>
      </sheetData>
      <sheetData sheetId="4052">
        <row r="7">
          <cell r="AI7">
            <v>10000</v>
          </cell>
        </row>
      </sheetData>
      <sheetData sheetId="4053">
        <row r="7">
          <cell r="AI7">
            <v>10000</v>
          </cell>
        </row>
      </sheetData>
      <sheetData sheetId="4054">
        <row r="7">
          <cell r="AI7">
            <v>10000</v>
          </cell>
        </row>
      </sheetData>
      <sheetData sheetId="4055">
        <row r="7">
          <cell r="AI7">
            <v>10000</v>
          </cell>
        </row>
      </sheetData>
      <sheetData sheetId="4056">
        <row r="7">
          <cell r="AI7">
            <v>10000</v>
          </cell>
        </row>
      </sheetData>
      <sheetData sheetId="4057">
        <row r="7">
          <cell r="AI7">
            <v>10000</v>
          </cell>
        </row>
      </sheetData>
      <sheetData sheetId="4058">
        <row r="7">
          <cell r="AI7">
            <v>10000</v>
          </cell>
        </row>
      </sheetData>
      <sheetData sheetId="4059">
        <row r="7">
          <cell r="AI7">
            <v>10000</v>
          </cell>
        </row>
      </sheetData>
      <sheetData sheetId="4060">
        <row r="7">
          <cell r="AI7">
            <v>10000</v>
          </cell>
        </row>
      </sheetData>
      <sheetData sheetId="4061">
        <row r="7">
          <cell r="AI7">
            <v>10000</v>
          </cell>
        </row>
      </sheetData>
      <sheetData sheetId="4062">
        <row r="7">
          <cell r="AI7">
            <v>10000</v>
          </cell>
        </row>
      </sheetData>
      <sheetData sheetId="4063">
        <row r="7">
          <cell r="AI7">
            <v>10000</v>
          </cell>
        </row>
      </sheetData>
      <sheetData sheetId="4064">
        <row r="7">
          <cell r="AI7">
            <v>10000</v>
          </cell>
        </row>
      </sheetData>
      <sheetData sheetId="4065">
        <row r="7">
          <cell r="AI7">
            <v>10000</v>
          </cell>
        </row>
      </sheetData>
      <sheetData sheetId="4066">
        <row r="7">
          <cell r="AI7">
            <v>10000</v>
          </cell>
        </row>
      </sheetData>
      <sheetData sheetId="4067">
        <row r="7">
          <cell r="AI7">
            <v>10000</v>
          </cell>
        </row>
      </sheetData>
      <sheetData sheetId="4068">
        <row r="7">
          <cell r="AI7">
            <v>10000</v>
          </cell>
        </row>
      </sheetData>
      <sheetData sheetId="4069">
        <row r="7">
          <cell r="AI7">
            <v>10000</v>
          </cell>
        </row>
      </sheetData>
      <sheetData sheetId="4070">
        <row r="7">
          <cell r="AI7">
            <v>10000</v>
          </cell>
        </row>
      </sheetData>
      <sheetData sheetId="4071">
        <row r="7">
          <cell r="AI7">
            <v>10000</v>
          </cell>
        </row>
      </sheetData>
      <sheetData sheetId="4072">
        <row r="7">
          <cell r="AI7">
            <v>10000</v>
          </cell>
        </row>
      </sheetData>
      <sheetData sheetId="4073">
        <row r="7">
          <cell r="AI7">
            <v>10000</v>
          </cell>
        </row>
      </sheetData>
      <sheetData sheetId="4074">
        <row r="7">
          <cell r="AI7">
            <v>10000</v>
          </cell>
        </row>
      </sheetData>
      <sheetData sheetId="4075">
        <row r="7">
          <cell r="AI7">
            <v>10000</v>
          </cell>
        </row>
      </sheetData>
      <sheetData sheetId="4076">
        <row r="7">
          <cell r="AI7">
            <v>10000</v>
          </cell>
        </row>
      </sheetData>
      <sheetData sheetId="4077">
        <row r="7">
          <cell r="AI7">
            <v>10000</v>
          </cell>
        </row>
      </sheetData>
      <sheetData sheetId="4078">
        <row r="7">
          <cell r="AI7">
            <v>10000</v>
          </cell>
        </row>
      </sheetData>
      <sheetData sheetId="4079">
        <row r="7">
          <cell r="AI7">
            <v>10000</v>
          </cell>
        </row>
      </sheetData>
      <sheetData sheetId="4080">
        <row r="7">
          <cell r="AI7">
            <v>10000</v>
          </cell>
        </row>
      </sheetData>
      <sheetData sheetId="4081">
        <row r="7">
          <cell r="AI7">
            <v>10000</v>
          </cell>
        </row>
      </sheetData>
      <sheetData sheetId="4082">
        <row r="7">
          <cell r="AI7">
            <v>10000</v>
          </cell>
        </row>
      </sheetData>
      <sheetData sheetId="4083">
        <row r="7">
          <cell r="AI7">
            <v>10000</v>
          </cell>
        </row>
      </sheetData>
      <sheetData sheetId="4084">
        <row r="7">
          <cell r="AI7">
            <v>10000</v>
          </cell>
        </row>
      </sheetData>
      <sheetData sheetId="4085">
        <row r="7">
          <cell r="AI7">
            <v>10000</v>
          </cell>
        </row>
      </sheetData>
      <sheetData sheetId="4086">
        <row r="7">
          <cell r="AI7">
            <v>10000</v>
          </cell>
        </row>
      </sheetData>
      <sheetData sheetId="4087">
        <row r="7">
          <cell r="AI7">
            <v>10000</v>
          </cell>
        </row>
      </sheetData>
      <sheetData sheetId="4088">
        <row r="7">
          <cell r="AI7">
            <v>10000</v>
          </cell>
        </row>
      </sheetData>
      <sheetData sheetId="4089">
        <row r="7">
          <cell r="AI7">
            <v>10000</v>
          </cell>
        </row>
      </sheetData>
      <sheetData sheetId="4090">
        <row r="7">
          <cell r="AI7">
            <v>10000</v>
          </cell>
        </row>
      </sheetData>
      <sheetData sheetId="4091">
        <row r="7">
          <cell r="AI7">
            <v>10000</v>
          </cell>
        </row>
      </sheetData>
      <sheetData sheetId="4092">
        <row r="7">
          <cell r="AI7">
            <v>10000</v>
          </cell>
        </row>
      </sheetData>
      <sheetData sheetId="4093">
        <row r="7">
          <cell r="AI7">
            <v>10000</v>
          </cell>
        </row>
      </sheetData>
      <sheetData sheetId="4094">
        <row r="7">
          <cell r="AI7">
            <v>10000</v>
          </cell>
        </row>
      </sheetData>
      <sheetData sheetId="4095">
        <row r="7">
          <cell r="AI7">
            <v>10000</v>
          </cell>
        </row>
      </sheetData>
      <sheetData sheetId="4096">
        <row r="7">
          <cell r="AI7">
            <v>10000</v>
          </cell>
        </row>
      </sheetData>
      <sheetData sheetId="4097">
        <row r="7">
          <cell r="AI7">
            <v>10000</v>
          </cell>
        </row>
      </sheetData>
      <sheetData sheetId="4098">
        <row r="7">
          <cell r="AI7">
            <v>10000</v>
          </cell>
        </row>
      </sheetData>
      <sheetData sheetId="4099">
        <row r="7">
          <cell r="AI7">
            <v>10000</v>
          </cell>
        </row>
      </sheetData>
      <sheetData sheetId="4100">
        <row r="7">
          <cell r="AI7">
            <v>10000</v>
          </cell>
        </row>
      </sheetData>
      <sheetData sheetId="4101">
        <row r="7">
          <cell r="AI7">
            <v>10000</v>
          </cell>
        </row>
      </sheetData>
      <sheetData sheetId="4102">
        <row r="7">
          <cell r="AI7">
            <v>10000</v>
          </cell>
        </row>
      </sheetData>
      <sheetData sheetId="4103">
        <row r="7">
          <cell r="AI7">
            <v>10000</v>
          </cell>
        </row>
      </sheetData>
      <sheetData sheetId="4104">
        <row r="7">
          <cell r="AI7">
            <v>10000</v>
          </cell>
        </row>
      </sheetData>
      <sheetData sheetId="4105">
        <row r="7">
          <cell r="AI7">
            <v>10000</v>
          </cell>
        </row>
      </sheetData>
      <sheetData sheetId="4106">
        <row r="7">
          <cell r="AI7">
            <v>10000</v>
          </cell>
        </row>
      </sheetData>
      <sheetData sheetId="4107">
        <row r="7">
          <cell r="AI7">
            <v>10000</v>
          </cell>
        </row>
      </sheetData>
      <sheetData sheetId="4108">
        <row r="7">
          <cell r="AI7">
            <v>10000</v>
          </cell>
        </row>
      </sheetData>
      <sheetData sheetId="4109">
        <row r="7">
          <cell r="AI7">
            <v>10000</v>
          </cell>
        </row>
      </sheetData>
      <sheetData sheetId="4110">
        <row r="7">
          <cell r="AI7">
            <v>10000</v>
          </cell>
        </row>
      </sheetData>
      <sheetData sheetId="4111">
        <row r="7">
          <cell r="AI7">
            <v>10000</v>
          </cell>
        </row>
      </sheetData>
      <sheetData sheetId="4112">
        <row r="7">
          <cell r="AI7">
            <v>10000</v>
          </cell>
        </row>
      </sheetData>
      <sheetData sheetId="4113">
        <row r="7">
          <cell r="AI7">
            <v>10000</v>
          </cell>
        </row>
      </sheetData>
      <sheetData sheetId="4114">
        <row r="7">
          <cell r="AI7">
            <v>10000</v>
          </cell>
        </row>
      </sheetData>
      <sheetData sheetId="4115">
        <row r="7">
          <cell r="AI7">
            <v>10000</v>
          </cell>
        </row>
      </sheetData>
      <sheetData sheetId="4116">
        <row r="7">
          <cell r="AI7">
            <v>10000</v>
          </cell>
        </row>
      </sheetData>
      <sheetData sheetId="4117">
        <row r="7">
          <cell r="AI7">
            <v>10000</v>
          </cell>
        </row>
      </sheetData>
      <sheetData sheetId="4118">
        <row r="7">
          <cell r="AI7">
            <v>10000</v>
          </cell>
        </row>
      </sheetData>
      <sheetData sheetId="4119">
        <row r="7">
          <cell r="AI7">
            <v>10000</v>
          </cell>
        </row>
      </sheetData>
      <sheetData sheetId="4120">
        <row r="7">
          <cell r="AI7">
            <v>10000</v>
          </cell>
        </row>
      </sheetData>
      <sheetData sheetId="4121">
        <row r="7">
          <cell r="AI7">
            <v>10000</v>
          </cell>
        </row>
      </sheetData>
      <sheetData sheetId="4122">
        <row r="7">
          <cell r="AI7">
            <v>10000</v>
          </cell>
        </row>
      </sheetData>
      <sheetData sheetId="4123">
        <row r="7">
          <cell r="AI7">
            <v>10000</v>
          </cell>
        </row>
      </sheetData>
      <sheetData sheetId="4124">
        <row r="7">
          <cell r="AI7">
            <v>10000</v>
          </cell>
        </row>
      </sheetData>
      <sheetData sheetId="4125">
        <row r="7">
          <cell r="AI7">
            <v>10000</v>
          </cell>
        </row>
      </sheetData>
      <sheetData sheetId="4126">
        <row r="7">
          <cell r="AI7">
            <v>10000</v>
          </cell>
        </row>
      </sheetData>
      <sheetData sheetId="4127">
        <row r="7">
          <cell r="AI7">
            <v>10000</v>
          </cell>
        </row>
      </sheetData>
      <sheetData sheetId="4128">
        <row r="7">
          <cell r="AI7">
            <v>10000</v>
          </cell>
        </row>
      </sheetData>
      <sheetData sheetId="4129">
        <row r="7">
          <cell r="AI7">
            <v>10000</v>
          </cell>
        </row>
      </sheetData>
      <sheetData sheetId="4130">
        <row r="7">
          <cell r="AI7">
            <v>10000</v>
          </cell>
        </row>
      </sheetData>
      <sheetData sheetId="4131">
        <row r="7">
          <cell r="AI7">
            <v>10000</v>
          </cell>
        </row>
      </sheetData>
      <sheetData sheetId="4132">
        <row r="7">
          <cell r="AI7">
            <v>10000</v>
          </cell>
        </row>
      </sheetData>
      <sheetData sheetId="4133">
        <row r="7">
          <cell r="AI7">
            <v>10000</v>
          </cell>
        </row>
      </sheetData>
      <sheetData sheetId="4134">
        <row r="7">
          <cell r="AI7">
            <v>10000</v>
          </cell>
        </row>
      </sheetData>
      <sheetData sheetId="4135">
        <row r="7">
          <cell r="AI7">
            <v>10000</v>
          </cell>
        </row>
      </sheetData>
      <sheetData sheetId="4136">
        <row r="7">
          <cell r="AI7">
            <v>10000</v>
          </cell>
        </row>
      </sheetData>
      <sheetData sheetId="4137">
        <row r="7">
          <cell r="AI7">
            <v>10000</v>
          </cell>
        </row>
      </sheetData>
      <sheetData sheetId="4138">
        <row r="7">
          <cell r="AI7">
            <v>10000</v>
          </cell>
        </row>
      </sheetData>
      <sheetData sheetId="4139">
        <row r="7">
          <cell r="AI7">
            <v>10000</v>
          </cell>
        </row>
      </sheetData>
      <sheetData sheetId="4140">
        <row r="7">
          <cell r="AI7">
            <v>10000</v>
          </cell>
        </row>
      </sheetData>
      <sheetData sheetId="4141">
        <row r="7">
          <cell r="AI7">
            <v>10000</v>
          </cell>
        </row>
      </sheetData>
      <sheetData sheetId="4142">
        <row r="7">
          <cell r="AI7">
            <v>10000</v>
          </cell>
        </row>
      </sheetData>
      <sheetData sheetId="4143">
        <row r="7">
          <cell r="AI7">
            <v>10000</v>
          </cell>
        </row>
      </sheetData>
      <sheetData sheetId="4144">
        <row r="7">
          <cell r="AI7">
            <v>10000</v>
          </cell>
        </row>
      </sheetData>
      <sheetData sheetId="4145">
        <row r="7">
          <cell r="AI7">
            <v>10000</v>
          </cell>
        </row>
      </sheetData>
      <sheetData sheetId="4146">
        <row r="7">
          <cell r="AI7">
            <v>10000</v>
          </cell>
        </row>
      </sheetData>
      <sheetData sheetId="4147">
        <row r="7">
          <cell r="AI7">
            <v>10000</v>
          </cell>
        </row>
      </sheetData>
      <sheetData sheetId="4148">
        <row r="7">
          <cell r="AI7">
            <v>10000</v>
          </cell>
        </row>
      </sheetData>
      <sheetData sheetId="4149">
        <row r="7">
          <cell r="AI7">
            <v>10000</v>
          </cell>
        </row>
      </sheetData>
      <sheetData sheetId="4150">
        <row r="7">
          <cell r="AI7">
            <v>10000</v>
          </cell>
        </row>
      </sheetData>
      <sheetData sheetId="4151">
        <row r="7">
          <cell r="AI7">
            <v>10000</v>
          </cell>
        </row>
      </sheetData>
      <sheetData sheetId="4152">
        <row r="7">
          <cell r="AI7">
            <v>10000</v>
          </cell>
        </row>
      </sheetData>
      <sheetData sheetId="4153">
        <row r="7">
          <cell r="AI7">
            <v>10000</v>
          </cell>
        </row>
      </sheetData>
      <sheetData sheetId="4154">
        <row r="7">
          <cell r="AI7">
            <v>10000</v>
          </cell>
        </row>
      </sheetData>
      <sheetData sheetId="4155">
        <row r="7">
          <cell r="AI7">
            <v>10000</v>
          </cell>
        </row>
      </sheetData>
      <sheetData sheetId="4156">
        <row r="7">
          <cell r="AI7">
            <v>10000</v>
          </cell>
        </row>
      </sheetData>
      <sheetData sheetId="4157">
        <row r="7">
          <cell r="AI7">
            <v>10000</v>
          </cell>
        </row>
      </sheetData>
      <sheetData sheetId="4158">
        <row r="7">
          <cell r="AI7">
            <v>10000</v>
          </cell>
        </row>
      </sheetData>
      <sheetData sheetId="4159">
        <row r="7">
          <cell r="AI7">
            <v>10000</v>
          </cell>
        </row>
      </sheetData>
      <sheetData sheetId="4160">
        <row r="7">
          <cell r="AI7">
            <v>10000</v>
          </cell>
        </row>
      </sheetData>
      <sheetData sheetId="4161">
        <row r="7">
          <cell r="AI7">
            <v>10000</v>
          </cell>
        </row>
      </sheetData>
      <sheetData sheetId="4162">
        <row r="7">
          <cell r="AI7">
            <v>10000</v>
          </cell>
        </row>
      </sheetData>
      <sheetData sheetId="4163">
        <row r="7">
          <cell r="AI7">
            <v>10000</v>
          </cell>
        </row>
      </sheetData>
      <sheetData sheetId="4164">
        <row r="7">
          <cell r="AI7">
            <v>10000</v>
          </cell>
        </row>
      </sheetData>
      <sheetData sheetId="4165">
        <row r="7">
          <cell r="AI7">
            <v>10000</v>
          </cell>
        </row>
      </sheetData>
      <sheetData sheetId="4166">
        <row r="7">
          <cell r="AI7">
            <v>10000</v>
          </cell>
        </row>
      </sheetData>
      <sheetData sheetId="4167">
        <row r="7">
          <cell r="AI7">
            <v>10000</v>
          </cell>
        </row>
      </sheetData>
      <sheetData sheetId="4168">
        <row r="7">
          <cell r="AI7">
            <v>10000</v>
          </cell>
        </row>
      </sheetData>
      <sheetData sheetId="4169">
        <row r="7">
          <cell r="AI7">
            <v>10000</v>
          </cell>
        </row>
      </sheetData>
      <sheetData sheetId="4170">
        <row r="7">
          <cell r="AI7">
            <v>10000</v>
          </cell>
        </row>
      </sheetData>
      <sheetData sheetId="4171">
        <row r="7">
          <cell r="AI7">
            <v>10000</v>
          </cell>
        </row>
      </sheetData>
      <sheetData sheetId="4172">
        <row r="7">
          <cell r="AI7">
            <v>10000</v>
          </cell>
        </row>
      </sheetData>
      <sheetData sheetId="4173">
        <row r="7">
          <cell r="AI7">
            <v>10000</v>
          </cell>
        </row>
      </sheetData>
      <sheetData sheetId="4174">
        <row r="7">
          <cell r="AI7">
            <v>10000</v>
          </cell>
        </row>
      </sheetData>
      <sheetData sheetId="4175">
        <row r="7">
          <cell r="AI7">
            <v>10000</v>
          </cell>
        </row>
      </sheetData>
      <sheetData sheetId="4176">
        <row r="7">
          <cell r="AI7">
            <v>10000</v>
          </cell>
        </row>
      </sheetData>
      <sheetData sheetId="4177">
        <row r="7">
          <cell r="AI7">
            <v>10000</v>
          </cell>
        </row>
      </sheetData>
      <sheetData sheetId="4178">
        <row r="7">
          <cell r="AI7">
            <v>10000</v>
          </cell>
        </row>
      </sheetData>
      <sheetData sheetId="4179">
        <row r="7">
          <cell r="AI7">
            <v>10000</v>
          </cell>
        </row>
      </sheetData>
      <sheetData sheetId="4180">
        <row r="7">
          <cell r="AI7">
            <v>10000</v>
          </cell>
        </row>
      </sheetData>
      <sheetData sheetId="4181">
        <row r="7">
          <cell r="AI7">
            <v>10000</v>
          </cell>
        </row>
      </sheetData>
      <sheetData sheetId="4182">
        <row r="7">
          <cell r="AI7">
            <v>10000</v>
          </cell>
        </row>
      </sheetData>
      <sheetData sheetId="4183">
        <row r="7">
          <cell r="AI7">
            <v>10000</v>
          </cell>
        </row>
      </sheetData>
      <sheetData sheetId="4184">
        <row r="7">
          <cell r="AI7">
            <v>10000</v>
          </cell>
        </row>
      </sheetData>
      <sheetData sheetId="4185">
        <row r="7">
          <cell r="AI7">
            <v>10000</v>
          </cell>
        </row>
      </sheetData>
      <sheetData sheetId="4186">
        <row r="7">
          <cell r="AI7">
            <v>10000</v>
          </cell>
        </row>
      </sheetData>
      <sheetData sheetId="4187">
        <row r="7">
          <cell r="AI7">
            <v>10000</v>
          </cell>
        </row>
      </sheetData>
      <sheetData sheetId="4188">
        <row r="7">
          <cell r="AI7">
            <v>10000</v>
          </cell>
        </row>
      </sheetData>
      <sheetData sheetId="4189">
        <row r="7">
          <cell r="AI7">
            <v>10000</v>
          </cell>
        </row>
      </sheetData>
      <sheetData sheetId="4190">
        <row r="7">
          <cell r="AI7">
            <v>10000</v>
          </cell>
        </row>
      </sheetData>
      <sheetData sheetId="4191">
        <row r="7">
          <cell r="AI7">
            <v>10000</v>
          </cell>
        </row>
      </sheetData>
      <sheetData sheetId="4192">
        <row r="7">
          <cell r="AI7">
            <v>10000</v>
          </cell>
        </row>
      </sheetData>
      <sheetData sheetId="4193">
        <row r="7">
          <cell r="AI7">
            <v>10000</v>
          </cell>
        </row>
      </sheetData>
      <sheetData sheetId="4194">
        <row r="7">
          <cell r="AI7">
            <v>10000</v>
          </cell>
        </row>
      </sheetData>
      <sheetData sheetId="4195">
        <row r="7">
          <cell r="AI7">
            <v>10000</v>
          </cell>
        </row>
      </sheetData>
      <sheetData sheetId="4196">
        <row r="7">
          <cell r="AI7">
            <v>10000</v>
          </cell>
        </row>
      </sheetData>
      <sheetData sheetId="4197">
        <row r="7">
          <cell r="AI7">
            <v>10000</v>
          </cell>
        </row>
      </sheetData>
      <sheetData sheetId="4198">
        <row r="7">
          <cell r="AI7">
            <v>10000</v>
          </cell>
        </row>
      </sheetData>
      <sheetData sheetId="4199">
        <row r="7">
          <cell r="AI7">
            <v>10000</v>
          </cell>
        </row>
      </sheetData>
      <sheetData sheetId="4200">
        <row r="7">
          <cell r="AI7">
            <v>10000</v>
          </cell>
        </row>
      </sheetData>
      <sheetData sheetId="4201">
        <row r="7">
          <cell r="AI7">
            <v>10000</v>
          </cell>
        </row>
      </sheetData>
      <sheetData sheetId="4202">
        <row r="7">
          <cell r="AI7">
            <v>10000</v>
          </cell>
        </row>
      </sheetData>
      <sheetData sheetId="4203">
        <row r="7">
          <cell r="AI7">
            <v>10000</v>
          </cell>
        </row>
      </sheetData>
      <sheetData sheetId="4204">
        <row r="7">
          <cell r="AI7">
            <v>10000</v>
          </cell>
        </row>
      </sheetData>
      <sheetData sheetId="4205">
        <row r="7">
          <cell r="AI7">
            <v>10000</v>
          </cell>
        </row>
      </sheetData>
      <sheetData sheetId="4206">
        <row r="7">
          <cell r="AI7">
            <v>10000</v>
          </cell>
        </row>
      </sheetData>
      <sheetData sheetId="4207">
        <row r="7">
          <cell r="AI7">
            <v>10000</v>
          </cell>
        </row>
      </sheetData>
      <sheetData sheetId="4208">
        <row r="7">
          <cell r="AI7">
            <v>10000</v>
          </cell>
        </row>
      </sheetData>
      <sheetData sheetId="4209">
        <row r="7">
          <cell r="AI7">
            <v>10000</v>
          </cell>
        </row>
      </sheetData>
      <sheetData sheetId="4210">
        <row r="7">
          <cell r="AI7">
            <v>10000</v>
          </cell>
        </row>
      </sheetData>
      <sheetData sheetId="4211">
        <row r="7">
          <cell r="AI7">
            <v>10000</v>
          </cell>
        </row>
      </sheetData>
      <sheetData sheetId="4212">
        <row r="7">
          <cell r="AI7">
            <v>10000</v>
          </cell>
        </row>
      </sheetData>
      <sheetData sheetId="4213">
        <row r="7">
          <cell r="AI7">
            <v>10000</v>
          </cell>
        </row>
      </sheetData>
      <sheetData sheetId="4214">
        <row r="7">
          <cell r="AI7">
            <v>10000</v>
          </cell>
        </row>
      </sheetData>
      <sheetData sheetId="4215">
        <row r="7">
          <cell r="AI7">
            <v>10000</v>
          </cell>
        </row>
      </sheetData>
      <sheetData sheetId="4216">
        <row r="7">
          <cell r="AI7">
            <v>10000</v>
          </cell>
        </row>
      </sheetData>
      <sheetData sheetId="4217">
        <row r="7">
          <cell r="AI7">
            <v>10000</v>
          </cell>
        </row>
      </sheetData>
      <sheetData sheetId="4218">
        <row r="7">
          <cell r="AI7">
            <v>10000</v>
          </cell>
        </row>
      </sheetData>
      <sheetData sheetId="4219">
        <row r="7">
          <cell r="AI7">
            <v>10000</v>
          </cell>
        </row>
      </sheetData>
      <sheetData sheetId="4220">
        <row r="7">
          <cell r="AI7">
            <v>10000</v>
          </cell>
        </row>
      </sheetData>
      <sheetData sheetId="4221">
        <row r="7">
          <cell r="AI7">
            <v>10000</v>
          </cell>
        </row>
      </sheetData>
      <sheetData sheetId="4222">
        <row r="7">
          <cell r="AI7">
            <v>10000</v>
          </cell>
        </row>
      </sheetData>
      <sheetData sheetId="4223">
        <row r="7">
          <cell r="AI7">
            <v>10000</v>
          </cell>
        </row>
      </sheetData>
      <sheetData sheetId="4224">
        <row r="7">
          <cell r="AI7">
            <v>10000</v>
          </cell>
        </row>
      </sheetData>
      <sheetData sheetId="4225">
        <row r="7">
          <cell r="AI7">
            <v>10000</v>
          </cell>
        </row>
      </sheetData>
      <sheetData sheetId="4226">
        <row r="7">
          <cell r="AI7">
            <v>10000</v>
          </cell>
        </row>
      </sheetData>
      <sheetData sheetId="4227">
        <row r="7">
          <cell r="AI7">
            <v>10000</v>
          </cell>
        </row>
      </sheetData>
      <sheetData sheetId="4228">
        <row r="7">
          <cell r="AI7">
            <v>10000</v>
          </cell>
        </row>
      </sheetData>
      <sheetData sheetId="4229">
        <row r="7">
          <cell r="AI7">
            <v>10000</v>
          </cell>
        </row>
      </sheetData>
      <sheetData sheetId="4230">
        <row r="7">
          <cell r="AI7">
            <v>10000</v>
          </cell>
        </row>
      </sheetData>
      <sheetData sheetId="4231">
        <row r="7">
          <cell r="AI7">
            <v>10000</v>
          </cell>
        </row>
      </sheetData>
      <sheetData sheetId="4232">
        <row r="7">
          <cell r="AI7">
            <v>10000</v>
          </cell>
        </row>
      </sheetData>
      <sheetData sheetId="4233">
        <row r="7">
          <cell r="AI7">
            <v>10000</v>
          </cell>
        </row>
      </sheetData>
      <sheetData sheetId="4234">
        <row r="7">
          <cell r="AI7">
            <v>10000</v>
          </cell>
        </row>
      </sheetData>
      <sheetData sheetId="4235">
        <row r="7">
          <cell r="AI7">
            <v>10000</v>
          </cell>
        </row>
      </sheetData>
      <sheetData sheetId="4236">
        <row r="7">
          <cell r="AI7">
            <v>10000</v>
          </cell>
        </row>
      </sheetData>
      <sheetData sheetId="4237">
        <row r="7">
          <cell r="AI7">
            <v>10000</v>
          </cell>
        </row>
      </sheetData>
      <sheetData sheetId="4238">
        <row r="7">
          <cell r="AI7">
            <v>10000</v>
          </cell>
        </row>
      </sheetData>
      <sheetData sheetId="4239">
        <row r="7">
          <cell r="AI7">
            <v>10000</v>
          </cell>
        </row>
      </sheetData>
      <sheetData sheetId="4240">
        <row r="7">
          <cell r="AI7">
            <v>10000</v>
          </cell>
        </row>
      </sheetData>
      <sheetData sheetId="4241">
        <row r="7">
          <cell r="AI7">
            <v>10000</v>
          </cell>
        </row>
      </sheetData>
      <sheetData sheetId="4242">
        <row r="7">
          <cell r="AI7">
            <v>10000</v>
          </cell>
        </row>
      </sheetData>
      <sheetData sheetId="4243">
        <row r="7">
          <cell r="AI7">
            <v>10000</v>
          </cell>
        </row>
      </sheetData>
      <sheetData sheetId="4244">
        <row r="7">
          <cell r="AI7">
            <v>10000</v>
          </cell>
        </row>
      </sheetData>
      <sheetData sheetId="4245">
        <row r="7">
          <cell r="AI7">
            <v>10000</v>
          </cell>
        </row>
      </sheetData>
      <sheetData sheetId="4246">
        <row r="7">
          <cell r="AI7">
            <v>10000</v>
          </cell>
        </row>
      </sheetData>
      <sheetData sheetId="4247">
        <row r="7">
          <cell r="AI7">
            <v>10000</v>
          </cell>
        </row>
      </sheetData>
      <sheetData sheetId="4248">
        <row r="7">
          <cell r="AI7">
            <v>10000</v>
          </cell>
        </row>
      </sheetData>
      <sheetData sheetId="4249">
        <row r="7">
          <cell r="AI7">
            <v>10000</v>
          </cell>
        </row>
      </sheetData>
      <sheetData sheetId="4250">
        <row r="7">
          <cell r="AI7">
            <v>10000</v>
          </cell>
        </row>
      </sheetData>
      <sheetData sheetId="4251">
        <row r="7">
          <cell r="AI7">
            <v>10000</v>
          </cell>
        </row>
      </sheetData>
      <sheetData sheetId="4252">
        <row r="7">
          <cell r="AI7">
            <v>10000</v>
          </cell>
        </row>
      </sheetData>
      <sheetData sheetId="4253">
        <row r="7">
          <cell r="AI7">
            <v>10000</v>
          </cell>
        </row>
      </sheetData>
      <sheetData sheetId="4254">
        <row r="7">
          <cell r="AI7">
            <v>10000</v>
          </cell>
        </row>
      </sheetData>
      <sheetData sheetId="4255">
        <row r="7">
          <cell r="AI7">
            <v>10000</v>
          </cell>
        </row>
      </sheetData>
      <sheetData sheetId="4256">
        <row r="7">
          <cell r="AI7">
            <v>10000</v>
          </cell>
        </row>
      </sheetData>
      <sheetData sheetId="4257">
        <row r="7">
          <cell r="AI7">
            <v>10000</v>
          </cell>
        </row>
      </sheetData>
      <sheetData sheetId="4258">
        <row r="7">
          <cell r="AI7">
            <v>10000</v>
          </cell>
        </row>
      </sheetData>
      <sheetData sheetId="4259">
        <row r="7">
          <cell r="AI7">
            <v>10000</v>
          </cell>
        </row>
      </sheetData>
      <sheetData sheetId="4260">
        <row r="7">
          <cell r="AI7">
            <v>10000</v>
          </cell>
        </row>
      </sheetData>
      <sheetData sheetId="4261">
        <row r="7">
          <cell r="AI7">
            <v>10000</v>
          </cell>
        </row>
      </sheetData>
      <sheetData sheetId="4262">
        <row r="7">
          <cell r="AI7">
            <v>10000</v>
          </cell>
        </row>
      </sheetData>
      <sheetData sheetId="4263">
        <row r="7">
          <cell r="AI7">
            <v>10000</v>
          </cell>
        </row>
      </sheetData>
      <sheetData sheetId="4264">
        <row r="7">
          <cell r="AI7">
            <v>10000</v>
          </cell>
        </row>
      </sheetData>
      <sheetData sheetId="4265">
        <row r="7">
          <cell r="AI7">
            <v>10000</v>
          </cell>
        </row>
      </sheetData>
      <sheetData sheetId="4266">
        <row r="7">
          <cell r="AI7">
            <v>10000</v>
          </cell>
        </row>
      </sheetData>
      <sheetData sheetId="4267">
        <row r="7">
          <cell r="AI7">
            <v>10000</v>
          </cell>
        </row>
      </sheetData>
      <sheetData sheetId="4268">
        <row r="7">
          <cell r="AI7">
            <v>10000</v>
          </cell>
        </row>
      </sheetData>
      <sheetData sheetId="4269">
        <row r="7">
          <cell r="AI7">
            <v>10000</v>
          </cell>
        </row>
      </sheetData>
      <sheetData sheetId="4270">
        <row r="7">
          <cell r="AI7">
            <v>10000</v>
          </cell>
        </row>
      </sheetData>
      <sheetData sheetId="4271">
        <row r="7">
          <cell r="AI7">
            <v>10000</v>
          </cell>
        </row>
      </sheetData>
      <sheetData sheetId="4272">
        <row r="7">
          <cell r="AI7">
            <v>10000</v>
          </cell>
        </row>
      </sheetData>
      <sheetData sheetId="4273">
        <row r="7">
          <cell r="AI7">
            <v>10000</v>
          </cell>
        </row>
      </sheetData>
      <sheetData sheetId="4274">
        <row r="7">
          <cell r="AI7">
            <v>10000</v>
          </cell>
        </row>
      </sheetData>
      <sheetData sheetId="4275">
        <row r="7">
          <cell r="AI7">
            <v>10000</v>
          </cell>
        </row>
      </sheetData>
      <sheetData sheetId="4276">
        <row r="7">
          <cell r="AI7">
            <v>10000</v>
          </cell>
        </row>
      </sheetData>
      <sheetData sheetId="4277">
        <row r="7">
          <cell r="AI7">
            <v>10000</v>
          </cell>
        </row>
      </sheetData>
      <sheetData sheetId="4278">
        <row r="7">
          <cell r="AI7">
            <v>10000</v>
          </cell>
        </row>
      </sheetData>
      <sheetData sheetId="4279">
        <row r="7">
          <cell r="AI7">
            <v>10000</v>
          </cell>
        </row>
      </sheetData>
      <sheetData sheetId="4280">
        <row r="7">
          <cell r="AI7">
            <v>10000</v>
          </cell>
        </row>
      </sheetData>
      <sheetData sheetId="4281">
        <row r="7">
          <cell r="AI7">
            <v>10000</v>
          </cell>
        </row>
      </sheetData>
      <sheetData sheetId="4282">
        <row r="7">
          <cell r="AI7">
            <v>10000</v>
          </cell>
        </row>
      </sheetData>
      <sheetData sheetId="4283">
        <row r="7">
          <cell r="AI7">
            <v>10000</v>
          </cell>
        </row>
      </sheetData>
      <sheetData sheetId="4284">
        <row r="7">
          <cell r="AI7">
            <v>10000</v>
          </cell>
        </row>
      </sheetData>
      <sheetData sheetId="4285">
        <row r="7">
          <cell r="AI7">
            <v>10000</v>
          </cell>
        </row>
      </sheetData>
      <sheetData sheetId="4286">
        <row r="7">
          <cell r="AI7">
            <v>10000</v>
          </cell>
        </row>
      </sheetData>
      <sheetData sheetId="4287">
        <row r="7">
          <cell r="AI7">
            <v>10000</v>
          </cell>
        </row>
      </sheetData>
      <sheetData sheetId="4288">
        <row r="7">
          <cell r="AI7">
            <v>10000</v>
          </cell>
        </row>
      </sheetData>
      <sheetData sheetId="4289">
        <row r="7">
          <cell r="AI7">
            <v>10000</v>
          </cell>
        </row>
      </sheetData>
      <sheetData sheetId="4290">
        <row r="7">
          <cell r="AI7">
            <v>10000</v>
          </cell>
        </row>
      </sheetData>
      <sheetData sheetId="4291">
        <row r="7">
          <cell r="AI7">
            <v>10000</v>
          </cell>
        </row>
      </sheetData>
      <sheetData sheetId="4292">
        <row r="7">
          <cell r="AI7">
            <v>10000</v>
          </cell>
        </row>
      </sheetData>
      <sheetData sheetId="4293">
        <row r="7">
          <cell r="AI7">
            <v>10000</v>
          </cell>
        </row>
      </sheetData>
      <sheetData sheetId="4294">
        <row r="7">
          <cell r="AI7">
            <v>10000</v>
          </cell>
        </row>
      </sheetData>
      <sheetData sheetId="4295">
        <row r="7">
          <cell r="AI7">
            <v>10000</v>
          </cell>
        </row>
      </sheetData>
      <sheetData sheetId="4296">
        <row r="7">
          <cell r="AI7">
            <v>10000</v>
          </cell>
        </row>
      </sheetData>
      <sheetData sheetId="4297">
        <row r="7">
          <cell r="AI7">
            <v>10000</v>
          </cell>
        </row>
      </sheetData>
      <sheetData sheetId="4298">
        <row r="7">
          <cell r="AI7">
            <v>10000</v>
          </cell>
        </row>
      </sheetData>
      <sheetData sheetId="4299">
        <row r="7">
          <cell r="AI7">
            <v>10000</v>
          </cell>
        </row>
      </sheetData>
      <sheetData sheetId="4300">
        <row r="7">
          <cell r="AI7">
            <v>10000</v>
          </cell>
        </row>
      </sheetData>
      <sheetData sheetId="4301">
        <row r="7">
          <cell r="AI7">
            <v>10000</v>
          </cell>
        </row>
      </sheetData>
      <sheetData sheetId="4302">
        <row r="7">
          <cell r="AI7">
            <v>10000</v>
          </cell>
        </row>
      </sheetData>
      <sheetData sheetId="4303">
        <row r="7">
          <cell r="AI7">
            <v>10000</v>
          </cell>
        </row>
      </sheetData>
      <sheetData sheetId="4304">
        <row r="7">
          <cell r="AI7">
            <v>10000</v>
          </cell>
        </row>
      </sheetData>
      <sheetData sheetId="4305">
        <row r="7">
          <cell r="AI7">
            <v>10000</v>
          </cell>
        </row>
      </sheetData>
      <sheetData sheetId="4306">
        <row r="7">
          <cell r="AI7">
            <v>10000</v>
          </cell>
        </row>
      </sheetData>
      <sheetData sheetId="4307">
        <row r="7">
          <cell r="AI7">
            <v>10000</v>
          </cell>
        </row>
      </sheetData>
      <sheetData sheetId="4308">
        <row r="7">
          <cell r="AI7">
            <v>10000</v>
          </cell>
        </row>
      </sheetData>
      <sheetData sheetId="4309">
        <row r="7">
          <cell r="AI7">
            <v>10000</v>
          </cell>
        </row>
      </sheetData>
      <sheetData sheetId="4310">
        <row r="7">
          <cell r="AI7">
            <v>10000</v>
          </cell>
        </row>
      </sheetData>
      <sheetData sheetId="4311">
        <row r="7">
          <cell r="AI7">
            <v>10000</v>
          </cell>
        </row>
      </sheetData>
      <sheetData sheetId="4312">
        <row r="7">
          <cell r="AI7">
            <v>10000</v>
          </cell>
        </row>
      </sheetData>
      <sheetData sheetId="4313">
        <row r="7">
          <cell r="AI7">
            <v>10000</v>
          </cell>
        </row>
      </sheetData>
      <sheetData sheetId="4314">
        <row r="7">
          <cell r="AI7">
            <v>10000</v>
          </cell>
        </row>
      </sheetData>
      <sheetData sheetId="4315">
        <row r="7">
          <cell r="AI7">
            <v>10000</v>
          </cell>
        </row>
      </sheetData>
      <sheetData sheetId="4316">
        <row r="7">
          <cell r="AI7">
            <v>10000</v>
          </cell>
        </row>
      </sheetData>
      <sheetData sheetId="4317">
        <row r="7">
          <cell r="AI7">
            <v>10000</v>
          </cell>
        </row>
      </sheetData>
      <sheetData sheetId="4318">
        <row r="7">
          <cell r="AI7">
            <v>10000</v>
          </cell>
        </row>
      </sheetData>
      <sheetData sheetId="4319">
        <row r="7">
          <cell r="AI7">
            <v>10000</v>
          </cell>
        </row>
      </sheetData>
      <sheetData sheetId="4320">
        <row r="7">
          <cell r="AI7">
            <v>10000</v>
          </cell>
        </row>
      </sheetData>
      <sheetData sheetId="4321">
        <row r="7">
          <cell r="AI7">
            <v>10000</v>
          </cell>
        </row>
      </sheetData>
      <sheetData sheetId="4322">
        <row r="7">
          <cell r="AI7">
            <v>10000</v>
          </cell>
        </row>
      </sheetData>
      <sheetData sheetId="4323">
        <row r="7">
          <cell r="AI7">
            <v>10000</v>
          </cell>
        </row>
      </sheetData>
      <sheetData sheetId="4324">
        <row r="7">
          <cell r="AI7">
            <v>10000</v>
          </cell>
        </row>
      </sheetData>
      <sheetData sheetId="4325">
        <row r="7">
          <cell r="AI7">
            <v>10000</v>
          </cell>
        </row>
      </sheetData>
      <sheetData sheetId="4326">
        <row r="7">
          <cell r="AI7">
            <v>10000</v>
          </cell>
        </row>
      </sheetData>
      <sheetData sheetId="4327">
        <row r="7">
          <cell r="AI7">
            <v>10000</v>
          </cell>
        </row>
      </sheetData>
      <sheetData sheetId="4328">
        <row r="7">
          <cell r="AI7">
            <v>10000</v>
          </cell>
        </row>
      </sheetData>
      <sheetData sheetId="4329">
        <row r="7">
          <cell r="AI7">
            <v>10000</v>
          </cell>
        </row>
      </sheetData>
      <sheetData sheetId="4330">
        <row r="7">
          <cell r="AI7">
            <v>10000</v>
          </cell>
        </row>
      </sheetData>
      <sheetData sheetId="4331">
        <row r="7">
          <cell r="AI7">
            <v>10000</v>
          </cell>
        </row>
      </sheetData>
      <sheetData sheetId="4332">
        <row r="7">
          <cell r="AI7">
            <v>10000</v>
          </cell>
        </row>
      </sheetData>
      <sheetData sheetId="4333">
        <row r="7">
          <cell r="AI7">
            <v>10000</v>
          </cell>
        </row>
      </sheetData>
      <sheetData sheetId="4334">
        <row r="7">
          <cell r="AI7">
            <v>10000</v>
          </cell>
        </row>
      </sheetData>
      <sheetData sheetId="4335">
        <row r="7">
          <cell r="AI7">
            <v>10000</v>
          </cell>
        </row>
      </sheetData>
      <sheetData sheetId="4336">
        <row r="7">
          <cell r="AI7">
            <v>10000</v>
          </cell>
        </row>
      </sheetData>
      <sheetData sheetId="4337">
        <row r="7">
          <cell r="AI7">
            <v>10000</v>
          </cell>
        </row>
      </sheetData>
      <sheetData sheetId="4338">
        <row r="7">
          <cell r="AI7">
            <v>10000</v>
          </cell>
        </row>
      </sheetData>
      <sheetData sheetId="4339">
        <row r="7">
          <cell r="AI7">
            <v>10000</v>
          </cell>
        </row>
      </sheetData>
      <sheetData sheetId="4340">
        <row r="7">
          <cell r="AI7">
            <v>10000</v>
          </cell>
        </row>
      </sheetData>
      <sheetData sheetId="4341">
        <row r="7">
          <cell r="AI7">
            <v>10000</v>
          </cell>
        </row>
      </sheetData>
      <sheetData sheetId="4342">
        <row r="7">
          <cell r="AI7">
            <v>10000</v>
          </cell>
        </row>
      </sheetData>
      <sheetData sheetId="4343">
        <row r="7">
          <cell r="AI7">
            <v>10000</v>
          </cell>
        </row>
      </sheetData>
      <sheetData sheetId="4344">
        <row r="7">
          <cell r="AI7">
            <v>10000</v>
          </cell>
        </row>
      </sheetData>
      <sheetData sheetId="4345">
        <row r="7">
          <cell r="AI7">
            <v>10000</v>
          </cell>
        </row>
      </sheetData>
      <sheetData sheetId="4346">
        <row r="7">
          <cell r="AI7">
            <v>10000</v>
          </cell>
        </row>
      </sheetData>
      <sheetData sheetId="4347">
        <row r="7">
          <cell r="AI7">
            <v>10000</v>
          </cell>
        </row>
      </sheetData>
      <sheetData sheetId="4348">
        <row r="7">
          <cell r="AI7">
            <v>10000</v>
          </cell>
        </row>
      </sheetData>
      <sheetData sheetId="4349">
        <row r="7">
          <cell r="AI7">
            <v>10000</v>
          </cell>
        </row>
      </sheetData>
      <sheetData sheetId="4350">
        <row r="7">
          <cell r="AI7">
            <v>10000</v>
          </cell>
        </row>
      </sheetData>
      <sheetData sheetId="4351">
        <row r="7">
          <cell r="AI7">
            <v>10000</v>
          </cell>
        </row>
      </sheetData>
      <sheetData sheetId="4352">
        <row r="7">
          <cell r="AI7">
            <v>10000</v>
          </cell>
        </row>
      </sheetData>
      <sheetData sheetId="4353">
        <row r="7">
          <cell r="AI7">
            <v>10000</v>
          </cell>
        </row>
      </sheetData>
      <sheetData sheetId="4354">
        <row r="7">
          <cell r="AI7">
            <v>10000</v>
          </cell>
        </row>
      </sheetData>
      <sheetData sheetId="4355">
        <row r="7">
          <cell r="AI7">
            <v>10000</v>
          </cell>
        </row>
      </sheetData>
      <sheetData sheetId="4356">
        <row r="7">
          <cell r="AI7">
            <v>10000</v>
          </cell>
        </row>
      </sheetData>
      <sheetData sheetId="4357">
        <row r="7">
          <cell r="AI7">
            <v>10000</v>
          </cell>
        </row>
      </sheetData>
      <sheetData sheetId="4358">
        <row r="7">
          <cell r="AI7">
            <v>10000</v>
          </cell>
        </row>
      </sheetData>
      <sheetData sheetId="4359">
        <row r="7">
          <cell r="AI7">
            <v>10000</v>
          </cell>
        </row>
      </sheetData>
      <sheetData sheetId="4360">
        <row r="7">
          <cell r="AI7">
            <v>10000</v>
          </cell>
        </row>
      </sheetData>
      <sheetData sheetId="4361">
        <row r="7">
          <cell r="AI7">
            <v>10000</v>
          </cell>
        </row>
      </sheetData>
      <sheetData sheetId="4362">
        <row r="7">
          <cell r="AI7">
            <v>10000</v>
          </cell>
        </row>
      </sheetData>
      <sheetData sheetId="4363">
        <row r="7">
          <cell r="AI7">
            <v>10000</v>
          </cell>
        </row>
      </sheetData>
      <sheetData sheetId="4364">
        <row r="7">
          <cell r="AI7">
            <v>10000</v>
          </cell>
        </row>
      </sheetData>
      <sheetData sheetId="4365">
        <row r="7">
          <cell r="AI7">
            <v>10000</v>
          </cell>
        </row>
      </sheetData>
      <sheetData sheetId="4366">
        <row r="7">
          <cell r="AI7">
            <v>10000</v>
          </cell>
        </row>
      </sheetData>
      <sheetData sheetId="4367">
        <row r="7">
          <cell r="AI7">
            <v>10000</v>
          </cell>
        </row>
      </sheetData>
      <sheetData sheetId="4368">
        <row r="7">
          <cell r="AI7">
            <v>10000</v>
          </cell>
        </row>
      </sheetData>
      <sheetData sheetId="4369">
        <row r="7">
          <cell r="AI7">
            <v>10000</v>
          </cell>
        </row>
      </sheetData>
      <sheetData sheetId="4370">
        <row r="7">
          <cell r="AI7">
            <v>10000</v>
          </cell>
        </row>
      </sheetData>
      <sheetData sheetId="4371">
        <row r="7">
          <cell r="AI7">
            <v>10000</v>
          </cell>
        </row>
      </sheetData>
      <sheetData sheetId="4372">
        <row r="7">
          <cell r="AI7">
            <v>10000</v>
          </cell>
        </row>
      </sheetData>
      <sheetData sheetId="4373">
        <row r="7">
          <cell r="AI7">
            <v>10000</v>
          </cell>
        </row>
      </sheetData>
      <sheetData sheetId="4374">
        <row r="7">
          <cell r="AI7">
            <v>10000</v>
          </cell>
        </row>
      </sheetData>
      <sheetData sheetId="4375">
        <row r="7">
          <cell r="AI7">
            <v>10000</v>
          </cell>
        </row>
      </sheetData>
      <sheetData sheetId="4376">
        <row r="7">
          <cell r="AI7">
            <v>10000</v>
          </cell>
        </row>
      </sheetData>
      <sheetData sheetId="4377">
        <row r="7">
          <cell r="AI7">
            <v>10000</v>
          </cell>
        </row>
      </sheetData>
      <sheetData sheetId="4378">
        <row r="7">
          <cell r="AI7">
            <v>10000</v>
          </cell>
        </row>
      </sheetData>
      <sheetData sheetId="4379">
        <row r="7">
          <cell r="AI7">
            <v>10000</v>
          </cell>
        </row>
      </sheetData>
      <sheetData sheetId="4380">
        <row r="7">
          <cell r="AI7">
            <v>10000</v>
          </cell>
        </row>
      </sheetData>
      <sheetData sheetId="4381">
        <row r="7">
          <cell r="AI7">
            <v>10000</v>
          </cell>
        </row>
      </sheetData>
      <sheetData sheetId="4382">
        <row r="7">
          <cell r="AI7">
            <v>10000</v>
          </cell>
        </row>
      </sheetData>
      <sheetData sheetId="4383">
        <row r="7">
          <cell r="AI7">
            <v>10000</v>
          </cell>
        </row>
      </sheetData>
      <sheetData sheetId="4384">
        <row r="7">
          <cell r="AI7">
            <v>10000</v>
          </cell>
        </row>
      </sheetData>
      <sheetData sheetId="4385">
        <row r="7">
          <cell r="AI7">
            <v>10000</v>
          </cell>
        </row>
      </sheetData>
      <sheetData sheetId="4386">
        <row r="7">
          <cell r="AI7">
            <v>10000</v>
          </cell>
        </row>
      </sheetData>
      <sheetData sheetId="4387">
        <row r="7">
          <cell r="AI7">
            <v>10000</v>
          </cell>
        </row>
      </sheetData>
      <sheetData sheetId="4388">
        <row r="7">
          <cell r="AI7">
            <v>10000</v>
          </cell>
        </row>
      </sheetData>
      <sheetData sheetId="4389">
        <row r="7">
          <cell r="AI7">
            <v>10000</v>
          </cell>
        </row>
      </sheetData>
      <sheetData sheetId="4390">
        <row r="7">
          <cell r="AI7">
            <v>10000</v>
          </cell>
        </row>
      </sheetData>
      <sheetData sheetId="4391">
        <row r="7">
          <cell r="AI7">
            <v>10000</v>
          </cell>
        </row>
      </sheetData>
      <sheetData sheetId="4392">
        <row r="7">
          <cell r="AI7">
            <v>10000</v>
          </cell>
        </row>
      </sheetData>
      <sheetData sheetId="4393">
        <row r="7">
          <cell r="AI7">
            <v>10000</v>
          </cell>
        </row>
      </sheetData>
      <sheetData sheetId="4394">
        <row r="7">
          <cell r="AI7">
            <v>10000</v>
          </cell>
        </row>
      </sheetData>
      <sheetData sheetId="4395">
        <row r="7">
          <cell r="AI7">
            <v>10000</v>
          </cell>
        </row>
      </sheetData>
      <sheetData sheetId="4396">
        <row r="7">
          <cell r="AI7">
            <v>10000</v>
          </cell>
        </row>
      </sheetData>
      <sheetData sheetId="4397">
        <row r="7">
          <cell r="AI7">
            <v>10000</v>
          </cell>
        </row>
      </sheetData>
      <sheetData sheetId="4398">
        <row r="7">
          <cell r="AI7">
            <v>10000</v>
          </cell>
        </row>
      </sheetData>
      <sheetData sheetId="4399">
        <row r="7">
          <cell r="AI7">
            <v>10000</v>
          </cell>
        </row>
      </sheetData>
      <sheetData sheetId="4400">
        <row r="7">
          <cell r="AI7">
            <v>10000</v>
          </cell>
        </row>
      </sheetData>
      <sheetData sheetId="4401">
        <row r="7">
          <cell r="AI7">
            <v>10000</v>
          </cell>
        </row>
      </sheetData>
      <sheetData sheetId="4402">
        <row r="7">
          <cell r="AI7">
            <v>10000</v>
          </cell>
        </row>
      </sheetData>
      <sheetData sheetId="4403">
        <row r="7">
          <cell r="AI7">
            <v>10000</v>
          </cell>
        </row>
      </sheetData>
      <sheetData sheetId="4404">
        <row r="7">
          <cell r="AI7">
            <v>10000</v>
          </cell>
        </row>
      </sheetData>
      <sheetData sheetId="4405">
        <row r="7">
          <cell r="AI7">
            <v>10000</v>
          </cell>
        </row>
      </sheetData>
      <sheetData sheetId="4406">
        <row r="7">
          <cell r="AI7">
            <v>10000</v>
          </cell>
        </row>
      </sheetData>
      <sheetData sheetId="4407">
        <row r="7">
          <cell r="AI7">
            <v>10000</v>
          </cell>
        </row>
      </sheetData>
      <sheetData sheetId="4408">
        <row r="7">
          <cell r="AI7">
            <v>10000</v>
          </cell>
        </row>
      </sheetData>
      <sheetData sheetId="4409">
        <row r="7">
          <cell r="AI7">
            <v>10000</v>
          </cell>
        </row>
      </sheetData>
      <sheetData sheetId="4410">
        <row r="7">
          <cell r="AI7">
            <v>10000</v>
          </cell>
        </row>
      </sheetData>
      <sheetData sheetId="4411">
        <row r="7">
          <cell r="AI7">
            <v>10000</v>
          </cell>
        </row>
      </sheetData>
      <sheetData sheetId="4412">
        <row r="7">
          <cell r="AI7">
            <v>10000</v>
          </cell>
        </row>
      </sheetData>
      <sheetData sheetId="4413">
        <row r="7">
          <cell r="AI7">
            <v>10000</v>
          </cell>
        </row>
      </sheetData>
      <sheetData sheetId="4414">
        <row r="7">
          <cell r="AI7">
            <v>10000</v>
          </cell>
        </row>
      </sheetData>
      <sheetData sheetId="4415">
        <row r="7">
          <cell r="AI7">
            <v>10000</v>
          </cell>
        </row>
      </sheetData>
      <sheetData sheetId="4416">
        <row r="7">
          <cell r="AI7">
            <v>10000</v>
          </cell>
        </row>
      </sheetData>
      <sheetData sheetId="4417">
        <row r="7">
          <cell r="AI7">
            <v>10000</v>
          </cell>
        </row>
      </sheetData>
      <sheetData sheetId="4418">
        <row r="7">
          <cell r="AI7">
            <v>10000</v>
          </cell>
        </row>
      </sheetData>
      <sheetData sheetId="4419">
        <row r="7">
          <cell r="AI7">
            <v>10000</v>
          </cell>
        </row>
      </sheetData>
      <sheetData sheetId="4420">
        <row r="7">
          <cell r="AI7">
            <v>10000</v>
          </cell>
        </row>
      </sheetData>
      <sheetData sheetId="4421">
        <row r="7">
          <cell r="AI7">
            <v>10000</v>
          </cell>
        </row>
      </sheetData>
      <sheetData sheetId="4422">
        <row r="7">
          <cell r="AI7">
            <v>10000</v>
          </cell>
        </row>
      </sheetData>
      <sheetData sheetId="4423">
        <row r="7">
          <cell r="AI7">
            <v>10000</v>
          </cell>
        </row>
      </sheetData>
      <sheetData sheetId="4424">
        <row r="7">
          <cell r="AI7">
            <v>10000</v>
          </cell>
        </row>
      </sheetData>
      <sheetData sheetId="4425">
        <row r="7">
          <cell r="AI7">
            <v>10000</v>
          </cell>
        </row>
      </sheetData>
      <sheetData sheetId="4426">
        <row r="7">
          <cell r="AI7">
            <v>10000</v>
          </cell>
        </row>
      </sheetData>
      <sheetData sheetId="4427">
        <row r="7">
          <cell r="AI7">
            <v>10000</v>
          </cell>
        </row>
      </sheetData>
      <sheetData sheetId="4428">
        <row r="7">
          <cell r="AI7">
            <v>10000</v>
          </cell>
        </row>
      </sheetData>
      <sheetData sheetId="4429">
        <row r="7">
          <cell r="AI7">
            <v>10000</v>
          </cell>
        </row>
      </sheetData>
      <sheetData sheetId="4430">
        <row r="7">
          <cell r="AI7">
            <v>10000</v>
          </cell>
        </row>
      </sheetData>
      <sheetData sheetId="4431">
        <row r="7">
          <cell r="AI7">
            <v>10000</v>
          </cell>
        </row>
      </sheetData>
      <sheetData sheetId="4432">
        <row r="7">
          <cell r="AI7">
            <v>10000</v>
          </cell>
        </row>
      </sheetData>
      <sheetData sheetId="4433">
        <row r="7">
          <cell r="AI7">
            <v>10000</v>
          </cell>
        </row>
      </sheetData>
      <sheetData sheetId="4434">
        <row r="7">
          <cell r="AI7">
            <v>10000</v>
          </cell>
        </row>
      </sheetData>
      <sheetData sheetId="4435">
        <row r="7">
          <cell r="AI7">
            <v>10000</v>
          </cell>
        </row>
      </sheetData>
      <sheetData sheetId="4436">
        <row r="7">
          <cell r="AI7">
            <v>10000</v>
          </cell>
        </row>
      </sheetData>
      <sheetData sheetId="4437">
        <row r="7">
          <cell r="AI7">
            <v>10000</v>
          </cell>
        </row>
      </sheetData>
      <sheetData sheetId="4438">
        <row r="7">
          <cell r="AI7">
            <v>10000</v>
          </cell>
        </row>
      </sheetData>
      <sheetData sheetId="4439">
        <row r="7">
          <cell r="AI7">
            <v>10000</v>
          </cell>
        </row>
      </sheetData>
      <sheetData sheetId="4440">
        <row r="7">
          <cell r="AI7">
            <v>10000</v>
          </cell>
        </row>
      </sheetData>
      <sheetData sheetId="4441">
        <row r="7">
          <cell r="AI7">
            <v>10000</v>
          </cell>
        </row>
      </sheetData>
      <sheetData sheetId="4442">
        <row r="7">
          <cell r="AI7">
            <v>10000</v>
          </cell>
        </row>
      </sheetData>
      <sheetData sheetId="4443">
        <row r="7">
          <cell r="AI7">
            <v>10000</v>
          </cell>
        </row>
      </sheetData>
      <sheetData sheetId="4444">
        <row r="7">
          <cell r="AI7">
            <v>10000</v>
          </cell>
        </row>
      </sheetData>
      <sheetData sheetId="4445">
        <row r="7">
          <cell r="AI7">
            <v>10000</v>
          </cell>
        </row>
      </sheetData>
      <sheetData sheetId="4446">
        <row r="7">
          <cell r="AI7">
            <v>10000</v>
          </cell>
        </row>
      </sheetData>
      <sheetData sheetId="4447">
        <row r="7">
          <cell r="AI7">
            <v>10000</v>
          </cell>
        </row>
      </sheetData>
      <sheetData sheetId="4448">
        <row r="7">
          <cell r="AI7">
            <v>10000</v>
          </cell>
        </row>
      </sheetData>
      <sheetData sheetId="4449">
        <row r="7">
          <cell r="AI7">
            <v>10000</v>
          </cell>
        </row>
      </sheetData>
      <sheetData sheetId="4450">
        <row r="7">
          <cell r="AI7">
            <v>10000</v>
          </cell>
        </row>
      </sheetData>
      <sheetData sheetId="4451">
        <row r="7">
          <cell r="AI7">
            <v>10000</v>
          </cell>
        </row>
      </sheetData>
      <sheetData sheetId="4452">
        <row r="7">
          <cell r="AI7">
            <v>10000</v>
          </cell>
        </row>
      </sheetData>
      <sheetData sheetId="4453">
        <row r="7">
          <cell r="AI7">
            <v>10000</v>
          </cell>
        </row>
      </sheetData>
      <sheetData sheetId="4454">
        <row r="7">
          <cell r="AI7">
            <v>10000</v>
          </cell>
        </row>
      </sheetData>
      <sheetData sheetId="4455">
        <row r="7">
          <cell r="AI7">
            <v>10000</v>
          </cell>
        </row>
      </sheetData>
      <sheetData sheetId="4456">
        <row r="7">
          <cell r="AI7">
            <v>10000</v>
          </cell>
        </row>
      </sheetData>
      <sheetData sheetId="4457">
        <row r="7">
          <cell r="AI7">
            <v>10000</v>
          </cell>
        </row>
      </sheetData>
      <sheetData sheetId="4458">
        <row r="7">
          <cell r="AI7">
            <v>10000</v>
          </cell>
        </row>
      </sheetData>
      <sheetData sheetId="4459">
        <row r="7">
          <cell r="AI7">
            <v>10000</v>
          </cell>
        </row>
      </sheetData>
      <sheetData sheetId="4460">
        <row r="7">
          <cell r="AI7">
            <v>10000</v>
          </cell>
        </row>
      </sheetData>
      <sheetData sheetId="4461">
        <row r="7">
          <cell r="AI7">
            <v>10000</v>
          </cell>
        </row>
      </sheetData>
      <sheetData sheetId="4462">
        <row r="7">
          <cell r="AI7">
            <v>10000</v>
          </cell>
        </row>
      </sheetData>
      <sheetData sheetId="4463">
        <row r="7">
          <cell r="AI7">
            <v>10000</v>
          </cell>
        </row>
      </sheetData>
      <sheetData sheetId="4464">
        <row r="7">
          <cell r="AI7">
            <v>10000</v>
          </cell>
        </row>
      </sheetData>
      <sheetData sheetId="4465">
        <row r="7">
          <cell r="AI7">
            <v>10000</v>
          </cell>
        </row>
      </sheetData>
      <sheetData sheetId="4466">
        <row r="7">
          <cell r="AI7">
            <v>10000</v>
          </cell>
        </row>
      </sheetData>
      <sheetData sheetId="4467">
        <row r="7">
          <cell r="AI7">
            <v>10000</v>
          </cell>
        </row>
      </sheetData>
      <sheetData sheetId="4468">
        <row r="7">
          <cell r="AI7">
            <v>10000</v>
          </cell>
        </row>
      </sheetData>
      <sheetData sheetId="4469">
        <row r="7">
          <cell r="AI7">
            <v>10000</v>
          </cell>
        </row>
      </sheetData>
      <sheetData sheetId="4470">
        <row r="7">
          <cell r="AI7">
            <v>10000</v>
          </cell>
        </row>
      </sheetData>
      <sheetData sheetId="4471">
        <row r="7">
          <cell r="AI7">
            <v>10000</v>
          </cell>
        </row>
      </sheetData>
      <sheetData sheetId="4472">
        <row r="7">
          <cell r="AI7">
            <v>10000</v>
          </cell>
        </row>
      </sheetData>
      <sheetData sheetId="4473">
        <row r="7">
          <cell r="AI7">
            <v>10000</v>
          </cell>
        </row>
      </sheetData>
      <sheetData sheetId="4474">
        <row r="7">
          <cell r="AI7">
            <v>10000</v>
          </cell>
        </row>
      </sheetData>
      <sheetData sheetId="4475">
        <row r="7">
          <cell r="AI7">
            <v>10000</v>
          </cell>
        </row>
      </sheetData>
      <sheetData sheetId="4476">
        <row r="7">
          <cell r="AI7">
            <v>10000</v>
          </cell>
        </row>
      </sheetData>
      <sheetData sheetId="4477">
        <row r="7">
          <cell r="AI7">
            <v>10000</v>
          </cell>
        </row>
      </sheetData>
      <sheetData sheetId="4478">
        <row r="7">
          <cell r="AI7">
            <v>10000</v>
          </cell>
        </row>
      </sheetData>
      <sheetData sheetId="4479">
        <row r="7">
          <cell r="AI7">
            <v>10000</v>
          </cell>
        </row>
      </sheetData>
      <sheetData sheetId="4480">
        <row r="7">
          <cell r="AI7">
            <v>10000</v>
          </cell>
        </row>
      </sheetData>
      <sheetData sheetId="4481">
        <row r="7">
          <cell r="AI7">
            <v>10000</v>
          </cell>
        </row>
      </sheetData>
      <sheetData sheetId="4482">
        <row r="7">
          <cell r="AI7">
            <v>10000</v>
          </cell>
        </row>
      </sheetData>
      <sheetData sheetId="4483">
        <row r="7">
          <cell r="AI7">
            <v>10000</v>
          </cell>
        </row>
      </sheetData>
      <sheetData sheetId="4484">
        <row r="7">
          <cell r="AI7">
            <v>10000</v>
          </cell>
        </row>
      </sheetData>
      <sheetData sheetId="4485">
        <row r="7">
          <cell r="AI7">
            <v>10000</v>
          </cell>
        </row>
      </sheetData>
      <sheetData sheetId="4486">
        <row r="7">
          <cell r="AI7">
            <v>10000</v>
          </cell>
        </row>
      </sheetData>
      <sheetData sheetId="4487">
        <row r="7">
          <cell r="AI7">
            <v>10000</v>
          </cell>
        </row>
      </sheetData>
      <sheetData sheetId="4488">
        <row r="7">
          <cell r="AI7">
            <v>10000</v>
          </cell>
        </row>
      </sheetData>
      <sheetData sheetId="4489">
        <row r="7">
          <cell r="AI7">
            <v>10000</v>
          </cell>
        </row>
      </sheetData>
      <sheetData sheetId="4490">
        <row r="7">
          <cell r="AI7">
            <v>10000</v>
          </cell>
        </row>
      </sheetData>
      <sheetData sheetId="4491">
        <row r="7">
          <cell r="AI7">
            <v>10000</v>
          </cell>
        </row>
      </sheetData>
      <sheetData sheetId="4492">
        <row r="7">
          <cell r="AI7">
            <v>10000</v>
          </cell>
        </row>
      </sheetData>
      <sheetData sheetId="4493">
        <row r="7">
          <cell r="AI7">
            <v>10000</v>
          </cell>
        </row>
      </sheetData>
      <sheetData sheetId="4494">
        <row r="7">
          <cell r="AI7">
            <v>10000</v>
          </cell>
        </row>
      </sheetData>
      <sheetData sheetId="4495">
        <row r="7">
          <cell r="AI7">
            <v>10000</v>
          </cell>
        </row>
      </sheetData>
      <sheetData sheetId="4496">
        <row r="7">
          <cell r="AI7">
            <v>10000</v>
          </cell>
        </row>
      </sheetData>
      <sheetData sheetId="4497">
        <row r="7">
          <cell r="AI7">
            <v>10000</v>
          </cell>
        </row>
      </sheetData>
      <sheetData sheetId="4498">
        <row r="7">
          <cell r="AI7">
            <v>10000</v>
          </cell>
        </row>
      </sheetData>
      <sheetData sheetId="4499">
        <row r="7">
          <cell r="AI7">
            <v>10000</v>
          </cell>
        </row>
      </sheetData>
      <sheetData sheetId="4500">
        <row r="7">
          <cell r="AI7">
            <v>10000</v>
          </cell>
        </row>
      </sheetData>
      <sheetData sheetId="4501">
        <row r="7">
          <cell r="AI7">
            <v>10000</v>
          </cell>
        </row>
      </sheetData>
      <sheetData sheetId="4502">
        <row r="7">
          <cell r="AI7">
            <v>10000</v>
          </cell>
        </row>
      </sheetData>
      <sheetData sheetId="4503">
        <row r="7">
          <cell r="AI7">
            <v>10000</v>
          </cell>
        </row>
      </sheetData>
      <sheetData sheetId="4504">
        <row r="7">
          <cell r="AI7">
            <v>10000</v>
          </cell>
        </row>
      </sheetData>
      <sheetData sheetId="4505">
        <row r="7">
          <cell r="AI7">
            <v>10000</v>
          </cell>
        </row>
      </sheetData>
      <sheetData sheetId="4506">
        <row r="7">
          <cell r="AI7">
            <v>10000</v>
          </cell>
        </row>
      </sheetData>
      <sheetData sheetId="4507">
        <row r="7">
          <cell r="AI7">
            <v>10000</v>
          </cell>
        </row>
      </sheetData>
      <sheetData sheetId="4508">
        <row r="7">
          <cell r="AI7">
            <v>10000</v>
          </cell>
        </row>
      </sheetData>
      <sheetData sheetId="4509">
        <row r="7">
          <cell r="AI7">
            <v>10000</v>
          </cell>
        </row>
      </sheetData>
      <sheetData sheetId="4510">
        <row r="7">
          <cell r="AI7">
            <v>10000</v>
          </cell>
        </row>
      </sheetData>
      <sheetData sheetId="4511">
        <row r="7">
          <cell r="AI7">
            <v>10000</v>
          </cell>
        </row>
      </sheetData>
      <sheetData sheetId="4512">
        <row r="7">
          <cell r="AI7">
            <v>10000</v>
          </cell>
        </row>
      </sheetData>
      <sheetData sheetId="4513">
        <row r="7">
          <cell r="AI7">
            <v>10000</v>
          </cell>
        </row>
      </sheetData>
      <sheetData sheetId="4514">
        <row r="7">
          <cell r="AI7">
            <v>10000</v>
          </cell>
        </row>
      </sheetData>
      <sheetData sheetId="4515">
        <row r="7">
          <cell r="AI7">
            <v>10000</v>
          </cell>
        </row>
      </sheetData>
      <sheetData sheetId="4516">
        <row r="7">
          <cell r="AI7">
            <v>10000</v>
          </cell>
        </row>
      </sheetData>
      <sheetData sheetId="4517">
        <row r="7">
          <cell r="AI7">
            <v>10000</v>
          </cell>
        </row>
      </sheetData>
      <sheetData sheetId="4518">
        <row r="7">
          <cell r="AI7">
            <v>10000</v>
          </cell>
        </row>
      </sheetData>
      <sheetData sheetId="4519">
        <row r="7">
          <cell r="AI7">
            <v>10000</v>
          </cell>
        </row>
      </sheetData>
      <sheetData sheetId="4520">
        <row r="7">
          <cell r="AI7">
            <v>10000</v>
          </cell>
        </row>
      </sheetData>
      <sheetData sheetId="4521">
        <row r="7">
          <cell r="AI7">
            <v>10000</v>
          </cell>
        </row>
      </sheetData>
      <sheetData sheetId="4522">
        <row r="7">
          <cell r="AI7">
            <v>10000</v>
          </cell>
        </row>
      </sheetData>
      <sheetData sheetId="4523">
        <row r="7">
          <cell r="AI7">
            <v>10000</v>
          </cell>
        </row>
      </sheetData>
      <sheetData sheetId="4524">
        <row r="7">
          <cell r="AI7">
            <v>10000</v>
          </cell>
        </row>
      </sheetData>
      <sheetData sheetId="4525">
        <row r="7">
          <cell r="AI7">
            <v>10000</v>
          </cell>
        </row>
      </sheetData>
      <sheetData sheetId="4526">
        <row r="7">
          <cell r="AI7">
            <v>10000</v>
          </cell>
        </row>
      </sheetData>
      <sheetData sheetId="4527">
        <row r="7">
          <cell r="AI7">
            <v>10000</v>
          </cell>
        </row>
      </sheetData>
      <sheetData sheetId="4528">
        <row r="7">
          <cell r="AI7">
            <v>10000</v>
          </cell>
        </row>
      </sheetData>
      <sheetData sheetId="4529">
        <row r="7">
          <cell r="AI7">
            <v>10000</v>
          </cell>
        </row>
      </sheetData>
      <sheetData sheetId="4530">
        <row r="7">
          <cell r="AI7">
            <v>10000</v>
          </cell>
        </row>
      </sheetData>
      <sheetData sheetId="4531">
        <row r="7">
          <cell r="AI7">
            <v>10000</v>
          </cell>
        </row>
      </sheetData>
      <sheetData sheetId="4532">
        <row r="7">
          <cell r="AI7">
            <v>10000</v>
          </cell>
        </row>
      </sheetData>
      <sheetData sheetId="4533">
        <row r="7">
          <cell r="AI7">
            <v>10000</v>
          </cell>
        </row>
      </sheetData>
      <sheetData sheetId="4534">
        <row r="7">
          <cell r="AI7">
            <v>10000</v>
          </cell>
        </row>
      </sheetData>
      <sheetData sheetId="4535">
        <row r="7">
          <cell r="AI7">
            <v>10000</v>
          </cell>
        </row>
      </sheetData>
      <sheetData sheetId="4536">
        <row r="7">
          <cell r="AI7">
            <v>10000</v>
          </cell>
        </row>
      </sheetData>
      <sheetData sheetId="4537">
        <row r="7">
          <cell r="AI7">
            <v>10000</v>
          </cell>
        </row>
      </sheetData>
      <sheetData sheetId="4538">
        <row r="7">
          <cell r="AI7">
            <v>10000</v>
          </cell>
        </row>
      </sheetData>
      <sheetData sheetId="4539">
        <row r="7">
          <cell r="AI7">
            <v>10000</v>
          </cell>
        </row>
      </sheetData>
      <sheetData sheetId="4540">
        <row r="7">
          <cell r="AI7">
            <v>10000</v>
          </cell>
        </row>
      </sheetData>
      <sheetData sheetId="4541">
        <row r="7">
          <cell r="AI7">
            <v>10000</v>
          </cell>
        </row>
      </sheetData>
      <sheetData sheetId="4542">
        <row r="7">
          <cell r="AI7">
            <v>10000</v>
          </cell>
        </row>
      </sheetData>
      <sheetData sheetId="4543">
        <row r="7">
          <cell r="AI7">
            <v>10000</v>
          </cell>
        </row>
      </sheetData>
      <sheetData sheetId="4544">
        <row r="7">
          <cell r="AI7">
            <v>10000</v>
          </cell>
        </row>
      </sheetData>
      <sheetData sheetId="4545">
        <row r="7">
          <cell r="AI7">
            <v>10000</v>
          </cell>
        </row>
      </sheetData>
      <sheetData sheetId="4546">
        <row r="7">
          <cell r="AI7">
            <v>10000</v>
          </cell>
        </row>
      </sheetData>
      <sheetData sheetId="4547">
        <row r="7">
          <cell r="AI7">
            <v>10000</v>
          </cell>
        </row>
      </sheetData>
      <sheetData sheetId="4548">
        <row r="7">
          <cell r="AI7">
            <v>10000</v>
          </cell>
        </row>
      </sheetData>
      <sheetData sheetId="4549">
        <row r="7">
          <cell r="AI7">
            <v>10000</v>
          </cell>
        </row>
      </sheetData>
      <sheetData sheetId="4550">
        <row r="7">
          <cell r="AI7">
            <v>10000</v>
          </cell>
        </row>
      </sheetData>
      <sheetData sheetId="4551">
        <row r="7">
          <cell r="AI7">
            <v>10000</v>
          </cell>
        </row>
      </sheetData>
      <sheetData sheetId="4552">
        <row r="7">
          <cell r="AI7">
            <v>10000</v>
          </cell>
        </row>
      </sheetData>
      <sheetData sheetId="4553">
        <row r="7">
          <cell r="AI7">
            <v>10000</v>
          </cell>
        </row>
      </sheetData>
      <sheetData sheetId="4554">
        <row r="7">
          <cell r="AI7">
            <v>10000</v>
          </cell>
        </row>
      </sheetData>
      <sheetData sheetId="4555">
        <row r="7">
          <cell r="AI7">
            <v>10000</v>
          </cell>
        </row>
      </sheetData>
      <sheetData sheetId="4556">
        <row r="7">
          <cell r="AI7">
            <v>10000</v>
          </cell>
        </row>
      </sheetData>
      <sheetData sheetId="4557">
        <row r="7">
          <cell r="AI7">
            <v>10000</v>
          </cell>
        </row>
      </sheetData>
      <sheetData sheetId="4558">
        <row r="7">
          <cell r="AI7">
            <v>10000</v>
          </cell>
        </row>
      </sheetData>
      <sheetData sheetId="4559">
        <row r="7">
          <cell r="AI7">
            <v>10000</v>
          </cell>
        </row>
      </sheetData>
      <sheetData sheetId="4560">
        <row r="7">
          <cell r="AI7">
            <v>10000</v>
          </cell>
        </row>
      </sheetData>
      <sheetData sheetId="4561">
        <row r="7">
          <cell r="AI7">
            <v>10000</v>
          </cell>
        </row>
      </sheetData>
      <sheetData sheetId="4562">
        <row r="7">
          <cell r="AI7">
            <v>10000</v>
          </cell>
        </row>
      </sheetData>
      <sheetData sheetId="4563">
        <row r="7">
          <cell r="AI7">
            <v>10000</v>
          </cell>
        </row>
      </sheetData>
      <sheetData sheetId="4564">
        <row r="7">
          <cell r="AI7">
            <v>10000</v>
          </cell>
        </row>
      </sheetData>
      <sheetData sheetId="4565">
        <row r="7">
          <cell r="AI7">
            <v>10000</v>
          </cell>
        </row>
      </sheetData>
      <sheetData sheetId="4566">
        <row r="7">
          <cell r="AI7">
            <v>10000</v>
          </cell>
        </row>
      </sheetData>
      <sheetData sheetId="4567">
        <row r="7">
          <cell r="AI7">
            <v>10000</v>
          </cell>
        </row>
      </sheetData>
      <sheetData sheetId="4568">
        <row r="7">
          <cell r="AI7">
            <v>10000</v>
          </cell>
        </row>
      </sheetData>
      <sheetData sheetId="4569">
        <row r="7">
          <cell r="AI7">
            <v>10000</v>
          </cell>
        </row>
      </sheetData>
      <sheetData sheetId="4570">
        <row r="7">
          <cell r="AI7">
            <v>10000</v>
          </cell>
        </row>
      </sheetData>
      <sheetData sheetId="4571">
        <row r="7">
          <cell r="AI7">
            <v>10000</v>
          </cell>
        </row>
      </sheetData>
      <sheetData sheetId="4572">
        <row r="7">
          <cell r="AI7">
            <v>10000</v>
          </cell>
        </row>
      </sheetData>
      <sheetData sheetId="4573">
        <row r="7">
          <cell r="AI7">
            <v>10000</v>
          </cell>
        </row>
      </sheetData>
      <sheetData sheetId="4574">
        <row r="7">
          <cell r="AI7">
            <v>10000</v>
          </cell>
        </row>
      </sheetData>
      <sheetData sheetId="4575">
        <row r="7">
          <cell r="AI7">
            <v>10000</v>
          </cell>
        </row>
      </sheetData>
      <sheetData sheetId="4576">
        <row r="7">
          <cell r="AI7">
            <v>10000</v>
          </cell>
        </row>
      </sheetData>
      <sheetData sheetId="4577">
        <row r="7">
          <cell r="AI7">
            <v>10000</v>
          </cell>
        </row>
      </sheetData>
      <sheetData sheetId="4578">
        <row r="7">
          <cell r="AI7">
            <v>10000</v>
          </cell>
        </row>
      </sheetData>
      <sheetData sheetId="4579">
        <row r="7">
          <cell r="AI7">
            <v>10000</v>
          </cell>
        </row>
      </sheetData>
      <sheetData sheetId="4580">
        <row r="7">
          <cell r="AI7">
            <v>10000</v>
          </cell>
        </row>
      </sheetData>
      <sheetData sheetId="4581">
        <row r="7">
          <cell r="AI7">
            <v>10000</v>
          </cell>
        </row>
      </sheetData>
      <sheetData sheetId="4582">
        <row r="7">
          <cell r="AI7">
            <v>10000</v>
          </cell>
        </row>
      </sheetData>
      <sheetData sheetId="4583">
        <row r="7">
          <cell r="AI7">
            <v>10000</v>
          </cell>
        </row>
      </sheetData>
      <sheetData sheetId="4584">
        <row r="7">
          <cell r="AI7">
            <v>10000</v>
          </cell>
        </row>
      </sheetData>
      <sheetData sheetId="4585">
        <row r="7">
          <cell r="AI7">
            <v>10000</v>
          </cell>
        </row>
      </sheetData>
      <sheetData sheetId="4586">
        <row r="7">
          <cell r="AI7">
            <v>10000</v>
          </cell>
        </row>
      </sheetData>
      <sheetData sheetId="4587">
        <row r="7">
          <cell r="AI7">
            <v>10000</v>
          </cell>
        </row>
      </sheetData>
      <sheetData sheetId="4588">
        <row r="7">
          <cell r="AI7">
            <v>10000</v>
          </cell>
        </row>
      </sheetData>
      <sheetData sheetId="4589">
        <row r="7">
          <cell r="AI7">
            <v>10000</v>
          </cell>
        </row>
      </sheetData>
      <sheetData sheetId="4590">
        <row r="7">
          <cell r="AI7">
            <v>10000</v>
          </cell>
        </row>
      </sheetData>
      <sheetData sheetId="4591">
        <row r="7">
          <cell r="AI7">
            <v>10000</v>
          </cell>
        </row>
      </sheetData>
      <sheetData sheetId="4592">
        <row r="7">
          <cell r="AI7">
            <v>10000</v>
          </cell>
        </row>
      </sheetData>
      <sheetData sheetId="4593">
        <row r="7">
          <cell r="AI7">
            <v>10000</v>
          </cell>
        </row>
      </sheetData>
      <sheetData sheetId="4594">
        <row r="7">
          <cell r="AI7">
            <v>10000</v>
          </cell>
        </row>
      </sheetData>
      <sheetData sheetId="4595">
        <row r="7">
          <cell r="AI7">
            <v>10000</v>
          </cell>
        </row>
      </sheetData>
      <sheetData sheetId="4596">
        <row r="7">
          <cell r="AI7">
            <v>10000</v>
          </cell>
        </row>
      </sheetData>
      <sheetData sheetId="4597">
        <row r="7">
          <cell r="AI7">
            <v>10000</v>
          </cell>
        </row>
      </sheetData>
      <sheetData sheetId="4598">
        <row r="7">
          <cell r="AI7">
            <v>10000</v>
          </cell>
        </row>
      </sheetData>
      <sheetData sheetId="4599">
        <row r="7">
          <cell r="AI7">
            <v>10000</v>
          </cell>
        </row>
      </sheetData>
      <sheetData sheetId="4600">
        <row r="7">
          <cell r="AI7">
            <v>10000</v>
          </cell>
        </row>
      </sheetData>
      <sheetData sheetId="4601">
        <row r="7">
          <cell r="AI7">
            <v>10000</v>
          </cell>
        </row>
      </sheetData>
      <sheetData sheetId="4602">
        <row r="7">
          <cell r="AI7">
            <v>10000</v>
          </cell>
        </row>
      </sheetData>
      <sheetData sheetId="4603">
        <row r="7">
          <cell r="AI7">
            <v>10000</v>
          </cell>
        </row>
      </sheetData>
      <sheetData sheetId="4604">
        <row r="7">
          <cell r="AI7">
            <v>10000</v>
          </cell>
        </row>
      </sheetData>
      <sheetData sheetId="4605">
        <row r="7">
          <cell r="AI7">
            <v>10000</v>
          </cell>
        </row>
      </sheetData>
      <sheetData sheetId="4606">
        <row r="7">
          <cell r="AI7">
            <v>10000</v>
          </cell>
        </row>
      </sheetData>
      <sheetData sheetId="4607">
        <row r="7">
          <cell r="AI7">
            <v>10000</v>
          </cell>
        </row>
      </sheetData>
      <sheetData sheetId="4608">
        <row r="7">
          <cell r="AI7">
            <v>10000</v>
          </cell>
        </row>
      </sheetData>
      <sheetData sheetId="4609">
        <row r="7">
          <cell r="AI7">
            <v>10000</v>
          </cell>
        </row>
      </sheetData>
      <sheetData sheetId="4610">
        <row r="7">
          <cell r="AI7">
            <v>10000</v>
          </cell>
        </row>
      </sheetData>
      <sheetData sheetId="4611">
        <row r="7">
          <cell r="AI7">
            <v>10000</v>
          </cell>
        </row>
      </sheetData>
      <sheetData sheetId="4612">
        <row r="7">
          <cell r="AI7">
            <v>10000</v>
          </cell>
        </row>
      </sheetData>
      <sheetData sheetId="4613">
        <row r="7">
          <cell r="AI7">
            <v>10000</v>
          </cell>
        </row>
      </sheetData>
      <sheetData sheetId="4614">
        <row r="7">
          <cell r="AI7">
            <v>10000</v>
          </cell>
        </row>
      </sheetData>
      <sheetData sheetId="4615">
        <row r="7">
          <cell r="AI7">
            <v>10000</v>
          </cell>
        </row>
      </sheetData>
      <sheetData sheetId="4616">
        <row r="7">
          <cell r="AI7">
            <v>10000</v>
          </cell>
        </row>
      </sheetData>
      <sheetData sheetId="4617">
        <row r="7">
          <cell r="AI7">
            <v>10000</v>
          </cell>
        </row>
      </sheetData>
      <sheetData sheetId="4618">
        <row r="7">
          <cell r="AI7">
            <v>10000</v>
          </cell>
        </row>
      </sheetData>
      <sheetData sheetId="4619">
        <row r="7">
          <cell r="AI7">
            <v>10000</v>
          </cell>
        </row>
      </sheetData>
      <sheetData sheetId="4620">
        <row r="7">
          <cell r="AI7">
            <v>10000</v>
          </cell>
        </row>
      </sheetData>
      <sheetData sheetId="4621">
        <row r="7">
          <cell r="AI7">
            <v>10000</v>
          </cell>
        </row>
      </sheetData>
      <sheetData sheetId="4622">
        <row r="7">
          <cell r="AI7">
            <v>10000</v>
          </cell>
        </row>
      </sheetData>
      <sheetData sheetId="4623">
        <row r="7">
          <cell r="AI7">
            <v>10000</v>
          </cell>
        </row>
      </sheetData>
      <sheetData sheetId="4624">
        <row r="7">
          <cell r="AI7">
            <v>10000</v>
          </cell>
        </row>
      </sheetData>
      <sheetData sheetId="4625">
        <row r="7">
          <cell r="AI7">
            <v>10000</v>
          </cell>
        </row>
      </sheetData>
      <sheetData sheetId="4626">
        <row r="7">
          <cell r="AI7">
            <v>10000</v>
          </cell>
        </row>
      </sheetData>
      <sheetData sheetId="4627">
        <row r="7">
          <cell r="AI7">
            <v>10000</v>
          </cell>
        </row>
      </sheetData>
      <sheetData sheetId="4628">
        <row r="7">
          <cell r="AI7">
            <v>10000</v>
          </cell>
        </row>
      </sheetData>
      <sheetData sheetId="4629">
        <row r="7">
          <cell r="AI7">
            <v>10000</v>
          </cell>
        </row>
      </sheetData>
      <sheetData sheetId="4630">
        <row r="7">
          <cell r="AI7">
            <v>10000</v>
          </cell>
        </row>
      </sheetData>
      <sheetData sheetId="4631">
        <row r="7">
          <cell r="AI7">
            <v>10000</v>
          </cell>
        </row>
      </sheetData>
      <sheetData sheetId="4632">
        <row r="7">
          <cell r="AI7">
            <v>10000</v>
          </cell>
        </row>
      </sheetData>
      <sheetData sheetId="4633">
        <row r="7">
          <cell r="AI7">
            <v>10000</v>
          </cell>
        </row>
      </sheetData>
      <sheetData sheetId="4634">
        <row r="7">
          <cell r="AI7">
            <v>10000</v>
          </cell>
        </row>
      </sheetData>
      <sheetData sheetId="4635">
        <row r="7">
          <cell r="AI7">
            <v>10000</v>
          </cell>
        </row>
      </sheetData>
      <sheetData sheetId="4636">
        <row r="7">
          <cell r="AI7">
            <v>10000</v>
          </cell>
        </row>
      </sheetData>
      <sheetData sheetId="4637">
        <row r="7">
          <cell r="AI7">
            <v>10000</v>
          </cell>
        </row>
      </sheetData>
      <sheetData sheetId="4638">
        <row r="7">
          <cell r="AI7">
            <v>10000</v>
          </cell>
        </row>
      </sheetData>
      <sheetData sheetId="4639">
        <row r="7">
          <cell r="AI7">
            <v>10000</v>
          </cell>
        </row>
      </sheetData>
      <sheetData sheetId="4640">
        <row r="7">
          <cell r="AI7">
            <v>10000</v>
          </cell>
        </row>
      </sheetData>
      <sheetData sheetId="4641">
        <row r="7">
          <cell r="AI7">
            <v>10000</v>
          </cell>
        </row>
      </sheetData>
      <sheetData sheetId="4642">
        <row r="7">
          <cell r="AI7">
            <v>10000</v>
          </cell>
        </row>
      </sheetData>
      <sheetData sheetId="4643">
        <row r="7">
          <cell r="AI7">
            <v>10000</v>
          </cell>
        </row>
      </sheetData>
      <sheetData sheetId="4644">
        <row r="7">
          <cell r="AI7">
            <v>10000</v>
          </cell>
        </row>
      </sheetData>
      <sheetData sheetId="4645">
        <row r="7">
          <cell r="AI7">
            <v>10000</v>
          </cell>
        </row>
      </sheetData>
      <sheetData sheetId="4646">
        <row r="7">
          <cell r="AI7">
            <v>10000</v>
          </cell>
        </row>
      </sheetData>
      <sheetData sheetId="4647">
        <row r="7">
          <cell r="AI7">
            <v>10000</v>
          </cell>
        </row>
      </sheetData>
      <sheetData sheetId="4648">
        <row r="7">
          <cell r="AI7">
            <v>10000</v>
          </cell>
        </row>
      </sheetData>
      <sheetData sheetId="4649">
        <row r="7">
          <cell r="AI7">
            <v>10000</v>
          </cell>
        </row>
      </sheetData>
      <sheetData sheetId="4650">
        <row r="7">
          <cell r="AI7">
            <v>10000</v>
          </cell>
        </row>
      </sheetData>
      <sheetData sheetId="4651">
        <row r="7">
          <cell r="AI7">
            <v>10000</v>
          </cell>
        </row>
      </sheetData>
      <sheetData sheetId="4652">
        <row r="7">
          <cell r="AI7">
            <v>10000</v>
          </cell>
        </row>
      </sheetData>
      <sheetData sheetId="4653">
        <row r="7">
          <cell r="AI7">
            <v>10000</v>
          </cell>
        </row>
      </sheetData>
      <sheetData sheetId="4654">
        <row r="7">
          <cell r="AI7">
            <v>10000</v>
          </cell>
        </row>
      </sheetData>
      <sheetData sheetId="4655">
        <row r="7">
          <cell r="AI7">
            <v>10000</v>
          </cell>
        </row>
      </sheetData>
      <sheetData sheetId="4656">
        <row r="7">
          <cell r="AI7">
            <v>10000</v>
          </cell>
        </row>
      </sheetData>
      <sheetData sheetId="4657">
        <row r="7">
          <cell r="AI7">
            <v>10000</v>
          </cell>
        </row>
      </sheetData>
      <sheetData sheetId="4658">
        <row r="7">
          <cell r="AI7">
            <v>10000</v>
          </cell>
        </row>
      </sheetData>
      <sheetData sheetId="4659">
        <row r="7">
          <cell r="AI7">
            <v>10000</v>
          </cell>
        </row>
      </sheetData>
      <sheetData sheetId="4660">
        <row r="7">
          <cell r="AI7">
            <v>10000</v>
          </cell>
        </row>
      </sheetData>
      <sheetData sheetId="4661">
        <row r="7">
          <cell r="AI7">
            <v>10000</v>
          </cell>
        </row>
      </sheetData>
      <sheetData sheetId="4662">
        <row r="7">
          <cell r="AI7">
            <v>10000</v>
          </cell>
        </row>
      </sheetData>
      <sheetData sheetId="4663">
        <row r="7">
          <cell r="AI7">
            <v>10000</v>
          </cell>
        </row>
      </sheetData>
      <sheetData sheetId="4664">
        <row r="7">
          <cell r="AI7">
            <v>10000</v>
          </cell>
        </row>
      </sheetData>
      <sheetData sheetId="4665">
        <row r="7">
          <cell r="AI7">
            <v>10000</v>
          </cell>
        </row>
      </sheetData>
      <sheetData sheetId="4666">
        <row r="7">
          <cell r="AI7">
            <v>10000</v>
          </cell>
        </row>
      </sheetData>
      <sheetData sheetId="4667">
        <row r="7">
          <cell r="AI7">
            <v>10000</v>
          </cell>
        </row>
      </sheetData>
      <sheetData sheetId="4668">
        <row r="7">
          <cell r="AI7">
            <v>10000</v>
          </cell>
        </row>
      </sheetData>
      <sheetData sheetId="4669">
        <row r="7">
          <cell r="AI7">
            <v>10000</v>
          </cell>
        </row>
      </sheetData>
      <sheetData sheetId="4670">
        <row r="7">
          <cell r="AI7">
            <v>10000</v>
          </cell>
        </row>
      </sheetData>
      <sheetData sheetId="4671">
        <row r="7">
          <cell r="AI7">
            <v>10000</v>
          </cell>
        </row>
      </sheetData>
      <sheetData sheetId="4672">
        <row r="7">
          <cell r="AI7">
            <v>10000</v>
          </cell>
        </row>
      </sheetData>
      <sheetData sheetId="4673">
        <row r="7">
          <cell r="AI7">
            <v>10000</v>
          </cell>
        </row>
      </sheetData>
      <sheetData sheetId="4674">
        <row r="7">
          <cell r="AI7">
            <v>10000</v>
          </cell>
        </row>
      </sheetData>
      <sheetData sheetId="4675">
        <row r="7">
          <cell r="AI7">
            <v>10000</v>
          </cell>
        </row>
      </sheetData>
      <sheetData sheetId="4676">
        <row r="7">
          <cell r="AI7">
            <v>10000</v>
          </cell>
        </row>
      </sheetData>
      <sheetData sheetId="4677">
        <row r="7">
          <cell r="AI7">
            <v>10000</v>
          </cell>
        </row>
      </sheetData>
      <sheetData sheetId="4678">
        <row r="7">
          <cell r="AI7">
            <v>10000</v>
          </cell>
        </row>
      </sheetData>
      <sheetData sheetId="4679">
        <row r="7">
          <cell r="AI7">
            <v>10000</v>
          </cell>
        </row>
      </sheetData>
      <sheetData sheetId="4680">
        <row r="7">
          <cell r="AI7">
            <v>10000</v>
          </cell>
        </row>
      </sheetData>
      <sheetData sheetId="4681">
        <row r="7">
          <cell r="AI7">
            <v>10000</v>
          </cell>
        </row>
      </sheetData>
      <sheetData sheetId="4682">
        <row r="7">
          <cell r="AI7">
            <v>10000</v>
          </cell>
        </row>
      </sheetData>
      <sheetData sheetId="4683">
        <row r="7">
          <cell r="AI7">
            <v>10000</v>
          </cell>
        </row>
      </sheetData>
      <sheetData sheetId="4684">
        <row r="7">
          <cell r="AI7">
            <v>10000</v>
          </cell>
        </row>
      </sheetData>
      <sheetData sheetId="4685">
        <row r="7">
          <cell r="AI7">
            <v>10000</v>
          </cell>
        </row>
      </sheetData>
      <sheetData sheetId="4686">
        <row r="7">
          <cell r="AI7">
            <v>10000</v>
          </cell>
        </row>
      </sheetData>
      <sheetData sheetId="4687">
        <row r="7">
          <cell r="AI7">
            <v>10000</v>
          </cell>
        </row>
      </sheetData>
      <sheetData sheetId="4688">
        <row r="7">
          <cell r="AI7">
            <v>10000</v>
          </cell>
        </row>
      </sheetData>
      <sheetData sheetId="4689">
        <row r="7">
          <cell r="AI7">
            <v>10000</v>
          </cell>
        </row>
      </sheetData>
      <sheetData sheetId="4690">
        <row r="7">
          <cell r="AI7">
            <v>10000</v>
          </cell>
        </row>
      </sheetData>
      <sheetData sheetId="4691">
        <row r="7">
          <cell r="AI7">
            <v>10000</v>
          </cell>
        </row>
      </sheetData>
      <sheetData sheetId="4692">
        <row r="7">
          <cell r="AI7">
            <v>10000</v>
          </cell>
        </row>
      </sheetData>
      <sheetData sheetId="4693">
        <row r="7">
          <cell r="AI7">
            <v>10000</v>
          </cell>
        </row>
      </sheetData>
      <sheetData sheetId="4694">
        <row r="7">
          <cell r="AI7">
            <v>10000</v>
          </cell>
        </row>
      </sheetData>
      <sheetData sheetId="4695">
        <row r="7">
          <cell r="AI7">
            <v>10000</v>
          </cell>
        </row>
      </sheetData>
      <sheetData sheetId="4696">
        <row r="7">
          <cell r="AI7">
            <v>10000</v>
          </cell>
        </row>
      </sheetData>
      <sheetData sheetId="4697">
        <row r="7">
          <cell r="AI7">
            <v>10000</v>
          </cell>
        </row>
      </sheetData>
      <sheetData sheetId="4698">
        <row r="7">
          <cell r="AI7">
            <v>10000</v>
          </cell>
        </row>
      </sheetData>
      <sheetData sheetId="4699">
        <row r="7">
          <cell r="AI7">
            <v>10000</v>
          </cell>
        </row>
      </sheetData>
      <sheetData sheetId="4700">
        <row r="7">
          <cell r="AI7">
            <v>10000</v>
          </cell>
        </row>
      </sheetData>
      <sheetData sheetId="4701">
        <row r="7">
          <cell r="AI7">
            <v>10000</v>
          </cell>
        </row>
      </sheetData>
      <sheetData sheetId="4702">
        <row r="7">
          <cell r="AI7">
            <v>10000</v>
          </cell>
        </row>
      </sheetData>
      <sheetData sheetId="4703">
        <row r="7">
          <cell r="AI7">
            <v>10000</v>
          </cell>
        </row>
      </sheetData>
      <sheetData sheetId="4704">
        <row r="7">
          <cell r="AI7">
            <v>10000</v>
          </cell>
        </row>
      </sheetData>
      <sheetData sheetId="4705">
        <row r="7">
          <cell r="AI7">
            <v>10000</v>
          </cell>
        </row>
      </sheetData>
      <sheetData sheetId="4706">
        <row r="7">
          <cell r="AI7">
            <v>10000</v>
          </cell>
        </row>
      </sheetData>
      <sheetData sheetId="4707">
        <row r="7">
          <cell r="AI7">
            <v>10000</v>
          </cell>
        </row>
      </sheetData>
      <sheetData sheetId="4708">
        <row r="7">
          <cell r="AI7">
            <v>10000</v>
          </cell>
        </row>
      </sheetData>
      <sheetData sheetId="4709">
        <row r="7">
          <cell r="AI7">
            <v>10000</v>
          </cell>
        </row>
      </sheetData>
      <sheetData sheetId="4710">
        <row r="7">
          <cell r="AI7">
            <v>10000</v>
          </cell>
        </row>
      </sheetData>
      <sheetData sheetId="4711">
        <row r="7">
          <cell r="AI7">
            <v>10000</v>
          </cell>
        </row>
      </sheetData>
      <sheetData sheetId="4712">
        <row r="7">
          <cell r="AI7">
            <v>10000</v>
          </cell>
        </row>
      </sheetData>
      <sheetData sheetId="4713">
        <row r="7">
          <cell r="AI7">
            <v>10000</v>
          </cell>
        </row>
      </sheetData>
      <sheetData sheetId="4714">
        <row r="7">
          <cell r="AI7">
            <v>10000</v>
          </cell>
        </row>
      </sheetData>
      <sheetData sheetId="4715">
        <row r="7">
          <cell r="AI7">
            <v>10000</v>
          </cell>
        </row>
      </sheetData>
      <sheetData sheetId="4716">
        <row r="7">
          <cell r="AI7">
            <v>10000</v>
          </cell>
        </row>
      </sheetData>
      <sheetData sheetId="4717">
        <row r="7">
          <cell r="AI7">
            <v>10000</v>
          </cell>
        </row>
      </sheetData>
      <sheetData sheetId="4718">
        <row r="7">
          <cell r="AI7">
            <v>10000</v>
          </cell>
        </row>
      </sheetData>
      <sheetData sheetId="4719">
        <row r="7">
          <cell r="AI7">
            <v>10000</v>
          </cell>
        </row>
      </sheetData>
      <sheetData sheetId="4720">
        <row r="7">
          <cell r="AI7">
            <v>10000</v>
          </cell>
        </row>
      </sheetData>
      <sheetData sheetId="4721">
        <row r="7">
          <cell r="AI7">
            <v>10000</v>
          </cell>
        </row>
      </sheetData>
      <sheetData sheetId="4722">
        <row r="7">
          <cell r="AI7">
            <v>10000</v>
          </cell>
        </row>
      </sheetData>
      <sheetData sheetId="4723">
        <row r="7">
          <cell r="AI7">
            <v>10000</v>
          </cell>
        </row>
      </sheetData>
      <sheetData sheetId="4724">
        <row r="7">
          <cell r="AI7">
            <v>10000</v>
          </cell>
        </row>
      </sheetData>
      <sheetData sheetId="4725">
        <row r="7">
          <cell r="AI7">
            <v>10000</v>
          </cell>
        </row>
      </sheetData>
      <sheetData sheetId="4726">
        <row r="7">
          <cell r="AI7">
            <v>10000</v>
          </cell>
        </row>
      </sheetData>
      <sheetData sheetId="4727">
        <row r="7">
          <cell r="AI7">
            <v>10000</v>
          </cell>
        </row>
      </sheetData>
      <sheetData sheetId="4728">
        <row r="7">
          <cell r="AI7">
            <v>10000</v>
          </cell>
        </row>
      </sheetData>
      <sheetData sheetId="4729">
        <row r="7">
          <cell r="AI7">
            <v>10000</v>
          </cell>
        </row>
      </sheetData>
      <sheetData sheetId="4730">
        <row r="7">
          <cell r="AI7">
            <v>10000</v>
          </cell>
        </row>
      </sheetData>
      <sheetData sheetId="4731">
        <row r="7">
          <cell r="AI7">
            <v>10000</v>
          </cell>
        </row>
      </sheetData>
      <sheetData sheetId="4732">
        <row r="7">
          <cell r="AI7">
            <v>10000</v>
          </cell>
        </row>
      </sheetData>
      <sheetData sheetId="4733">
        <row r="7">
          <cell r="AI7">
            <v>10000</v>
          </cell>
        </row>
      </sheetData>
      <sheetData sheetId="4734">
        <row r="7">
          <cell r="AI7">
            <v>10000</v>
          </cell>
        </row>
      </sheetData>
      <sheetData sheetId="4735">
        <row r="7">
          <cell r="AI7">
            <v>10000</v>
          </cell>
        </row>
      </sheetData>
      <sheetData sheetId="4736">
        <row r="7">
          <cell r="AI7">
            <v>10000</v>
          </cell>
        </row>
      </sheetData>
      <sheetData sheetId="4737">
        <row r="7">
          <cell r="AI7">
            <v>10000</v>
          </cell>
        </row>
      </sheetData>
      <sheetData sheetId="4738">
        <row r="7">
          <cell r="AI7">
            <v>10000</v>
          </cell>
        </row>
      </sheetData>
      <sheetData sheetId="4739">
        <row r="7">
          <cell r="AI7">
            <v>10000</v>
          </cell>
        </row>
      </sheetData>
      <sheetData sheetId="4740">
        <row r="7">
          <cell r="AI7">
            <v>10000</v>
          </cell>
        </row>
      </sheetData>
      <sheetData sheetId="4741">
        <row r="7">
          <cell r="AI7">
            <v>10000</v>
          </cell>
        </row>
      </sheetData>
      <sheetData sheetId="4742">
        <row r="7">
          <cell r="AI7">
            <v>10000</v>
          </cell>
        </row>
      </sheetData>
      <sheetData sheetId="4743">
        <row r="7">
          <cell r="AI7">
            <v>10000</v>
          </cell>
        </row>
      </sheetData>
      <sheetData sheetId="4744">
        <row r="7">
          <cell r="AI7">
            <v>10000</v>
          </cell>
        </row>
      </sheetData>
      <sheetData sheetId="4745">
        <row r="7">
          <cell r="AI7">
            <v>10000</v>
          </cell>
        </row>
      </sheetData>
      <sheetData sheetId="4746">
        <row r="7">
          <cell r="AI7">
            <v>10000</v>
          </cell>
        </row>
      </sheetData>
      <sheetData sheetId="4747">
        <row r="7">
          <cell r="AI7">
            <v>10000</v>
          </cell>
        </row>
      </sheetData>
      <sheetData sheetId="4748">
        <row r="7">
          <cell r="AI7">
            <v>10000</v>
          </cell>
        </row>
      </sheetData>
      <sheetData sheetId="4749">
        <row r="7">
          <cell r="AI7">
            <v>10000</v>
          </cell>
        </row>
      </sheetData>
      <sheetData sheetId="4750">
        <row r="7">
          <cell r="AI7">
            <v>10000</v>
          </cell>
        </row>
      </sheetData>
      <sheetData sheetId="4751">
        <row r="7">
          <cell r="AI7">
            <v>10000</v>
          </cell>
        </row>
      </sheetData>
      <sheetData sheetId="4752">
        <row r="7">
          <cell r="AI7">
            <v>10000</v>
          </cell>
        </row>
      </sheetData>
      <sheetData sheetId="4753">
        <row r="7">
          <cell r="AI7">
            <v>10000</v>
          </cell>
        </row>
      </sheetData>
      <sheetData sheetId="4754">
        <row r="7">
          <cell r="AI7">
            <v>10000</v>
          </cell>
        </row>
      </sheetData>
      <sheetData sheetId="4755">
        <row r="7">
          <cell r="AI7">
            <v>10000</v>
          </cell>
        </row>
      </sheetData>
      <sheetData sheetId="4756">
        <row r="7">
          <cell r="AI7">
            <v>10000</v>
          </cell>
        </row>
      </sheetData>
      <sheetData sheetId="4757">
        <row r="7">
          <cell r="AI7">
            <v>10000</v>
          </cell>
        </row>
      </sheetData>
      <sheetData sheetId="4758">
        <row r="7">
          <cell r="AI7">
            <v>10000</v>
          </cell>
        </row>
      </sheetData>
      <sheetData sheetId="4759">
        <row r="7">
          <cell r="AI7">
            <v>10000</v>
          </cell>
        </row>
      </sheetData>
      <sheetData sheetId="4760">
        <row r="7">
          <cell r="AI7">
            <v>10000</v>
          </cell>
        </row>
      </sheetData>
      <sheetData sheetId="4761">
        <row r="7">
          <cell r="AI7">
            <v>10000</v>
          </cell>
        </row>
      </sheetData>
      <sheetData sheetId="4762">
        <row r="7">
          <cell r="AI7">
            <v>10000</v>
          </cell>
        </row>
      </sheetData>
      <sheetData sheetId="4763">
        <row r="7">
          <cell r="AI7">
            <v>10000</v>
          </cell>
        </row>
      </sheetData>
      <sheetData sheetId="4764">
        <row r="7">
          <cell r="AI7">
            <v>10000</v>
          </cell>
        </row>
      </sheetData>
      <sheetData sheetId="4765">
        <row r="7">
          <cell r="AI7">
            <v>10000</v>
          </cell>
        </row>
      </sheetData>
      <sheetData sheetId="4766">
        <row r="7">
          <cell r="AI7">
            <v>10000</v>
          </cell>
        </row>
      </sheetData>
      <sheetData sheetId="4767">
        <row r="7">
          <cell r="AI7">
            <v>10000</v>
          </cell>
        </row>
      </sheetData>
      <sheetData sheetId="4768">
        <row r="7">
          <cell r="AI7">
            <v>10000</v>
          </cell>
        </row>
      </sheetData>
      <sheetData sheetId="4769">
        <row r="7">
          <cell r="AI7">
            <v>10000</v>
          </cell>
        </row>
      </sheetData>
      <sheetData sheetId="4770">
        <row r="7">
          <cell r="AI7">
            <v>10000</v>
          </cell>
        </row>
      </sheetData>
      <sheetData sheetId="4771">
        <row r="7">
          <cell r="AI7">
            <v>10000</v>
          </cell>
        </row>
      </sheetData>
      <sheetData sheetId="4772">
        <row r="7">
          <cell r="AI7">
            <v>10000</v>
          </cell>
        </row>
      </sheetData>
      <sheetData sheetId="4773">
        <row r="7">
          <cell r="AI7">
            <v>10000</v>
          </cell>
        </row>
      </sheetData>
      <sheetData sheetId="4774">
        <row r="7">
          <cell r="AI7">
            <v>10000</v>
          </cell>
        </row>
      </sheetData>
      <sheetData sheetId="4775">
        <row r="7">
          <cell r="AI7">
            <v>10000</v>
          </cell>
        </row>
      </sheetData>
      <sheetData sheetId="4776">
        <row r="7">
          <cell r="AI7">
            <v>10000</v>
          </cell>
        </row>
      </sheetData>
      <sheetData sheetId="4777">
        <row r="7">
          <cell r="AI7">
            <v>10000</v>
          </cell>
        </row>
      </sheetData>
      <sheetData sheetId="4778">
        <row r="7">
          <cell r="AI7">
            <v>10000</v>
          </cell>
        </row>
      </sheetData>
      <sheetData sheetId="4779">
        <row r="7">
          <cell r="AI7">
            <v>10000</v>
          </cell>
        </row>
      </sheetData>
      <sheetData sheetId="4780">
        <row r="7">
          <cell r="AI7">
            <v>10000</v>
          </cell>
        </row>
      </sheetData>
      <sheetData sheetId="4781">
        <row r="7">
          <cell r="AI7">
            <v>10000</v>
          </cell>
        </row>
      </sheetData>
      <sheetData sheetId="4782">
        <row r="7">
          <cell r="AI7">
            <v>10000</v>
          </cell>
        </row>
      </sheetData>
      <sheetData sheetId="4783">
        <row r="7">
          <cell r="AI7">
            <v>10000</v>
          </cell>
        </row>
      </sheetData>
      <sheetData sheetId="4784">
        <row r="7">
          <cell r="AI7">
            <v>10000</v>
          </cell>
        </row>
      </sheetData>
      <sheetData sheetId="4785">
        <row r="7">
          <cell r="AI7">
            <v>10000</v>
          </cell>
        </row>
      </sheetData>
      <sheetData sheetId="4786">
        <row r="7">
          <cell r="AI7">
            <v>10000</v>
          </cell>
        </row>
      </sheetData>
      <sheetData sheetId="4787">
        <row r="7">
          <cell r="AI7">
            <v>10000</v>
          </cell>
        </row>
      </sheetData>
      <sheetData sheetId="4788">
        <row r="7">
          <cell r="AI7">
            <v>10000</v>
          </cell>
        </row>
      </sheetData>
      <sheetData sheetId="4789">
        <row r="7">
          <cell r="AI7">
            <v>10000</v>
          </cell>
        </row>
      </sheetData>
      <sheetData sheetId="4790">
        <row r="7">
          <cell r="AI7">
            <v>10000</v>
          </cell>
        </row>
      </sheetData>
      <sheetData sheetId="4791">
        <row r="7">
          <cell r="AI7">
            <v>10000</v>
          </cell>
        </row>
      </sheetData>
      <sheetData sheetId="4792">
        <row r="7">
          <cell r="AI7">
            <v>10000</v>
          </cell>
        </row>
      </sheetData>
      <sheetData sheetId="4793">
        <row r="7">
          <cell r="AI7">
            <v>10000</v>
          </cell>
        </row>
      </sheetData>
      <sheetData sheetId="4794">
        <row r="7">
          <cell r="AI7">
            <v>10000</v>
          </cell>
        </row>
      </sheetData>
      <sheetData sheetId="4795">
        <row r="7">
          <cell r="AI7">
            <v>10000</v>
          </cell>
        </row>
      </sheetData>
      <sheetData sheetId="4796">
        <row r="7">
          <cell r="AI7">
            <v>10000</v>
          </cell>
        </row>
      </sheetData>
      <sheetData sheetId="4797">
        <row r="7">
          <cell r="AI7">
            <v>10000</v>
          </cell>
        </row>
      </sheetData>
      <sheetData sheetId="4798">
        <row r="7">
          <cell r="AI7">
            <v>10000</v>
          </cell>
        </row>
      </sheetData>
      <sheetData sheetId="4799">
        <row r="7">
          <cell r="AI7">
            <v>10000</v>
          </cell>
        </row>
      </sheetData>
      <sheetData sheetId="4800">
        <row r="7">
          <cell r="AI7">
            <v>10000</v>
          </cell>
        </row>
      </sheetData>
      <sheetData sheetId="4801">
        <row r="7">
          <cell r="AI7">
            <v>10000</v>
          </cell>
        </row>
      </sheetData>
      <sheetData sheetId="4802">
        <row r="7">
          <cell r="AI7">
            <v>10000</v>
          </cell>
        </row>
      </sheetData>
      <sheetData sheetId="4803">
        <row r="7">
          <cell r="AI7">
            <v>10000</v>
          </cell>
        </row>
      </sheetData>
      <sheetData sheetId="4804">
        <row r="7">
          <cell r="AI7">
            <v>10000</v>
          </cell>
        </row>
      </sheetData>
      <sheetData sheetId="4805">
        <row r="7">
          <cell r="AI7">
            <v>10000</v>
          </cell>
        </row>
      </sheetData>
      <sheetData sheetId="4806" refreshError="1"/>
      <sheetData sheetId="4807" refreshError="1"/>
      <sheetData sheetId="4808" refreshError="1"/>
      <sheetData sheetId="4809" refreshError="1"/>
      <sheetData sheetId="4810" refreshError="1"/>
      <sheetData sheetId="4811" refreshError="1"/>
      <sheetData sheetId="4812" refreshError="1"/>
      <sheetData sheetId="4813" refreshError="1"/>
      <sheetData sheetId="4814" refreshError="1"/>
      <sheetData sheetId="4815" refreshError="1"/>
      <sheetData sheetId="4816" refreshError="1"/>
      <sheetData sheetId="4817" refreshError="1"/>
      <sheetData sheetId="4818" refreshError="1"/>
      <sheetData sheetId="4819" refreshError="1"/>
      <sheetData sheetId="4820" refreshError="1"/>
      <sheetData sheetId="4821" refreshError="1"/>
      <sheetData sheetId="4822" refreshError="1"/>
      <sheetData sheetId="4823">
        <row r="7">
          <cell r="AI7">
            <v>10000</v>
          </cell>
        </row>
      </sheetData>
      <sheetData sheetId="4824" refreshError="1"/>
      <sheetData sheetId="4825" refreshError="1"/>
      <sheetData sheetId="4826">
        <row r="7">
          <cell r="AI7">
            <v>10000</v>
          </cell>
        </row>
      </sheetData>
      <sheetData sheetId="4827">
        <row r="7">
          <cell r="AI7">
            <v>10000</v>
          </cell>
        </row>
      </sheetData>
      <sheetData sheetId="4828">
        <row r="7">
          <cell r="AI7">
            <v>10000</v>
          </cell>
        </row>
      </sheetData>
      <sheetData sheetId="4829">
        <row r="7">
          <cell r="AI7">
            <v>10000</v>
          </cell>
        </row>
      </sheetData>
      <sheetData sheetId="4830">
        <row r="7">
          <cell r="AI7">
            <v>10000</v>
          </cell>
        </row>
      </sheetData>
      <sheetData sheetId="4831">
        <row r="7">
          <cell r="AI7">
            <v>10000</v>
          </cell>
        </row>
      </sheetData>
      <sheetData sheetId="4832" refreshError="1"/>
      <sheetData sheetId="4833" refreshError="1"/>
      <sheetData sheetId="4834" refreshError="1"/>
      <sheetData sheetId="4835" refreshError="1"/>
      <sheetData sheetId="4836" refreshError="1"/>
      <sheetData sheetId="4837" refreshError="1"/>
      <sheetData sheetId="4838">
        <row r="7">
          <cell r="AI7">
            <v>10000</v>
          </cell>
        </row>
      </sheetData>
      <sheetData sheetId="4839" refreshError="1"/>
      <sheetData sheetId="4840">
        <row r="7">
          <cell r="AI7">
            <v>10000</v>
          </cell>
        </row>
      </sheetData>
      <sheetData sheetId="4841">
        <row r="7">
          <cell r="AI7">
            <v>10000</v>
          </cell>
        </row>
      </sheetData>
      <sheetData sheetId="4842">
        <row r="7">
          <cell r="AI7">
            <v>10000</v>
          </cell>
        </row>
      </sheetData>
      <sheetData sheetId="4843">
        <row r="7">
          <cell r="AI7">
            <v>10000</v>
          </cell>
        </row>
      </sheetData>
      <sheetData sheetId="4844">
        <row r="7">
          <cell r="AI7">
            <v>10000</v>
          </cell>
        </row>
      </sheetData>
      <sheetData sheetId="4845">
        <row r="7">
          <cell r="AI7">
            <v>10000</v>
          </cell>
        </row>
      </sheetData>
      <sheetData sheetId="4846">
        <row r="7">
          <cell r="AI7">
            <v>10000</v>
          </cell>
        </row>
      </sheetData>
      <sheetData sheetId="4847">
        <row r="7">
          <cell r="AI7">
            <v>10000</v>
          </cell>
        </row>
      </sheetData>
      <sheetData sheetId="4848">
        <row r="7">
          <cell r="AI7">
            <v>10000</v>
          </cell>
        </row>
      </sheetData>
      <sheetData sheetId="4849" refreshError="1"/>
      <sheetData sheetId="4850">
        <row r="7">
          <cell r="AI7">
            <v>10000</v>
          </cell>
        </row>
      </sheetData>
      <sheetData sheetId="4851">
        <row r="7">
          <cell r="AI7">
            <v>10000</v>
          </cell>
        </row>
      </sheetData>
      <sheetData sheetId="4852" refreshError="1"/>
      <sheetData sheetId="4853" refreshError="1"/>
      <sheetData sheetId="4854" refreshError="1"/>
      <sheetData sheetId="4855" refreshError="1"/>
      <sheetData sheetId="4856" refreshError="1"/>
      <sheetData sheetId="4857" refreshError="1"/>
      <sheetData sheetId="4858" refreshError="1"/>
      <sheetData sheetId="4859" refreshError="1"/>
      <sheetData sheetId="4860" refreshError="1"/>
      <sheetData sheetId="4861" refreshError="1"/>
      <sheetData sheetId="4862">
        <row r="7">
          <cell r="AI7">
            <v>10000</v>
          </cell>
        </row>
      </sheetData>
      <sheetData sheetId="4863" refreshError="1"/>
      <sheetData sheetId="4864" refreshError="1"/>
      <sheetData sheetId="4865" refreshError="1"/>
      <sheetData sheetId="4866" refreshError="1"/>
      <sheetData sheetId="4867" refreshError="1"/>
      <sheetData sheetId="4868" refreshError="1"/>
      <sheetData sheetId="4869" refreshError="1"/>
      <sheetData sheetId="4870" refreshError="1"/>
      <sheetData sheetId="4871" refreshError="1"/>
      <sheetData sheetId="4872" refreshError="1"/>
      <sheetData sheetId="4873" refreshError="1"/>
      <sheetData sheetId="4874" refreshError="1"/>
      <sheetData sheetId="4875" refreshError="1"/>
      <sheetData sheetId="4876" refreshError="1"/>
      <sheetData sheetId="4877">
        <row r="7">
          <cell r="AI7">
            <v>10000</v>
          </cell>
        </row>
      </sheetData>
      <sheetData sheetId="4878" refreshError="1"/>
      <sheetData sheetId="4879" refreshError="1"/>
      <sheetData sheetId="4880" refreshError="1"/>
      <sheetData sheetId="4881" refreshError="1"/>
      <sheetData sheetId="4882" refreshError="1"/>
      <sheetData sheetId="4883" refreshError="1"/>
      <sheetData sheetId="4884" refreshError="1"/>
      <sheetData sheetId="4885" refreshError="1"/>
      <sheetData sheetId="4886">
        <row r="7">
          <cell r="AI7">
            <v>10000</v>
          </cell>
        </row>
      </sheetData>
      <sheetData sheetId="4887">
        <row r="7">
          <cell r="AI7">
            <v>10000</v>
          </cell>
        </row>
      </sheetData>
      <sheetData sheetId="4888" refreshError="1"/>
      <sheetData sheetId="4889" refreshError="1"/>
      <sheetData sheetId="4890">
        <row r="7">
          <cell r="AI7">
            <v>10000</v>
          </cell>
        </row>
      </sheetData>
      <sheetData sheetId="4891">
        <row r="7">
          <cell r="AI7">
            <v>10000</v>
          </cell>
        </row>
      </sheetData>
      <sheetData sheetId="4892">
        <row r="7">
          <cell r="AI7">
            <v>10000</v>
          </cell>
        </row>
      </sheetData>
      <sheetData sheetId="4893">
        <row r="7">
          <cell r="AI7">
            <v>10000</v>
          </cell>
        </row>
      </sheetData>
      <sheetData sheetId="4894">
        <row r="7">
          <cell r="AI7">
            <v>10000</v>
          </cell>
        </row>
      </sheetData>
      <sheetData sheetId="4895">
        <row r="7">
          <cell r="AI7">
            <v>10000</v>
          </cell>
        </row>
      </sheetData>
      <sheetData sheetId="4896">
        <row r="7">
          <cell r="AI7">
            <v>10000</v>
          </cell>
        </row>
      </sheetData>
      <sheetData sheetId="4897">
        <row r="7">
          <cell r="AI7">
            <v>10000</v>
          </cell>
        </row>
      </sheetData>
      <sheetData sheetId="4898">
        <row r="7">
          <cell r="AI7">
            <v>10000</v>
          </cell>
        </row>
      </sheetData>
      <sheetData sheetId="4899">
        <row r="7">
          <cell r="AI7">
            <v>10000</v>
          </cell>
        </row>
      </sheetData>
      <sheetData sheetId="4900">
        <row r="7">
          <cell r="AI7">
            <v>10000</v>
          </cell>
        </row>
      </sheetData>
      <sheetData sheetId="4901">
        <row r="7">
          <cell r="AI7">
            <v>10000</v>
          </cell>
        </row>
      </sheetData>
      <sheetData sheetId="4902">
        <row r="7">
          <cell r="AI7">
            <v>10000</v>
          </cell>
        </row>
      </sheetData>
      <sheetData sheetId="4903">
        <row r="7">
          <cell r="AI7">
            <v>10000</v>
          </cell>
        </row>
      </sheetData>
      <sheetData sheetId="4904">
        <row r="7">
          <cell r="AI7">
            <v>10000</v>
          </cell>
        </row>
      </sheetData>
      <sheetData sheetId="4905">
        <row r="7">
          <cell r="AI7">
            <v>10000</v>
          </cell>
        </row>
      </sheetData>
      <sheetData sheetId="4906">
        <row r="7">
          <cell r="AI7">
            <v>10000</v>
          </cell>
        </row>
      </sheetData>
      <sheetData sheetId="4907">
        <row r="7">
          <cell r="AI7">
            <v>10000</v>
          </cell>
        </row>
      </sheetData>
      <sheetData sheetId="4908">
        <row r="7">
          <cell r="AI7">
            <v>10000</v>
          </cell>
        </row>
      </sheetData>
      <sheetData sheetId="4909">
        <row r="7">
          <cell r="AI7">
            <v>10000</v>
          </cell>
        </row>
      </sheetData>
      <sheetData sheetId="4910">
        <row r="7">
          <cell r="AI7">
            <v>10000</v>
          </cell>
        </row>
      </sheetData>
      <sheetData sheetId="4911">
        <row r="7">
          <cell r="AI7">
            <v>10000</v>
          </cell>
        </row>
      </sheetData>
      <sheetData sheetId="4912">
        <row r="7">
          <cell r="AI7">
            <v>10000</v>
          </cell>
        </row>
      </sheetData>
      <sheetData sheetId="4913">
        <row r="7">
          <cell r="AI7">
            <v>10000</v>
          </cell>
        </row>
      </sheetData>
      <sheetData sheetId="4914">
        <row r="7">
          <cell r="AI7">
            <v>10000</v>
          </cell>
        </row>
      </sheetData>
      <sheetData sheetId="4915">
        <row r="7">
          <cell r="AI7">
            <v>10000</v>
          </cell>
        </row>
      </sheetData>
      <sheetData sheetId="4916">
        <row r="7">
          <cell r="AI7">
            <v>10000</v>
          </cell>
        </row>
      </sheetData>
      <sheetData sheetId="4917">
        <row r="7">
          <cell r="AI7">
            <v>10000</v>
          </cell>
        </row>
      </sheetData>
      <sheetData sheetId="4918">
        <row r="7">
          <cell r="AI7">
            <v>10000</v>
          </cell>
        </row>
      </sheetData>
      <sheetData sheetId="4919">
        <row r="7">
          <cell r="AI7">
            <v>10000</v>
          </cell>
        </row>
      </sheetData>
      <sheetData sheetId="4920">
        <row r="7">
          <cell r="AI7">
            <v>10000</v>
          </cell>
        </row>
      </sheetData>
      <sheetData sheetId="4921">
        <row r="7">
          <cell r="AI7">
            <v>10000</v>
          </cell>
        </row>
      </sheetData>
      <sheetData sheetId="4922">
        <row r="7">
          <cell r="AI7">
            <v>10000</v>
          </cell>
        </row>
      </sheetData>
      <sheetData sheetId="4923">
        <row r="7">
          <cell r="AI7">
            <v>10000</v>
          </cell>
        </row>
      </sheetData>
      <sheetData sheetId="4924">
        <row r="7">
          <cell r="AI7">
            <v>10000</v>
          </cell>
        </row>
      </sheetData>
      <sheetData sheetId="4925">
        <row r="7">
          <cell r="AI7">
            <v>10000</v>
          </cell>
        </row>
      </sheetData>
      <sheetData sheetId="4926">
        <row r="7">
          <cell r="AI7">
            <v>10000</v>
          </cell>
        </row>
      </sheetData>
      <sheetData sheetId="4927">
        <row r="7">
          <cell r="AI7">
            <v>10000</v>
          </cell>
        </row>
      </sheetData>
      <sheetData sheetId="4928">
        <row r="7">
          <cell r="AI7">
            <v>10000</v>
          </cell>
        </row>
      </sheetData>
      <sheetData sheetId="4929">
        <row r="7">
          <cell r="AI7">
            <v>10000</v>
          </cell>
        </row>
      </sheetData>
      <sheetData sheetId="4930">
        <row r="7">
          <cell r="AI7">
            <v>10000</v>
          </cell>
        </row>
      </sheetData>
      <sheetData sheetId="4931">
        <row r="7">
          <cell r="AI7">
            <v>10000</v>
          </cell>
        </row>
      </sheetData>
      <sheetData sheetId="4932">
        <row r="7">
          <cell r="AI7">
            <v>10000</v>
          </cell>
        </row>
      </sheetData>
      <sheetData sheetId="4933">
        <row r="7">
          <cell r="AI7">
            <v>10000</v>
          </cell>
        </row>
      </sheetData>
      <sheetData sheetId="4934">
        <row r="7">
          <cell r="AI7">
            <v>10000</v>
          </cell>
        </row>
      </sheetData>
      <sheetData sheetId="4935">
        <row r="7">
          <cell r="AI7">
            <v>10000</v>
          </cell>
        </row>
      </sheetData>
      <sheetData sheetId="4936">
        <row r="7">
          <cell r="AI7">
            <v>10000</v>
          </cell>
        </row>
      </sheetData>
      <sheetData sheetId="4937">
        <row r="7">
          <cell r="AI7">
            <v>10000</v>
          </cell>
        </row>
      </sheetData>
      <sheetData sheetId="4938">
        <row r="7">
          <cell r="AI7">
            <v>10000</v>
          </cell>
        </row>
      </sheetData>
      <sheetData sheetId="4939">
        <row r="7">
          <cell r="AI7">
            <v>10000</v>
          </cell>
        </row>
      </sheetData>
      <sheetData sheetId="4940">
        <row r="7">
          <cell r="AI7">
            <v>10000</v>
          </cell>
        </row>
      </sheetData>
      <sheetData sheetId="4941">
        <row r="7">
          <cell r="AI7">
            <v>10000</v>
          </cell>
        </row>
      </sheetData>
      <sheetData sheetId="4942">
        <row r="7">
          <cell r="AI7">
            <v>10000</v>
          </cell>
        </row>
      </sheetData>
      <sheetData sheetId="4943">
        <row r="7">
          <cell r="AI7">
            <v>10000</v>
          </cell>
        </row>
      </sheetData>
      <sheetData sheetId="4944">
        <row r="7">
          <cell r="AI7">
            <v>10000</v>
          </cell>
        </row>
      </sheetData>
      <sheetData sheetId="4945">
        <row r="7">
          <cell r="AI7">
            <v>10000</v>
          </cell>
        </row>
      </sheetData>
      <sheetData sheetId="4946">
        <row r="7">
          <cell r="AI7">
            <v>10000</v>
          </cell>
        </row>
      </sheetData>
      <sheetData sheetId="4947">
        <row r="7">
          <cell r="AI7">
            <v>10000</v>
          </cell>
        </row>
      </sheetData>
      <sheetData sheetId="4948">
        <row r="7">
          <cell r="AI7">
            <v>10000</v>
          </cell>
        </row>
      </sheetData>
      <sheetData sheetId="4949">
        <row r="7">
          <cell r="AI7">
            <v>10000</v>
          </cell>
        </row>
      </sheetData>
      <sheetData sheetId="4950">
        <row r="7">
          <cell r="AI7">
            <v>10000</v>
          </cell>
        </row>
      </sheetData>
      <sheetData sheetId="4951">
        <row r="7">
          <cell r="AI7">
            <v>10000</v>
          </cell>
        </row>
      </sheetData>
      <sheetData sheetId="4952">
        <row r="7">
          <cell r="AI7">
            <v>10000</v>
          </cell>
        </row>
      </sheetData>
      <sheetData sheetId="4953">
        <row r="7">
          <cell r="AI7">
            <v>10000</v>
          </cell>
        </row>
      </sheetData>
      <sheetData sheetId="4954">
        <row r="7">
          <cell r="AI7">
            <v>10000</v>
          </cell>
        </row>
      </sheetData>
      <sheetData sheetId="4955">
        <row r="7">
          <cell r="AI7">
            <v>10000</v>
          </cell>
        </row>
      </sheetData>
      <sheetData sheetId="4956">
        <row r="7">
          <cell r="AI7">
            <v>10000</v>
          </cell>
        </row>
      </sheetData>
      <sheetData sheetId="4957">
        <row r="7">
          <cell r="AI7">
            <v>10000</v>
          </cell>
        </row>
      </sheetData>
      <sheetData sheetId="4958">
        <row r="7">
          <cell r="AI7">
            <v>10000</v>
          </cell>
        </row>
      </sheetData>
      <sheetData sheetId="4959">
        <row r="7">
          <cell r="AI7">
            <v>10000</v>
          </cell>
        </row>
      </sheetData>
      <sheetData sheetId="4960">
        <row r="7">
          <cell r="AI7">
            <v>10000</v>
          </cell>
        </row>
      </sheetData>
      <sheetData sheetId="4961">
        <row r="7">
          <cell r="AI7">
            <v>10000</v>
          </cell>
        </row>
      </sheetData>
      <sheetData sheetId="4962">
        <row r="7">
          <cell r="AI7">
            <v>10000</v>
          </cell>
        </row>
      </sheetData>
      <sheetData sheetId="4963">
        <row r="7">
          <cell r="AI7">
            <v>10000</v>
          </cell>
        </row>
      </sheetData>
      <sheetData sheetId="4964">
        <row r="7">
          <cell r="AI7">
            <v>10000</v>
          </cell>
        </row>
      </sheetData>
      <sheetData sheetId="4965">
        <row r="7">
          <cell r="AI7">
            <v>10000</v>
          </cell>
        </row>
      </sheetData>
      <sheetData sheetId="4966">
        <row r="7">
          <cell r="AI7">
            <v>10000</v>
          </cell>
        </row>
      </sheetData>
      <sheetData sheetId="4967">
        <row r="7">
          <cell r="AI7">
            <v>10000</v>
          </cell>
        </row>
      </sheetData>
      <sheetData sheetId="4968">
        <row r="7">
          <cell r="AI7">
            <v>10000</v>
          </cell>
        </row>
      </sheetData>
      <sheetData sheetId="4969">
        <row r="7">
          <cell r="AI7">
            <v>10000</v>
          </cell>
        </row>
      </sheetData>
      <sheetData sheetId="4970">
        <row r="7">
          <cell r="AI7">
            <v>10000</v>
          </cell>
        </row>
      </sheetData>
      <sheetData sheetId="4971">
        <row r="7">
          <cell r="AI7">
            <v>10000</v>
          </cell>
        </row>
      </sheetData>
      <sheetData sheetId="4972">
        <row r="7">
          <cell r="AI7">
            <v>10000</v>
          </cell>
        </row>
      </sheetData>
      <sheetData sheetId="4973">
        <row r="7">
          <cell r="AI7">
            <v>10000</v>
          </cell>
        </row>
      </sheetData>
      <sheetData sheetId="4974">
        <row r="7">
          <cell r="AI7">
            <v>10000</v>
          </cell>
        </row>
      </sheetData>
      <sheetData sheetId="4975">
        <row r="7">
          <cell r="AI7">
            <v>10000</v>
          </cell>
        </row>
      </sheetData>
      <sheetData sheetId="4976">
        <row r="7">
          <cell r="AI7">
            <v>10000</v>
          </cell>
        </row>
      </sheetData>
      <sheetData sheetId="4977">
        <row r="7">
          <cell r="AI7">
            <v>10000</v>
          </cell>
        </row>
      </sheetData>
      <sheetData sheetId="4978">
        <row r="7">
          <cell r="AI7">
            <v>10000</v>
          </cell>
        </row>
      </sheetData>
      <sheetData sheetId="4979">
        <row r="7">
          <cell r="AI7">
            <v>10000</v>
          </cell>
        </row>
      </sheetData>
      <sheetData sheetId="4980">
        <row r="7">
          <cell r="AI7">
            <v>10000</v>
          </cell>
        </row>
      </sheetData>
      <sheetData sheetId="4981">
        <row r="7">
          <cell r="AI7">
            <v>10000</v>
          </cell>
        </row>
      </sheetData>
      <sheetData sheetId="4982">
        <row r="7">
          <cell r="AI7">
            <v>10000</v>
          </cell>
        </row>
      </sheetData>
      <sheetData sheetId="4983">
        <row r="7">
          <cell r="AI7">
            <v>10000</v>
          </cell>
        </row>
      </sheetData>
      <sheetData sheetId="4984">
        <row r="7">
          <cell r="AI7">
            <v>10000</v>
          </cell>
        </row>
      </sheetData>
      <sheetData sheetId="4985">
        <row r="7">
          <cell r="AI7">
            <v>10000</v>
          </cell>
        </row>
      </sheetData>
      <sheetData sheetId="4986">
        <row r="7">
          <cell r="AI7">
            <v>10000</v>
          </cell>
        </row>
      </sheetData>
      <sheetData sheetId="4987">
        <row r="7">
          <cell r="AI7">
            <v>10000</v>
          </cell>
        </row>
      </sheetData>
      <sheetData sheetId="4988">
        <row r="7">
          <cell r="AI7">
            <v>10000</v>
          </cell>
        </row>
      </sheetData>
      <sheetData sheetId="4989">
        <row r="7">
          <cell r="AI7">
            <v>10000</v>
          </cell>
        </row>
      </sheetData>
      <sheetData sheetId="4990">
        <row r="7">
          <cell r="AI7">
            <v>10000</v>
          </cell>
        </row>
      </sheetData>
      <sheetData sheetId="4991">
        <row r="7">
          <cell r="AI7">
            <v>10000</v>
          </cell>
        </row>
      </sheetData>
      <sheetData sheetId="4992">
        <row r="7">
          <cell r="AI7">
            <v>10000</v>
          </cell>
        </row>
      </sheetData>
      <sheetData sheetId="4993">
        <row r="7">
          <cell r="AI7">
            <v>10000</v>
          </cell>
        </row>
      </sheetData>
      <sheetData sheetId="4994">
        <row r="7">
          <cell r="AI7">
            <v>10000</v>
          </cell>
        </row>
      </sheetData>
      <sheetData sheetId="4995">
        <row r="7">
          <cell r="AI7">
            <v>10000</v>
          </cell>
        </row>
      </sheetData>
      <sheetData sheetId="4996">
        <row r="7">
          <cell r="AI7">
            <v>10000</v>
          </cell>
        </row>
      </sheetData>
      <sheetData sheetId="4997">
        <row r="7">
          <cell r="AI7">
            <v>10000</v>
          </cell>
        </row>
      </sheetData>
      <sheetData sheetId="4998">
        <row r="7">
          <cell r="AI7">
            <v>10000</v>
          </cell>
        </row>
      </sheetData>
      <sheetData sheetId="4999">
        <row r="7">
          <cell r="AI7">
            <v>10000</v>
          </cell>
        </row>
      </sheetData>
      <sheetData sheetId="5000">
        <row r="7">
          <cell r="AI7">
            <v>10000</v>
          </cell>
        </row>
      </sheetData>
      <sheetData sheetId="5001">
        <row r="7">
          <cell r="AI7">
            <v>10000</v>
          </cell>
        </row>
      </sheetData>
      <sheetData sheetId="5002">
        <row r="7">
          <cell r="AI7">
            <v>10000</v>
          </cell>
        </row>
      </sheetData>
      <sheetData sheetId="5003">
        <row r="7">
          <cell r="AI7">
            <v>10000</v>
          </cell>
        </row>
      </sheetData>
      <sheetData sheetId="5004">
        <row r="7">
          <cell r="AI7">
            <v>10000</v>
          </cell>
        </row>
      </sheetData>
      <sheetData sheetId="5005">
        <row r="7">
          <cell r="AI7">
            <v>10000</v>
          </cell>
        </row>
      </sheetData>
      <sheetData sheetId="5006">
        <row r="7">
          <cell r="AI7">
            <v>10000</v>
          </cell>
        </row>
      </sheetData>
      <sheetData sheetId="5007">
        <row r="7">
          <cell r="AI7">
            <v>10000</v>
          </cell>
        </row>
      </sheetData>
      <sheetData sheetId="5008">
        <row r="7">
          <cell r="AI7">
            <v>10000</v>
          </cell>
        </row>
      </sheetData>
      <sheetData sheetId="5009">
        <row r="7">
          <cell r="AI7">
            <v>10000</v>
          </cell>
        </row>
      </sheetData>
      <sheetData sheetId="5010">
        <row r="7">
          <cell r="AI7">
            <v>10000</v>
          </cell>
        </row>
      </sheetData>
      <sheetData sheetId="5011">
        <row r="7">
          <cell r="AI7">
            <v>10000</v>
          </cell>
        </row>
      </sheetData>
      <sheetData sheetId="5012">
        <row r="7">
          <cell r="AI7">
            <v>10000</v>
          </cell>
        </row>
      </sheetData>
      <sheetData sheetId="5013">
        <row r="7">
          <cell r="AI7">
            <v>10000</v>
          </cell>
        </row>
      </sheetData>
      <sheetData sheetId="5014">
        <row r="7">
          <cell r="AI7">
            <v>10000</v>
          </cell>
        </row>
      </sheetData>
      <sheetData sheetId="5015">
        <row r="7">
          <cell r="AI7">
            <v>10000</v>
          </cell>
        </row>
      </sheetData>
      <sheetData sheetId="5016">
        <row r="7">
          <cell r="AI7">
            <v>10000</v>
          </cell>
        </row>
      </sheetData>
      <sheetData sheetId="5017">
        <row r="7">
          <cell r="AI7">
            <v>10000</v>
          </cell>
        </row>
      </sheetData>
      <sheetData sheetId="5018">
        <row r="7">
          <cell r="AI7">
            <v>10000</v>
          </cell>
        </row>
      </sheetData>
      <sheetData sheetId="5019">
        <row r="7">
          <cell r="AI7">
            <v>10000</v>
          </cell>
        </row>
      </sheetData>
      <sheetData sheetId="5020">
        <row r="7">
          <cell r="AI7">
            <v>10000</v>
          </cell>
        </row>
      </sheetData>
      <sheetData sheetId="5021">
        <row r="7">
          <cell r="AI7">
            <v>10000</v>
          </cell>
        </row>
      </sheetData>
      <sheetData sheetId="5022">
        <row r="7">
          <cell r="AI7">
            <v>10000</v>
          </cell>
        </row>
      </sheetData>
      <sheetData sheetId="5023">
        <row r="7">
          <cell r="AI7">
            <v>10000</v>
          </cell>
        </row>
      </sheetData>
      <sheetData sheetId="5024">
        <row r="7">
          <cell r="AI7">
            <v>10000</v>
          </cell>
        </row>
      </sheetData>
      <sheetData sheetId="5025">
        <row r="7">
          <cell r="AI7">
            <v>10000</v>
          </cell>
        </row>
      </sheetData>
      <sheetData sheetId="5026">
        <row r="7">
          <cell r="AI7">
            <v>10000</v>
          </cell>
        </row>
      </sheetData>
      <sheetData sheetId="5027">
        <row r="7">
          <cell r="AI7">
            <v>10000</v>
          </cell>
        </row>
      </sheetData>
      <sheetData sheetId="5028">
        <row r="7">
          <cell r="AI7">
            <v>10000</v>
          </cell>
        </row>
      </sheetData>
      <sheetData sheetId="5029">
        <row r="7">
          <cell r="AI7">
            <v>10000</v>
          </cell>
        </row>
      </sheetData>
      <sheetData sheetId="5030">
        <row r="7">
          <cell r="AI7">
            <v>10000</v>
          </cell>
        </row>
      </sheetData>
      <sheetData sheetId="5031">
        <row r="7">
          <cell r="AI7">
            <v>10000</v>
          </cell>
        </row>
      </sheetData>
      <sheetData sheetId="5032">
        <row r="7">
          <cell r="AI7">
            <v>10000</v>
          </cell>
        </row>
      </sheetData>
      <sheetData sheetId="5033">
        <row r="7">
          <cell r="AI7">
            <v>10000</v>
          </cell>
        </row>
      </sheetData>
      <sheetData sheetId="5034">
        <row r="7">
          <cell r="AI7">
            <v>10000</v>
          </cell>
        </row>
      </sheetData>
      <sheetData sheetId="5035">
        <row r="7">
          <cell r="AI7">
            <v>10000</v>
          </cell>
        </row>
      </sheetData>
      <sheetData sheetId="5036">
        <row r="7">
          <cell r="AI7">
            <v>10000</v>
          </cell>
        </row>
      </sheetData>
      <sheetData sheetId="5037">
        <row r="7">
          <cell r="AI7">
            <v>10000</v>
          </cell>
        </row>
      </sheetData>
      <sheetData sheetId="5038">
        <row r="7">
          <cell r="AI7">
            <v>10000</v>
          </cell>
        </row>
      </sheetData>
      <sheetData sheetId="5039">
        <row r="7">
          <cell r="AI7">
            <v>10000</v>
          </cell>
        </row>
      </sheetData>
      <sheetData sheetId="5040">
        <row r="7">
          <cell r="AI7">
            <v>10000</v>
          </cell>
        </row>
      </sheetData>
      <sheetData sheetId="5041">
        <row r="7">
          <cell r="AI7">
            <v>10000</v>
          </cell>
        </row>
      </sheetData>
      <sheetData sheetId="5042">
        <row r="7">
          <cell r="AI7">
            <v>10000</v>
          </cell>
        </row>
      </sheetData>
      <sheetData sheetId="5043">
        <row r="7">
          <cell r="AI7">
            <v>10000</v>
          </cell>
        </row>
      </sheetData>
      <sheetData sheetId="5044">
        <row r="7">
          <cell r="AI7">
            <v>10000</v>
          </cell>
        </row>
      </sheetData>
      <sheetData sheetId="5045">
        <row r="7">
          <cell r="AI7">
            <v>10000</v>
          </cell>
        </row>
      </sheetData>
      <sheetData sheetId="5046">
        <row r="7">
          <cell r="AI7">
            <v>10000</v>
          </cell>
        </row>
      </sheetData>
      <sheetData sheetId="5047">
        <row r="7">
          <cell r="AI7">
            <v>10000</v>
          </cell>
        </row>
      </sheetData>
      <sheetData sheetId="5048">
        <row r="7">
          <cell r="AI7">
            <v>10000</v>
          </cell>
        </row>
      </sheetData>
      <sheetData sheetId="5049">
        <row r="7">
          <cell r="AI7">
            <v>10000</v>
          </cell>
        </row>
      </sheetData>
      <sheetData sheetId="5050">
        <row r="7">
          <cell r="AI7">
            <v>10000</v>
          </cell>
        </row>
      </sheetData>
      <sheetData sheetId="5051">
        <row r="7">
          <cell r="AI7">
            <v>10000</v>
          </cell>
        </row>
      </sheetData>
      <sheetData sheetId="5052">
        <row r="7">
          <cell r="AI7">
            <v>10000</v>
          </cell>
        </row>
      </sheetData>
      <sheetData sheetId="5053">
        <row r="7">
          <cell r="AI7">
            <v>10000</v>
          </cell>
        </row>
      </sheetData>
      <sheetData sheetId="5054">
        <row r="7">
          <cell r="AI7">
            <v>10000</v>
          </cell>
        </row>
      </sheetData>
      <sheetData sheetId="5055">
        <row r="7">
          <cell r="AI7">
            <v>10000</v>
          </cell>
        </row>
      </sheetData>
      <sheetData sheetId="5056">
        <row r="7">
          <cell r="AI7">
            <v>10000</v>
          </cell>
        </row>
      </sheetData>
      <sheetData sheetId="5057">
        <row r="7">
          <cell r="AI7">
            <v>10000</v>
          </cell>
        </row>
      </sheetData>
      <sheetData sheetId="5058">
        <row r="7">
          <cell r="AI7">
            <v>10000</v>
          </cell>
        </row>
      </sheetData>
      <sheetData sheetId="5059">
        <row r="7">
          <cell r="AI7">
            <v>10000</v>
          </cell>
        </row>
      </sheetData>
      <sheetData sheetId="5060">
        <row r="7">
          <cell r="AI7">
            <v>10000</v>
          </cell>
        </row>
      </sheetData>
      <sheetData sheetId="5061">
        <row r="7">
          <cell r="AI7">
            <v>10000</v>
          </cell>
        </row>
      </sheetData>
      <sheetData sheetId="5062">
        <row r="7">
          <cell r="AI7">
            <v>10000</v>
          </cell>
        </row>
      </sheetData>
      <sheetData sheetId="5063">
        <row r="7">
          <cell r="AI7">
            <v>10000</v>
          </cell>
        </row>
      </sheetData>
      <sheetData sheetId="5064">
        <row r="7">
          <cell r="AI7">
            <v>10000</v>
          </cell>
        </row>
      </sheetData>
      <sheetData sheetId="5065">
        <row r="7">
          <cell r="AI7">
            <v>10000</v>
          </cell>
        </row>
      </sheetData>
      <sheetData sheetId="5066">
        <row r="7">
          <cell r="AI7">
            <v>10000</v>
          </cell>
        </row>
      </sheetData>
      <sheetData sheetId="5067">
        <row r="7">
          <cell r="AI7">
            <v>10000</v>
          </cell>
        </row>
      </sheetData>
      <sheetData sheetId="5068">
        <row r="7">
          <cell r="AI7">
            <v>10000</v>
          </cell>
        </row>
      </sheetData>
      <sheetData sheetId="5069">
        <row r="7">
          <cell r="AI7">
            <v>10000</v>
          </cell>
        </row>
      </sheetData>
      <sheetData sheetId="5070">
        <row r="7">
          <cell r="AI7">
            <v>10000</v>
          </cell>
        </row>
      </sheetData>
      <sheetData sheetId="5071">
        <row r="7">
          <cell r="AI7">
            <v>10000</v>
          </cell>
        </row>
      </sheetData>
      <sheetData sheetId="5072">
        <row r="7">
          <cell r="AI7">
            <v>10000</v>
          </cell>
        </row>
      </sheetData>
      <sheetData sheetId="5073">
        <row r="7">
          <cell r="AI7">
            <v>10000</v>
          </cell>
        </row>
      </sheetData>
      <sheetData sheetId="5074">
        <row r="7">
          <cell r="AI7">
            <v>10000</v>
          </cell>
        </row>
      </sheetData>
      <sheetData sheetId="5075">
        <row r="7">
          <cell r="AI7">
            <v>10000</v>
          </cell>
        </row>
      </sheetData>
      <sheetData sheetId="5076">
        <row r="7">
          <cell r="AI7">
            <v>10000</v>
          </cell>
        </row>
      </sheetData>
      <sheetData sheetId="5077">
        <row r="7">
          <cell r="AI7">
            <v>10000</v>
          </cell>
        </row>
      </sheetData>
      <sheetData sheetId="5078">
        <row r="7">
          <cell r="AI7">
            <v>10000</v>
          </cell>
        </row>
      </sheetData>
      <sheetData sheetId="5079">
        <row r="7">
          <cell r="AI7">
            <v>10000</v>
          </cell>
        </row>
      </sheetData>
      <sheetData sheetId="5080">
        <row r="7">
          <cell r="AI7">
            <v>10000</v>
          </cell>
        </row>
      </sheetData>
      <sheetData sheetId="5081">
        <row r="7">
          <cell r="AI7">
            <v>10000</v>
          </cell>
        </row>
      </sheetData>
      <sheetData sheetId="5082">
        <row r="7">
          <cell r="AI7">
            <v>10000</v>
          </cell>
        </row>
      </sheetData>
      <sheetData sheetId="5083">
        <row r="7">
          <cell r="AI7">
            <v>10000</v>
          </cell>
        </row>
      </sheetData>
      <sheetData sheetId="5084">
        <row r="7">
          <cell r="AI7">
            <v>10000</v>
          </cell>
        </row>
      </sheetData>
      <sheetData sheetId="5085">
        <row r="7">
          <cell r="AI7">
            <v>10000</v>
          </cell>
        </row>
      </sheetData>
      <sheetData sheetId="5086">
        <row r="7">
          <cell r="AI7">
            <v>10000</v>
          </cell>
        </row>
      </sheetData>
      <sheetData sheetId="5087">
        <row r="7">
          <cell r="AI7">
            <v>10000</v>
          </cell>
        </row>
      </sheetData>
      <sheetData sheetId="5088">
        <row r="7">
          <cell r="AI7">
            <v>10000</v>
          </cell>
        </row>
      </sheetData>
      <sheetData sheetId="5089">
        <row r="7">
          <cell r="AI7">
            <v>10000</v>
          </cell>
        </row>
      </sheetData>
      <sheetData sheetId="5090">
        <row r="7">
          <cell r="AI7">
            <v>10000</v>
          </cell>
        </row>
      </sheetData>
      <sheetData sheetId="5091">
        <row r="7">
          <cell r="AI7">
            <v>10000</v>
          </cell>
        </row>
      </sheetData>
      <sheetData sheetId="5092">
        <row r="7">
          <cell r="AI7">
            <v>10000</v>
          </cell>
        </row>
      </sheetData>
      <sheetData sheetId="5093">
        <row r="7">
          <cell r="AI7">
            <v>10000</v>
          </cell>
        </row>
      </sheetData>
      <sheetData sheetId="5094">
        <row r="7">
          <cell r="AI7">
            <v>10000</v>
          </cell>
        </row>
      </sheetData>
      <sheetData sheetId="5095">
        <row r="7">
          <cell r="AI7">
            <v>10000</v>
          </cell>
        </row>
      </sheetData>
      <sheetData sheetId="5096">
        <row r="7">
          <cell r="AI7">
            <v>10000</v>
          </cell>
        </row>
      </sheetData>
      <sheetData sheetId="5097">
        <row r="7">
          <cell r="AI7">
            <v>10000</v>
          </cell>
        </row>
      </sheetData>
      <sheetData sheetId="5098">
        <row r="7">
          <cell r="AI7">
            <v>10000</v>
          </cell>
        </row>
      </sheetData>
      <sheetData sheetId="5099">
        <row r="7">
          <cell r="AI7">
            <v>10000</v>
          </cell>
        </row>
      </sheetData>
      <sheetData sheetId="5100">
        <row r="7">
          <cell r="AI7">
            <v>10000</v>
          </cell>
        </row>
      </sheetData>
      <sheetData sheetId="5101">
        <row r="7">
          <cell r="AI7">
            <v>10000</v>
          </cell>
        </row>
      </sheetData>
      <sheetData sheetId="5102">
        <row r="7">
          <cell r="AI7">
            <v>10000</v>
          </cell>
        </row>
      </sheetData>
      <sheetData sheetId="5103">
        <row r="7">
          <cell r="AI7">
            <v>10000</v>
          </cell>
        </row>
      </sheetData>
      <sheetData sheetId="5104">
        <row r="7">
          <cell r="AI7">
            <v>10000</v>
          </cell>
        </row>
      </sheetData>
      <sheetData sheetId="5105">
        <row r="7">
          <cell r="AI7">
            <v>10000</v>
          </cell>
        </row>
      </sheetData>
      <sheetData sheetId="5106">
        <row r="7">
          <cell r="AI7">
            <v>10000</v>
          </cell>
        </row>
      </sheetData>
      <sheetData sheetId="5107">
        <row r="7">
          <cell r="AI7">
            <v>10000</v>
          </cell>
        </row>
      </sheetData>
      <sheetData sheetId="5108">
        <row r="7">
          <cell r="AI7">
            <v>10000</v>
          </cell>
        </row>
      </sheetData>
      <sheetData sheetId="5109">
        <row r="7">
          <cell r="AI7">
            <v>10000</v>
          </cell>
        </row>
      </sheetData>
      <sheetData sheetId="5110">
        <row r="7">
          <cell r="AI7">
            <v>10000</v>
          </cell>
        </row>
      </sheetData>
      <sheetData sheetId="5111">
        <row r="7">
          <cell r="AI7">
            <v>10000</v>
          </cell>
        </row>
      </sheetData>
      <sheetData sheetId="5112">
        <row r="7">
          <cell r="AI7">
            <v>10000</v>
          </cell>
        </row>
      </sheetData>
      <sheetData sheetId="5113">
        <row r="7">
          <cell r="AI7">
            <v>10000</v>
          </cell>
        </row>
      </sheetData>
      <sheetData sheetId="5114">
        <row r="7">
          <cell r="AI7">
            <v>10000</v>
          </cell>
        </row>
      </sheetData>
      <sheetData sheetId="5115">
        <row r="7">
          <cell r="AI7">
            <v>10000</v>
          </cell>
        </row>
      </sheetData>
      <sheetData sheetId="5116">
        <row r="7">
          <cell r="AI7">
            <v>10000</v>
          </cell>
        </row>
      </sheetData>
      <sheetData sheetId="5117">
        <row r="7">
          <cell r="AI7">
            <v>10000</v>
          </cell>
        </row>
      </sheetData>
      <sheetData sheetId="5118">
        <row r="7">
          <cell r="AI7">
            <v>10000</v>
          </cell>
        </row>
      </sheetData>
      <sheetData sheetId="5119">
        <row r="7">
          <cell r="AI7">
            <v>10000</v>
          </cell>
        </row>
      </sheetData>
      <sheetData sheetId="5120">
        <row r="7">
          <cell r="AI7">
            <v>10000</v>
          </cell>
        </row>
      </sheetData>
      <sheetData sheetId="5121">
        <row r="7">
          <cell r="AI7">
            <v>10000</v>
          </cell>
        </row>
      </sheetData>
      <sheetData sheetId="5122">
        <row r="7">
          <cell r="AI7">
            <v>10000</v>
          </cell>
        </row>
      </sheetData>
      <sheetData sheetId="5123">
        <row r="7">
          <cell r="AI7">
            <v>10000</v>
          </cell>
        </row>
      </sheetData>
      <sheetData sheetId="5124">
        <row r="7">
          <cell r="AI7">
            <v>10000</v>
          </cell>
        </row>
      </sheetData>
      <sheetData sheetId="5125">
        <row r="7">
          <cell r="AI7">
            <v>10000</v>
          </cell>
        </row>
      </sheetData>
      <sheetData sheetId="5126">
        <row r="7">
          <cell r="AI7">
            <v>10000</v>
          </cell>
        </row>
      </sheetData>
      <sheetData sheetId="5127">
        <row r="7">
          <cell r="AI7">
            <v>10000</v>
          </cell>
        </row>
      </sheetData>
      <sheetData sheetId="5128">
        <row r="7">
          <cell r="AI7">
            <v>10000</v>
          </cell>
        </row>
      </sheetData>
      <sheetData sheetId="5129">
        <row r="7">
          <cell r="AI7">
            <v>10000</v>
          </cell>
        </row>
      </sheetData>
      <sheetData sheetId="5130">
        <row r="7">
          <cell r="AI7">
            <v>10000</v>
          </cell>
        </row>
      </sheetData>
      <sheetData sheetId="5131">
        <row r="7">
          <cell r="AI7">
            <v>10000</v>
          </cell>
        </row>
      </sheetData>
      <sheetData sheetId="5132">
        <row r="7">
          <cell r="AI7">
            <v>10000</v>
          </cell>
        </row>
      </sheetData>
      <sheetData sheetId="5133">
        <row r="7">
          <cell r="AI7">
            <v>10000</v>
          </cell>
        </row>
      </sheetData>
      <sheetData sheetId="5134">
        <row r="7">
          <cell r="AI7">
            <v>10000</v>
          </cell>
        </row>
      </sheetData>
      <sheetData sheetId="5135">
        <row r="7">
          <cell r="AI7">
            <v>10000</v>
          </cell>
        </row>
      </sheetData>
      <sheetData sheetId="5136">
        <row r="7">
          <cell r="AI7">
            <v>10000</v>
          </cell>
        </row>
      </sheetData>
      <sheetData sheetId="5137">
        <row r="7">
          <cell r="AI7">
            <v>10000</v>
          </cell>
        </row>
      </sheetData>
      <sheetData sheetId="5138">
        <row r="7">
          <cell r="AI7">
            <v>10000</v>
          </cell>
        </row>
      </sheetData>
      <sheetData sheetId="5139">
        <row r="7">
          <cell r="AI7">
            <v>10000</v>
          </cell>
        </row>
      </sheetData>
      <sheetData sheetId="5140">
        <row r="7">
          <cell r="AI7">
            <v>10000</v>
          </cell>
        </row>
      </sheetData>
      <sheetData sheetId="5141">
        <row r="7">
          <cell r="AI7">
            <v>10000</v>
          </cell>
        </row>
      </sheetData>
      <sheetData sheetId="5142">
        <row r="7">
          <cell r="AI7">
            <v>10000</v>
          </cell>
        </row>
      </sheetData>
      <sheetData sheetId="5143">
        <row r="7">
          <cell r="AI7">
            <v>10000</v>
          </cell>
        </row>
      </sheetData>
      <sheetData sheetId="5144">
        <row r="7">
          <cell r="AI7">
            <v>10000</v>
          </cell>
        </row>
      </sheetData>
      <sheetData sheetId="5145">
        <row r="7">
          <cell r="AI7">
            <v>10000</v>
          </cell>
        </row>
      </sheetData>
      <sheetData sheetId="5146">
        <row r="7">
          <cell r="AI7">
            <v>10000</v>
          </cell>
        </row>
      </sheetData>
      <sheetData sheetId="5147">
        <row r="7">
          <cell r="AI7">
            <v>10000</v>
          </cell>
        </row>
      </sheetData>
      <sheetData sheetId="5148">
        <row r="7">
          <cell r="AI7">
            <v>10000</v>
          </cell>
        </row>
      </sheetData>
      <sheetData sheetId="5149">
        <row r="7">
          <cell r="AI7">
            <v>10000</v>
          </cell>
        </row>
      </sheetData>
      <sheetData sheetId="5150">
        <row r="7">
          <cell r="AI7">
            <v>10000</v>
          </cell>
        </row>
      </sheetData>
      <sheetData sheetId="5151">
        <row r="7">
          <cell r="AI7">
            <v>10000</v>
          </cell>
        </row>
      </sheetData>
      <sheetData sheetId="5152">
        <row r="7">
          <cell r="AI7">
            <v>10000</v>
          </cell>
        </row>
      </sheetData>
      <sheetData sheetId="5153">
        <row r="7">
          <cell r="AI7">
            <v>10000</v>
          </cell>
        </row>
      </sheetData>
      <sheetData sheetId="5154">
        <row r="7">
          <cell r="AI7">
            <v>10000</v>
          </cell>
        </row>
      </sheetData>
      <sheetData sheetId="5155">
        <row r="7">
          <cell r="AI7">
            <v>10000</v>
          </cell>
        </row>
      </sheetData>
      <sheetData sheetId="5156">
        <row r="7">
          <cell r="AI7">
            <v>10000</v>
          </cell>
        </row>
      </sheetData>
      <sheetData sheetId="5157">
        <row r="7">
          <cell r="AI7">
            <v>10000</v>
          </cell>
        </row>
      </sheetData>
      <sheetData sheetId="5158">
        <row r="7">
          <cell r="AI7">
            <v>10000</v>
          </cell>
        </row>
      </sheetData>
      <sheetData sheetId="5159">
        <row r="7">
          <cell r="AI7">
            <v>10000</v>
          </cell>
        </row>
      </sheetData>
      <sheetData sheetId="5160">
        <row r="7">
          <cell r="AI7">
            <v>10000</v>
          </cell>
        </row>
      </sheetData>
      <sheetData sheetId="5161">
        <row r="7">
          <cell r="AI7">
            <v>10000</v>
          </cell>
        </row>
      </sheetData>
      <sheetData sheetId="5162">
        <row r="7">
          <cell r="AI7">
            <v>10000</v>
          </cell>
        </row>
      </sheetData>
      <sheetData sheetId="5163">
        <row r="7">
          <cell r="AI7">
            <v>10000</v>
          </cell>
        </row>
      </sheetData>
      <sheetData sheetId="5164">
        <row r="7">
          <cell r="AI7">
            <v>10000</v>
          </cell>
        </row>
      </sheetData>
      <sheetData sheetId="5165">
        <row r="7">
          <cell r="AI7">
            <v>10000</v>
          </cell>
        </row>
      </sheetData>
      <sheetData sheetId="5166">
        <row r="7">
          <cell r="AI7">
            <v>10000</v>
          </cell>
        </row>
      </sheetData>
      <sheetData sheetId="5167">
        <row r="7">
          <cell r="AI7">
            <v>10000</v>
          </cell>
        </row>
      </sheetData>
      <sheetData sheetId="5168">
        <row r="7">
          <cell r="AI7">
            <v>10000</v>
          </cell>
        </row>
      </sheetData>
      <sheetData sheetId="5169">
        <row r="7">
          <cell r="AI7">
            <v>10000</v>
          </cell>
        </row>
      </sheetData>
      <sheetData sheetId="5170">
        <row r="7">
          <cell r="AI7">
            <v>10000</v>
          </cell>
        </row>
      </sheetData>
      <sheetData sheetId="5171">
        <row r="7">
          <cell r="AI7">
            <v>10000</v>
          </cell>
        </row>
      </sheetData>
      <sheetData sheetId="5172">
        <row r="7">
          <cell r="AI7">
            <v>10000</v>
          </cell>
        </row>
      </sheetData>
      <sheetData sheetId="5173">
        <row r="7">
          <cell r="AI7">
            <v>10000</v>
          </cell>
        </row>
      </sheetData>
      <sheetData sheetId="5174">
        <row r="7">
          <cell r="AI7">
            <v>10000</v>
          </cell>
        </row>
      </sheetData>
      <sheetData sheetId="5175">
        <row r="7">
          <cell r="AI7">
            <v>10000</v>
          </cell>
        </row>
      </sheetData>
      <sheetData sheetId="5176">
        <row r="7">
          <cell r="AI7">
            <v>10000</v>
          </cell>
        </row>
      </sheetData>
      <sheetData sheetId="5177">
        <row r="7">
          <cell r="AI7">
            <v>10000</v>
          </cell>
        </row>
      </sheetData>
      <sheetData sheetId="5178">
        <row r="7">
          <cell r="AI7">
            <v>10000</v>
          </cell>
        </row>
      </sheetData>
      <sheetData sheetId="5179">
        <row r="7">
          <cell r="AI7">
            <v>10000</v>
          </cell>
        </row>
      </sheetData>
      <sheetData sheetId="5180">
        <row r="7">
          <cell r="AI7">
            <v>10000</v>
          </cell>
        </row>
      </sheetData>
      <sheetData sheetId="5181">
        <row r="7">
          <cell r="AI7">
            <v>10000</v>
          </cell>
        </row>
      </sheetData>
      <sheetData sheetId="5182">
        <row r="7">
          <cell r="AI7">
            <v>10000</v>
          </cell>
        </row>
      </sheetData>
      <sheetData sheetId="5183">
        <row r="7">
          <cell r="AI7">
            <v>10000</v>
          </cell>
        </row>
      </sheetData>
      <sheetData sheetId="5184">
        <row r="7">
          <cell r="AI7">
            <v>10000</v>
          </cell>
        </row>
      </sheetData>
      <sheetData sheetId="5185">
        <row r="7">
          <cell r="AI7">
            <v>10000</v>
          </cell>
        </row>
      </sheetData>
      <sheetData sheetId="5186">
        <row r="7">
          <cell r="AI7">
            <v>10000</v>
          </cell>
        </row>
      </sheetData>
      <sheetData sheetId="5187">
        <row r="7">
          <cell r="AI7">
            <v>10000</v>
          </cell>
        </row>
      </sheetData>
      <sheetData sheetId="5188">
        <row r="7">
          <cell r="AI7">
            <v>10000</v>
          </cell>
        </row>
      </sheetData>
      <sheetData sheetId="5189">
        <row r="7">
          <cell r="AI7">
            <v>10000</v>
          </cell>
        </row>
      </sheetData>
      <sheetData sheetId="5190">
        <row r="7">
          <cell r="AI7">
            <v>10000</v>
          </cell>
        </row>
      </sheetData>
      <sheetData sheetId="5191">
        <row r="7">
          <cell r="AI7">
            <v>10000</v>
          </cell>
        </row>
      </sheetData>
      <sheetData sheetId="5192">
        <row r="7">
          <cell r="AI7">
            <v>10000</v>
          </cell>
        </row>
      </sheetData>
      <sheetData sheetId="5193">
        <row r="7">
          <cell r="AI7">
            <v>10000</v>
          </cell>
        </row>
      </sheetData>
      <sheetData sheetId="5194">
        <row r="7">
          <cell r="AI7">
            <v>10000</v>
          </cell>
        </row>
      </sheetData>
      <sheetData sheetId="5195">
        <row r="7">
          <cell r="AI7">
            <v>10000</v>
          </cell>
        </row>
      </sheetData>
      <sheetData sheetId="5196">
        <row r="7">
          <cell r="AI7">
            <v>10000</v>
          </cell>
        </row>
      </sheetData>
      <sheetData sheetId="5197">
        <row r="7">
          <cell r="AI7">
            <v>10000</v>
          </cell>
        </row>
      </sheetData>
      <sheetData sheetId="5198">
        <row r="7">
          <cell r="AI7">
            <v>10000</v>
          </cell>
        </row>
      </sheetData>
      <sheetData sheetId="5199">
        <row r="7">
          <cell r="AI7">
            <v>10000</v>
          </cell>
        </row>
      </sheetData>
      <sheetData sheetId="5200">
        <row r="7">
          <cell r="AI7">
            <v>10000</v>
          </cell>
        </row>
      </sheetData>
      <sheetData sheetId="5201">
        <row r="7">
          <cell r="AI7">
            <v>10000</v>
          </cell>
        </row>
      </sheetData>
      <sheetData sheetId="5202">
        <row r="7">
          <cell r="AI7">
            <v>10000</v>
          </cell>
        </row>
      </sheetData>
      <sheetData sheetId="5203">
        <row r="7">
          <cell r="AI7">
            <v>10000</v>
          </cell>
        </row>
      </sheetData>
      <sheetData sheetId="5204">
        <row r="7">
          <cell r="AI7">
            <v>10000</v>
          </cell>
        </row>
      </sheetData>
      <sheetData sheetId="5205">
        <row r="7">
          <cell r="AI7">
            <v>10000</v>
          </cell>
        </row>
      </sheetData>
      <sheetData sheetId="5206">
        <row r="7">
          <cell r="AI7">
            <v>10000</v>
          </cell>
        </row>
      </sheetData>
      <sheetData sheetId="5207">
        <row r="7">
          <cell r="AI7">
            <v>10000</v>
          </cell>
        </row>
      </sheetData>
      <sheetData sheetId="5208">
        <row r="7">
          <cell r="AI7">
            <v>10000</v>
          </cell>
        </row>
      </sheetData>
      <sheetData sheetId="5209">
        <row r="7">
          <cell r="AI7">
            <v>10000</v>
          </cell>
        </row>
      </sheetData>
      <sheetData sheetId="5210">
        <row r="7">
          <cell r="AI7">
            <v>10000</v>
          </cell>
        </row>
      </sheetData>
      <sheetData sheetId="5211">
        <row r="7">
          <cell r="AI7">
            <v>10000</v>
          </cell>
        </row>
      </sheetData>
      <sheetData sheetId="5212">
        <row r="7">
          <cell r="AI7">
            <v>10000</v>
          </cell>
        </row>
      </sheetData>
      <sheetData sheetId="5213">
        <row r="7">
          <cell r="AI7">
            <v>10000</v>
          </cell>
        </row>
      </sheetData>
      <sheetData sheetId="5214">
        <row r="7">
          <cell r="AI7">
            <v>10000</v>
          </cell>
        </row>
      </sheetData>
      <sheetData sheetId="5215">
        <row r="7">
          <cell r="AI7">
            <v>10000</v>
          </cell>
        </row>
      </sheetData>
      <sheetData sheetId="5216">
        <row r="7">
          <cell r="AI7">
            <v>10000</v>
          </cell>
        </row>
      </sheetData>
      <sheetData sheetId="5217">
        <row r="7">
          <cell r="AI7">
            <v>10000</v>
          </cell>
        </row>
      </sheetData>
      <sheetData sheetId="5218">
        <row r="7">
          <cell r="AI7">
            <v>10000</v>
          </cell>
        </row>
      </sheetData>
      <sheetData sheetId="5219">
        <row r="7">
          <cell r="AI7">
            <v>10000</v>
          </cell>
        </row>
      </sheetData>
      <sheetData sheetId="5220">
        <row r="7">
          <cell r="AI7">
            <v>10000</v>
          </cell>
        </row>
      </sheetData>
      <sheetData sheetId="5221">
        <row r="7">
          <cell r="AI7">
            <v>10000</v>
          </cell>
        </row>
      </sheetData>
      <sheetData sheetId="5222">
        <row r="7">
          <cell r="AI7">
            <v>10000</v>
          </cell>
        </row>
      </sheetData>
      <sheetData sheetId="5223">
        <row r="7">
          <cell r="AI7">
            <v>10000</v>
          </cell>
        </row>
      </sheetData>
      <sheetData sheetId="5224">
        <row r="7">
          <cell r="AI7">
            <v>10000</v>
          </cell>
        </row>
      </sheetData>
      <sheetData sheetId="5225">
        <row r="7">
          <cell r="AI7">
            <v>10000</v>
          </cell>
        </row>
      </sheetData>
      <sheetData sheetId="5226">
        <row r="7">
          <cell r="AI7">
            <v>10000</v>
          </cell>
        </row>
      </sheetData>
      <sheetData sheetId="5227">
        <row r="7">
          <cell r="AI7">
            <v>10000</v>
          </cell>
        </row>
      </sheetData>
      <sheetData sheetId="5228">
        <row r="7">
          <cell r="AI7">
            <v>10000</v>
          </cell>
        </row>
      </sheetData>
      <sheetData sheetId="5229">
        <row r="7">
          <cell r="AI7">
            <v>10000</v>
          </cell>
        </row>
      </sheetData>
      <sheetData sheetId="5230">
        <row r="7">
          <cell r="AI7">
            <v>10000</v>
          </cell>
        </row>
      </sheetData>
      <sheetData sheetId="5231">
        <row r="7">
          <cell r="AI7">
            <v>10000</v>
          </cell>
        </row>
      </sheetData>
      <sheetData sheetId="5232">
        <row r="7">
          <cell r="AI7">
            <v>10000</v>
          </cell>
        </row>
      </sheetData>
      <sheetData sheetId="5233">
        <row r="7">
          <cell r="AI7">
            <v>10000</v>
          </cell>
        </row>
      </sheetData>
      <sheetData sheetId="5234">
        <row r="7">
          <cell r="AI7">
            <v>10000</v>
          </cell>
        </row>
      </sheetData>
      <sheetData sheetId="5235">
        <row r="7">
          <cell r="AI7">
            <v>10000</v>
          </cell>
        </row>
      </sheetData>
      <sheetData sheetId="5236">
        <row r="7">
          <cell r="AI7">
            <v>10000</v>
          </cell>
        </row>
      </sheetData>
      <sheetData sheetId="5237">
        <row r="7">
          <cell r="AI7">
            <v>10000</v>
          </cell>
        </row>
      </sheetData>
      <sheetData sheetId="5238">
        <row r="7">
          <cell r="AI7">
            <v>10000</v>
          </cell>
        </row>
      </sheetData>
      <sheetData sheetId="5239">
        <row r="7">
          <cell r="AI7">
            <v>10000</v>
          </cell>
        </row>
      </sheetData>
      <sheetData sheetId="5240">
        <row r="7">
          <cell r="AI7">
            <v>10000</v>
          </cell>
        </row>
      </sheetData>
      <sheetData sheetId="5241">
        <row r="7">
          <cell r="AI7">
            <v>10000</v>
          </cell>
        </row>
      </sheetData>
      <sheetData sheetId="5242">
        <row r="7">
          <cell r="AI7">
            <v>10000</v>
          </cell>
        </row>
      </sheetData>
      <sheetData sheetId="5243">
        <row r="7">
          <cell r="AI7">
            <v>10000</v>
          </cell>
        </row>
      </sheetData>
      <sheetData sheetId="5244">
        <row r="7">
          <cell r="AI7">
            <v>10000</v>
          </cell>
        </row>
      </sheetData>
      <sheetData sheetId="5245">
        <row r="7">
          <cell r="AI7">
            <v>10000</v>
          </cell>
        </row>
      </sheetData>
      <sheetData sheetId="5246">
        <row r="7">
          <cell r="AI7">
            <v>10000</v>
          </cell>
        </row>
      </sheetData>
      <sheetData sheetId="5247">
        <row r="7">
          <cell r="AI7">
            <v>10000</v>
          </cell>
        </row>
      </sheetData>
      <sheetData sheetId="5248">
        <row r="7">
          <cell r="AI7">
            <v>10000</v>
          </cell>
        </row>
      </sheetData>
      <sheetData sheetId="5249">
        <row r="7">
          <cell r="AI7">
            <v>10000</v>
          </cell>
        </row>
      </sheetData>
      <sheetData sheetId="5250">
        <row r="7">
          <cell r="AI7">
            <v>10000</v>
          </cell>
        </row>
      </sheetData>
      <sheetData sheetId="5251">
        <row r="7">
          <cell r="AI7">
            <v>10000</v>
          </cell>
        </row>
      </sheetData>
      <sheetData sheetId="5252">
        <row r="7">
          <cell r="AI7">
            <v>10000</v>
          </cell>
        </row>
      </sheetData>
      <sheetData sheetId="5253">
        <row r="7">
          <cell r="AI7">
            <v>10000</v>
          </cell>
        </row>
      </sheetData>
      <sheetData sheetId="5254">
        <row r="7">
          <cell r="AI7">
            <v>10000</v>
          </cell>
        </row>
      </sheetData>
      <sheetData sheetId="5255">
        <row r="7">
          <cell r="AI7">
            <v>10000</v>
          </cell>
        </row>
      </sheetData>
      <sheetData sheetId="5256">
        <row r="7">
          <cell r="AI7">
            <v>10000</v>
          </cell>
        </row>
      </sheetData>
      <sheetData sheetId="5257">
        <row r="7">
          <cell r="AI7">
            <v>10000</v>
          </cell>
        </row>
      </sheetData>
      <sheetData sheetId="5258">
        <row r="7">
          <cell r="AI7">
            <v>10000</v>
          </cell>
        </row>
      </sheetData>
      <sheetData sheetId="5259">
        <row r="7">
          <cell r="AI7">
            <v>10000</v>
          </cell>
        </row>
      </sheetData>
      <sheetData sheetId="5260">
        <row r="7">
          <cell r="AI7">
            <v>10000</v>
          </cell>
        </row>
      </sheetData>
      <sheetData sheetId="5261">
        <row r="7">
          <cell r="AI7">
            <v>10000</v>
          </cell>
        </row>
      </sheetData>
      <sheetData sheetId="5262">
        <row r="7">
          <cell r="AI7">
            <v>10000</v>
          </cell>
        </row>
      </sheetData>
      <sheetData sheetId="5263">
        <row r="7">
          <cell r="AI7">
            <v>10000</v>
          </cell>
        </row>
      </sheetData>
      <sheetData sheetId="5264">
        <row r="7">
          <cell r="AI7">
            <v>10000</v>
          </cell>
        </row>
      </sheetData>
      <sheetData sheetId="5265">
        <row r="7">
          <cell r="AI7">
            <v>10000</v>
          </cell>
        </row>
      </sheetData>
      <sheetData sheetId="5266">
        <row r="7">
          <cell r="AI7">
            <v>10000</v>
          </cell>
        </row>
      </sheetData>
      <sheetData sheetId="5267">
        <row r="7">
          <cell r="AI7">
            <v>10000</v>
          </cell>
        </row>
      </sheetData>
      <sheetData sheetId="5268">
        <row r="7">
          <cell r="AI7">
            <v>10000</v>
          </cell>
        </row>
      </sheetData>
      <sheetData sheetId="5269">
        <row r="7">
          <cell r="AI7">
            <v>10000</v>
          </cell>
        </row>
      </sheetData>
      <sheetData sheetId="5270">
        <row r="7">
          <cell r="AI7">
            <v>10000</v>
          </cell>
        </row>
      </sheetData>
      <sheetData sheetId="5271">
        <row r="7">
          <cell r="AI7">
            <v>10000</v>
          </cell>
        </row>
      </sheetData>
      <sheetData sheetId="5272">
        <row r="7">
          <cell r="AI7">
            <v>10000</v>
          </cell>
        </row>
      </sheetData>
      <sheetData sheetId="5273">
        <row r="7">
          <cell r="AI7">
            <v>10000</v>
          </cell>
        </row>
      </sheetData>
      <sheetData sheetId="5274">
        <row r="7">
          <cell r="AI7">
            <v>10000</v>
          </cell>
        </row>
      </sheetData>
      <sheetData sheetId="5275">
        <row r="7">
          <cell r="AI7">
            <v>10000</v>
          </cell>
        </row>
      </sheetData>
      <sheetData sheetId="5276">
        <row r="7">
          <cell r="AI7">
            <v>10000</v>
          </cell>
        </row>
      </sheetData>
      <sheetData sheetId="5277">
        <row r="7">
          <cell r="AI7">
            <v>10000</v>
          </cell>
        </row>
      </sheetData>
      <sheetData sheetId="5278">
        <row r="7">
          <cell r="AI7">
            <v>10000</v>
          </cell>
        </row>
      </sheetData>
      <sheetData sheetId="5279">
        <row r="7">
          <cell r="AI7">
            <v>10000</v>
          </cell>
        </row>
      </sheetData>
      <sheetData sheetId="5280">
        <row r="7">
          <cell r="AI7">
            <v>10000</v>
          </cell>
        </row>
      </sheetData>
      <sheetData sheetId="5281">
        <row r="7">
          <cell r="AI7">
            <v>10000</v>
          </cell>
        </row>
      </sheetData>
      <sheetData sheetId="5282">
        <row r="7">
          <cell r="AI7">
            <v>10000</v>
          </cell>
        </row>
      </sheetData>
      <sheetData sheetId="5283">
        <row r="7">
          <cell r="AI7">
            <v>10000</v>
          </cell>
        </row>
      </sheetData>
      <sheetData sheetId="5284">
        <row r="7">
          <cell r="AI7">
            <v>10000</v>
          </cell>
        </row>
      </sheetData>
      <sheetData sheetId="5285">
        <row r="7">
          <cell r="AI7">
            <v>10000</v>
          </cell>
        </row>
      </sheetData>
      <sheetData sheetId="5286">
        <row r="7">
          <cell r="AI7">
            <v>10000</v>
          </cell>
        </row>
      </sheetData>
      <sheetData sheetId="5287">
        <row r="7">
          <cell r="AI7">
            <v>10000</v>
          </cell>
        </row>
      </sheetData>
      <sheetData sheetId="5288">
        <row r="7">
          <cell r="AI7">
            <v>10000</v>
          </cell>
        </row>
      </sheetData>
      <sheetData sheetId="5289">
        <row r="7">
          <cell r="AI7">
            <v>10000</v>
          </cell>
        </row>
      </sheetData>
      <sheetData sheetId="5290">
        <row r="7">
          <cell r="AI7">
            <v>10000</v>
          </cell>
        </row>
      </sheetData>
      <sheetData sheetId="5291">
        <row r="7">
          <cell r="AI7">
            <v>10000</v>
          </cell>
        </row>
      </sheetData>
      <sheetData sheetId="5292">
        <row r="7">
          <cell r="AI7">
            <v>10000</v>
          </cell>
        </row>
      </sheetData>
      <sheetData sheetId="5293">
        <row r="7">
          <cell r="AI7">
            <v>10000</v>
          </cell>
        </row>
      </sheetData>
      <sheetData sheetId="5294">
        <row r="7">
          <cell r="AI7">
            <v>10000</v>
          </cell>
        </row>
      </sheetData>
      <sheetData sheetId="5295">
        <row r="7">
          <cell r="AI7">
            <v>10000</v>
          </cell>
        </row>
      </sheetData>
      <sheetData sheetId="5296">
        <row r="7">
          <cell r="AI7">
            <v>10000</v>
          </cell>
        </row>
      </sheetData>
      <sheetData sheetId="5297">
        <row r="7">
          <cell r="AI7">
            <v>10000</v>
          </cell>
        </row>
      </sheetData>
      <sheetData sheetId="5298">
        <row r="7">
          <cell r="AI7">
            <v>10000</v>
          </cell>
        </row>
      </sheetData>
      <sheetData sheetId="5299">
        <row r="7">
          <cell r="AI7">
            <v>10000</v>
          </cell>
        </row>
      </sheetData>
      <sheetData sheetId="5300">
        <row r="7">
          <cell r="AI7">
            <v>10000</v>
          </cell>
        </row>
      </sheetData>
      <sheetData sheetId="5301">
        <row r="7">
          <cell r="AI7">
            <v>10000</v>
          </cell>
        </row>
      </sheetData>
      <sheetData sheetId="5302">
        <row r="7">
          <cell r="AI7">
            <v>10000</v>
          </cell>
        </row>
      </sheetData>
      <sheetData sheetId="5303">
        <row r="7">
          <cell r="AI7">
            <v>10000</v>
          </cell>
        </row>
      </sheetData>
      <sheetData sheetId="5304">
        <row r="7">
          <cell r="AI7">
            <v>10000</v>
          </cell>
        </row>
      </sheetData>
      <sheetData sheetId="5305">
        <row r="7">
          <cell r="AI7">
            <v>10000</v>
          </cell>
        </row>
      </sheetData>
      <sheetData sheetId="5306">
        <row r="7">
          <cell r="AI7">
            <v>10000</v>
          </cell>
        </row>
      </sheetData>
      <sheetData sheetId="5307">
        <row r="7">
          <cell r="AI7">
            <v>10000</v>
          </cell>
        </row>
      </sheetData>
      <sheetData sheetId="5308">
        <row r="7">
          <cell r="AI7">
            <v>10000</v>
          </cell>
        </row>
      </sheetData>
      <sheetData sheetId="5309">
        <row r="7">
          <cell r="AI7">
            <v>10000</v>
          </cell>
        </row>
      </sheetData>
      <sheetData sheetId="5310">
        <row r="7">
          <cell r="AI7">
            <v>10000</v>
          </cell>
        </row>
      </sheetData>
      <sheetData sheetId="5311">
        <row r="7">
          <cell r="AI7">
            <v>10000</v>
          </cell>
        </row>
      </sheetData>
      <sheetData sheetId="5312">
        <row r="7">
          <cell r="AI7">
            <v>10000</v>
          </cell>
        </row>
      </sheetData>
      <sheetData sheetId="5313">
        <row r="7">
          <cell r="AI7">
            <v>10000</v>
          </cell>
        </row>
      </sheetData>
      <sheetData sheetId="5314">
        <row r="7">
          <cell r="AI7">
            <v>10000</v>
          </cell>
        </row>
      </sheetData>
      <sheetData sheetId="5315">
        <row r="7">
          <cell r="AI7">
            <v>10000</v>
          </cell>
        </row>
      </sheetData>
      <sheetData sheetId="5316">
        <row r="7">
          <cell r="AI7">
            <v>10000</v>
          </cell>
        </row>
      </sheetData>
      <sheetData sheetId="5317">
        <row r="7">
          <cell r="AI7">
            <v>10000</v>
          </cell>
        </row>
      </sheetData>
      <sheetData sheetId="5318">
        <row r="7">
          <cell r="AI7">
            <v>10000</v>
          </cell>
        </row>
      </sheetData>
      <sheetData sheetId="5319">
        <row r="7">
          <cell r="AI7">
            <v>10000</v>
          </cell>
        </row>
      </sheetData>
      <sheetData sheetId="5320">
        <row r="7">
          <cell r="AI7">
            <v>10000</v>
          </cell>
        </row>
      </sheetData>
      <sheetData sheetId="5321">
        <row r="7">
          <cell r="AI7">
            <v>10000</v>
          </cell>
        </row>
      </sheetData>
      <sheetData sheetId="5322">
        <row r="7">
          <cell r="AI7">
            <v>10000</v>
          </cell>
        </row>
      </sheetData>
      <sheetData sheetId="5323">
        <row r="7">
          <cell r="AI7">
            <v>10000</v>
          </cell>
        </row>
      </sheetData>
      <sheetData sheetId="5324">
        <row r="7">
          <cell r="AI7">
            <v>10000</v>
          </cell>
        </row>
      </sheetData>
      <sheetData sheetId="5325">
        <row r="7">
          <cell r="AI7">
            <v>10000</v>
          </cell>
        </row>
      </sheetData>
      <sheetData sheetId="5326">
        <row r="7">
          <cell r="AI7">
            <v>10000</v>
          </cell>
        </row>
      </sheetData>
      <sheetData sheetId="5327">
        <row r="7">
          <cell r="AI7">
            <v>10000</v>
          </cell>
        </row>
      </sheetData>
      <sheetData sheetId="5328">
        <row r="7">
          <cell r="AI7">
            <v>10000</v>
          </cell>
        </row>
      </sheetData>
      <sheetData sheetId="5329">
        <row r="7">
          <cell r="AI7">
            <v>10000</v>
          </cell>
        </row>
      </sheetData>
      <sheetData sheetId="5330">
        <row r="7">
          <cell r="AI7">
            <v>10000</v>
          </cell>
        </row>
      </sheetData>
      <sheetData sheetId="5331">
        <row r="7">
          <cell r="AI7">
            <v>10000</v>
          </cell>
        </row>
      </sheetData>
      <sheetData sheetId="5332">
        <row r="7">
          <cell r="AI7">
            <v>10000</v>
          </cell>
        </row>
      </sheetData>
      <sheetData sheetId="5333">
        <row r="7">
          <cell r="AI7">
            <v>10000</v>
          </cell>
        </row>
      </sheetData>
      <sheetData sheetId="5334">
        <row r="7">
          <cell r="AI7">
            <v>10000</v>
          </cell>
        </row>
      </sheetData>
      <sheetData sheetId="5335">
        <row r="7">
          <cell r="AI7">
            <v>10000</v>
          </cell>
        </row>
      </sheetData>
      <sheetData sheetId="5336">
        <row r="7">
          <cell r="AI7">
            <v>10000</v>
          </cell>
        </row>
      </sheetData>
      <sheetData sheetId="5337">
        <row r="7">
          <cell r="AI7">
            <v>10000</v>
          </cell>
        </row>
      </sheetData>
      <sheetData sheetId="5338">
        <row r="7">
          <cell r="AI7">
            <v>10000</v>
          </cell>
        </row>
      </sheetData>
      <sheetData sheetId="5339">
        <row r="7">
          <cell r="AI7">
            <v>10000</v>
          </cell>
        </row>
      </sheetData>
      <sheetData sheetId="5340">
        <row r="7">
          <cell r="AI7">
            <v>10000</v>
          </cell>
        </row>
      </sheetData>
      <sheetData sheetId="5341">
        <row r="7">
          <cell r="AI7">
            <v>10000</v>
          </cell>
        </row>
      </sheetData>
      <sheetData sheetId="5342">
        <row r="7">
          <cell r="AI7">
            <v>10000</v>
          </cell>
        </row>
      </sheetData>
      <sheetData sheetId="5343">
        <row r="7">
          <cell r="AI7">
            <v>10000</v>
          </cell>
        </row>
      </sheetData>
      <sheetData sheetId="5344">
        <row r="7">
          <cell r="AI7">
            <v>10000</v>
          </cell>
        </row>
      </sheetData>
      <sheetData sheetId="5345">
        <row r="7">
          <cell r="AI7">
            <v>10000</v>
          </cell>
        </row>
      </sheetData>
      <sheetData sheetId="5346">
        <row r="7">
          <cell r="AI7">
            <v>10000</v>
          </cell>
        </row>
      </sheetData>
      <sheetData sheetId="5347">
        <row r="7">
          <cell r="AI7">
            <v>10000</v>
          </cell>
        </row>
      </sheetData>
      <sheetData sheetId="5348">
        <row r="7">
          <cell r="AI7">
            <v>10000</v>
          </cell>
        </row>
      </sheetData>
      <sheetData sheetId="5349">
        <row r="7">
          <cell r="AI7">
            <v>10000</v>
          </cell>
        </row>
      </sheetData>
      <sheetData sheetId="5350">
        <row r="7">
          <cell r="AI7">
            <v>10000</v>
          </cell>
        </row>
      </sheetData>
      <sheetData sheetId="5351">
        <row r="7">
          <cell r="AI7">
            <v>10000</v>
          </cell>
        </row>
      </sheetData>
      <sheetData sheetId="5352">
        <row r="7">
          <cell r="AI7">
            <v>10000</v>
          </cell>
        </row>
      </sheetData>
      <sheetData sheetId="5353">
        <row r="7">
          <cell r="AI7">
            <v>10000</v>
          </cell>
        </row>
      </sheetData>
      <sheetData sheetId="5354">
        <row r="7">
          <cell r="AI7">
            <v>10000</v>
          </cell>
        </row>
      </sheetData>
      <sheetData sheetId="5355">
        <row r="7">
          <cell r="AI7">
            <v>10000</v>
          </cell>
        </row>
      </sheetData>
      <sheetData sheetId="5356">
        <row r="7">
          <cell r="AI7">
            <v>10000</v>
          </cell>
        </row>
      </sheetData>
      <sheetData sheetId="5357">
        <row r="7">
          <cell r="AI7">
            <v>10000</v>
          </cell>
        </row>
      </sheetData>
      <sheetData sheetId="5358">
        <row r="7">
          <cell r="AI7">
            <v>10000</v>
          </cell>
        </row>
      </sheetData>
      <sheetData sheetId="5359">
        <row r="7">
          <cell r="AI7">
            <v>10000</v>
          </cell>
        </row>
      </sheetData>
      <sheetData sheetId="5360">
        <row r="7">
          <cell r="AI7">
            <v>10000</v>
          </cell>
        </row>
      </sheetData>
      <sheetData sheetId="5361">
        <row r="7">
          <cell r="AI7">
            <v>10000</v>
          </cell>
        </row>
      </sheetData>
      <sheetData sheetId="5362">
        <row r="7">
          <cell r="AI7">
            <v>10000</v>
          </cell>
        </row>
      </sheetData>
      <sheetData sheetId="5363">
        <row r="7">
          <cell r="AI7">
            <v>10000</v>
          </cell>
        </row>
      </sheetData>
      <sheetData sheetId="5364">
        <row r="7">
          <cell r="AI7">
            <v>10000</v>
          </cell>
        </row>
      </sheetData>
      <sheetData sheetId="5365">
        <row r="7">
          <cell r="AI7">
            <v>10000</v>
          </cell>
        </row>
      </sheetData>
      <sheetData sheetId="5366">
        <row r="7">
          <cell r="AI7">
            <v>10000</v>
          </cell>
        </row>
      </sheetData>
      <sheetData sheetId="5367">
        <row r="7">
          <cell r="AI7">
            <v>10000</v>
          </cell>
        </row>
      </sheetData>
      <sheetData sheetId="5368">
        <row r="7">
          <cell r="AI7">
            <v>10000</v>
          </cell>
        </row>
      </sheetData>
      <sheetData sheetId="5369">
        <row r="7">
          <cell r="AI7">
            <v>10000</v>
          </cell>
        </row>
      </sheetData>
      <sheetData sheetId="5370">
        <row r="7">
          <cell r="AI7">
            <v>10000</v>
          </cell>
        </row>
      </sheetData>
      <sheetData sheetId="5371">
        <row r="7">
          <cell r="AI7">
            <v>10000</v>
          </cell>
        </row>
      </sheetData>
      <sheetData sheetId="5372">
        <row r="7">
          <cell r="AI7">
            <v>10000</v>
          </cell>
        </row>
      </sheetData>
      <sheetData sheetId="5373">
        <row r="7">
          <cell r="AI7">
            <v>10000</v>
          </cell>
        </row>
      </sheetData>
      <sheetData sheetId="5374">
        <row r="7">
          <cell r="AI7">
            <v>10000</v>
          </cell>
        </row>
      </sheetData>
      <sheetData sheetId="5375">
        <row r="7">
          <cell r="AI7">
            <v>10000</v>
          </cell>
        </row>
      </sheetData>
      <sheetData sheetId="5376">
        <row r="7">
          <cell r="AI7">
            <v>10000</v>
          </cell>
        </row>
      </sheetData>
      <sheetData sheetId="5377">
        <row r="7">
          <cell r="AI7">
            <v>10000</v>
          </cell>
        </row>
      </sheetData>
      <sheetData sheetId="5378">
        <row r="7">
          <cell r="AI7">
            <v>10000</v>
          </cell>
        </row>
      </sheetData>
      <sheetData sheetId="5379">
        <row r="7">
          <cell r="AI7">
            <v>10000</v>
          </cell>
        </row>
      </sheetData>
      <sheetData sheetId="5380">
        <row r="7">
          <cell r="AI7">
            <v>10000</v>
          </cell>
        </row>
      </sheetData>
      <sheetData sheetId="5381">
        <row r="7">
          <cell r="AI7">
            <v>10000</v>
          </cell>
        </row>
      </sheetData>
      <sheetData sheetId="5382">
        <row r="7">
          <cell r="AI7">
            <v>10000</v>
          </cell>
        </row>
      </sheetData>
      <sheetData sheetId="5383">
        <row r="7">
          <cell r="AI7">
            <v>10000</v>
          </cell>
        </row>
      </sheetData>
      <sheetData sheetId="5384">
        <row r="7">
          <cell r="AI7">
            <v>10000</v>
          </cell>
        </row>
      </sheetData>
      <sheetData sheetId="5385">
        <row r="7">
          <cell r="AI7">
            <v>10000</v>
          </cell>
        </row>
      </sheetData>
      <sheetData sheetId="5386">
        <row r="7">
          <cell r="AI7">
            <v>10000</v>
          </cell>
        </row>
      </sheetData>
      <sheetData sheetId="5387">
        <row r="7">
          <cell r="AI7">
            <v>10000</v>
          </cell>
        </row>
      </sheetData>
      <sheetData sheetId="5388">
        <row r="7">
          <cell r="AI7">
            <v>10000</v>
          </cell>
        </row>
      </sheetData>
      <sheetData sheetId="5389">
        <row r="7">
          <cell r="AI7">
            <v>10000</v>
          </cell>
        </row>
      </sheetData>
      <sheetData sheetId="5390">
        <row r="7">
          <cell r="AI7">
            <v>10000</v>
          </cell>
        </row>
      </sheetData>
      <sheetData sheetId="5391">
        <row r="7">
          <cell r="AI7">
            <v>10000</v>
          </cell>
        </row>
      </sheetData>
      <sheetData sheetId="5392">
        <row r="7">
          <cell r="AI7">
            <v>10000</v>
          </cell>
        </row>
      </sheetData>
      <sheetData sheetId="5393">
        <row r="7">
          <cell r="AI7">
            <v>10000</v>
          </cell>
        </row>
      </sheetData>
      <sheetData sheetId="5394">
        <row r="7">
          <cell r="AI7">
            <v>10000</v>
          </cell>
        </row>
      </sheetData>
      <sheetData sheetId="5395">
        <row r="7">
          <cell r="AI7">
            <v>10000</v>
          </cell>
        </row>
      </sheetData>
      <sheetData sheetId="5396">
        <row r="7">
          <cell r="AI7">
            <v>10000</v>
          </cell>
        </row>
      </sheetData>
      <sheetData sheetId="5397">
        <row r="7">
          <cell r="AI7">
            <v>10000</v>
          </cell>
        </row>
      </sheetData>
      <sheetData sheetId="5398">
        <row r="7">
          <cell r="AI7">
            <v>10000</v>
          </cell>
        </row>
      </sheetData>
      <sheetData sheetId="5399">
        <row r="7">
          <cell r="AI7">
            <v>10000</v>
          </cell>
        </row>
      </sheetData>
      <sheetData sheetId="5400">
        <row r="7">
          <cell r="AI7">
            <v>10000</v>
          </cell>
        </row>
      </sheetData>
      <sheetData sheetId="5401">
        <row r="7">
          <cell r="AI7">
            <v>10000</v>
          </cell>
        </row>
      </sheetData>
      <sheetData sheetId="5402">
        <row r="7">
          <cell r="AI7">
            <v>10000</v>
          </cell>
        </row>
      </sheetData>
      <sheetData sheetId="5403">
        <row r="7">
          <cell r="AI7">
            <v>10000</v>
          </cell>
        </row>
      </sheetData>
      <sheetData sheetId="5404">
        <row r="7">
          <cell r="AI7">
            <v>10000</v>
          </cell>
        </row>
      </sheetData>
      <sheetData sheetId="5405">
        <row r="7">
          <cell r="AI7">
            <v>10000</v>
          </cell>
        </row>
      </sheetData>
      <sheetData sheetId="5406">
        <row r="7">
          <cell r="AI7">
            <v>10000</v>
          </cell>
        </row>
      </sheetData>
      <sheetData sheetId="5407">
        <row r="7">
          <cell r="AI7">
            <v>10000</v>
          </cell>
        </row>
      </sheetData>
      <sheetData sheetId="5408">
        <row r="7">
          <cell r="AI7">
            <v>10000</v>
          </cell>
        </row>
      </sheetData>
      <sheetData sheetId="5409">
        <row r="7">
          <cell r="AI7">
            <v>10000</v>
          </cell>
        </row>
      </sheetData>
      <sheetData sheetId="5410">
        <row r="7">
          <cell r="AI7">
            <v>10000</v>
          </cell>
        </row>
      </sheetData>
      <sheetData sheetId="5411">
        <row r="7">
          <cell r="AI7">
            <v>10000</v>
          </cell>
        </row>
      </sheetData>
      <sheetData sheetId="5412">
        <row r="7">
          <cell r="AI7">
            <v>10000</v>
          </cell>
        </row>
      </sheetData>
      <sheetData sheetId="5413">
        <row r="7">
          <cell r="AI7">
            <v>10000</v>
          </cell>
        </row>
      </sheetData>
      <sheetData sheetId="5414">
        <row r="7">
          <cell r="AI7">
            <v>10000</v>
          </cell>
        </row>
      </sheetData>
      <sheetData sheetId="5415">
        <row r="7">
          <cell r="AI7">
            <v>10000</v>
          </cell>
        </row>
      </sheetData>
      <sheetData sheetId="5416">
        <row r="7">
          <cell r="AI7">
            <v>10000</v>
          </cell>
        </row>
      </sheetData>
      <sheetData sheetId="5417">
        <row r="7">
          <cell r="AI7">
            <v>10000</v>
          </cell>
        </row>
      </sheetData>
      <sheetData sheetId="5418">
        <row r="7">
          <cell r="AI7">
            <v>10000</v>
          </cell>
        </row>
      </sheetData>
      <sheetData sheetId="5419">
        <row r="7">
          <cell r="AI7">
            <v>10000</v>
          </cell>
        </row>
      </sheetData>
      <sheetData sheetId="5420">
        <row r="7">
          <cell r="AI7">
            <v>10000</v>
          </cell>
        </row>
      </sheetData>
      <sheetData sheetId="5421">
        <row r="7">
          <cell r="AI7">
            <v>10000</v>
          </cell>
        </row>
      </sheetData>
      <sheetData sheetId="5422">
        <row r="7">
          <cell r="AI7">
            <v>10000</v>
          </cell>
        </row>
      </sheetData>
      <sheetData sheetId="5423">
        <row r="7">
          <cell r="AI7">
            <v>10000</v>
          </cell>
        </row>
      </sheetData>
      <sheetData sheetId="5424">
        <row r="7">
          <cell r="AI7">
            <v>10000</v>
          </cell>
        </row>
      </sheetData>
      <sheetData sheetId="5425">
        <row r="7">
          <cell r="AI7">
            <v>10000</v>
          </cell>
        </row>
      </sheetData>
      <sheetData sheetId="5426">
        <row r="7">
          <cell r="AI7">
            <v>10000</v>
          </cell>
        </row>
      </sheetData>
      <sheetData sheetId="5427">
        <row r="7">
          <cell r="AI7">
            <v>10000</v>
          </cell>
        </row>
      </sheetData>
      <sheetData sheetId="5428">
        <row r="7">
          <cell r="AI7">
            <v>10000</v>
          </cell>
        </row>
      </sheetData>
      <sheetData sheetId="5429">
        <row r="7">
          <cell r="AI7">
            <v>10000</v>
          </cell>
        </row>
      </sheetData>
      <sheetData sheetId="5430">
        <row r="7">
          <cell r="AI7">
            <v>10000</v>
          </cell>
        </row>
      </sheetData>
      <sheetData sheetId="5431">
        <row r="7">
          <cell r="AI7">
            <v>10000</v>
          </cell>
        </row>
      </sheetData>
      <sheetData sheetId="5432">
        <row r="7">
          <cell r="AI7">
            <v>10000</v>
          </cell>
        </row>
      </sheetData>
      <sheetData sheetId="5433">
        <row r="7">
          <cell r="AI7">
            <v>10000</v>
          </cell>
        </row>
      </sheetData>
      <sheetData sheetId="5434">
        <row r="7">
          <cell r="AI7">
            <v>10000</v>
          </cell>
        </row>
      </sheetData>
      <sheetData sheetId="5435">
        <row r="7">
          <cell r="AI7">
            <v>10000</v>
          </cell>
        </row>
      </sheetData>
      <sheetData sheetId="5436">
        <row r="7">
          <cell r="AI7">
            <v>10000</v>
          </cell>
        </row>
      </sheetData>
      <sheetData sheetId="5437">
        <row r="7">
          <cell r="AI7">
            <v>10000</v>
          </cell>
        </row>
      </sheetData>
      <sheetData sheetId="5438">
        <row r="7">
          <cell r="AI7">
            <v>10000</v>
          </cell>
        </row>
      </sheetData>
      <sheetData sheetId="5439">
        <row r="7">
          <cell r="AI7">
            <v>10000</v>
          </cell>
        </row>
      </sheetData>
      <sheetData sheetId="5440">
        <row r="7">
          <cell r="AI7">
            <v>10000</v>
          </cell>
        </row>
      </sheetData>
      <sheetData sheetId="5441">
        <row r="7">
          <cell r="AI7">
            <v>10000</v>
          </cell>
        </row>
      </sheetData>
      <sheetData sheetId="5442">
        <row r="7">
          <cell r="AI7">
            <v>10000</v>
          </cell>
        </row>
      </sheetData>
      <sheetData sheetId="5443">
        <row r="7">
          <cell r="AI7">
            <v>10000</v>
          </cell>
        </row>
      </sheetData>
      <sheetData sheetId="5444">
        <row r="7">
          <cell r="AI7">
            <v>10000</v>
          </cell>
        </row>
      </sheetData>
      <sheetData sheetId="5445">
        <row r="7">
          <cell r="AI7">
            <v>10000</v>
          </cell>
        </row>
      </sheetData>
      <sheetData sheetId="5446">
        <row r="7">
          <cell r="AI7">
            <v>10000</v>
          </cell>
        </row>
      </sheetData>
      <sheetData sheetId="5447">
        <row r="7">
          <cell r="AI7">
            <v>10000</v>
          </cell>
        </row>
      </sheetData>
      <sheetData sheetId="5448">
        <row r="7">
          <cell r="AI7">
            <v>10000</v>
          </cell>
        </row>
      </sheetData>
      <sheetData sheetId="5449">
        <row r="7">
          <cell r="AI7">
            <v>10000</v>
          </cell>
        </row>
      </sheetData>
      <sheetData sheetId="5450">
        <row r="7">
          <cell r="AI7">
            <v>10000</v>
          </cell>
        </row>
      </sheetData>
      <sheetData sheetId="5451">
        <row r="7">
          <cell r="AI7">
            <v>10000</v>
          </cell>
        </row>
      </sheetData>
      <sheetData sheetId="5452">
        <row r="7">
          <cell r="AI7">
            <v>10000</v>
          </cell>
        </row>
      </sheetData>
      <sheetData sheetId="5453">
        <row r="7">
          <cell r="AI7">
            <v>10000</v>
          </cell>
        </row>
      </sheetData>
      <sheetData sheetId="5454">
        <row r="7">
          <cell r="AI7">
            <v>10000</v>
          </cell>
        </row>
      </sheetData>
      <sheetData sheetId="5455">
        <row r="7">
          <cell r="AI7">
            <v>10000</v>
          </cell>
        </row>
      </sheetData>
      <sheetData sheetId="5456">
        <row r="7">
          <cell r="AI7">
            <v>10000</v>
          </cell>
        </row>
      </sheetData>
      <sheetData sheetId="5457">
        <row r="7">
          <cell r="AI7">
            <v>10000</v>
          </cell>
        </row>
      </sheetData>
      <sheetData sheetId="5458">
        <row r="7">
          <cell r="AI7">
            <v>10000</v>
          </cell>
        </row>
      </sheetData>
      <sheetData sheetId="5459">
        <row r="7">
          <cell r="AI7">
            <v>10000</v>
          </cell>
        </row>
      </sheetData>
      <sheetData sheetId="5460">
        <row r="7">
          <cell r="AI7">
            <v>10000</v>
          </cell>
        </row>
      </sheetData>
      <sheetData sheetId="5461">
        <row r="7">
          <cell r="AI7">
            <v>10000</v>
          </cell>
        </row>
      </sheetData>
      <sheetData sheetId="5462">
        <row r="7">
          <cell r="AI7">
            <v>10000</v>
          </cell>
        </row>
      </sheetData>
      <sheetData sheetId="5463">
        <row r="7">
          <cell r="AI7">
            <v>10000</v>
          </cell>
        </row>
      </sheetData>
      <sheetData sheetId="5464">
        <row r="7">
          <cell r="AI7">
            <v>10000</v>
          </cell>
        </row>
      </sheetData>
      <sheetData sheetId="5465">
        <row r="7">
          <cell r="AI7">
            <v>10000</v>
          </cell>
        </row>
      </sheetData>
      <sheetData sheetId="5466">
        <row r="7">
          <cell r="AI7">
            <v>10000</v>
          </cell>
        </row>
      </sheetData>
      <sheetData sheetId="5467">
        <row r="7">
          <cell r="AI7">
            <v>10000</v>
          </cell>
        </row>
      </sheetData>
      <sheetData sheetId="5468">
        <row r="7">
          <cell r="AI7">
            <v>10000</v>
          </cell>
        </row>
      </sheetData>
      <sheetData sheetId="5469">
        <row r="7">
          <cell r="AI7">
            <v>10000</v>
          </cell>
        </row>
      </sheetData>
      <sheetData sheetId="5470">
        <row r="7">
          <cell r="AI7">
            <v>10000</v>
          </cell>
        </row>
      </sheetData>
      <sheetData sheetId="5471">
        <row r="7">
          <cell r="AI7">
            <v>10000</v>
          </cell>
        </row>
      </sheetData>
      <sheetData sheetId="5472">
        <row r="7">
          <cell r="AI7">
            <v>10000</v>
          </cell>
        </row>
      </sheetData>
      <sheetData sheetId="5473">
        <row r="7">
          <cell r="AI7">
            <v>10000</v>
          </cell>
        </row>
      </sheetData>
      <sheetData sheetId="5474">
        <row r="7">
          <cell r="AI7">
            <v>10000</v>
          </cell>
        </row>
      </sheetData>
      <sheetData sheetId="5475">
        <row r="7">
          <cell r="AI7">
            <v>10000</v>
          </cell>
        </row>
      </sheetData>
      <sheetData sheetId="5476">
        <row r="7">
          <cell r="AI7">
            <v>10000</v>
          </cell>
        </row>
      </sheetData>
      <sheetData sheetId="5477">
        <row r="7">
          <cell r="AI7">
            <v>10000</v>
          </cell>
        </row>
      </sheetData>
      <sheetData sheetId="5478">
        <row r="7">
          <cell r="AI7">
            <v>10000</v>
          </cell>
        </row>
      </sheetData>
      <sheetData sheetId="5479">
        <row r="7">
          <cell r="AI7">
            <v>10000</v>
          </cell>
        </row>
      </sheetData>
      <sheetData sheetId="5480">
        <row r="7">
          <cell r="AI7">
            <v>10000</v>
          </cell>
        </row>
      </sheetData>
      <sheetData sheetId="5481">
        <row r="7">
          <cell r="AI7">
            <v>10000</v>
          </cell>
        </row>
      </sheetData>
      <sheetData sheetId="5482">
        <row r="7">
          <cell r="AI7">
            <v>10000</v>
          </cell>
        </row>
      </sheetData>
      <sheetData sheetId="5483">
        <row r="7">
          <cell r="AI7">
            <v>10000</v>
          </cell>
        </row>
      </sheetData>
      <sheetData sheetId="5484">
        <row r="7">
          <cell r="AI7">
            <v>10000</v>
          </cell>
        </row>
      </sheetData>
      <sheetData sheetId="5485">
        <row r="7">
          <cell r="AI7">
            <v>10000</v>
          </cell>
        </row>
      </sheetData>
      <sheetData sheetId="5486">
        <row r="7">
          <cell r="AI7">
            <v>10000</v>
          </cell>
        </row>
      </sheetData>
      <sheetData sheetId="5487">
        <row r="7">
          <cell r="AI7">
            <v>10000</v>
          </cell>
        </row>
      </sheetData>
      <sheetData sheetId="5488">
        <row r="7">
          <cell r="AI7">
            <v>10000</v>
          </cell>
        </row>
      </sheetData>
      <sheetData sheetId="5489">
        <row r="7">
          <cell r="AI7">
            <v>10000</v>
          </cell>
        </row>
      </sheetData>
      <sheetData sheetId="5490">
        <row r="7">
          <cell r="AI7">
            <v>10000</v>
          </cell>
        </row>
      </sheetData>
      <sheetData sheetId="5491">
        <row r="7">
          <cell r="AI7">
            <v>10000</v>
          </cell>
        </row>
      </sheetData>
      <sheetData sheetId="5492">
        <row r="7">
          <cell r="AI7">
            <v>10000</v>
          </cell>
        </row>
      </sheetData>
      <sheetData sheetId="5493">
        <row r="7">
          <cell r="AI7">
            <v>10000</v>
          </cell>
        </row>
      </sheetData>
      <sheetData sheetId="5494">
        <row r="7">
          <cell r="AI7">
            <v>10000</v>
          </cell>
        </row>
      </sheetData>
      <sheetData sheetId="5495">
        <row r="7">
          <cell r="AI7">
            <v>10000</v>
          </cell>
        </row>
      </sheetData>
      <sheetData sheetId="5496">
        <row r="7">
          <cell r="AI7">
            <v>10000</v>
          </cell>
        </row>
      </sheetData>
      <sheetData sheetId="5497">
        <row r="7">
          <cell r="AI7">
            <v>10000</v>
          </cell>
        </row>
      </sheetData>
      <sheetData sheetId="5498">
        <row r="7">
          <cell r="AI7">
            <v>10000</v>
          </cell>
        </row>
      </sheetData>
      <sheetData sheetId="5499">
        <row r="7">
          <cell r="AI7">
            <v>10000</v>
          </cell>
        </row>
      </sheetData>
      <sheetData sheetId="5500">
        <row r="7">
          <cell r="AI7">
            <v>10000</v>
          </cell>
        </row>
      </sheetData>
      <sheetData sheetId="5501">
        <row r="7">
          <cell r="AI7">
            <v>10000</v>
          </cell>
        </row>
      </sheetData>
      <sheetData sheetId="5502">
        <row r="7">
          <cell r="AI7">
            <v>10000</v>
          </cell>
        </row>
      </sheetData>
      <sheetData sheetId="5503">
        <row r="7">
          <cell r="AI7">
            <v>10000</v>
          </cell>
        </row>
      </sheetData>
      <sheetData sheetId="5504">
        <row r="7">
          <cell r="AI7">
            <v>10000</v>
          </cell>
        </row>
      </sheetData>
      <sheetData sheetId="5505">
        <row r="7">
          <cell r="AI7">
            <v>10000</v>
          </cell>
        </row>
      </sheetData>
      <sheetData sheetId="5506">
        <row r="7">
          <cell r="AI7">
            <v>10000</v>
          </cell>
        </row>
      </sheetData>
      <sheetData sheetId="5507">
        <row r="7">
          <cell r="AI7">
            <v>10000</v>
          </cell>
        </row>
      </sheetData>
      <sheetData sheetId="5508">
        <row r="7">
          <cell r="AI7">
            <v>10000</v>
          </cell>
        </row>
      </sheetData>
      <sheetData sheetId="5509">
        <row r="7">
          <cell r="AI7">
            <v>10000</v>
          </cell>
        </row>
      </sheetData>
      <sheetData sheetId="5510">
        <row r="7">
          <cell r="AI7">
            <v>10000</v>
          </cell>
        </row>
      </sheetData>
      <sheetData sheetId="5511">
        <row r="7">
          <cell r="AI7">
            <v>10000</v>
          </cell>
        </row>
      </sheetData>
      <sheetData sheetId="5512">
        <row r="7">
          <cell r="AI7">
            <v>10000</v>
          </cell>
        </row>
      </sheetData>
      <sheetData sheetId="5513">
        <row r="7">
          <cell r="AI7">
            <v>10000</v>
          </cell>
        </row>
      </sheetData>
      <sheetData sheetId="5514">
        <row r="7">
          <cell r="AI7">
            <v>10000</v>
          </cell>
        </row>
      </sheetData>
      <sheetData sheetId="5515">
        <row r="7">
          <cell r="AI7">
            <v>10000</v>
          </cell>
        </row>
      </sheetData>
      <sheetData sheetId="5516">
        <row r="7">
          <cell r="AI7">
            <v>10000</v>
          </cell>
        </row>
      </sheetData>
      <sheetData sheetId="5517">
        <row r="7">
          <cell r="AI7">
            <v>10000</v>
          </cell>
        </row>
      </sheetData>
      <sheetData sheetId="5518">
        <row r="7">
          <cell r="AI7">
            <v>10000</v>
          </cell>
        </row>
      </sheetData>
      <sheetData sheetId="5519">
        <row r="7">
          <cell r="AI7">
            <v>10000</v>
          </cell>
        </row>
      </sheetData>
      <sheetData sheetId="5520">
        <row r="7">
          <cell r="AI7">
            <v>10000</v>
          </cell>
        </row>
      </sheetData>
      <sheetData sheetId="5521">
        <row r="7">
          <cell r="AI7">
            <v>10000</v>
          </cell>
        </row>
      </sheetData>
      <sheetData sheetId="5522">
        <row r="7">
          <cell r="AI7">
            <v>10000</v>
          </cell>
        </row>
      </sheetData>
      <sheetData sheetId="5523">
        <row r="7">
          <cell r="AI7">
            <v>10000</v>
          </cell>
        </row>
      </sheetData>
      <sheetData sheetId="5524">
        <row r="7">
          <cell r="AI7">
            <v>10000</v>
          </cell>
        </row>
      </sheetData>
      <sheetData sheetId="5525">
        <row r="7">
          <cell r="AI7">
            <v>10000</v>
          </cell>
        </row>
      </sheetData>
      <sheetData sheetId="5526">
        <row r="7">
          <cell r="AI7">
            <v>10000</v>
          </cell>
        </row>
      </sheetData>
      <sheetData sheetId="5527">
        <row r="7">
          <cell r="AI7">
            <v>10000</v>
          </cell>
        </row>
      </sheetData>
      <sheetData sheetId="5528">
        <row r="7">
          <cell r="AI7">
            <v>10000</v>
          </cell>
        </row>
      </sheetData>
      <sheetData sheetId="5529">
        <row r="7">
          <cell r="AI7">
            <v>10000</v>
          </cell>
        </row>
      </sheetData>
      <sheetData sheetId="5530">
        <row r="7">
          <cell r="AI7">
            <v>10000</v>
          </cell>
        </row>
      </sheetData>
      <sheetData sheetId="5531">
        <row r="7">
          <cell r="AI7">
            <v>10000</v>
          </cell>
        </row>
      </sheetData>
      <sheetData sheetId="5532">
        <row r="7">
          <cell r="AI7">
            <v>10000</v>
          </cell>
        </row>
      </sheetData>
      <sheetData sheetId="5533">
        <row r="7">
          <cell r="AI7">
            <v>10000</v>
          </cell>
        </row>
      </sheetData>
      <sheetData sheetId="5534">
        <row r="7">
          <cell r="AI7">
            <v>10000</v>
          </cell>
        </row>
      </sheetData>
      <sheetData sheetId="5535">
        <row r="7">
          <cell r="AI7">
            <v>10000</v>
          </cell>
        </row>
      </sheetData>
      <sheetData sheetId="5536">
        <row r="7">
          <cell r="AI7">
            <v>10000</v>
          </cell>
        </row>
      </sheetData>
      <sheetData sheetId="5537">
        <row r="7">
          <cell r="AI7">
            <v>10000</v>
          </cell>
        </row>
      </sheetData>
      <sheetData sheetId="5538">
        <row r="7">
          <cell r="AI7">
            <v>10000</v>
          </cell>
        </row>
      </sheetData>
      <sheetData sheetId="5539">
        <row r="7">
          <cell r="AI7">
            <v>10000</v>
          </cell>
        </row>
      </sheetData>
      <sheetData sheetId="5540">
        <row r="7">
          <cell r="AI7">
            <v>10000</v>
          </cell>
        </row>
      </sheetData>
      <sheetData sheetId="5541">
        <row r="7">
          <cell r="AI7">
            <v>10000</v>
          </cell>
        </row>
      </sheetData>
      <sheetData sheetId="5542">
        <row r="7">
          <cell r="AI7">
            <v>10000</v>
          </cell>
        </row>
      </sheetData>
      <sheetData sheetId="5543">
        <row r="7">
          <cell r="AI7">
            <v>10000</v>
          </cell>
        </row>
      </sheetData>
      <sheetData sheetId="5544">
        <row r="7">
          <cell r="AI7">
            <v>10000</v>
          </cell>
        </row>
      </sheetData>
      <sheetData sheetId="5545">
        <row r="7">
          <cell r="AI7">
            <v>10000</v>
          </cell>
        </row>
      </sheetData>
      <sheetData sheetId="5546">
        <row r="7">
          <cell r="AI7">
            <v>10000</v>
          </cell>
        </row>
      </sheetData>
      <sheetData sheetId="5547">
        <row r="7">
          <cell r="AI7">
            <v>10000</v>
          </cell>
        </row>
      </sheetData>
      <sheetData sheetId="5548">
        <row r="7">
          <cell r="AI7">
            <v>10000</v>
          </cell>
        </row>
      </sheetData>
      <sheetData sheetId="5549">
        <row r="7">
          <cell r="AI7">
            <v>10000</v>
          </cell>
        </row>
      </sheetData>
      <sheetData sheetId="5550">
        <row r="7">
          <cell r="AI7">
            <v>10000</v>
          </cell>
        </row>
      </sheetData>
      <sheetData sheetId="5551">
        <row r="7">
          <cell r="AI7">
            <v>10000</v>
          </cell>
        </row>
      </sheetData>
      <sheetData sheetId="5552">
        <row r="7">
          <cell r="AI7">
            <v>10000</v>
          </cell>
        </row>
      </sheetData>
      <sheetData sheetId="5553">
        <row r="7">
          <cell r="AI7">
            <v>10000</v>
          </cell>
        </row>
      </sheetData>
      <sheetData sheetId="5554">
        <row r="7">
          <cell r="AI7">
            <v>10000</v>
          </cell>
        </row>
      </sheetData>
      <sheetData sheetId="5555">
        <row r="7">
          <cell r="AI7">
            <v>10000</v>
          </cell>
        </row>
      </sheetData>
      <sheetData sheetId="5556">
        <row r="7">
          <cell r="AI7">
            <v>10000</v>
          </cell>
        </row>
      </sheetData>
      <sheetData sheetId="5557">
        <row r="7">
          <cell r="AI7">
            <v>10000</v>
          </cell>
        </row>
      </sheetData>
      <sheetData sheetId="5558">
        <row r="7">
          <cell r="AI7">
            <v>10000</v>
          </cell>
        </row>
      </sheetData>
      <sheetData sheetId="5559">
        <row r="7">
          <cell r="AI7">
            <v>10000</v>
          </cell>
        </row>
      </sheetData>
      <sheetData sheetId="5560">
        <row r="7">
          <cell r="AI7">
            <v>10000</v>
          </cell>
        </row>
      </sheetData>
      <sheetData sheetId="5561">
        <row r="7">
          <cell r="AI7">
            <v>10000</v>
          </cell>
        </row>
      </sheetData>
      <sheetData sheetId="5562">
        <row r="7">
          <cell r="AI7">
            <v>10000</v>
          </cell>
        </row>
      </sheetData>
      <sheetData sheetId="5563">
        <row r="7">
          <cell r="AI7">
            <v>10000</v>
          </cell>
        </row>
      </sheetData>
      <sheetData sheetId="5564">
        <row r="7">
          <cell r="AI7">
            <v>10000</v>
          </cell>
        </row>
      </sheetData>
      <sheetData sheetId="5565">
        <row r="7">
          <cell r="AI7">
            <v>10000</v>
          </cell>
        </row>
      </sheetData>
      <sheetData sheetId="5566">
        <row r="7">
          <cell r="AI7">
            <v>10000</v>
          </cell>
        </row>
      </sheetData>
      <sheetData sheetId="5567">
        <row r="7">
          <cell r="AI7">
            <v>10000</v>
          </cell>
        </row>
      </sheetData>
      <sheetData sheetId="5568">
        <row r="7">
          <cell r="AI7">
            <v>10000</v>
          </cell>
        </row>
      </sheetData>
      <sheetData sheetId="5569">
        <row r="7">
          <cell r="AI7">
            <v>10000</v>
          </cell>
        </row>
      </sheetData>
      <sheetData sheetId="5570">
        <row r="7">
          <cell r="AI7">
            <v>10000</v>
          </cell>
        </row>
      </sheetData>
      <sheetData sheetId="5571">
        <row r="7">
          <cell r="AI7">
            <v>10000</v>
          </cell>
        </row>
      </sheetData>
      <sheetData sheetId="5572">
        <row r="7">
          <cell r="AI7">
            <v>10000</v>
          </cell>
        </row>
      </sheetData>
      <sheetData sheetId="5573">
        <row r="7">
          <cell r="AI7">
            <v>10000</v>
          </cell>
        </row>
      </sheetData>
      <sheetData sheetId="5574">
        <row r="7">
          <cell r="AI7">
            <v>10000</v>
          </cell>
        </row>
      </sheetData>
      <sheetData sheetId="5575">
        <row r="7">
          <cell r="AI7">
            <v>10000</v>
          </cell>
        </row>
      </sheetData>
      <sheetData sheetId="5576">
        <row r="7">
          <cell r="AI7">
            <v>10000</v>
          </cell>
        </row>
      </sheetData>
      <sheetData sheetId="5577">
        <row r="7">
          <cell r="AI7">
            <v>10000</v>
          </cell>
        </row>
      </sheetData>
      <sheetData sheetId="5578">
        <row r="7">
          <cell r="AI7">
            <v>10000</v>
          </cell>
        </row>
      </sheetData>
      <sheetData sheetId="5579">
        <row r="7">
          <cell r="AI7">
            <v>10000</v>
          </cell>
        </row>
      </sheetData>
      <sheetData sheetId="5580">
        <row r="7">
          <cell r="AI7">
            <v>10000</v>
          </cell>
        </row>
      </sheetData>
      <sheetData sheetId="5581">
        <row r="7">
          <cell r="AI7">
            <v>10000</v>
          </cell>
        </row>
      </sheetData>
      <sheetData sheetId="5582">
        <row r="7">
          <cell r="AI7">
            <v>10000</v>
          </cell>
        </row>
      </sheetData>
      <sheetData sheetId="5583">
        <row r="7">
          <cell r="AI7">
            <v>10000</v>
          </cell>
        </row>
      </sheetData>
      <sheetData sheetId="5584">
        <row r="7">
          <cell r="AI7">
            <v>10000</v>
          </cell>
        </row>
      </sheetData>
      <sheetData sheetId="5585">
        <row r="7">
          <cell r="AI7">
            <v>10000</v>
          </cell>
        </row>
      </sheetData>
      <sheetData sheetId="5586">
        <row r="7">
          <cell r="AI7">
            <v>10000</v>
          </cell>
        </row>
      </sheetData>
      <sheetData sheetId="5587">
        <row r="7">
          <cell r="AI7">
            <v>10000</v>
          </cell>
        </row>
      </sheetData>
      <sheetData sheetId="5588">
        <row r="7">
          <cell r="AI7">
            <v>10000</v>
          </cell>
        </row>
      </sheetData>
      <sheetData sheetId="5589">
        <row r="7">
          <cell r="AI7">
            <v>10000</v>
          </cell>
        </row>
      </sheetData>
      <sheetData sheetId="5590">
        <row r="7">
          <cell r="AI7">
            <v>10000</v>
          </cell>
        </row>
      </sheetData>
      <sheetData sheetId="5591">
        <row r="7">
          <cell r="AI7">
            <v>10000</v>
          </cell>
        </row>
      </sheetData>
      <sheetData sheetId="5592">
        <row r="7">
          <cell r="AI7">
            <v>10000</v>
          </cell>
        </row>
      </sheetData>
      <sheetData sheetId="5593">
        <row r="7">
          <cell r="AI7">
            <v>10000</v>
          </cell>
        </row>
      </sheetData>
      <sheetData sheetId="5594">
        <row r="7">
          <cell r="AI7">
            <v>10000</v>
          </cell>
        </row>
      </sheetData>
      <sheetData sheetId="5595">
        <row r="7">
          <cell r="AI7">
            <v>10000</v>
          </cell>
        </row>
      </sheetData>
      <sheetData sheetId="5596">
        <row r="7">
          <cell r="AI7">
            <v>10000</v>
          </cell>
        </row>
      </sheetData>
      <sheetData sheetId="5597">
        <row r="7">
          <cell r="AI7">
            <v>10000</v>
          </cell>
        </row>
      </sheetData>
      <sheetData sheetId="5598">
        <row r="7">
          <cell r="AI7">
            <v>10000</v>
          </cell>
        </row>
      </sheetData>
      <sheetData sheetId="5599">
        <row r="7">
          <cell r="AI7">
            <v>10000</v>
          </cell>
        </row>
      </sheetData>
      <sheetData sheetId="5600">
        <row r="7">
          <cell r="AI7">
            <v>10000</v>
          </cell>
        </row>
      </sheetData>
      <sheetData sheetId="5601">
        <row r="7">
          <cell r="AI7">
            <v>10000</v>
          </cell>
        </row>
      </sheetData>
      <sheetData sheetId="5602">
        <row r="7">
          <cell r="AI7">
            <v>10000</v>
          </cell>
        </row>
      </sheetData>
      <sheetData sheetId="5603">
        <row r="7">
          <cell r="AI7">
            <v>10000</v>
          </cell>
        </row>
      </sheetData>
      <sheetData sheetId="5604">
        <row r="7">
          <cell r="AI7">
            <v>10000</v>
          </cell>
        </row>
      </sheetData>
      <sheetData sheetId="5605">
        <row r="7">
          <cell r="AI7">
            <v>10000</v>
          </cell>
        </row>
      </sheetData>
      <sheetData sheetId="5606">
        <row r="7">
          <cell r="AI7">
            <v>10000</v>
          </cell>
        </row>
      </sheetData>
      <sheetData sheetId="5607">
        <row r="7">
          <cell r="AI7">
            <v>10000</v>
          </cell>
        </row>
      </sheetData>
      <sheetData sheetId="5608">
        <row r="7">
          <cell r="AI7">
            <v>10000</v>
          </cell>
        </row>
      </sheetData>
      <sheetData sheetId="5609">
        <row r="7">
          <cell r="AI7">
            <v>10000</v>
          </cell>
        </row>
      </sheetData>
      <sheetData sheetId="5610">
        <row r="7">
          <cell r="AI7">
            <v>10000</v>
          </cell>
        </row>
      </sheetData>
      <sheetData sheetId="5611">
        <row r="7">
          <cell r="AI7">
            <v>10000</v>
          </cell>
        </row>
      </sheetData>
      <sheetData sheetId="5612">
        <row r="7">
          <cell r="AI7">
            <v>10000</v>
          </cell>
        </row>
      </sheetData>
      <sheetData sheetId="5613">
        <row r="7">
          <cell r="AI7">
            <v>10000</v>
          </cell>
        </row>
      </sheetData>
      <sheetData sheetId="5614">
        <row r="7">
          <cell r="AI7">
            <v>10000</v>
          </cell>
        </row>
      </sheetData>
      <sheetData sheetId="5615">
        <row r="7">
          <cell r="AI7">
            <v>10000</v>
          </cell>
        </row>
      </sheetData>
      <sheetData sheetId="5616">
        <row r="7">
          <cell r="AI7">
            <v>10000</v>
          </cell>
        </row>
      </sheetData>
      <sheetData sheetId="5617">
        <row r="7">
          <cell r="AI7">
            <v>10000</v>
          </cell>
        </row>
      </sheetData>
      <sheetData sheetId="5618">
        <row r="7">
          <cell r="AI7">
            <v>10000</v>
          </cell>
        </row>
      </sheetData>
      <sheetData sheetId="5619">
        <row r="7">
          <cell r="AI7">
            <v>10000</v>
          </cell>
        </row>
      </sheetData>
      <sheetData sheetId="5620">
        <row r="7">
          <cell r="AI7">
            <v>10000</v>
          </cell>
        </row>
      </sheetData>
      <sheetData sheetId="5621">
        <row r="7">
          <cell r="AI7">
            <v>10000</v>
          </cell>
        </row>
      </sheetData>
      <sheetData sheetId="5622">
        <row r="7">
          <cell r="AI7">
            <v>10000</v>
          </cell>
        </row>
      </sheetData>
      <sheetData sheetId="5623">
        <row r="7">
          <cell r="AI7">
            <v>10000</v>
          </cell>
        </row>
      </sheetData>
      <sheetData sheetId="5624">
        <row r="7">
          <cell r="AI7">
            <v>10000</v>
          </cell>
        </row>
      </sheetData>
      <sheetData sheetId="5625">
        <row r="7">
          <cell r="AI7">
            <v>10000</v>
          </cell>
        </row>
      </sheetData>
      <sheetData sheetId="5626">
        <row r="7">
          <cell r="AI7">
            <v>10000</v>
          </cell>
        </row>
      </sheetData>
      <sheetData sheetId="5627">
        <row r="7">
          <cell r="AI7">
            <v>10000</v>
          </cell>
        </row>
      </sheetData>
      <sheetData sheetId="5628">
        <row r="7">
          <cell r="AI7">
            <v>10000</v>
          </cell>
        </row>
      </sheetData>
      <sheetData sheetId="5629">
        <row r="7">
          <cell r="AI7">
            <v>10000</v>
          </cell>
        </row>
      </sheetData>
      <sheetData sheetId="5630">
        <row r="7">
          <cell r="AI7">
            <v>10000</v>
          </cell>
        </row>
      </sheetData>
      <sheetData sheetId="5631">
        <row r="7">
          <cell r="AI7">
            <v>10000</v>
          </cell>
        </row>
      </sheetData>
      <sheetData sheetId="5632">
        <row r="7">
          <cell r="AI7">
            <v>10000</v>
          </cell>
        </row>
      </sheetData>
      <sheetData sheetId="5633">
        <row r="7">
          <cell r="AI7">
            <v>10000</v>
          </cell>
        </row>
      </sheetData>
      <sheetData sheetId="5634">
        <row r="7">
          <cell r="AI7">
            <v>10000</v>
          </cell>
        </row>
      </sheetData>
      <sheetData sheetId="5635">
        <row r="7">
          <cell r="AI7">
            <v>10000</v>
          </cell>
        </row>
      </sheetData>
      <sheetData sheetId="5636">
        <row r="7">
          <cell r="AI7">
            <v>10000</v>
          </cell>
        </row>
      </sheetData>
      <sheetData sheetId="5637">
        <row r="7">
          <cell r="AI7">
            <v>10000</v>
          </cell>
        </row>
      </sheetData>
      <sheetData sheetId="5638">
        <row r="7">
          <cell r="AI7">
            <v>10000</v>
          </cell>
        </row>
      </sheetData>
      <sheetData sheetId="5639">
        <row r="7">
          <cell r="AI7">
            <v>10000</v>
          </cell>
        </row>
      </sheetData>
      <sheetData sheetId="5640">
        <row r="7">
          <cell r="AI7">
            <v>10000</v>
          </cell>
        </row>
      </sheetData>
      <sheetData sheetId="5641">
        <row r="7">
          <cell r="AI7">
            <v>10000</v>
          </cell>
        </row>
      </sheetData>
      <sheetData sheetId="5642">
        <row r="7">
          <cell r="AI7">
            <v>10000</v>
          </cell>
        </row>
      </sheetData>
      <sheetData sheetId="5643">
        <row r="7">
          <cell r="AI7">
            <v>10000</v>
          </cell>
        </row>
      </sheetData>
      <sheetData sheetId="5644">
        <row r="7">
          <cell r="AI7">
            <v>10000</v>
          </cell>
        </row>
      </sheetData>
      <sheetData sheetId="5645">
        <row r="7">
          <cell r="AI7">
            <v>10000</v>
          </cell>
        </row>
      </sheetData>
      <sheetData sheetId="5646">
        <row r="7">
          <cell r="AI7">
            <v>10000</v>
          </cell>
        </row>
      </sheetData>
      <sheetData sheetId="5647">
        <row r="7">
          <cell r="AI7">
            <v>10000</v>
          </cell>
        </row>
      </sheetData>
      <sheetData sheetId="5648">
        <row r="7">
          <cell r="AI7">
            <v>10000</v>
          </cell>
        </row>
      </sheetData>
      <sheetData sheetId="5649">
        <row r="7">
          <cell r="AI7">
            <v>10000</v>
          </cell>
        </row>
      </sheetData>
      <sheetData sheetId="5650">
        <row r="7">
          <cell r="AI7">
            <v>10000</v>
          </cell>
        </row>
      </sheetData>
      <sheetData sheetId="5651">
        <row r="7">
          <cell r="AI7">
            <v>10000</v>
          </cell>
        </row>
      </sheetData>
      <sheetData sheetId="5652">
        <row r="7">
          <cell r="AI7">
            <v>10000</v>
          </cell>
        </row>
      </sheetData>
      <sheetData sheetId="5653">
        <row r="7">
          <cell r="AI7">
            <v>10000</v>
          </cell>
        </row>
      </sheetData>
      <sheetData sheetId="5654">
        <row r="7">
          <cell r="AI7">
            <v>10000</v>
          </cell>
        </row>
      </sheetData>
      <sheetData sheetId="5655">
        <row r="7">
          <cell r="AI7">
            <v>10000</v>
          </cell>
        </row>
      </sheetData>
      <sheetData sheetId="5656">
        <row r="7">
          <cell r="AI7">
            <v>10000</v>
          </cell>
        </row>
      </sheetData>
      <sheetData sheetId="5657">
        <row r="7">
          <cell r="AI7">
            <v>10000</v>
          </cell>
        </row>
      </sheetData>
      <sheetData sheetId="5658">
        <row r="7">
          <cell r="AI7">
            <v>10000</v>
          </cell>
        </row>
      </sheetData>
      <sheetData sheetId="5659">
        <row r="7">
          <cell r="AI7">
            <v>10000</v>
          </cell>
        </row>
      </sheetData>
      <sheetData sheetId="5660">
        <row r="7">
          <cell r="AI7">
            <v>10000</v>
          </cell>
        </row>
      </sheetData>
      <sheetData sheetId="5661">
        <row r="7">
          <cell r="AI7">
            <v>10000</v>
          </cell>
        </row>
      </sheetData>
      <sheetData sheetId="5662">
        <row r="7">
          <cell r="AI7">
            <v>10000</v>
          </cell>
        </row>
      </sheetData>
      <sheetData sheetId="5663">
        <row r="7">
          <cell r="AI7">
            <v>10000</v>
          </cell>
        </row>
      </sheetData>
      <sheetData sheetId="5664">
        <row r="7">
          <cell r="AI7">
            <v>10000</v>
          </cell>
        </row>
      </sheetData>
      <sheetData sheetId="5665">
        <row r="7">
          <cell r="AI7">
            <v>10000</v>
          </cell>
        </row>
      </sheetData>
      <sheetData sheetId="5666">
        <row r="7">
          <cell r="AI7">
            <v>10000</v>
          </cell>
        </row>
      </sheetData>
      <sheetData sheetId="5667">
        <row r="7">
          <cell r="AI7">
            <v>10000</v>
          </cell>
        </row>
      </sheetData>
      <sheetData sheetId="5668">
        <row r="7">
          <cell r="AI7">
            <v>10000</v>
          </cell>
        </row>
      </sheetData>
      <sheetData sheetId="5669">
        <row r="7">
          <cell r="AI7">
            <v>10000</v>
          </cell>
        </row>
      </sheetData>
      <sheetData sheetId="5670">
        <row r="7">
          <cell r="AI7">
            <v>10000</v>
          </cell>
        </row>
      </sheetData>
      <sheetData sheetId="5671">
        <row r="7">
          <cell r="AI7">
            <v>10000</v>
          </cell>
        </row>
      </sheetData>
      <sheetData sheetId="5672">
        <row r="7">
          <cell r="AI7">
            <v>10000</v>
          </cell>
        </row>
      </sheetData>
      <sheetData sheetId="5673">
        <row r="7">
          <cell r="AI7">
            <v>10000</v>
          </cell>
        </row>
      </sheetData>
      <sheetData sheetId="5674">
        <row r="7">
          <cell r="AI7">
            <v>10000</v>
          </cell>
        </row>
      </sheetData>
      <sheetData sheetId="5675">
        <row r="7">
          <cell r="AI7">
            <v>10000</v>
          </cell>
        </row>
      </sheetData>
      <sheetData sheetId="5676">
        <row r="7">
          <cell r="AI7">
            <v>10000</v>
          </cell>
        </row>
      </sheetData>
      <sheetData sheetId="5677">
        <row r="7">
          <cell r="AI7">
            <v>10000</v>
          </cell>
        </row>
      </sheetData>
      <sheetData sheetId="5678">
        <row r="7">
          <cell r="AI7">
            <v>10000</v>
          </cell>
        </row>
      </sheetData>
      <sheetData sheetId="5679">
        <row r="7">
          <cell r="AI7">
            <v>10000</v>
          </cell>
        </row>
      </sheetData>
      <sheetData sheetId="5680">
        <row r="7">
          <cell r="AI7">
            <v>10000</v>
          </cell>
        </row>
      </sheetData>
      <sheetData sheetId="5681">
        <row r="7">
          <cell r="AI7">
            <v>10000</v>
          </cell>
        </row>
      </sheetData>
      <sheetData sheetId="5682">
        <row r="7">
          <cell r="AI7">
            <v>10000</v>
          </cell>
        </row>
      </sheetData>
      <sheetData sheetId="5683">
        <row r="7">
          <cell r="AI7">
            <v>10000</v>
          </cell>
        </row>
      </sheetData>
      <sheetData sheetId="5684">
        <row r="7">
          <cell r="AI7">
            <v>10000</v>
          </cell>
        </row>
      </sheetData>
      <sheetData sheetId="5685">
        <row r="7">
          <cell r="AI7">
            <v>10000</v>
          </cell>
        </row>
      </sheetData>
      <sheetData sheetId="5686">
        <row r="7">
          <cell r="AI7">
            <v>10000</v>
          </cell>
        </row>
      </sheetData>
      <sheetData sheetId="5687">
        <row r="7">
          <cell r="AI7">
            <v>10000</v>
          </cell>
        </row>
      </sheetData>
      <sheetData sheetId="5688">
        <row r="7">
          <cell r="AI7">
            <v>10000</v>
          </cell>
        </row>
      </sheetData>
      <sheetData sheetId="5689">
        <row r="7">
          <cell r="AI7">
            <v>10000</v>
          </cell>
        </row>
      </sheetData>
      <sheetData sheetId="5690">
        <row r="7">
          <cell r="AI7">
            <v>10000</v>
          </cell>
        </row>
      </sheetData>
      <sheetData sheetId="5691">
        <row r="7">
          <cell r="AI7">
            <v>10000</v>
          </cell>
        </row>
      </sheetData>
      <sheetData sheetId="5692">
        <row r="7">
          <cell r="AI7">
            <v>10000</v>
          </cell>
        </row>
      </sheetData>
      <sheetData sheetId="5693">
        <row r="7">
          <cell r="AI7">
            <v>10000</v>
          </cell>
        </row>
      </sheetData>
      <sheetData sheetId="5694">
        <row r="7">
          <cell r="AI7">
            <v>10000</v>
          </cell>
        </row>
      </sheetData>
      <sheetData sheetId="5695">
        <row r="7">
          <cell r="AI7">
            <v>10000</v>
          </cell>
        </row>
      </sheetData>
      <sheetData sheetId="5696">
        <row r="7">
          <cell r="AI7">
            <v>10000</v>
          </cell>
        </row>
      </sheetData>
      <sheetData sheetId="5697">
        <row r="7">
          <cell r="AI7">
            <v>10000</v>
          </cell>
        </row>
      </sheetData>
      <sheetData sheetId="5698">
        <row r="7">
          <cell r="AI7">
            <v>10000</v>
          </cell>
        </row>
      </sheetData>
      <sheetData sheetId="5699">
        <row r="7">
          <cell r="AI7">
            <v>10000</v>
          </cell>
        </row>
      </sheetData>
      <sheetData sheetId="5700">
        <row r="7">
          <cell r="AI7">
            <v>10000</v>
          </cell>
        </row>
      </sheetData>
      <sheetData sheetId="5701">
        <row r="7">
          <cell r="AI7">
            <v>10000</v>
          </cell>
        </row>
      </sheetData>
      <sheetData sheetId="5702">
        <row r="7">
          <cell r="AI7">
            <v>10000</v>
          </cell>
        </row>
      </sheetData>
      <sheetData sheetId="5703">
        <row r="7">
          <cell r="AI7">
            <v>10000</v>
          </cell>
        </row>
      </sheetData>
      <sheetData sheetId="5704">
        <row r="7">
          <cell r="AI7">
            <v>10000</v>
          </cell>
        </row>
      </sheetData>
      <sheetData sheetId="5705">
        <row r="7">
          <cell r="AI7">
            <v>10000</v>
          </cell>
        </row>
      </sheetData>
      <sheetData sheetId="5706">
        <row r="7">
          <cell r="AI7">
            <v>10000</v>
          </cell>
        </row>
      </sheetData>
      <sheetData sheetId="5707">
        <row r="7">
          <cell r="AI7">
            <v>10000</v>
          </cell>
        </row>
      </sheetData>
      <sheetData sheetId="5708">
        <row r="7">
          <cell r="AI7">
            <v>10000</v>
          </cell>
        </row>
      </sheetData>
      <sheetData sheetId="5709">
        <row r="7">
          <cell r="AI7">
            <v>10000</v>
          </cell>
        </row>
      </sheetData>
      <sheetData sheetId="5710">
        <row r="7">
          <cell r="AI7">
            <v>10000</v>
          </cell>
        </row>
      </sheetData>
      <sheetData sheetId="5711">
        <row r="7">
          <cell r="AI7">
            <v>10000</v>
          </cell>
        </row>
      </sheetData>
      <sheetData sheetId="5712">
        <row r="7">
          <cell r="AI7">
            <v>10000</v>
          </cell>
        </row>
      </sheetData>
      <sheetData sheetId="5713">
        <row r="7">
          <cell r="AI7">
            <v>10000</v>
          </cell>
        </row>
      </sheetData>
      <sheetData sheetId="5714">
        <row r="7">
          <cell r="AI7">
            <v>10000</v>
          </cell>
        </row>
      </sheetData>
      <sheetData sheetId="5715">
        <row r="7">
          <cell r="AI7">
            <v>10000</v>
          </cell>
        </row>
      </sheetData>
      <sheetData sheetId="5716">
        <row r="7">
          <cell r="AI7">
            <v>10000</v>
          </cell>
        </row>
      </sheetData>
      <sheetData sheetId="5717">
        <row r="7">
          <cell r="AI7">
            <v>10000</v>
          </cell>
        </row>
      </sheetData>
      <sheetData sheetId="5718">
        <row r="7">
          <cell r="AI7">
            <v>10000</v>
          </cell>
        </row>
      </sheetData>
      <sheetData sheetId="5719">
        <row r="7">
          <cell r="AI7">
            <v>10000</v>
          </cell>
        </row>
      </sheetData>
      <sheetData sheetId="5720">
        <row r="7">
          <cell r="AI7">
            <v>10000</v>
          </cell>
        </row>
      </sheetData>
      <sheetData sheetId="5721">
        <row r="7">
          <cell r="AI7">
            <v>10000</v>
          </cell>
        </row>
      </sheetData>
      <sheetData sheetId="5722">
        <row r="7">
          <cell r="AI7">
            <v>10000</v>
          </cell>
        </row>
      </sheetData>
      <sheetData sheetId="5723">
        <row r="7">
          <cell r="AI7">
            <v>10000</v>
          </cell>
        </row>
      </sheetData>
      <sheetData sheetId="5724">
        <row r="7">
          <cell r="AI7">
            <v>10000</v>
          </cell>
        </row>
      </sheetData>
      <sheetData sheetId="5725">
        <row r="7">
          <cell r="AI7">
            <v>10000</v>
          </cell>
        </row>
      </sheetData>
      <sheetData sheetId="5726">
        <row r="7">
          <cell r="AI7">
            <v>10000</v>
          </cell>
        </row>
      </sheetData>
      <sheetData sheetId="5727">
        <row r="7">
          <cell r="AI7">
            <v>10000</v>
          </cell>
        </row>
      </sheetData>
      <sheetData sheetId="5728">
        <row r="7">
          <cell r="AI7">
            <v>10000</v>
          </cell>
        </row>
      </sheetData>
      <sheetData sheetId="5729">
        <row r="7">
          <cell r="AI7">
            <v>10000</v>
          </cell>
        </row>
      </sheetData>
      <sheetData sheetId="5730">
        <row r="7">
          <cell r="AI7">
            <v>10000</v>
          </cell>
        </row>
      </sheetData>
      <sheetData sheetId="5731">
        <row r="7">
          <cell r="AI7">
            <v>10000</v>
          </cell>
        </row>
      </sheetData>
      <sheetData sheetId="5732">
        <row r="7">
          <cell r="AI7">
            <v>10000</v>
          </cell>
        </row>
      </sheetData>
      <sheetData sheetId="5733">
        <row r="7">
          <cell r="AI7">
            <v>10000</v>
          </cell>
        </row>
      </sheetData>
      <sheetData sheetId="5734">
        <row r="7">
          <cell r="AI7">
            <v>10000</v>
          </cell>
        </row>
      </sheetData>
      <sheetData sheetId="5735">
        <row r="7">
          <cell r="AI7">
            <v>10000</v>
          </cell>
        </row>
      </sheetData>
      <sheetData sheetId="5736">
        <row r="7">
          <cell r="AI7">
            <v>10000</v>
          </cell>
        </row>
      </sheetData>
      <sheetData sheetId="5737">
        <row r="7">
          <cell r="AI7">
            <v>10000</v>
          </cell>
        </row>
      </sheetData>
      <sheetData sheetId="5738">
        <row r="7">
          <cell r="AI7">
            <v>10000</v>
          </cell>
        </row>
      </sheetData>
      <sheetData sheetId="5739">
        <row r="7">
          <cell r="AI7">
            <v>10000</v>
          </cell>
        </row>
      </sheetData>
      <sheetData sheetId="5740">
        <row r="7">
          <cell r="AI7">
            <v>10000</v>
          </cell>
        </row>
      </sheetData>
      <sheetData sheetId="5741">
        <row r="7">
          <cell r="AI7">
            <v>10000</v>
          </cell>
        </row>
      </sheetData>
      <sheetData sheetId="5742">
        <row r="7">
          <cell r="AI7">
            <v>10000</v>
          </cell>
        </row>
      </sheetData>
      <sheetData sheetId="5743">
        <row r="7">
          <cell r="AI7">
            <v>10000</v>
          </cell>
        </row>
      </sheetData>
      <sheetData sheetId="5744">
        <row r="7">
          <cell r="AI7">
            <v>10000</v>
          </cell>
        </row>
      </sheetData>
      <sheetData sheetId="5745">
        <row r="7">
          <cell r="AI7">
            <v>10000</v>
          </cell>
        </row>
      </sheetData>
      <sheetData sheetId="5746">
        <row r="7">
          <cell r="AI7">
            <v>10000</v>
          </cell>
        </row>
      </sheetData>
      <sheetData sheetId="5747">
        <row r="7">
          <cell r="AI7">
            <v>10000</v>
          </cell>
        </row>
      </sheetData>
      <sheetData sheetId="5748">
        <row r="7">
          <cell r="AI7">
            <v>10000</v>
          </cell>
        </row>
      </sheetData>
      <sheetData sheetId="5749">
        <row r="7">
          <cell r="AI7">
            <v>10000</v>
          </cell>
        </row>
      </sheetData>
      <sheetData sheetId="5750">
        <row r="7">
          <cell r="AI7">
            <v>10000</v>
          </cell>
        </row>
      </sheetData>
      <sheetData sheetId="5751">
        <row r="7">
          <cell r="AI7">
            <v>10000</v>
          </cell>
        </row>
      </sheetData>
      <sheetData sheetId="5752">
        <row r="7">
          <cell r="AI7">
            <v>10000</v>
          </cell>
        </row>
      </sheetData>
      <sheetData sheetId="5753">
        <row r="7">
          <cell r="AI7">
            <v>10000</v>
          </cell>
        </row>
      </sheetData>
      <sheetData sheetId="5754">
        <row r="7">
          <cell r="AI7">
            <v>10000</v>
          </cell>
        </row>
      </sheetData>
      <sheetData sheetId="5755">
        <row r="7">
          <cell r="AI7">
            <v>10000</v>
          </cell>
        </row>
      </sheetData>
      <sheetData sheetId="5756">
        <row r="7">
          <cell r="AI7">
            <v>10000</v>
          </cell>
        </row>
      </sheetData>
      <sheetData sheetId="5757">
        <row r="7">
          <cell r="AI7">
            <v>10000</v>
          </cell>
        </row>
      </sheetData>
      <sheetData sheetId="5758">
        <row r="7">
          <cell r="AI7">
            <v>10000</v>
          </cell>
        </row>
      </sheetData>
      <sheetData sheetId="5759">
        <row r="7">
          <cell r="AI7">
            <v>10000</v>
          </cell>
        </row>
      </sheetData>
      <sheetData sheetId="5760">
        <row r="7">
          <cell r="AI7">
            <v>10000</v>
          </cell>
        </row>
      </sheetData>
      <sheetData sheetId="5761">
        <row r="7">
          <cell r="AI7">
            <v>10000</v>
          </cell>
        </row>
      </sheetData>
      <sheetData sheetId="5762">
        <row r="7">
          <cell r="AI7">
            <v>10000</v>
          </cell>
        </row>
      </sheetData>
      <sheetData sheetId="5763">
        <row r="7">
          <cell r="AI7">
            <v>10000</v>
          </cell>
        </row>
      </sheetData>
      <sheetData sheetId="5764">
        <row r="7">
          <cell r="AI7">
            <v>10000</v>
          </cell>
        </row>
      </sheetData>
      <sheetData sheetId="5765">
        <row r="7">
          <cell r="AI7">
            <v>10000</v>
          </cell>
        </row>
      </sheetData>
      <sheetData sheetId="5766">
        <row r="7">
          <cell r="AI7">
            <v>10000</v>
          </cell>
        </row>
      </sheetData>
      <sheetData sheetId="5767">
        <row r="7">
          <cell r="AI7">
            <v>10000</v>
          </cell>
        </row>
      </sheetData>
      <sheetData sheetId="5768">
        <row r="7">
          <cell r="AI7">
            <v>10000</v>
          </cell>
        </row>
      </sheetData>
      <sheetData sheetId="5769">
        <row r="7">
          <cell r="AI7">
            <v>10000</v>
          </cell>
        </row>
      </sheetData>
      <sheetData sheetId="5770">
        <row r="7">
          <cell r="AI7">
            <v>10000</v>
          </cell>
        </row>
      </sheetData>
      <sheetData sheetId="5771">
        <row r="7">
          <cell r="AI7">
            <v>10000</v>
          </cell>
        </row>
      </sheetData>
      <sheetData sheetId="5772">
        <row r="7">
          <cell r="AI7">
            <v>10000</v>
          </cell>
        </row>
      </sheetData>
      <sheetData sheetId="5773">
        <row r="7">
          <cell r="AI7">
            <v>10000</v>
          </cell>
        </row>
      </sheetData>
      <sheetData sheetId="5774">
        <row r="7">
          <cell r="AI7">
            <v>10000</v>
          </cell>
        </row>
      </sheetData>
      <sheetData sheetId="5775">
        <row r="7">
          <cell r="AI7">
            <v>10000</v>
          </cell>
        </row>
      </sheetData>
      <sheetData sheetId="5776">
        <row r="7">
          <cell r="AI7">
            <v>10000</v>
          </cell>
        </row>
      </sheetData>
      <sheetData sheetId="5777">
        <row r="7">
          <cell r="AI7">
            <v>10000</v>
          </cell>
        </row>
      </sheetData>
      <sheetData sheetId="5778">
        <row r="7">
          <cell r="AI7">
            <v>10000</v>
          </cell>
        </row>
      </sheetData>
      <sheetData sheetId="5779">
        <row r="7">
          <cell r="AI7">
            <v>10000</v>
          </cell>
        </row>
      </sheetData>
      <sheetData sheetId="5780">
        <row r="7">
          <cell r="AI7">
            <v>10000</v>
          </cell>
        </row>
      </sheetData>
      <sheetData sheetId="5781">
        <row r="7">
          <cell r="AI7">
            <v>10000</v>
          </cell>
        </row>
      </sheetData>
      <sheetData sheetId="5782">
        <row r="7">
          <cell r="AI7">
            <v>10000</v>
          </cell>
        </row>
      </sheetData>
      <sheetData sheetId="5783">
        <row r="7">
          <cell r="AI7">
            <v>10000</v>
          </cell>
        </row>
      </sheetData>
      <sheetData sheetId="5784">
        <row r="7">
          <cell r="AI7">
            <v>10000</v>
          </cell>
        </row>
      </sheetData>
      <sheetData sheetId="5785">
        <row r="7">
          <cell r="AI7">
            <v>10000</v>
          </cell>
        </row>
      </sheetData>
      <sheetData sheetId="5786">
        <row r="7">
          <cell r="AI7">
            <v>10000</v>
          </cell>
        </row>
      </sheetData>
      <sheetData sheetId="5787">
        <row r="7">
          <cell r="AI7">
            <v>10000</v>
          </cell>
        </row>
      </sheetData>
      <sheetData sheetId="5788">
        <row r="7">
          <cell r="AI7">
            <v>10000</v>
          </cell>
        </row>
      </sheetData>
      <sheetData sheetId="5789">
        <row r="7">
          <cell r="AI7">
            <v>10000</v>
          </cell>
        </row>
      </sheetData>
      <sheetData sheetId="5790">
        <row r="7">
          <cell r="AI7">
            <v>10000</v>
          </cell>
        </row>
      </sheetData>
      <sheetData sheetId="5791">
        <row r="7">
          <cell r="AI7">
            <v>10000</v>
          </cell>
        </row>
      </sheetData>
      <sheetData sheetId="5792">
        <row r="7">
          <cell r="AI7">
            <v>10000</v>
          </cell>
        </row>
      </sheetData>
      <sheetData sheetId="5793">
        <row r="7">
          <cell r="AI7">
            <v>10000</v>
          </cell>
        </row>
      </sheetData>
      <sheetData sheetId="5794">
        <row r="7">
          <cell r="AI7">
            <v>10000</v>
          </cell>
        </row>
      </sheetData>
      <sheetData sheetId="5795">
        <row r="7">
          <cell r="AI7">
            <v>10000</v>
          </cell>
        </row>
      </sheetData>
      <sheetData sheetId="5796">
        <row r="7">
          <cell r="AI7">
            <v>10000</v>
          </cell>
        </row>
      </sheetData>
      <sheetData sheetId="5797">
        <row r="7">
          <cell r="AI7">
            <v>10000</v>
          </cell>
        </row>
      </sheetData>
      <sheetData sheetId="5798">
        <row r="7">
          <cell r="AI7">
            <v>10000</v>
          </cell>
        </row>
      </sheetData>
      <sheetData sheetId="5799">
        <row r="7">
          <cell r="AI7">
            <v>10000</v>
          </cell>
        </row>
      </sheetData>
      <sheetData sheetId="5800">
        <row r="7">
          <cell r="AI7">
            <v>10000</v>
          </cell>
        </row>
      </sheetData>
      <sheetData sheetId="5801">
        <row r="7">
          <cell r="AI7">
            <v>10000</v>
          </cell>
        </row>
      </sheetData>
      <sheetData sheetId="5802">
        <row r="7">
          <cell r="AI7">
            <v>10000</v>
          </cell>
        </row>
      </sheetData>
      <sheetData sheetId="5803">
        <row r="7">
          <cell r="AI7">
            <v>10000</v>
          </cell>
        </row>
      </sheetData>
      <sheetData sheetId="5804">
        <row r="7">
          <cell r="AI7">
            <v>10000</v>
          </cell>
        </row>
      </sheetData>
      <sheetData sheetId="5805">
        <row r="7">
          <cell r="AI7">
            <v>10000</v>
          </cell>
        </row>
      </sheetData>
      <sheetData sheetId="5806">
        <row r="7">
          <cell r="AI7">
            <v>10000</v>
          </cell>
        </row>
      </sheetData>
      <sheetData sheetId="5807">
        <row r="7">
          <cell r="AI7">
            <v>10000</v>
          </cell>
        </row>
      </sheetData>
      <sheetData sheetId="5808">
        <row r="7">
          <cell r="AI7">
            <v>10000</v>
          </cell>
        </row>
      </sheetData>
      <sheetData sheetId="5809">
        <row r="7">
          <cell r="AI7">
            <v>10000</v>
          </cell>
        </row>
      </sheetData>
      <sheetData sheetId="5810">
        <row r="7">
          <cell r="AI7">
            <v>10000</v>
          </cell>
        </row>
      </sheetData>
      <sheetData sheetId="5811">
        <row r="7">
          <cell r="AI7">
            <v>10000</v>
          </cell>
        </row>
      </sheetData>
      <sheetData sheetId="5812">
        <row r="7">
          <cell r="AI7">
            <v>10000</v>
          </cell>
        </row>
      </sheetData>
      <sheetData sheetId="5813">
        <row r="7">
          <cell r="AI7">
            <v>10000</v>
          </cell>
        </row>
      </sheetData>
      <sheetData sheetId="5814">
        <row r="7">
          <cell r="AI7">
            <v>10000</v>
          </cell>
        </row>
      </sheetData>
      <sheetData sheetId="5815">
        <row r="7">
          <cell r="AI7">
            <v>10000</v>
          </cell>
        </row>
      </sheetData>
      <sheetData sheetId="5816">
        <row r="7">
          <cell r="AI7">
            <v>10000</v>
          </cell>
        </row>
      </sheetData>
      <sheetData sheetId="5817">
        <row r="7">
          <cell r="AI7">
            <v>10000</v>
          </cell>
        </row>
      </sheetData>
      <sheetData sheetId="5818">
        <row r="7">
          <cell r="AI7">
            <v>10000</v>
          </cell>
        </row>
      </sheetData>
      <sheetData sheetId="5819">
        <row r="7">
          <cell r="AI7">
            <v>10000</v>
          </cell>
        </row>
      </sheetData>
      <sheetData sheetId="5820">
        <row r="7">
          <cell r="AI7">
            <v>10000</v>
          </cell>
        </row>
      </sheetData>
      <sheetData sheetId="5821">
        <row r="7">
          <cell r="AI7">
            <v>10000</v>
          </cell>
        </row>
      </sheetData>
      <sheetData sheetId="5822">
        <row r="7">
          <cell r="AI7">
            <v>10000</v>
          </cell>
        </row>
      </sheetData>
      <sheetData sheetId="5823">
        <row r="7">
          <cell r="AI7">
            <v>10000</v>
          </cell>
        </row>
      </sheetData>
      <sheetData sheetId="5824">
        <row r="7">
          <cell r="AI7">
            <v>10000</v>
          </cell>
        </row>
      </sheetData>
      <sheetData sheetId="5825">
        <row r="7">
          <cell r="AI7">
            <v>10000</v>
          </cell>
        </row>
      </sheetData>
      <sheetData sheetId="5826">
        <row r="7">
          <cell r="AI7">
            <v>10000</v>
          </cell>
        </row>
      </sheetData>
      <sheetData sheetId="5827">
        <row r="7">
          <cell r="AI7">
            <v>10000</v>
          </cell>
        </row>
      </sheetData>
      <sheetData sheetId="5828">
        <row r="7">
          <cell r="AI7">
            <v>10000</v>
          </cell>
        </row>
      </sheetData>
      <sheetData sheetId="5829">
        <row r="7">
          <cell r="AI7">
            <v>10000</v>
          </cell>
        </row>
      </sheetData>
      <sheetData sheetId="5830">
        <row r="7">
          <cell r="AI7">
            <v>10000</v>
          </cell>
        </row>
      </sheetData>
      <sheetData sheetId="5831">
        <row r="7">
          <cell r="AI7">
            <v>10000</v>
          </cell>
        </row>
      </sheetData>
      <sheetData sheetId="5832">
        <row r="7">
          <cell r="AI7">
            <v>10000</v>
          </cell>
        </row>
      </sheetData>
      <sheetData sheetId="5833">
        <row r="7">
          <cell r="AI7">
            <v>10000</v>
          </cell>
        </row>
      </sheetData>
      <sheetData sheetId="5834">
        <row r="7">
          <cell r="AI7">
            <v>10000</v>
          </cell>
        </row>
      </sheetData>
      <sheetData sheetId="5835">
        <row r="7">
          <cell r="AI7">
            <v>10000</v>
          </cell>
        </row>
      </sheetData>
      <sheetData sheetId="5836">
        <row r="7">
          <cell r="AI7">
            <v>10000</v>
          </cell>
        </row>
      </sheetData>
      <sheetData sheetId="5837">
        <row r="7">
          <cell r="AI7">
            <v>10000</v>
          </cell>
        </row>
      </sheetData>
      <sheetData sheetId="5838">
        <row r="7">
          <cell r="AI7">
            <v>10000</v>
          </cell>
        </row>
      </sheetData>
      <sheetData sheetId="5839">
        <row r="7">
          <cell r="AI7">
            <v>10000</v>
          </cell>
        </row>
      </sheetData>
      <sheetData sheetId="5840">
        <row r="7">
          <cell r="AI7">
            <v>10000</v>
          </cell>
        </row>
      </sheetData>
      <sheetData sheetId="5841">
        <row r="7">
          <cell r="AI7">
            <v>10000</v>
          </cell>
        </row>
      </sheetData>
      <sheetData sheetId="5842">
        <row r="7">
          <cell r="AI7">
            <v>10000</v>
          </cell>
        </row>
      </sheetData>
      <sheetData sheetId="5843">
        <row r="7">
          <cell r="AI7">
            <v>10000</v>
          </cell>
        </row>
      </sheetData>
      <sheetData sheetId="5844">
        <row r="7">
          <cell r="AI7">
            <v>10000</v>
          </cell>
        </row>
      </sheetData>
      <sheetData sheetId="5845">
        <row r="7">
          <cell r="AI7">
            <v>10000</v>
          </cell>
        </row>
      </sheetData>
      <sheetData sheetId="5846">
        <row r="7">
          <cell r="AI7">
            <v>10000</v>
          </cell>
        </row>
      </sheetData>
      <sheetData sheetId="5847">
        <row r="7">
          <cell r="AI7">
            <v>10000</v>
          </cell>
        </row>
      </sheetData>
      <sheetData sheetId="5848">
        <row r="7">
          <cell r="AI7">
            <v>10000</v>
          </cell>
        </row>
      </sheetData>
      <sheetData sheetId="5849">
        <row r="7">
          <cell r="AI7">
            <v>10000</v>
          </cell>
        </row>
      </sheetData>
      <sheetData sheetId="5850">
        <row r="7">
          <cell r="AI7">
            <v>10000</v>
          </cell>
        </row>
      </sheetData>
      <sheetData sheetId="5851">
        <row r="7">
          <cell r="AI7">
            <v>10000</v>
          </cell>
        </row>
      </sheetData>
      <sheetData sheetId="5852">
        <row r="7">
          <cell r="AI7">
            <v>10000</v>
          </cell>
        </row>
      </sheetData>
      <sheetData sheetId="5853">
        <row r="7">
          <cell r="AI7">
            <v>10000</v>
          </cell>
        </row>
      </sheetData>
      <sheetData sheetId="5854">
        <row r="7">
          <cell r="AI7">
            <v>10000</v>
          </cell>
        </row>
      </sheetData>
      <sheetData sheetId="5855">
        <row r="7">
          <cell r="AI7">
            <v>10000</v>
          </cell>
        </row>
      </sheetData>
      <sheetData sheetId="5856">
        <row r="7">
          <cell r="AI7">
            <v>10000</v>
          </cell>
        </row>
      </sheetData>
      <sheetData sheetId="5857">
        <row r="7">
          <cell r="AI7">
            <v>10000</v>
          </cell>
        </row>
      </sheetData>
      <sheetData sheetId="5858">
        <row r="7">
          <cell r="AI7">
            <v>10000</v>
          </cell>
        </row>
      </sheetData>
      <sheetData sheetId="5859">
        <row r="7">
          <cell r="AI7">
            <v>10000</v>
          </cell>
        </row>
      </sheetData>
      <sheetData sheetId="5860">
        <row r="7">
          <cell r="AI7">
            <v>10000</v>
          </cell>
        </row>
      </sheetData>
      <sheetData sheetId="5861">
        <row r="7">
          <cell r="AI7">
            <v>10000</v>
          </cell>
        </row>
      </sheetData>
      <sheetData sheetId="5862">
        <row r="7">
          <cell r="AI7">
            <v>10000</v>
          </cell>
        </row>
      </sheetData>
      <sheetData sheetId="5863">
        <row r="7">
          <cell r="AI7">
            <v>10000</v>
          </cell>
        </row>
      </sheetData>
      <sheetData sheetId="5864">
        <row r="7">
          <cell r="AI7">
            <v>10000</v>
          </cell>
        </row>
      </sheetData>
      <sheetData sheetId="5865">
        <row r="7">
          <cell r="AI7">
            <v>10000</v>
          </cell>
        </row>
      </sheetData>
      <sheetData sheetId="5866">
        <row r="7">
          <cell r="AI7">
            <v>10000</v>
          </cell>
        </row>
      </sheetData>
      <sheetData sheetId="5867">
        <row r="7">
          <cell r="AI7">
            <v>10000</v>
          </cell>
        </row>
      </sheetData>
      <sheetData sheetId="5868">
        <row r="7">
          <cell r="AI7">
            <v>10000</v>
          </cell>
        </row>
      </sheetData>
      <sheetData sheetId="5869">
        <row r="7">
          <cell r="AI7">
            <v>10000</v>
          </cell>
        </row>
      </sheetData>
      <sheetData sheetId="5870">
        <row r="7">
          <cell r="AI7">
            <v>10000</v>
          </cell>
        </row>
      </sheetData>
      <sheetData sheetId="5871">
        <row r="7">
          <cell r="AI7">
            <v>10000</v>
          </cell>
        </row>
      </sheetData>
      <sheetData sheetId="5872">
        <row r="7">
          <cell r="AI7">
            <v>10000</v>
          </cell>
        </row>
      </sheetData>
      <sheetData sheetId="5873">
        <row r="7">
          <cell r="AI7">
            <v>10000</v>
          </cell>
        </row>
      </sheetData>
      <sheetData sheetId="5874">
        <row r="7">
          <cell r="AI7">
            <v>10000</v>
          </cell>
        </row>
      </sheetData>
      <sheetData sheetId="5875">
        <row r="7">
          <cell r="AI7">
            <v>10000</v>
          </cell>
        </row>
      </sheetData>
      <sheetData sheetId="5876">
        <row r="7">
          <cell r="AI7">
            <v>10000</v>
          </cell>
        </row>
      </sheetData>
      <sheetData sheetId="5877">
        <row r="7">
          <cell r="AI7">
            <v>10000</v>
          </cell>
        </row>
      </sheetData>
      <sheetData sheetId="5878">
        <row r="7">
          <cell r="AI7">
            <v>10000</v>
          </cell>
        </row>
      </sheetData>
      <sheetData sheetId="5879">
        <row r="7">
          <cell r="AI7">
            <v>10000</v>
          </cell>
        </row>
      </sheetData>
      <sheetData sheetId="5880">
        <row r="7">
          <cell r="AI7">
            <v>10000</v>
          </cell>
        </row>
      </sheetData>
      <sheetData sheetId="5881">
        <row r="7">
          <cell r="AI7">
            <v>10000</v>
          </cell>
        </row>
      </sheetData>
      <sheetData sheetId="5882">
        <row r="7">
          <cell r="AI7">
            <v>10000</v>
          </cell>
        </row>
      </sheetData>
      <sheetData sheetId="5883">
        <row r="7">
          <cell r="AI7">
            <v>10000</v>
          </cell>
        </row>
      </sheetData>
      <sheetData sheetId="5884">
        <row r="7">
          <cell r="AI7">
            <v>10000</v>
          </cell>
        </row>
      </sheetData>
      <sheetData sheetId="5885">
        <row r="7">
          <cell r="AI7">
            <v>10000</v>
          </cell>
        </row>
      </sheetData>
      <sheetData sheetId="5886">
        <row r="7">
          <cell r="AI7">
            <v>10000</v>
          </cell>
        </row>
      </sheetData>
      <sheetData sheetId="5887">
        <row r="7">
          <cell r="AI7">
            <v>10000</v>
          </cell>
        </row>
      </sheetData>
      <sheetData sheetId="5888">
        <row r="7">
          <cell r="AI7">
            <v>10000</v>
          </cell>
        </row>
      </sheetData>
      <sheetData sheetId="5889">
        <row r="7">
          <cell r="AI7">
            <v>10000</v>
          </cell>
        </row>
      </sheetData>
      <sheetData sheetId="5890">
        <row r="7">
          <cell r="AI7">
            <v>10000</v>
          </cell>
        </row>
      </sheetData>
      <sheetData sheetId="5891">
        <row r="7">
          <cell r="AI7">
            <v>10000</v>
          </cell>
        </row>
      </sheetData>
      <sheetData sheetId="5892">
        <row r="7">
          <cell r="AI7">
            <v>10000</v>
          </cell>
        </row>
      </sheetData>
      <sheetData sheetId="5893">
        <row r="7">
          <cell r="AI7">
            <v>10000</v>
          </cell>
        </row>
      </sheetData>
      <sheetData sheetId="5894">
        <row r="7">
          <cell r="AI7">
            <v>10000</v>
          </cell>
        </row>
      </sheetData>
      <sheetData sheetId="5895">
        <row r="7">
          <cell r="AI7">
            <v>10000</v>
          </cell>
        </row>
      </sheetData>
      <sheetData sheetId="5896">
        <row r="7">
          <cell r="AI7">
            <v>10000</v>
          </cell>
        </row>
      </sheetData>
      <sheetData sheetId="5897">
        <row r="7">
          <cell r="AI7">
            <v>10000</v>
          </cell>
        </row>
      </sheetData>
      <sheetData sheetId="5898">
        <row r="7">
          <cell r="AI7">
            <v>10000</v>
          </cell>
        </row>
      </sheetData>
      <sheetData sheetId="5899">
        <row r="7">
          <cell r="AI7">
            <v>10000</v>
          </cell>
        </row>
      </sheetData>
      <sheetData sheetId="5900">
        <row r="7">
          <cell r="AI7">
            <v>10000</v>
          </cell>
        </row>
      </sheetData>
      <sheetData sheetId="5901">
        <row r="7">
          <cell r="AI7">
            <v>10000</v>
          </cell>
        </row>
      </sheetData>
      <sheetData sheetId="5902">
        <row r="7">
          <cell r="AI7">
            <v>10000</v>
          </cell>
        </row>
      </sheetData>
      <sheetData sheetId="5903">
        <row r="7">
          <cell r="AI7">
            <v>10000</v>
          </cell>
        </row>
      </sheetData>
      <sheetData sheetId="5904">
        <row r="7">
          <cell r="AI7">
            <v>10000</v>
          </cell>
        </row>
      </sheetData>
      <sheetData sheetId="5905">
        <row r="7">
          <cell r="AI7">
            <v>10000</v>
          </cell>
        </row>
      </sheetData>
      <sheetData sheetId="5906">
        <row r="7">
          <cell r="AI7">
            <v>10000</v>
          </cell>
        </row>
      </sheetData>
      <sheetData sheetId="5907">
        <row r="7">
          <cell r="AI7">
            <v>10000</v>
          </cell>
        </row>
      </sheetData>
      <sheetData sheetId="5908">
        <row r="7">
          <cell r="AI7">
            <v>10000</v>
          </cell>
        </row>
      </sheetData>
      <sheetData sheetId="5909">
        <row r="7">
          <cell r="AI7">
            <v>10000</v>
          </cell>
        </row>
      </sheetData>
      <sheetData sheetId="5910">
        <row r="7">
          <cell r="AI7">
            <v>10000</v>
          </cell>
        </row>
      </sheetData>
      <sheetData sheetId="5911">
        <row r="7">
          <cell r="AI7">
            <v>10000</v>
          </cell>
        </row>
      </sheetData>
      <sheetData sheetId="5912">
        <row r="7">
          <cell r="AI7">
            <v>10000</v>
          </cell>
        </row>
      </sheetData>
      <sheetData sheetId="5913">
        <row r="7">
          <cell r="AI7">
            <v>10000</v>
          </cell>
        </row>
      </sheetData>
      <sheetData sheetId="5914">
        <row r="7">
          <cell r="AI7">
            <v>10000</v>
          </cell>
        </row>
      </sheetData>
      <sheetData sheetId="5915">
        <row r="7">
          <cell r="AI7">
            <v>10000</v>
          </cell>
        </row>
      </sheetData>
      <sheetData sheetId="5916">
        <row r="7">
          <cell r="AI7">
            <v>10000</v>
          </cell>
        </row>
      </sheetData>
      <sheetData sheetId="5917">
        <row r="7">
          <cell r="AI7">
            <v>10000</v>
          </cell>
        </row>
      </sheetData>
      <sheetData sheetId="5918">
        <row r="7">
          <cell r="AI7">
            <v>10000</v>
          </cell>
        </row>
      </sheetData>
      <sheetData sheetId="5919">
        <row r="7">
          <cell r="AI7">
            <v>10000</v>
          </cell>
        </row>
      </sheetData>
      <sheetData sheetId="5920">
        <row r="7">
          <cell r="AI7">
            <v>10000</v>
          </cell>
        </row>
      </sheetData>
      <sheetData sheetId="5921">
        <row r="7">
          <cell r="AI7">
            <v>10000</v>
          </cell>
        </row>
      </sheetData>
      <sheetData sheetId="5922">
        <row r="7">
          <cell r="AI7">
            <v>10000</v>
          </cell>
        </row>
      </sheetData>
      <sheetData sheetId="5923">
        <row r="7">
          <cell r="AI7">
            <v>10000</v>
          </cell>
        </row>
      </sheetData>
      <sheetData sheetId="5924">
        <row r="7">
          <cell r="AI7">
            <v>10000</v>
          </cell>
        </row>
      </sheetData>
      <sheetData sheetId="5925">
        <row r="7">
          <cell r="AI7">
            <v>10000</v>
          </cell>
        </row>
      </sheetData>
      <sheetData sheetId="5926">
        <row r="7">
          <cell r="AI7">
            <v>10000</v>
          </cell>
        </row>
      </sheetData>
      <sheetData sheetId="5927">
        <row r="7">
          <cell r="AI7">
            <v>10000</v>
          </cell>
        </row>
      </sheetData>
      <sheetData sheetId="5928">
        <row r="7">
          <cell r="AI7">
            <v>10000</v>
          </cell>
        </row>
      </sheetData>
      <sheetData sheetId="5929">
        <row r="7">
          <cell r="AI7">
            <v>10000</v>
          </cell>
        </row>
      </sheetData>
      <sheetData sheetId="5930">
        <row r="7">
          <cell r="AI7">
            <v>10000</v>
          </cell>
        </row>
      </sheetData>
      <sheetData sheetId="5931">
        <row r="7">
          <cell r="AI7">
            <v>10000</v>
          </cell>
        </row>
      </sheetData>
      <sheetData sheetId="5932">
        <row r="7">
          <cell r="AI7">
            <v>10000</v>
          </cell>
        </row>
      </sheetData>
      <sheetData sheetId="5933">
        <row r="7">
          <cell r="AI7">
            <v>10000</v>
          </cell>
        </row>
      </sheetData>
      <sheetData sheetId="5934">
        <row r="7">
          <cell r="AI7">
            <v>10000</v>
          </cell>
        </row>
      </sheetData>
      <sheetData sheetId="5935">
        <row r="7">
          <cell r="AI7">
            <v>10000</v>
          </cell>
        </row>
      </sheetData>
      <sheetData sheetId="5936">
        <row r="7">
          <cell r="AI7">
            <v>10000</v>
          </cell>
        </row>
      </sheetData>
      <sheetData sheetId="5937">
        <row r="7">
          <cell r="AI7">
            <v>10000</v>
          </cell>
        </row>
      </sheetData>
      <sheetData sheetId="5938">
        <row r="7">
          <cell r="AI7">
            <v>10000</v>
          </cell>
        </row>
      </sheetData>
      <sheetData sheetId="5939">
        <row r="7">
          <cell r="AI7">
            <v>10000</v>
          </cell>
        </row>
      </sheetData>
      <sheetData sheetId="5940">
        <row r="7">
          <cell r="AI7">
            <v>10000</v>
          </cell>
        </row>
      </sheetData>
      <sheetData sheetId="5941">
        <row r="7">
          <cell r="AI7">
            <v>10000</v>
          </cell>
        </row>
      </sheetData>
      <sheetData sheetId="5942">
        <row r="7">
          <cell r="AI7">
            <v>10000</v>
          </cell>
        </row>
      </sheetData>
      <sheetData sheetId="5943">
        <row r="7">
          <cell r="AI7">
            <v>10000</v>
          </cell>
        </row>
      </sheetData>
      <sheetData sheetId="5944">
        <row r="7">
          <cell r="AI7">
            <v>10000</v>
          </cell>
        </row>
      </sheetData>
      <sheetData sheetId="5945">
        <row r="7">
          <cell r="AI7">
            <v>10000</v>
          </cell>
        </row>
      </sheetData>
      <sheetData sheetId="5946">
        <row r="7">
          <cell r="AI7">
            <v>10000</v>
          </cell>
        </row>
      </sheetData>
      <sheetData sheetId="5947">
        <row r="7">
          <cell r="AI7">
            <v>10000</v>
          </cell>
        </row>
      </sheetData>
      <sheetData sheetId="5948">
        <row r="7">
          <cell r="AI7">
            <v>10000</v>
          </cell>
        </row>
      </sheetData>
      <sheetData sheetId="5949">
        <row r="7">
          <cell r="AI7">
            <v>10000</v>
          </cell>
        </row>
      </sheetData>
      <sheetData sheetId="5950">
        <row r="7">
          <cell r="AI7">
            <v>10000</v>
          </cell>
        </row>
      </sheetData>
      <sheetData sheetId="5951">
        <row r="7">
          <cell r="AI7">
            <v>10000</v>
          </cell>
        </row>
      </sheetData>
      <sheetData sheetId="5952">
        <row r="7">
          <cell r="AI7">
            <v>10000</v>
          </cell>
        </row>
      </sheetData>
      <sheetData sheetId="5953">
        <row r="7">
          <cell r="AI7">
            <v>10000</v>
          </cell>
        </row>
      </sheetData>
      <sheetData sheetId="5954">
        <row r="7">
          <cell r="AI7">
            <v>10000</v>
          </cell>
        </row>
      </sheetData>
      <sheetData sheetId="5955">
        <row r="7">
          <cell r="AI7">
            <v>10000</v>
          </cell>
        </row>
      </sheetData>
      <sheetData sheetId="5956">
        <row r="7">
          <cell r="AI7">
            <v>10000</v>
          </cell>
        </row>
      </sheetData>
      <sheetData sheetId="5957">
        <row r="7">
          <cell r="AI7">
            <v>10000</v>
          </cell>
        </row>
      </sheetData>
      <sheetData sheetId="5958">
        <row r="7">
          <cell r="AI7">
            <v>10000</v>
          </cell>
        </row>
      </sheetData>
      <sheetData sheetId="5959">
        <row r="7">
          <cell r="AI7">
            <v>10000</v>
          </cell>
        </row>
      </sheetData>
      <sheetData sheetId="5960">
        <row r="7">
          <cell r="AI7">
            <v>10000</v>
          </cell>
        </row>
      </sheetData>
      <sheetData sheetId="5961">
        <row r="7">
          <cell r="AI7">
            <v>10000</v>
          </cell>
        </row>
      </sheetData>
      <sheetData sheetId="5962">
        <row r="7">
          <cell r="AI7">
            <v>10000</v>
          </cell>
        </row>
      </sheetData>
      <sheetData sheetId="5963">
        <row r="7">
          <cell r="AI7">
            <v>10000</v>
          </cell>
        </row>
      </sheetData>
      <sheetData sheetId="5964">
        <row r="7">
          <cell r="AI7">
            <v>10000</v>
          </cell>
        </row>
      </sheetData>
      <sheetData sheetId="5965">
        <row r="7">
          <cell r="AI7">
            <v>10000</v>
          </cell>
        </row>
      </sheetData>
      <sheetData sheetId="5966">
        <row r="7">
          <cell r="AI7">
            <v>10000</v>
          </cell>
        </row>
      </sheetData>
      <sheetData sheetId="5967">
        <row r="7">
          <cell r="AI7">
            <v>10000</v>
          </cell>
        </row>
      </sheetData>
      <sheetData sheetId="5968">
        <row r="7">
          <cell r="AI7">
            <v>10000</v>
          </cell>
        </row>
      </sheetData>
      <sheetData sheetId="5969">
        <row r="7">
          <cell r="AI7">
            <v>10000</v>
          </cell>
        </row>
      </sheetData>
      <sheetData sheetId="5970">
        <row r="7">
          <cell r="AI7">
            <v>10000</v>
          </cell>
        </row>
      </sheetData>
      <sheetData sheetId="5971">
        <row r="7">
          <cell r="AI7">
            <v>10000</v>
          </cell>
        </row>
      </sheetData>
      <sheetData sheetId="5972">
        <row r="7">
          <cell r="AI7">
            <v>10000</v>
          </cell>
        </row>
      </sheetData>
      <sheetData sheetId="5973">
        <row r="7">
          <cell r="AI7">
            <v>10000</v>
          </cell>
        </row>
      </sheetData>
      <sheetData sheetId="5974">
        <row r="7">
          <cell r="AI7">
            <v>10000</v>
          </cell>
        </row>
      </sheetData>
      <sheetData sheetId="5975">
        <row r="7">
          <cell r="AI7">
            <v>10000</v>
          </cell>
        </row>
      </sheetData>
      <sheetData sheetId="5976">
        <row r="7">
          <cell r="AI7">
            <v>10000</v>
          </cell>
        </row>
      </sheetData>
      <sheetData sheetId="5977">
        <row r="7">
          <cell r="AI7">
            <v>10000</v>
          </cell>
        </row>
      </sheetData>
      <sheetData sheetId="5978">
        <row r="7">
          <cell r="AI7">
            <v>10000</v>
          </cell>
        </row>
      </sheetData>
      <sheetData sheetId="5979">
        <row r="7">
          <cell r="AI7">
            <v>10000</v>
          </cell>
        </row>
      </sheetData>
      <sheetData sheetId="5980">
        <row r="7">
          <cell r="AI7">
            <v>10000</v>
          </cell>
        </row>
      </sheetData>
      <sheetData sheetId="5981">
        <row r="7">
          <cell r="AI7">
            <v>10000</v>
          </cell>
        </row>
      </sheetData>
      <sheetData sheetId="5982">
        <row r="7">
          <cell r="AI7">
            <v>10000</v>
          </cell>
        </row>
      </sheetData>
      <sheetData sheetId="5983">
        <row r="7">
          <cell r="AI7">
            <v>10000</v>
          </cell>
        </row>
      </sheetData>
      <sheetData sheetId="5984">
        <row r="7">
          <cell r="AI7">
            <v>10000</v>
          </cell>
        </row>
      </sheetData>
      <sheetData sheetId="5985">
        <row r="7">
          <cell r="AI7">
            <v>10000</v>
          </cell>
        </row>
      </sheetData>
      <sheetData sheetId="5986">
        <row r="7">
          <cell r="AI7">
            <v>10000</v>
          </cell>
        </row>
      </sheetData>
      <sheetData sheetId="5987">
        <row r="7">
          <cell r="AI7">
            <v>10000</v>
          </cell>
        </row>
      </sheetData>
      <sheetData sheetId="5988">
        <row r="7">
          <cell r="AI7">
            <v>10000</v>
          </cell>
        </row>
      </sheetData>
      <sheetData sheetId="5989">
        <row r="7">
          <cell r="AI7">
            <v>10000</v>
          </cell>
        </row>
      </sheetData>
      <sheetData sheetId="5990">
        <row r="7">
          <cell r="AI7">
            <v>10000</v>
          </cell>
        </row>
      </sheetData>
      <sheetData sheetId="5991">
        <row r="7">
          <cell r="AI7">
            <v>10000</v>
          </cell>
        </row>
      </sheetData>
      <sheetData sheetId="5992">
        <row r="7">
          <cell r="AI7">
            <v>10000</v>
          </cell>
        </row>
      </sheetData>
      <sheetData sheetId="5993">
        <row r="7">
          <cell r="AI7">
            <v>10000</v>
          </cell>
        </row>
      </sheetData>
      <sheetData sheetId="5994">
        <row r="7">
          <cell r="AI7">
            <v>10000</v>
          </cell>
        </row>
      </sheetData>
      <sheetData sheetId="5995">
        <row r="7">
          <cell r="AI7">
            <v>10000</v>
          </cell>
        </row>
      </sheetData>
      <sheetData sheetId="5996">
        <row r="7">
          <cell r="AI7">
            <v>10000</v>
          </cell>
        </row>
      </sheetData>
      <sheetData sheetId="5997">
        <row r="7">
          <cell r="AI7">
            <v>10000</v>
          </cell>
        </row>
      </sheetData>
      <sheetData sheetId="5998">
        <row r="7">
          <cell r="AI7">
            <v>10000</v>
          </cell>
        </row>
      </sheetData>
      <sheetData sheetId="5999">
        <row r="7">
          <cell r="AI7">
            <v>10000</v>
          </cell>
        </row>
      </sheetData>
      <sheetData sheetId="6000">
        <row r="7">
          <cell r="AI7">
            <v>10000</v>
          </cell>
        </row>
      </sheetData>
      <sheetData sheetId="6001">
        <row r="7">
          <cell r="AI7">
            <v>10000</v>
          </cell>
        </row>
      </sheetData>
      <sheetData sheetId="6002">
        <row r="7">
          <cell r="AI7">
            <v>10000</v>
          </cell>
        </row>
      </sheetData>
      <sheetData sheetId="6003">
        <row r="7">
          <cell r="AI7">
            <v>10000</v>
          </cell>
        </row>
      </sheetData>
      <sheetData sheetId="6004">
        <row r="7">
          <cell r="AI7">
            <v>10000</v>
          </cell>
        </row>
      </sheetData>
      <sheetData sheetId="6005">
        <row r="7">
          <cell r="AI7">
            <v>10000</v>
          </cell>
        </row>
      </sheetData>
      <sheetData sheetId="6006">
        <row r="7">
          <cell r="AI7">
            <v>10000</v>
          </cell>
        </row>
      </sheetData>
      <sheetData sheetId="6007">
        <row r="7">
          <cell r="AI7">
            <v>10000</v>
          </cell>
        </row>
      </sheetData>
      <sheetData sheetId="6008">
        <row r="7">
          <cell r="AI7">
            <v>10000</v>
          </cell>
        </row>
      </sheetData>
      <sheetData sheetId="6009">
        <row r="7">
          <cell r="AI7">
            <v>10000</v>
          </cell>
        </row>
      </sheetData>
      <sheetData sheetId="6010">
        <row r="7">
          <cell r="AI7">
            <v>10000</v>
          </cell>
        </row>
      </sheetData>
      <sheetData sheetId="6011">
        <row r="7">
          <cell r="AI7">
            <v>10000</v>
          </cell>
        </row>
      </sheetData>
      <sheetData sheetId="6012">
        <row r="7">
          <cell r="AI7">
            <v>10000</v>
          </cell>
        </row>
      </sheetData>
      <sheetData sheetId="6013">
        <row r="7">
          <cell r="AI7">
            <v>10000</v>
          </cell>
        </row>
      </sheetData>
      <sheetData sheetId="6014">
        <row r="7">
          <cell r="AI7">
            <v>10000</v>
          </cell>
        </row>
      </sheetData>
      <sheetData sheetId="6015">
        <row r="7">
          <cell r="AI7">
            <v>10000</v>
          </cell>
        </row>
      </sheetData>
      <sheetData sheetId="6016">
        <row r="7">
          <cell r="AI7">
            <v>10000</v>
          </cell>
        </row>
      </sheetData>
      <sheetData sheetId="6017">
        <row r="7">
          <cell r="AI7">
            <v>10000</v>
          </cell>
        </row>
      </sheetData>
      <sheetData sheetId="6018">
        <row r="7">
          <cell r="AI7">
            <v>10000</v>
          </cell>
        </row>
      </sheetData>
      <sheetData sheetId="6019">
        <row r="7">
          <cell r="AI7">
            <v>10000</v>
          </cell>
        </row>
      </sheetData>
      <sheetData sheetId="6020">
        <row r="7">
          <cell r="AI7">
            <v>10000</v>
          </cell>
        </row>
      </sheetData>
      <sheetData sheetId="6021">
        <row r="7">
          <cell r="AI7">
            <v>10000</v>
          </cell>
        </row>
      </sheetData>
      <sheetData sheetId="6022">
        <row r="7">
          <cell r="AI7">
            <v>10000</v>
          </cell>
        </row>
      </sheetData>
      <sheetData sheetId="6023">
        <row r="7">
          <cell r="AI7">
            <v>10000</v>
          </cell>
        </row>
      </sheetData>
      <sheetData sheetId="6024">
        <row r="7">
          <cell r="AI7">
            <v>10000</v>
          </cell>
        </row>
      </sheetData>
      <sheetData sheetId="6025">
        <row r="7">
          <cell r="AI7">
            <v>10000</v>
          </cell>
        </row>
      </sheetData>
      <sheetData sheetId="6026">
        <row r="7">
          <cell r="AI7">
            <v>10000</v>
          </cell>
        </row>
      </sheetData>
      <sheetData sheetId="6027">
        <row r="7">
          <cell r="AI7">
            <v>10000</v>
          </cell>
        </row>
      </sheetData>
      <sheetData sheetId="6028">
        <row r="7">
          <cell r="AI7">
            <v>10000</v>
          </cell>
        </row>
      </sheetData>
      <sheetData sheetId="6029">
        <row r="7">
          <cell r="AI7">
            <v>10000</v>
          </cell>
        </row>
      </sheetData>
      <sheetData sheetId="6030">
        <row r="7">
          <cell r="AI7">
            <v>10000</v>
          </cell>
        </row>
      </sheetData>
      <sheetData sheetId="6031">
        <row r="7">
          <cell r="AI7">
            <v>10000</v>
          </cell>
        </row>
      </sheetData>
      <sheetData sheetId="6032">
        <row r="7">
          <cell r="AI7">
            <v>10000</v>
          </cell>
        </row>
      </sheetData>
      <sheetData sheetId="6033">
        <row r="7">
          <cell r="AI7">
            <v>10000</v>
          </cell>
        </row>
      </sheetData>
      <sheetData sheetId="6034">
        <row r="7">
          <cell r="AI7">
            <v>10000</v>
          </cell>
        </row>
      </sheetData>
      <sheetData sheetId="6035">
        <row r="7">
          <cell r="AI7">
            <v>10000</v>
          </cell>
        </row>
      </sheetData>
      <sheetData sheetId="6036">
        <row r="7">
          <cell r="AI7">
            <v>10000</v>
          </cell>
        </row>
      </sheetData>
      <sheetData sheetId="6037">
        <row r="7">
          <cell r="AI7">
            <v>10000</v>
          </cell>
        </row>
      </sheetData>
      <sheetData sheetId="6038">
        <row r="7">
          <cell r="AI7">
            <v>10000</v>
          </cell>
        </row>
      </sheetData>
      <sheetData sheetId="6039">
        <row r="7">
          <cell r="AI7">
            <v>10000</v>
          </cell>
        </row>
      </sheetData>
      <sheetData sheetId="6040">
        <row r="7">
          <cell r="AI7">
            <v>10000</v>
          </cell>
        </row>
      </sheetData>
      <sheetData sheetId="6041">
        <row r="7">
          <cell r="AI7">
            <v>10000</v>
          </cell>
        </row>
      </sheetData>
      <sheetData sheetId="6042">
        <row r="7">
          <cell r="AI7">
            <v>10000</v>
          </cell>
        </row>
      </sheetData>
      <sheetData sheetId="6043">
        <row r="7">
          <cell r="AI7">
            <v>10000</v>
          </cell>
        </row>
      </sheetData>
      <sheetData sheetId="6044">
        <row r="7">
          <cell r="AI7">
            <v>10000</v>
          </cell>
        </row>
      </sheetData>
      <sheetData sheetId="6045">
        <row r="7">
          <cell r="AI7">
            <v>10000</v>
          </cell>
        </row>
      </sheetData>
      <sheetData sheetId="6046">
        <row r="7">
          <cell r="AI7">
            <v>10000</v>
          </cell>
        </row>
      </sheetData>
      <sheetData sheetId="6047">
        <row r="7">
          <cell r="AI7">
            <v>10000</v>
          </cell>
        </row>
      </sheetData>
      <sheetData sheetId="6048">
        <row r="7">
          <cell r="AI7">
            <v>10000</v>
          </cell>
        </row>
      </sheetData>
      <sheetData sheetId="6049">
        <row r="7">
          <cell r="AI7">
            <v>10000</v>
          </cell>
        </row>
      </sheetData>
      <sheetData sheetId="6050">
        <row r="7">
          <cell r="AI7">
            <v>10000</v>
          </cell>
        </row>
      </sheetData>
      <sheetData sheetId="6051">
        <row r="7">
          <cell r="AI7">
            <v>10000</v>
          </cell>
        </row>
      </sheetData>
      <sheetData sheetId="6052">
        <row r="7">
          <cell r="AI7">
            <v>10000</v>
          </cell>
        </row>
      </sheetData>
      <sheetData sheetId="6053">
        <row r="7">
          <cell r="AI7">
            <v>10000</v>
          </cell>
        </row>
      </sheetData>
      <sheetData sheetId="6054">
        <row r="7">
          <cell r="AI7">
            <v>10000</v>
          </cell>
        </row>
      </sheetData>
      <sheetData sheetId="6055">
        <row r="7">
          <cell r="AI7">
            <v>10000</v>
          </cell>
        </row>
      </sheetData>
      <sheetData sheetId="6056">
        <row r="7">
          <cell r="AI7">
            <v>10000</v>
          </cell>
        </row>
      </sheetData>
      <sheetData sheetId="6057">
        <row r="7">
          <cell r="AI7">
            <v>10000</v>
          </cell>
        </row>
      </sheetData>
      <sheetData sheetId="6058">
        <row r="7">
          <cell r="AI7">
            <v>10000</v>
          </cell>
        </row>
      </sheetData>
      <sheetData sheetId="6059">
        <row r="7">
          <cell r="AI7">
            <v>10000</v>
          </cell>
        </row>
      </sheetData>
      <sheetData sheetId="6060">
        <row r="7">
          <cell r="AI7">
            <v>10000</v>
          </cell>
        </row>
      </sheetData>
      <sheetData sheetId="6061">
        <row r="7">
          <cell r="AI7">
            <v>10000</v>
          </cell>
        </row>
      </sheetData>
      <sheetData sheetId="6062">
        <row r="7">
          <cell r="AI7">
            <v>10000</v>
          </cell>
        </row>
      </sheetData>
      <sheetData sheetId="6063">
        <row r="7">
          <cell r="AI7">
            <v>10000</v>
          </cell>
        </row>
      </sheetData>
      <sheetData sheetId="6064">
        <row r="7">
          <cell r="AI7">
            <v>10000</v>
          </cell>
        </row>
      </sheetData>
      <sheetData sheetId="6065">
        <row r="7">
          <cell r="AI7">
            <v>10000</v>
          </cell>
        </row>
      </sheetData>
      <sheetData sheetId="6066">
        <row r="7">
          <cell r="AI7">
            <v>10000</v>
          </cell>
        </row>
      </sheetData>
      <sheetData sheetId="6067">
        <row r="7">
          <cell r="AI7">
            <v>10000</v>
          </cell>
        </row>
      </sheetData>
      <sheetData sheetId="6068">
        <row r="7">
          <cell r="AI7">
            <v>10000</v>
          </cell>
        </row>
      </sheetData>
      <sheetData sheetId="6069">
        <row r="7">
          <cell r="AI7">
            <v>10000</v>
          </cell>
        </row>
      </sheetData>
      <sheetData sheetId="6070">
        <row r="7">
          <cell r="AI7">
            <v>10000</v>
          </cell>
        </row>
      </sheetData>
      <sheetData sheetId="6071">
        <row r="7">
          <cell r="AI7">
            <v>10000</v>
          </cell>
        </row>
      </sheetData>
      <sheetData sheetId="6072">
        <row r="7">
          <cell r="AI7">
            <v>10000</v>
          </cell>
        </row>
      </sheetData>
      <sheetData sheetId="6073">
        <row r="7">
          <cell r="AI7">
            <v>10000</v>
          </cell>
        </row>
      </sheetData>
      <sheetData sheetId="6074">
        <row r="7">
          <cell r="AI7">
            <v>10000</v>
          </cell>
        </row>
      </sheetData>
      <sheetData sheetId="6075">
        <row r="7">
          <cell r="AI7">
            <v>10000</v>
          </cell>
        </row>
      </sheetData>
      <sheetData sheetId="6076">
        <row r="7">
          <cell r="AI7">
            <v>10000</v>
          </cell>
        </row>
      </sheetData>
      <sheetData sheetId="6077">
        <row r="7">
          <cell r="AI7">
            <v>10000</v>
          </cell>
        </row>
      </sheetData>
      <sheetData sheetId="6078">
        <row r="7">
          <cell r="AI7">
            <v>10000</v>
          </cell>
        </row>
      </sheetData>
      <sheetData sheetId="6079">
        <row r="7">
          <cell r="AI7">
            <v>10000</v>
          </cell>
        </row>
      </sheetData>
      <sheetData sheetId="6080">
        <row r="7">
          <cell r="AI7">
            <v>10000</v>
          </cell>
        </row>
      </sheetData>
      <sheetData sheetId="6081">
        <row r="7">
          <cell r="AI7">
            <v>10000</v>
          </cell>
        </row>
      </sheetData>
      <sheetData sheetId="6082">
        <row r="7">
          <cell r="AI7">
            <v>10000</v>
          </cell>
        </row>
      </sheetData>
      <sheetData sheetId="6083">
        <row r="7">
          <cell r="AI7">
            <v>10000</v>
          </cell>
        </row>
      </sheetData>
      <sheetData sheetId="6084">
        <row r="7">
          <cell r="AI7">
            <v>10000</v>
          </cell>
        </row>
      </sheetData>
      <sheetData sheetId="6085">
        <row r="7">
          <cell r="AI7">
            <v>10000</v>
          </cell>
        </row>
      </sheetData>
      <sheetData sheetId="6086">
        <row r="7">
          <cell r="AI7">
            <v>10000</v>
          </cell>
        </row>
      </sheetData>
      <sheetData sheetId="6087">
        <row r="7">
          <cell r="AI7">
            <v>10000</v>
          </cell>
        </row>
      </sheetData>
      <sheetData sheetId="6088">
        <row r="7">
          <cell r="AI7">
            <v>10000</v>
          </cell>
        </row>
      </sheetData>
      <sheetData sheetId="6089">
        <row r="7">
          <cell r="AI7">
            <v>10000</v>
          </cell>
        </row>
      </sheetData>
      <sheetData sheetId="6090">
        <row r="7">
          <cell r="AI7">
            <v>10000</v>
          </cell>
        </row>
      </sheetData>
      <sheetData sheetId="6091">
        <row r="7">
          <cell r="AI7">
            <v>10000</v>
          </cell>
        </row>
      </sheetData>
      <sheetData sheetId="6092">
        <row r="7">
          <cell r="AI7">
            <v>10000</v>
          </cell>
        </row>
      </sheetData>
      <sheetData sheetId="6093">
        <row r="7">
          <cell r="AI7">
            <v>10000</v>
          </cell>
        </row>
      </sheetData>
      <sheetData sheetId="6094">
        <row r="7">
          <cell r="AI7">
            <v>10000</v>
          </cell>
        </row>
      </sheetData>
      <sheetData sheetId="6095">
        <row r="7">
          <cell r="AI7">
            <v>10000</v>
          </cell>
        </row>
      </sheetData>
      <sheetData sheetId="6096">
        <row r="7">
          <cell r="AI7">
            <v>10000</v>
          </cell>
        </row>
      </sheetData>
      <sheetData sheetId="6097">
        <row r="7">
          <cell r="AI7">
            <v>10000</v>
          </cell>
        </row>
      </sheetData>
      <sheetData sheetId="6098">
        <row r="7">
          <cell r="AI7">
            <v>10000</v>
          </cell>
        </row>
      </sheetData>
      <sheetData sheetId="6099">
        <row r="7">
          <cell r="AI7">
            <v>10000</v>
          </cell>
        </row>
      </sheetData>
      <sheetData sheetId="6100">
        <row r="7">
          <cell r="AI7">
            <v>10000</v>
          </cell>
        </row>
      </sheetData>
      <sheetData sheetId="6101">
        <row r="7">
          <cell r="AI7">
            <v>10000</v>
          </cell>
        </row>
      </sheetData>
      <sheetData sheetId="6102">
        <row r="7">
          <cell r="AI7">
            <v>10000</v>
          </cell>
        </row>
      </sheetData>
      <sheetData sheetId="6103">
        <row r="7">
          <cell r="AI7">
            <v>10000</v>
          </cell>
        </row>
      </sheetData>
      <sheetData sheetId="6104">
        <row r="7">
          <cell r="AI7">
            <v>10000</v>
          </cell>
        </row>
      </sheetData>
      <sheetData sheetId="6105">
        <row r="7">
          <cell r="AI7">
            <v>10000</v>
          </cell>
        </row>
      </sheetData>
      <sheetData sheetId="6106">
        <row r="7">
          <cell r="AI7">
            <v>10000</v>
          </cell>
        </row>
      </sheetData>
      <sheetData sheetId="6107">
        <row r="7">
          <cell r="AI7">
            <v>10000</v>
          </cell>
        </row>
      </sheetData>
      <sheetData sheetId="6108">
        <row r="7">
          <cell r="AI7">
            <v>10000</v>
          </cell>
        </row>
      </sheetData>
      <sheetData sheetId="6109">
        <row r="7">
          <cell r="AI7">
            <v>10000</v>
          </cell>
        </row>
      </sheetData>
      <sheetData sheetId="6110">
        <row r="7">
          <cell r="AI7">
            <v>10000</v>
          </cell>
        </row>
      </sheetData>
      <sheetData sheetId="6111">
        <row r="7">
          <cell r="AI7">
            <v>10000</v>
          </cell>
        </row>
      </sheetData>
      <sheetData sheetId="6112">
        <row r="7">
          <cell r="AI7">
            <v>10000</v>
          </cell>
        </row>
      </sheetData>
      <sheetData sheetId="6113">
        <row r="7">
          <cell r="AI7">
            <v>10000</v>
          </cell>
        </row>
      </sheetData>
      <sheetData sheetId="6114">
        <row r="7">
          <cell r="AI7">
            <v>10000</v>
          </cell>
        </row>
      </sheetData>
      <sheetData sheetId="6115">
        <row r="7">
          <cell r="AI7">
            <v>10000</v>
          </cell>
        </row>
      </sheetData>
      <sheetData sheetId="6116">
        <row r="7">
          <cell r="AI7">
            <v>10000</v>
          </cell>
        </row>
      </sheetData>
      <sheetData sheetId="6117">
        <row r="7">
          <cell r="AI7">
            <v>10000</v>
          </cell>
        </row>
      </sheetData>
      <sheetData sheetId="6118">
        <row r="7">
          <cell r="AI7">
            <v>10000</v>
          </cell>
        </row>
      </sheetData>
      <sheetData sheetId="6119">
        <row r="7">
          <cell r="AI7">
            <v>10000</v>
          </cell>
        </row>
      </sheetData>
      <sheetData sheetId="6120">
        <row r="7">
          <cell r="AI7">
            <v>10000</v>
          </cell>
        </row>
      </sheetData>
      <sheetData sheetId="6121">
        <row r="7">
          <cell r="AI7">
            <v>10000</v>
          </cell>
        </row>
      </sheetData>
      <sheetData sheetId="6122">
        <row r="7">
          <cell r="AI7">
            <v>10000</v>
          </cell>
        </row>
      </sheetData>
      <sheetData sheetId="6123">
        <row r="7">
          <cell r="AI7">
            <v>10000</v>
          </cell>
        </row>
      </sheetData>
      <sheetData sheetId="6124">
        <row r="7">
          <cell r="AI7">
            <v>10000</v>
          </cell>
        </row>
      </sheetData>
      <sheetData sheetId="6125">
        <row r="7">
          <cell r="AI7">
            <v>10000</v>
          </cell>
        </row>
      </sheetData>
      <sheetData sheetId="6126">
        <row r="7">
          <cell r="AI7">
            <v>10000</v>
          </cell>
        </row>
      </sheetData>
      <sheetData sheetId="6127">
        <row r="7">
          <cell r="AI7">
            <v>10000</v>
          </cell>
        </row>
      </sheetData>
      <sheetData sheetId="6128">
        <row r="7">
          <cell r="AI7">
            <v>10000</v>
          </cell>
        </row>
      </sheetData>
      <sheetData sheetId="6129">
        <row r="7">
          <cell r="AI7">
            <v>10000</v>
          </cell>
        </row>
      </sheetData>
      <sheetData sheetId="6130">
        <row r="7">
          <cell r="AI7">
            <v>10000</v>
          </cell>
        </row>
      </sheetData>
      <sheetData sheetId="6131">
        <row r="7">
          <cell r="AI7">
            <v>10000</v>
          </cell>
        </row>
      </sheetData>
      <sheetData sheetId="6132">
        <row r="7">
          <cell r="AI7">
            <v>10000</v>
          </cell>
        </row>
      </sheetData>
      <sheetData sheetId="6133">
        <row r="7">
          <cell r="AI7">
            <v>10000</v>
          </cell>
        </row>
      </sheetData>
      <sheetData sheetId="6134">
        <row r="7">
          <cell r="AI7">
            <v>10000</v>
          </cell>
        </row>
      </sheetData>
      <sheetData sheetId="6135">
        <row r="7">
          <cell r="AI7">
            <v>10000</v>
          </cell>
        </row>
      </sheetData>
      <sheetData sheetId="6136">
        <row r="7">
          <cell r="AI7">
            <v>10000</v>
          </cell>
        </row>
      </sheetData>
      <sheetData sheetId="6137">
        <row r="7">
          <cell r="AI7">
            <v>10000</v>
          </cell>
        </row>
      </sheetData>
      <sheetData sheetId="6138">
        <row r="7">
          <cell r="AI7">
            <v>10000</v>
          </cell>
        </row>
      </sheetData>
      <sheetData sheetId="6139">
        <row r="7">
          <cell r="AI7">
            <v>10000</v>
          </cell>
        </row>
      </sheetData>
      <sheetData sheetId="6140">
        <row r="7">
          <cell r="AI7">
            <v>10000</v>
          </cell>
        </row>
      </sheetData>
      <sheetData sheetId="6141">
        <row r="7">
          <cell r="AI7">
            <v>10000</v>
          </cell>
        </row>
      </sheetData>
      <sheetData sheetId="6142">
        <row r="7">
          <cell r="AI7">
            <v>10000</v>
          </cell>
        </row>
      </sheetData>
      <sheetData sheetId="6143">
        <row r="7">
          <cell r="AI7">
            <v>10000</v>
          </cell>
        </row>
      </sheetData>
      <sheetData sheetId="6144">
        <row r="7">
          <cell r="AI7">
            <v>10000</v>
          </cell>
        </row>
      </sheetData>
      <sheetData sheetId="6145">
        <row r="7">
          <cell r="AI7">
            <v>10000</v>
          </cell>
        </row>
      </sheetData>
      <sheetData sheetId="6146">
        <row r="7">
          <cell r="AI7">
            <v>10000</v>
          </cell>
        </row>
      </sheetData>
      <sheetData sheetId="6147">
        <row r="7">
          <cell r="AI7">
            <v>10000</v>
          </cell>
        </row>
      </sheetData>
      <sheetData sheetId="6148">
        <row r="7">
          <cell r="AI7">
            <v>10000</v>
          </cell>
        </row>
      </sheetData>
      <sheetData sheetId="6149">
        <row r="7">
          <cell r="AI7">
            <v>10000</v>
          </cell>
        </row>
      </sheetData>
      <sheetData sheetId="6150">
        <row r="7">
          <cell r="AI7">
            <v>10000</v>
          </cell>
        </row>
      </sheetData>
      <sheetData sheetId="6151">
        <row r="7">
          <cell r="AI7">
            <v>10000</v>
          </cell>
        </row>
      </sheetData>
      <sheetData sheetId="6152">
        <row r="7">
          <cell r="AI7">
            <v>10000</v>
          </cell>
        </row>
      </sheetData>
      <sheetData sheetId="6153">
        <row r="7">
          <cell r="AI7">
            <v>10000</v>
          </cell>
        </row>
      </sheetData>
      <sheetData sheetId="6154">
        <row r="7">
          <cell r="AI7">
            <v>10000</v>
          </cell>
        </row>
      </sheetData>
      <sheetData sheetId="6155">
        <row r="7">
          <cell r="AI7">
            <v>10000</v>
          </cell>
        </row>
      </sheetData>
      <sheetData sheetId="6156">
        <row r="7">
          <cell r="AI7">
            <v>10000</v>
          </cell>
        </row>
      </sheetData>
      <sheetData sheetId="6157">
        <row r="7">
          <cell r="AI7">
            <v>10000</v>
          </cell>
        </row>
      </sheetData>
      <sheetData sheetId="6158">
        <row r="7">
          <cell r="AI7">
            <v>10000</v>
          </cell>
        </row>
      </sheetData>
      <sheetData sheetId="6159">
        <row r="7">
          <cell r="AI7">
            <v>10000</v>
          </cell>
        </row>
      </sheetData>
      <sheetData sheetId="6160">
        <row r="7">
          <cell r="AI7">
            <v>10000</v>
          </cell>
        </row>
      </sheetData>
      <sheetData sheetId="6161">
        <row r="7">
          <cell r="AI7">
            <v>10000</v>
          </cell>
        </row>
      </sheetData>
      <sheetData sheetId="6162">
        <row r="7">
          <cell r="AI7">
            <v>10000</v>
          </cell>
        </row>
      </sheetData>
      <sheetData sheetId="6163">
        <row r="7">
          <cell r="AI7">
            <v>10000</v>
          </cell>
        </row>
      </sheetData>
      <sheetData sheetId="6164">
        <row r="7">
          <cell r="AI7">
            <v>10000</v>
          </cell>
        </row>
      </sheetData>
      <sheetData sheetId="6165">
        <row r="7">
          <cell r="AI7">
            <v>10000</v>
          </cell>
        </row>
      </sheetData>
      <sheetData sheetId="6166">
        <row r="7">
          <cell r="AI7">
            <v>10000</v>
          </cell>
        </row>
      </sheetData>
      <sheetData sheetId="6167">
        <row r="7">
          <cell r="AI7">
            <v>10000</v>
          </cell>
        </row>
      </sheetData>
      <sheetData sheetId="6168">
        <row r="7">
          <cell r="AI7">
            <v>10000</v>
          </cell>
        </row>
      </sheetData>
      <sheetData sheetId="6169">
        <row r="7">
          <cell r="AI7">
            <v>10000</v>
          </cell>
        </row>
      </sheetData>
      <sheetData sheetId="6170">
        <row r="7">
          <cell r="AI7">
            <v>10000</v>
          </cell>
        </row>
      </sheetData>
      <sheetData sheetId="6171">
        <row r="7">
          <cell r="AI7">
            <v>10000</v>
          </cell>
        </row>
      </sheetData>
      <sheetData sheetId="6172">
        <row r="7">
          <cell r="AI7">
            <v>10000</v>
          </cell>
        </row>
      </sheetData>
      <sheetData sheetId="6173">
        <row r="7">
          <cell r="AI7">
            <v>10000</v>
          </cell>
        </row>
      </sheetData>
      <sheetData sheetId="6174">
        <row r="7">
          <cell r="AI7">
            <v>10000</v>
          </cell>
        </row>
      </sheetData>
      <sheetData sheetId="6175">
        <row r="7">
          <cell r="AI7">
            <v>10000</v>
          </cell>
        </row>
      </sheetData>
      <sheetData sheetId="6176">
        <row r="7">
          <cell r="AI7">
            <v>10000</v>
          </cell>
        </row>
      </sheetData>
      <sheetData sheetId="6177">
        <row r="7">
          <cell r="AI7">
            <v>10000</v>
          </cell>
        </row>
      </sheetData>
      <sheetData sheetId="6178">
        <row r="7">
          <cell r="AI7">
            <v>10000</v>
          </cell>
        </row>
      </sheetData>
      <sheetData sheetId="6179">
        <row r="7">
          <cell r="AI7">
            <v>10000</v>
          </cell>
        </row>
      </sheetData>
      <sheetData sheetId="6180">
        <row r="7">
          <cell r="AI7">
            <v>10000</v>
          </cell>
        </row>
      </sheetData>
      <sheetData sheetId="6181">
        <row r="7">
          <cell r="AI7">
            <v>10000</v>
          </cell>
        </row>
      </sheetData>
      <sheetData sheetId="6182">
        <row r="7">
          <cell r="AI7">
            <v>10000</v>
          </cell>
        </row>
      </sheetData>
      <sheetData sheetId="6183">
        <row r="7">
          <cell r="AI7">
            <v>10000</v>
          </cell>
        </row>
      </sheetData>
      <sheetData sheetId="6184">
        <row r="7">
          <cell r="AI7">
            <v>10000</v>
          </cell>
        </row>
      </sheetData>
      <sheetData sheetId="6185">
        <row r="7">
          <cell r="AI7">
            <v>10000</v>
          </cell>
        </row>
      </sheetData>
      <sheetData sheetId="6186">
        <row r="7">
          <cell r="AI7">
            <v>10000</v>
          </cell>
        </row>
      </sheetData>
      <sheetData sheetId="6187">
        <row r="7">
          <cell r="AI7">
            <v>10000</v>
          </cell>
        </row>
      </sheetData>
      <sheetData sheetId="6188">
        <row r="7">
          <cell r="AI7">
            <v>10000</v>
          </cell>
        </row>
      </sheetData>
      <sheetData sheetId="6189">
        <row r="7">
          <cell r="AI7">
            <v>10000</v>
          </cell>
        </row>
      </sheetData>
      <sheetData sheetId="6190">
        <row r="7">
          <cell r="AI7">
            <v>10000</v>
          </cell>
        </row>
      </sheetData>
      <sheetData sheetId="6191">
        <row r="7">
          <cell r="AI7">
            <v>10000</v>
          </cell>
        </row>
      </sheetData>
      <sheetData sheetId="6192">
        <row r="7">
          <cell r="AI7">
            <v>10000</v>
          </cell>
        </row>
      </sheetData>
      <sheetData sheetId="6193">
        <row r="7">
          <cell r="AI7">
            <v>10000</v>
          </cell>
        </row>
      </sheetData>
      <sheetData sheetId="6194">
        <row r="7">
          <cell r="AI7">
            <v>10000</v>
          </cell>
        </row>
      </sheetData>
      <sheetData sheetId="6195">
        <row r="7">
          <cell r="AI7">
            <v>10000</v>
          </cell>
        </row>
      </sheetData>
      <sheetData sheetId="6196">
        <row r="7">
          <cell r="AI7">
            <v>10000</v>
          </cell>
        </row>
      </sheetData>
      <sheetData sheetId="6197">
        <row r="7">
          <cell r="AI7">
            <v>10000</v>
          </cell>
        </row>
      </sheetData>
      <sheetData sheetId="6198">
        <row r="7">
          <cell r="AI7">
            <v>10000</v>
          </cell>
        </row>
      </sheetData>
      <sheetData sheetId="6199">
        <row r="7">
          <cell r="AI7">
            <v>10000</v>
          </cell>
        </row>
      </sheetData>
      <sheetData sheetId="6200">
        <row r="7">
          <cell r="AI7">
            <v>10000</v>
          </cell>
        </row>
      </sheetData>
      <sheetData sheetId="6201">
        <row r="7">
          <cell r="AI7">
            <v>10000</v>
          </cell>
        </row>
      </sheetData>
      <sheetData sheetId="6202">
        <row r="7">
          <cell r="AI7">
            <v>10000</v>
          </cell>
        </row>
      </sheetData>
      <sheetData sheetId="6203">
        <row r="7">
          <cell r="AI7">
            <v>10000</v>
          </cell>
        </row>
      </sheetData>
      <sheetData sheetId="6204">
        <row r="7">
          <cell r="AI7">
            <v>10000</v>
          </cell>
        </row>
      </sheetData>
      <sheetData sheetId="6205">
        <row r="7">
          <cell r="AI7">
            <v>10000</v>
          </cell>
        </row>
      </sheetData>
      <sheetData sheetId="6206">
        <row r="7">
          <cell r="AI7">
            <v>10000</v>
          </cell>
        </row>
      </sheetData>
      <sheetData sheetId="6207">
        <row r="7">
          <cell r="AI7">
            <v>10000</v>
          </cell>
        </row>
      </sheetData>
      <sheetData sheetId="6208">
        <row r="7">
          <cell r="AI7">
            <v>10000</v>
          </cell>
        </row>
      </sheetData>
      <sheetData sheetId="6209">
        <row r="7">
          <cell r="AI7">
            <v>10000</v>
          </cell>
        </row>
      </sheetData>
      <sheetData sheetId="6210">
        <row r="7">
          <cell r="AI7">
            <v>10000</v>
          </cell>
        </row>
      </sheetData>
      <sheetData sheetId="6211">
        <row r="7">
          <cell r="AI7">
            <v>10000</v>
          </cell>
        </row>
      </sheetData>
      <sheetData sheetId="6212">
        <row r="7">
          <cell r="AI7">
            <v>10000</v>
          </cell>
        </row>
      </sheetData>
      <sheetData sheetId="6213">
        <row r="7">
          <cell r="AI7">
            <v>10000</v>
          </cell>
        </row>
      </sheetData>
      <sheetData sheetId="6214">
        <row r="7">
          <cell r="AI7">
            <v>10000</v>
          </cell>
        </row>
      </sheetData>
      <sheetData sheetId="6215">
        <row r="7">
          <cell r="AI7">
            <v>10000</v>
          </cell>
        </row>
      </sheetData>
      <sheetData sheetId="6216">
        <row r="7">
          <cell r="AI7">
            <v>10000</v>
          </cell>
        </row>
      </sheetData>
      <sheetData sheetId="6217">
        <row r="7">
          <cell r="AI7">
            <v>10000</v>
          </cell>
        </row>
      </sheetData>
      <sheetData sheetId="6218">
        <row r="7">
          <cell r="AI7">
            <v>10000</v>
          </cell>
        </row>
      </sheetData>
      <sheetData sheetId="6219">
        <row r="7">
          <cell r="AI7">
            <v>10000</v>
          </cell>
        </row>
      </sheetData>
      <sheetData sheetId="6220">
        <row r="7">
          <cell r="AI7">
            <v>10000</v>
          </cell>
        </row>
      </sheetData>
      <sheetData sheetId="6221">
        <row r="7">
          <cell r="AI7">
            <v>10000</v>
          </cell>
        </row>
      </sheetData>
      <sheetData sheetId="6222">
        <row r="7">
          <cell r="AI7">
            <v>10000</v>
          </cell>
        </row>
      </sheetData>
      <sheetData sheetId="6223">
        <row r="7">
          <cell r="AI7">
            <v>10000</v>
          </cell>
        </row>
      </sheetData>
      <sheetData sheetId="6224">
        <row r="7">
          <cell r="AI7">
            <v>10000</v>
          </cell>
        </row>
      </sheetData>
      <sheetData sheetId="6225">
        <row r="7">
          <cell r="AI7">
            <v>10000</v>
          </cell>
        </row>
      </sheetData>
      <sheetData sheetId="6226">
        <row r="7">
          <cell r="AI7">
            <v>10000</v>
          </cell>
        </row>
      </sheetData>
      <sheetData sheetId="6227">
        <row r="7">
          <cell r="AI7">
            <v>10000</v>
          </cell>
        </row>
      </sheetData>
      <sheetData sheetId="6228">
        <row r="7">
          <cell r="AI7">
            <v>10000</v>
          </cell>
        </row>
      </sheetData>
      <sheetData sheetId="6229">
        <row r="7">
          <cell r="AI7">
            <v>10000</v>
          </cell>
        </row>
      </sheetData>
      <sheetData sheetId="6230">
        <row r="7">
          <cell r="AI7">
            <v>10000</v>
          </cell>
        </row>
      </sheetData>
      <sheetData sheetId="6231">
        <row r="7">
          <cell r="AI7">
            <v>10000</v>
          </cell>
        </row>
      </sheetData>
      <sheetData sheetId="6232">
        <row r="7">
          <cell r="AI7">
            <v>10000</v>
          </cell>
        </row>
      </sheetData>
      <sheetData sheetId="6233">
        <row r="7">
          <cell r="AI7">
            <v>10000</v>
          </cell>
        </row>
      </sheetData>
      <sheetData sheetId="6234">
        <row r="7">
          <cell r="AI7">
            <v>10000</v>
          </cell>
        </row>
      </sheetData>
      <sheetData sheetId="6235">
        <row r="7">
          <cell r="AI7">
            <v>10000</v>
          </cell>
        </row>
      </sheetData>
      <sheetData sheetId="6236">
        <row r="7">
          <cell r="AI7">
            <v>10000</v>
          </cell>
        </row>
      </sheetData>
      <sheetData sheetId="6237">
        <row r="7">
          <cell r="AI7">
            <v>10000</v>
          </cell>
        </row>
      </sheetData>
      <sheetData sheetId="6238">
        <row r="7">
          <cell r="AI7">
            <v>10000</v>
          </cell>
        </row>
      </sheetData>
      <sheetData sheetId="6239">
        <row r="7">
          <cell r="AI7">
            <v>10000</v>
          </cell>
        </row>
      </sheetData>
      <sheetData sheetId="6240">
        <row r="7">
          <cell r="AI7">
            <v>10000</v>
          </cell>
        </row>
      </sheetData>
      <sheetData sheetId="6241">
        <row r="7">
          <cell r="AI7">
            <v>10000</v>
          </cell>
        </row>
      </sheetData>
      <sheetData sheetId="6242">
        <row r="7">
          <cell r="AI7">
            <v>10000</v>
          </cell>
        </row>
      </sheetData>
      <sheetData sheetId="6243">
        <row r="7">
          <cell r="AI7">
            <v>10000</v>
          </cell>
        </row>
      </sheetData>
      <sheetData sheetId="6244">
        <row r="7">
          <cell r="AI7">
            <v>10000</v>
          </cell>
        </row>
      </sheetData>
      <sheetData sheetId="6245">
        <row r="7">
          <cell r="AI7">
            <v>10000</v>
          </cell>
        </row>
      </sheetData>
      <sheetData sheetId="6246">
        <row r="7">
          <cell r="AI7">
            <v>10000</v>
          </cell>
        </row>
      </sheetData>
      <sheetData sheetId="6247">
        <row r="7">
          <cell r="AI7">
            <v>10000</v>
          </cell>
        </row>
      </sheetData>
      <sheetData sheetId="6248">
        <row r="7">
          <cell r="AI7">
            <v>10000</v>
          </cell>
        </row>
      </sheetData>
      <sheetData sheetId="6249">
        <row r="7">
          <cell r="AI7">
            <v>10000</v>
          </cell>
        </row>
      </sheetData>
      <sheetData sheetId="6250">
        <row r="7">
          <cell r="AI7">
            <v>10000</v>
          </cell>
        </row>
      </sheetData>
      <sheetData sheetId="6251">
        <row r="7">
          <cell r="AI7">
            <v>10000</v>
          </cell>
        </row>
      </sheetData>
      <sheetData sheetId="6252">
        <row r="7">
          <cell r="AI7">
            <v>10000</v>
          </cell>
        </row>
      </sheetData>
      <sheetData sheetId="6253">
        <row r="7">
          <cell r="AI7">
            <v>10000</v>
          </cell>
        </row>
      </sheetData>
      <sheetData sheetId="6254">
        <row r="7">
          <cell r="AI7">
            <v>10000</v>
          </cell>
        </row>
      </sheetData>
      <sheetData sheetId="6255">
        <row r="7">
          <cell r="AI7">
            <v>10000</v>
          </cell>
        </row>
      </sheetData>
      <sheetData sheetId="6256">
        <row r="7">
          <cell r="AI7">
            <v>10000</v>
          </cell>
        </row>
      </sheetData>
      <sheetData sheetId="6257">
        <row r="7">
          <cell r="AI7">
            <v>10000</v>
          </cell>
        </row>
      </sheetData>
      <sheetData sheetId="6258">
        <row r="7">
          <cell r="AI7">
            <v>10000</v>
          </cell>
        </row>
      </sheetData>
      <sheetData sheetId="6259">
        <row r="7">
          <cell r="AI7">
            <v>10000</v>
          </cell>
        </row>
      </sheetData>
      <sheetData sheetId="6260">
        <row r="7">
          <cell r="AI7">
            <v>10000</v>
          </cell>
        </row>
      </sheetData>
      <sheetData sheetId="6261">
        <row r="7">
          <cell r="AI7">
            <v>10000</v>
          </cell>
        </row>
      </sheetData>
      <sheetData sheetId="6262">
        <row r="7">
          <cell r="AI7">
            <v>10000</v>
          </cell>
        </row>
      </sheetData>
      <sheetData sheetId="6263">
        <row r="7">
          <cell r="AI7">
            <v>10000</v>
          </cell>
        </row>
      </sheetData>
      <sheetData sheetId="6264">
        <row r="7">
          <cell r="AI7">
            <v>10000</v>
          </cell>
        </row>
      </sheetData>
      <sheetData sheetId="6265">
        <row r="7">
          <cell r="AI7">
            <v>10000</v>
          </cell>
        </row>
      </sheetData>
      <sheetData sheetId="6266">
        <row r="7">
          <cell r="AI7">
            <v>10000</v>
          </cell>
        </row>
      </sheetData>
      <sheetData sheetId="6267">
        <row r="7">
          <cell r="AI7">
            <v>10000</v>
          </cell>
        </row>
      </sheetData>
      <sheetData sheetId="6268">
        <row r="7">
          <cell r="AI7">
            <v>10000</v>
          </cell>
        </row>
      </sheetData>
      <sheetData sheetId="6269">
        <row r="7">
          <cell r="AI7">
            <v>10000</v>
          </cell>
        </row>
      </sheetData>
      <sheetData sheetId="6270">
        <row r="7">
          <cell r="AI7">
            <v>10000</v>
          </cell>
        </row>
      </sheetData>
      <sheetData sheetId="6271">
        <row r="7">
          <cell r="AI7">
            <v>10000</v>
          </cell>
        </row>
      </sheetData>
      <sheetData sheetId="6272">
        <row r="7">
          <cell r="AI7">
            <v>10000</v>
          </cell>
        </row>
      </sheetData>
      <sheetData sheetId="6273">
        <row r="7">
          <cell r="AI7">
            <v>10000</v>
          </cell>
        </row>
      </sheetData>
      <sheetData sheetId="6274">
        <row r="7">
          <cell r="AI7">
            <v>10000</v>
          </cell>
        </row>
      </sheetData>
      <sheetData sheetId="6275">
        <row r="7">
          <cell r="AI7">
            <v>10000</v>
          </cell>
        </row>
      </sheetData>
      <sheetData sheetId="6276">
        <row r="7">
          <cell r="AI7">
            <v>10000</v>
          </cell>
        </row>
      </sheetData>
      <sheetData sheetId="6277">
        <row r="7">
          <cell r="AI7">
            <v>10000</v>
          </cell>
        </row>
      </sheetData>
      <sheetData sheetId="6278">
        <row r="7">
          <cell r="AI7">
            <v>10000</v>
          </cell>
        </row>
      </sheetData>
      <sheetData sheetId="6279">
        <row r="7">
          <cell r="AI7">
            <v>10000</v>
          </cell>
        </row>
      </sheetData>
      <sheetData sheetId="6280">
        <row r="7">
          <cell r="AI7">
            <v>10000</v>
          </cell>
        </row>
      </sheetData>
      <sheetData sheetId="6281">
        <row r="7">
          <cell r="AI7">
            <v>10000</v>
          </cell>
        </row>
      </sheetData>
      <sheetData sheetId="6282">
        <row r="7">
          <cell r="AI7">
            <v>10000</v>
          </cell>
        </row>
      </sheetData>
      <sheetData sheetId="6283">
        <row r="7">
          <cell r="AI7">
            <v>10000</v>
          </cell>
        </row>
      </sheetData>
      <sheetData sheetId="6284">
        <row r="7">
          <cell r="AI7">
            <v>10000</v>
          </cell>
        </row>
      </sheetData>
      <sheetData sheetId="6285">
        <row r="7">
          <cell r="AI7">
            <v>10000</v>
          </cell>
        </row>
      </sheetData>
      <sheetData sheetId="6286">
        <row r="7">
          <cell r="AI7">
            <v>10000</v>
          </cell>
        </row>
      </sheetData>
      <sheetData sheetId="6287">
        <row r="7">
          <cell r="AI7">
            <v>10000</v>
          </cell>
        </row>
      </sheetData>
      <sheetData sheetId="6288">
        <row r="7">
          <cell r="AI7">
            <v>10000</v>
          </cell>
        </row>
      </sheetData>
      <sheetData sheetId="6289">
        <row r="7">
          <cell r="AI7">
            <v>10000</v>
          </cell>
        </row>
      </sheetData>
      <sheetData sheetId="6290">
        <row r="7">
          <cell r="AI7">
            <v>10000</v>
          </cell>
        </row>
      </sheetData>
      <sheetData sheetId="6291">
        <row r="7">
          <cell r="AI7">
            <v>10000</v>
          </cell>
        </row>
      </sheetData>
      <sheetData sheetId="6292">
        <row r="7">
          <cell r="AI7">
            <v>10000</v>
          </cell>
        </row>
      </sheetData>
      <sheetData sheetId="6293">
        <row r="7">
          <cell r="AI7">
            <v>10000</v>
          </cell>
        </row>
      </sheetData>
      <sheetData sheetId="6294">
        <row r="7">
          <cell r="AI7">
            <v>10000</v>
          </cell>
        </row>
      </sheetData>
      <sheetData sheetId="6295">
        <row r="7">
          <cell r="AI7">
            <v>10000</v>
          </cell>
        </row>
      </sheetData>
      <sheetData sheetId="6296">
        <row r="7">
          <cell r="AI7">
            <v>10000</v>
          </cell>
        </row>
      </sheetData>
      <sheetData sheetId="6297">
        <row r="7">
          <cell r="AI7">
            <v>10000</v>
          </cell>
        </row>
      </sheetData>
      <sheetData sheetId="6298">
        <row r="7">
          <cell r="AI7">
            <v>10000</v>
          </cell>
        </row>
      </sheetData>
      <sheetData sheetId="6299">
        <row r="7">
          <cell r="AI7">
            <v>10000</v>
          </cell>
        </row>
      </sheetData>
      <sheetData sheetId="6300">
        <row r="7">
          <cell r="AI7">
            <v>10000</v>
          </cell>
        </row>
      </sheetData>
      <sheetData sheetId="6301">
        <row r="7">
          <cell r="AI7">
            <v>10000</v>
          </cell>
        </row>
      </sheetData>
      <sheetData sheetId="6302">
        <row r="7">
          <cell r="AI7">
            <v>10000</v>
          </cell>
        </row>
      </sheetData>
      <sheetData sheetId="6303">
        <row r="7">
          <cell r="AI7">
            <v>10000</v>
          </cell>
        </row>
      </sheetData>
      <sheetData sheetId="6304">
        <row r="7">
          <cell r="AI7">
            <v>10000</v>
          </cell>
        </row>
      </sheetData>
      <sheetData sheetId="6305">
        <row r="7">
          <cell r="AI7">
            <v>10000</v>
          </cell>
        </row>
      </sheetData>
      <sheetData sheetId="6306">
        <row r="7">
          <cell r="AI7">
            <v>10000</v>
          </cell>
        </row>
      </sheetData>
      <sheetData sheetId="6307">
        <row r="7">
          <cell r="AI7">
            <v>10000</v>
          </cell>
        </row>
      </sheetData>
      <sheetData sheetId="6308">
        <row r="7">
          <cell r="AI7">
            <v>10000</v>
          </cell>
        </row>
      </sheetData>
      <sheetData sheetId="6309">
        <row r="7">
          <cell r="AI7">
            <v>10000</v>
          </cell>
        </row>
      </sheetData>
      <sheetData sheetId="6310">
        <row r="7">
          <cell r="AI7">
            <v>10000</v>
          </cell>
        </row>
      </sheetData>
      <sheetData sheetId="6311">
        <row r="7">
          <cell r="AI7">
            <v>10000</v>
          </cell>
        </row>
      </sheetData>
      <sheetData sheetId="6312">
        <row r="7">
          <cell r="AI7">
            <v>10000</v>
          </cell>
        </row>
      </sheetData>
      <sheetData sheetId="6313">
        <row r="7">
          <cell r="AI7">
            <v>10000</v>
          </cell>
        </row>
      </sheetData>
      <sheetData sheetId="6314">
        <row r="7">
          <cell r="AI7">
            <v>10000</v>
          </cell>
        </row>
      </sheetData>
      <sheetData sheetId="6315">
        <row r="7">
          <cell r="AI7">
            <v>10000</v>
          </cell>
        </row>
      </sheetData>
      <sheetData sheetId="6316">
        <row r="7">
          <cell r="AI7">
            <v>10000</v>
          </cell>
        </row>
      </sheetData>
      <sheetData sheetId="6317">
        <row r="7">
          <cell r="AI7">
            <v>10000</v>
          </cell>
        </row>
      </sheetData>
      <sheetData sheetId="6318">
        <row r="7">
          <cell r="AI7">
            <v>10000</v>
          </cell>
        </row>
      </sheetData>
      <sheetData sheetId="6319">
        <row r="7">
          <cell r="AI7">
            <v>10000</v>
          </cell>
        </row>
      </sheetData>
      <sheetData sheetId="6320">
        <row r="7">
          <cell r="AI7">
            <v>10000</v>
          </cell>
        </row>
      </sheetData>
      <sheetData sheetId="6321">
        <row r="7">
          <cell r="AI7">
            <v>10000</v>
          </cell>
        </row>
      </sheetData>
      <sheetData sheetId="6322">
        <row r="7">
          <cell r="AI7">
            <v>10000</v>
          </cell>
        </row>
      </sheetData>
      <sheetData sheetId="6323">
        <row r="7">
          <cell r="AI7">
            <v>10000</v>
          </cell>
        </row>
      </sheetData>
      <sheetData sheetId="6324">
        <row r="7">
          <cell r="AI7">
            <v>10000</v>
          </cell>
        </row>
      </sheetData>
      <sheetData sheetId="6325">
        <row r="7">
          <cell r="AI7">
            <v>10000</v>
          </cell>
        </row>
      </sheetData>
      <sheetData sheetId="6326">
        <row r="7">
          <cell r="AI7">
            <v>10000</v>
          </cell>
        </row>
      </sheetData>
      <sheetData sheetId="6327">
        <row r="7">
          <cell r="AI7">
            <v>10000</v>
          </cell>
        </row>
      </sheetData>
      <sheetData sheetId="6328">
        <row r="7">
          <cell r="AI7">
            <v>10000</v>
          </cell>
        </row>
      </sheetData>
      <sheetData sheetId="6329">
        <row r="7">
          <cell r="AI7">
            <v>10000</v>
          </cell>
        </row>
      </sheetData>
      <sheetData sheetId="6330">
        <row r="7">
          <cell r="AI7">
            <v>10000</v>
          </cell>
        </row>
      </sheetData>
      <sheetData sheetId="6331">
        <row r="7">
          <cell r="AI7">
            <v>10000</v>
          </cell>
        </row>
      </sheetData>
      <sheetData sheetId="6332">
        <row r="7">
          <cell r="AI7">
            <v>10000</v>
          </cell>
        </row>
      </sheetData>
      <sheetData sheetId="6333">
        <row r="7">
          <cell r="AI7">
            <v>10000</v>
          </cell>
        </row>
      </sheetData>
      <sheetData sheetId="6334">
        <row r="7">
          <cell r="AI7">
            <v>10000</v>
          </cell>
        </row>
      </sheetData>
      <sheetData sheetId="6335">
        <row r="7">
          <cell r="AI7">
            <v>10000</v>
          </cell>
        </row>
      </sheetData>
      <sheetData sheetId="6336">
        <row r="7">
          <cell r="AI7">
            <v>10000</v>
          </cell>
        </row>
      </sheetData>
      <sheetData sheetId="6337">
        <row r="7">
          <cell r="AI7">
            <v>10000</v>
          </cell>
        </row>
      </sheetData>
      <sheetData sheetId="6338">
        <row r="7">
          <cell r="AI7">
            <v>10000</v>
          </cell>
        </row>
      </sheetData>
      <sheetData sheetId="6339">
        <row r="7">
          <cell r="AI7">
            <v>10000</v>
          </cell>
        </row>
      </sheetData>
      <sheetData sheetId="6340">
        <row r="7">
          <cell r="AI7">
            <v>10000</v>
          </cell>
        </row>
      </sheetData>
      <sheetData sheetId="6341">
        <row r="7">
          <cell r="AI7">
            <v>10000</v>
          </cell>
        </row>
      </sheetData>
      <sheetData sheetId="6342">
        <row r="7">
          <cell r="AI7">
            <v>10000</v>
          </cell>
        </row>
      </sheetData>
      <sheetData sheetId="6343">
        <row r="7">
          <cell r="AI7">
            <v>10000</v>
          </cell>
        </row>
      </sheetData>
      <sheetData sheetId="6344">
        <row r="7">
          <cell r="AI7">
            <v>10000</v>
          </cell>
        </row>
      </sheetData>
      <sheetData sheetId="6345">
        <row r="7">
          <cell r="AI7">
            <v>10000</v>
          </cell>
        </row>
      </sheetData>
      <sheetData sheetId="6346">
        <row r="7">
          <cell r="AI7">
            <v>10000</v>
          </cell>
        </row>
      </sheetData>
      <sheetData sheetId="6347">
        <row r="7">
          <cell r="AI7">
            <v>10000</v>
          </cell>
        </row>
      </sheetData>
      <sheetData sheetId="6348">
        <row r="7">
          <cell r="AI7">
            <v>10000</v>
          </cell>
        </row>
      </sheetData>
      <sheetData sheetId="6349">
        <row r="7">
          <cell r="AI7">
            <v>10000</v>
          </cell>
        </row>
      </sheetData>
      <sheetData sheetId="6350">
        <row r="7">
          <cell r="AI7">
            <v>10000</v>
          </cell>
        </row>
      </sheetData>
      <sheetData sheetId="6351">
        <row r="7">
          <cell r="AI7">
            <v>10000</v>
          </cell>
        </row>
      </sheetData>
      <sheetData sheetId="6352">
        <row r="7">
          <cell r="AI7">
            <v>10000</v>
          </cell>
        </row>
      </sheetData>
      <sheetData sheetId="6353">
        <row r="7">
          <cell r="AI7">
            <v>10000</v>
          </cell>
        </row>
      </sheetData>
      <sheetData sheetId="6354">
        <row r="7">
          <cell r="AI7">
            <v>10000</v>
          </cell>
        </row>
      </sheetData>
      <sheetData sheetId="6355">
        <row r="7">
          <cell r="AI7">
            <v>10000</v>
          </cell>
        </row>
      </sheetData>
      <sheetData sheetId="6356">
        <row r="7">
          <cell r="AI7">
            <v>10000</v>
          </cell>
        </row>
      </sheetData>
      <sheetData sheetId="6357">
        <row r="7">
          <cell r="AI7">
            <v>10000</v>
          </cell>
        </row>
      </sheetData>
      <sheetData sheetId="6358">
        <row r="7">
          <cell r="AI7">
            <v>10000</v>
          </cell>
        </row>
      </sheetData>
      <sheetData sheetId="6359">
        <row r="7">
          <cell r="AI7">
            <v>10000</v>
          </cell>
        </row>
      </sheetData>
      <sheetData sheetId="6360">
        <row r="7">
          <cell r="AI7">
            <v>10000</v>
          </cell>
        </row>
      </sheetData>
      <sheetData sheetId="6361">
        <row r="7">
          <cell r="AI7">
            <v>10000</v>
          </cell>
        </row>
      </sheetData>
      <sheetData sheetId="6362">
        <row r="7">
          <cell r="AI7">
            <v>10000</v>
          </cell>
        </row>
      </sheetData>
      <sheetData sheetId="6363">
        <row r="7">
          <cell r="AI7">
            <v>10000</v>
          </cell>
        </row>
      </sheetData>
      <sheetData sheetId="6364">
        <row r="7">
          <cell r="AI7">
            <v>10000</v>
          </cell>
        </row>
      </sheetData>
      <sheetData sheetId="6365">
        <row r="7">
          <cell r="AI7">
            <v>10000</v>
          </cell>
        </row>
      </sheetData>
      <sheetData sheetId="6366">
        <row r="7">
          <cell r="AI7">
            <v>10000</v>
          </cell>
        </row>
      </sheetData>
      <sheetData sheetId="6367">
        <row r="7">
          <cell r="AI7">
            <v>10000</v>
          </cell>
        </row>
      </sheetData>
      <sheetData sheetId="6368">
        <row r="7">
          <cell r="AI7">
            <v>10000</v>
          </cell>
        </row>
      </sheetData>
      <sheetData sheetId="6369">
        <row r="7">
          <cell r="AI7">
            <v>10000</v>
          </cell>
        </row>
      </sheetData>
      <sheetData sheetId="6370">
        <row r="7">
          <cell r="AI7">
            <v>10000</v>
          </cell>
        </row>
      </sheetData>
      <sheetData sheetId="6371">
        <row r="7">
          <cell r="AI7">
            <v>10000</v>
          </cell>
        </row>
      </sheetData>
      <sheetData sheetId="6372">
        <row r="7">
          <cell r="AI7">
            <v>10000</v>
          </cell>
        </row>
      </sheetData>
      <sheetData sheetId="6373">
        <row r="7">
          <cell r="AI7">
            <v>10000</v>
          </cell>
        </row>
      </sheetData>
      <sheetData sheetId="6374">
        <row r="7">
          <cell r="AI7">
            <v>10000</v>
          </cell>
        </row>
      </sheetData>
      <sheetData sheetId="6375">
        <row r="7">
          <cell r="AI7">
            <v>10000</v>
          </cell>
        </row>
      </sheetData>
      <sheetData sheetId="6376">
        <row r="7">
          <cell r="AI7">
            <v>10000</v>
          </cell>
        </row>
      </sheetData>
      <sheetData sheetId="6377">
        <row r="7">
          <cell r="AI7">
            <v>10000</v>
          </cell>
        </row>
      </sheetData>
      <sheetData sheetId="6378">
        <row r="7">
          <cell r="AI7">
            <v>10000</v>
          </cell>
        </row>
      </sheetData>
      <sheetData sheetId="6379">
        <row r="7">
          <cell r="AI7">
            <v>10000</v>
          </cell>
        </row>
      </sheetData>
      <sheetData sheetId="6380">
        <row r="7">
          <cell r="AI7">
            <v>10000</v>
          </cell>
        </row>
      </sheetData>
      <sheetData sheetId="6381">
        <row r="7">
          <cell r="AI7">
            <v>10000</v>
          </cell>
        </row>
      </sheetData>
      <sheetData sheetId="6382">
        <row r="7">
          <cell r="AI7">
            <v>10000</v>
          </cell>
        </row>
      </sheetData>
      <sheetData sheetId="6383">
        <row r="7">
          <cell r="AI7">
            <v>10000</v>
          </cell>
        </row>
      </sheetData>
      <sheetData sheetId="6384">
        <row r="7">
          <cell r="AI7">
            <v>10000</v>
          </cell>
        </row>
      </sheetData>
      <sheetData sheetId="6385">
        <row r="7">
          <cell r="AI7">
            <v>10000</v>
          </cell>
        </row>
      </sheetData>
      <sheetData sheetId="6386">
        <row r="7">
          <cell r="AI7">
            <v>10000</v>
          </cell>
        </row>
      </sheetData>
      <sheetData sheetId="6387">
        <row r="7">
          <cell r="AI7">
            <v>10000</v>
          </cell>
        </row>
      </sheetData>
      <sheetData sheetId="6388">
        <row r="7">
          <cell r="AI7">
            <v>10000</v>
          </cell>
        </row>
      </sheetData>
      <sheetData sheetId="6389">
        <row r="7">
          <cell r="AI7">
            <v>10000</v>
          </cell>
        </row>
      </sheetData>
      <sheetData sheetId="6390">
        <row r="7">
          <cell r="AI7">
            <v>10000</v>
          </cell>
        </row>
      </sheetData>
      <sheetData sheetId="6391">
        <row r="7">
          <cell r="AI7">
            <v>10000</v>
          </cell>
        </row>
      </sheetData>
      <sheetData sheetId="6392">
        <row r="7">
          <cell r="AI7">
            <v>10000</v>
          </cell>
        </row>
      </sheetData>
      <sheetData sheetId="6393">
        <row r="7">
          <cell r="AI7">
            <v>10000</v>
          </cell>
        </row>
      </sheetData>
      <sheetData sheetId="6394">
        <row r="7">
          <cell r="AI7">
            <v>10000</v>
          </cell>
        </row>
      </sheetData>
      <sheetData sheetId="6395">
        <row r="7">
          <cell r="AI7">
            <v>10000</v>
          </cell>
        </row>
      </sheetData>
      <sheetData sheetId="6396">
        <row r="7">
          <cell r="AI7">
            <v>10000</v>
          </cell>
        </row>
      </sheetData>
      <sheetData sheetId="6397">
        <row r="7">
          <cell r="AI7">
            <v>10000</v>
          </cell>
        </row>
      </sheetData>
      <sheetData sheetId="6398">
        <row r="7">
          <cell r="AI7">
            <v>10000</v>
          </cell>
        </row>
      </sheetData>
      <sheetData sheetId="6399">
        <row r="7">
          <cell r="AI7">
            <v>10000</v>
          </cell>
        </row>
      </sheetData>
      <sheetData sheetId="6400">
        <row r="7">
          <cell r="AI7">
            <v>10000</v>
          </cell>
        </row>
      </sheetData>
      <sheetData sheetId="6401">
        <row r="7">
          <cell r="AI7">
            <v>10000</v>
          </cell>
        </row>
      </sheetData>
      <sheetData sheetId="6402">
        <row r="7">
          <cell r="AI7">
            <v>10000</v>
          </cell>
        </row>
      </sheetData>
      <sheetData sheetId="6403">
        <row r="7">
          <cell r="AI7">
            <v>10000</v>
          </cell>
        </row>
      </sheetData>
      <sheetData sheetId="6404">
        <row r="7">
          <cell r="AI7">
            <v>10000</v>
          </cell>
        </row>
      </sheetData>
      <sheetData sheetId="6405">
        <row r="7">
          <cell r="AI7">
            <v>10000</v>
          </cell>
        </row>
      </sheetData>
      <sheetData sheetId="6406">
        <row r="7">
          <cell r="AI7">
            <v>10000</v>
          </cell>
        </row>
      </sheetData>
      <sheetData sheetId="6407">
        <row r="7">
          <cell r="AI7">
            <v>10000</v>
          </cell>
        </row>
      </sheetData>
      <sheetData sheetId="6408">
        <row r="7">
          <cell r="AI7">
            <v>10000</v>
          </cell>
        </row>
      </sheetData>
      <sheetData sheetId="6409">
        <row r="7">
          <cell r="AI7">
            <v>10000</v>
          </cell>
        </row>
      </sheetData>
      <sheetData sheetId="6410">
        <row r="7">
          <cell r="AI7">
            <v>10000</v>
          </cell>
        </row>
      </sheetData>
      <sheetData sheetId="6411">
        <row r="7">
          <cell r="AI7">
            <v>10000</v>
          </cell>
        </row>
      </sheetData>
      <sheetData sheetId="6412">
        <row r="7">
          <cell r="AI7">
            <v>10000</v>
          </cell>
        </row>
      </sheetData>
      <sheetData sheetId="6413">
        <row r="7">
          <cell r="AI7">
            <v>10000</v>
          </cell>
        </row>
      </sheetData>
      <sheetData sheetId="6414">
        <row r="7">
          <cell r="AI7">
            <v>10000</v>
          </cell>
        </row>
      </sheetData>
      <sheetData sheetId="6415">
        <row r="7">
          <cell r="AI7">
            <v>10000</v>
          </cell>
        </row>
      </sheetData>
      <sheetData sheetId="6416">
        <row r="7">
          <cell r="AI7">
            <v>10000</v>
          </cell>
        </row>
      </sheetData>
      <sheetData sheetId="6417">
        <row r="7">
          <cell r="AI7">
            <v>10000</v>
          </cell>
        </row>
      </sheetData>
      <sheetData sheetId="6418">
        <row r="7">
          <cell r="AI7">
            <v>10000</v>
          </cell>
        </row>
      </sheetData>
      <sheetData sheetId="6419">
        <row r="7">
          <cell r="AI7">
            <v>10000</v>
          </cell>
        </row>
      </sheetData>
      <sheetData sheetId="6420">
        <row r="7">
          <cell r="AI7">
            <v>10000</v>
          </cell>
        </row>
      </sheetData>
      <sheetData sheetId="6421">
        <row r="7">
          <cell r="AI7">
            <v>10000</v>
          </cell>
        </row>
      </sheetData>
      <sheetData sheetId="6422">
        <row r="7">
          <cell r="AI7">
            <v>10000</v>
          </cell>
        </row>
      </sheetData>
      <sheetData sheetId="6423">
        <row r="7">
          <cell r="AI7">
            <v>10000</v>
          </cell>
        </row>
      </sheetData>
      <sheetData sheetId="6424">
        <row r="7">
          <cell r="AI7">
            <v>10000</v>
          </cell>
        </row>
      </sheetData>
      <sheetData sheetId="6425">
        <row r="7">
          <cell r="AI7">
            <v>10000</v>
          </cell>
        </row>
      </sheetData>
      <sheetData sheetId="6426">
        <row r="7">
          <cell r="AI7">
            <v>10000</v>
          </cell>
        </row>
      </sheetData>
      <sheetData sheetId="6427">
        <row r="7">
          <cell r="AI7">
            <v>10000</v>
          </cell>
        </row>
      </sheetData>
      <sheetData sheetId="6428">
        <row r="7">
          <cell r="AI7">
            <v>10000</v>
          </cell>
        </row>
      </sheetData>
      <sheetData sheetId="6429">
        <row r="7">
          <cell r="AI7">
            <v>10000</v>
          </cell>
        </row>
      </sheetData>
      <sheetData sheetId="6430">
        <row r="7">
          <cell r="AI7">
            <v>10000</v>
          </cell>
        </row>
      </sheetData>
      <sheetData sheetId="6431">
        <row r="7">
          <cell r="AI7">
            <v>10000</v>
          </cell>
        </row>
      </sheetData>
      <sheetData sheetId="6432">
        <row r="7">
          <cell r="AI7">
            <v>10000</v>
          </cell>
        </row>
      </sheetData>
      <sheetData sheetId="6433">
        <row r="7">
          <cell r="AI7">
            <v>10000</v>
          </cell>
        </row>
      </sheetData>
      <sheetData sheetId="6434">
        <row r="7">
          <cell r="AI7">
            <v>10000</v>
          </cell>
        </row>
      </sheetData>
      <sheetData sheetId="6435">
        <row r="7">
          <cell r="AI7">
            <v>10000</v>
          </cell>
        </row>
      </sheetData>
      <sheetData sheetId="6436">
        <row r="7">
          <cell r="AI7">
            <v>10000</v>
          </cell>
        </row>
      </sheetData>
      <sheetData sheetId="6437">
        <row r="7">
          <cell r="AI7">
            <v>10000</v>
          </cell>
        </row>
      </sheetData>
      <sheetData sheetId="6438">
        <row r="7">
          <cell r="AI7">
            <v>10000</v>
          </cell>
        </row>
      </sheetData>
      <sheetData sheetId="6439">
        <row r="7">
          <cell r="AI7">
            <v>10000</v>
          </cell>
        </row>
      </sheetData>
      <sheetData sheetId="6440">
        <row r="7">
          <cell r="AI7">
            <v>10000</v>
          </cell>
        </row>
      </sheetData>
      <sheetData sheetId="6441">
        <row r="7">
          <cell r="AI7">
            <v>10000</v>
          </cell>
        </row>
      </sheetData>
      <sheetData sheetId="6442">
        <row r="7">
          <cell r="AI7">
            <v>10000</v>
          </cell>
        </row>
      </sheetData>
      <sheetData sheetId="6443">
        <row r="7">
          <cell r="AI7">
            <v>10000</v>
          </cell>
        </row>
      </sheetData>
      <sheetData sheetId="6444">
        <row r="7">
          <cell r="AI7">
            <v>10000</v>
          </cell>
        </row>
      </sheetData>
      <sheetData sheetId="6445">
        <row r="7">
          <cell r="AI7">
            <v>10000</v>
          </cell>
        </row>
      </sheetData>
      <sheetData sheetId="6446">
        <row r="7">
          <cell r="AI7">
            <v>10000</v>
          </cell>
        </row>
      </sheetData>
      <sheetData sheetId="6447">
        <row r="7">
          <cell r="AI7">
            <v>10000</v>
          </cell>
        </row>
      </sheetData>
      <sheetData sheetId="6448">
        <row r="7">
          <cell r="AI7">
            <v>10000</v>
          </cell>
        </row>
      </sheetData>
      <sheetData sheetId="6449">
        <row r="7">
          <cell r="AI7">
            <v>10000</v>
          </cell>
        </row>
      </sheetData>
      <sheetData sheetId="6450">
        <row r="7">
          <cell r="AI7">
            <v>10000</v>
          </cell>
        </row>
      </sheetData>
      <sheetData sheetId="6451">
        <row r="7">
          <cell r="AI7">
            <v>10000</v>
          </cell>
        </row>
      </sheetData>
      <sheetData sheetId="6452">
        <row r="7">
          <cell r="AI7">
            <v>10000</v>
          </cell>
        </row>
      </sheetData>
      <sheetData sheetId="6453">
        <row r="7">
          <cell r="AI7">
            <v>10000</v>
          </cell>
        </row>
      </sheetData>
      <sheetData sheetId="6454">
        <row r="7">
          <cell r="AI7">
            <v>10000</v>
          </cell>
        </row>
      </sheetData>
      <sheetData sheetId="6455">
        <row r="7">
          <cell r="AI7">
            <v>10000</v>
          </cell>
        </row>
      </sheetData>
      <sheetData sheetId="6456">
        <row r="7">
          <cell r="AI7">
            <v>10000</v>
          </cell>
        </row>
      </sheetData>
      <sheetData sheetId="6457">
        <row r="7">
          <cell r="AI7">
            <v>10000</v>
          </cell>
        </row>
      </sheetData>
      <sheetData sheetId="6458">
        <row r="7">
          <cell r="AI7">
            <v>10000</v>
          </cell>
        </row>
      </sheetData>
      <sheetData sheetId="6459">
        <row r="7">
          <cell r="AI7">
            <v>10000</v>
          </cell>
        </row>
      </sheetData>
      <sheetData sheetId="6460">
        <row r="7">
          <cell r="AI7">
            <v>10000</v>
          </cell>
        </row>
      </sheetData>
      <sheetData sheetId="6461">
        <row r="7">
          <cell r="AI7">
            <v>10000</v>
          </cell>
        </row>
      </sheetData>
      <sheetData sheetId="6462">
        <row r="7">
          <cell r="AI7">
            <v>10000</v>
          </cell>
        </row>
      </sheetData>
      <sheetData sheetId="6463">
        <row r="7">
          <cell r="AI7">
            <v>10000</v>
          </cell>
        </row>
      </sheetData>
      <sheetData sheetId="6464">
        <row r="7">
          <cell r="AI7">
            <v>10000</v>
          </cell>
        </row>
      </sheetData>
      <sheetData sheetId="6465">
        <row r="7">
          <cell r="AI7">
            <v>10000</v>
          </cell>
        </row>
      </sheetData>
      <sheetData sheetId="6466">
        <row r="7">
          <cell r="AI7">
            <v>10000</v>
          </cell>
        </row>
      </sheetData>
      <sheetData sheetId="6467">
        <row r="7">
          <cell r="AI7">
            <v>10000</v>
          </cell>
        </row>
      </sheetData>
      <sheetData sheetId="6468">
        <row r="7">
          <cell r="AI7">
            <v>10000</v>
          </cell>
        </row>
      </sheetData>
      <sheetData sheetId="6469">
        <row r="7">
          <cell r="AI7">
            <v>10000</v>
          </cell>
        </row>
      </sheetData>
      <sheetData sheetId="6470">
        <row r="7">
          <cell r="AI7">
            <v>10000</v>
          </cell>
        </row>
      </sheetData>
      <sheetData sheetId="6471">
        <row r="7">
          <cell r="AI7">
            <v>10000</v>
          </cell>
        </row>
      </sheetData>
      <sheetData sheetId="6472">
        <row r="7">
          <cell r="AI7">
            <v>10000</v>
          </cell>
        </row>
      </sheetData>
      <sheetData sheetId="6473">
        <row r="7">
          <cell r="AI7">
            <v>10000</v>
          </cell>
        </row>
      </sheetData>
      <sheetData sheetId="6474">
        <row r="7">
          <cell r="AI7">
            <v>10000</v>
          </cell>
        </row>
      </sheetData>
      <sheetData sheetId="6475">
        <row r="7">
          <cell r="AI7">
            <v>10000</v>
          </cell>
        </row>
      </sheetData>
      <sheetData sheetId="6476">
        <row r="7">
          <cell r="AI7">
            <v>10000</v>
          </cell>
        </row>
      </sheetData>
      <sheetData sheetId="6477">
        <row r="7">
          <cell r="AI7">
            <v>10000</v>
          </cell>
        </row>
      </sheetData>
      <sheetData sheetId="6478">
        <row r="7">
          <cell r="AI7">
            <v>10000</v>
          </cell>
        </row>
      </sheetData>
      <sheetData sheetId="6479">
        <row r="7">
          <cell r="AI7">
            <v>10000</v>
          </cell>
        </row>
      </sheetData>
      <sheetData sheetId="6480">
        <row r="7">
          <cell r="AI7">
            <v>10000</v>
          </cell>
        </row>
      </sheetData>
      <sheetData sheetId="6481">
        <row r="7">
          <cell r="AI7">
            <v>10000</v>
          </cell>
        </row>
      </sheetData>
      <sheetData sheetId="6482">
        <row r="7">
          <cell r="AI7">
            <v>10000</v>
          </cell>
        </row>
      </sheetData>
      <sheetData sheetId="6483">
        <row r="7">
          <cell r="AI7">
            <v>10000</v>
          </cell>
        </row>
      </sheetData>
      <sheetData sheetId="6484">
        <row r="7">
          <cell r="AI7">
            <v>10000</v>
          </cell>
        </row>
      </sheetData>
      <sheetData sheetId="6485">
        <row r="7">
          <cell r="AI7">
            <v>10000</v>
          </cell>
        </row>
      </sheetData>
      <sheetData sheetId="6486">
        <row r="7">
          <cell r="AI7">
            <v>10000</v>
          </cell>
        </row>
      </sheetData>
      <sheetData sheetId="6487">
        <row r="7">
          <cell r="AI7">
            <v>10000</v>
          </cell>
        </row>
      </sheetData>
      <sheetData sheetId="6488">
        <row r="7">
          <cell r="AI7">
            <v>10000</v>
          </cell>
        </row>
      </sheetData>
      <sheetData sheetId="6489">
        <row r="7">
          <cell r="AI7">
            <v>10000</v>
          </cell>
        </row>
      </sheetData>
      <sheetData sheetId="6490">
        <row r="7">
          <cell r="AI7">
            <v>10000</v>
          </cell>
        </row>
      </sheetData>
      <sheetData sheetId="6491">
        <row r="7">
          <cell r="AI7">
            <v>10000</v>
          </cell>
        </row>
      </sheetData>
      <sheetData sheetId="6492">
        <row r="7">
          <cell r="AI7">
            <v>10000</v>
          </cell>
        </row>
      </sheetData>
      <sheetData sheetId="6493">
        <row r="7">
          <cell r="AI7">
            <v>10000</v>
          </cell>
        </row>
      </sheetData>
      <sheetData sheetId="6494">
        <row r="7">
          <cell r="AI7">
            <v>10000</v>
          </cell>
        </row>
      </sheetData>
      <sheetData sheetId="6495">
        <row r="7">
          <cell r="AI7">
            <v>10000</v>
          </cell>
        </row>
      </sheetData>
      <sheetData sheetId="6496">
        <row r="7">
          <cell r="AI7">
            <v>10000</v>
          </cell>
        </row>
      </sheetData>
      <sheetData sheetId="6497">
        <row r="7">
          <cell r="AI7">
            <v>10000</v>
          </cell>
        </row>
      </sheetData>
      <sheetData sheetId="6498">
        <row r="7">
          <cell r="AI7">
            <v>10000</v>
          </cell>
        </row>
      </sheetData>
      <sheetData sheetId="6499">
        <row r="7">
          <cell r="AI7">
            <v>10000</v>
          </cell>
        </row>
      </sheetData>
      <sheetData sheetId="6500">
        <row r="7">
          <cell r="AI7">
            <v>10000</v>
          </cell>
        </row>
      </sheetData>
      <sheetData sheetId="6501">
        <row r="7">
          <cell r="AI7">
            <v>10000</v>
          </cell>
        </row>
      </sheetData>
      <sheetData sheetId="6502">
        <row r="7">
          <cell r="AI7">
            <v>10000</v>
          </cell>
        </row>
      </sheetData>
      <sheetData sheetId="6503">
        <row r="7">
          <cell r="AI7">
            <v>10000</v>
          </cell>
        </row>
      </sheetData>
      <sheetData sheetId="6504">
        <row r="7">
          <cell r="AI7">
            <v>10000</v>
          </cell>
        </row>
      </sheetData>
      <sheetData sheetId="6505">
        <row r="7">
          <cell r="AI7">
            <v>10000</v>
          </cell>
        </row>
      </sheetData>
      <sheetData sheetId="6506">
        <row r="7">
          <cell r="AI7">
            <v>10000</v>
          </cell>
        </row>
      </sheetData>
      <sheetData sheetId="6507">
        <row r="7">
          <cell r="AI7">
            <v>10000</v>
          </cell>
        </row>
      </sheetData>
      <sheetData sheetId="6508">
        <row r="7">
          <cell r="AI7">
            <v>10000</v>
          </cell>
        </row>
      </sheetData>
      <sheetData sheetId="6509">
        <row r="7">
          <cell r="AI7">
            <v>10000</v>
          </cell>
        </row>
      </sheetData>
      <sheetData sheetId="6510">
        <row r="7">
          <cell r="AI7">
            <v>10000</v>
          </cell>
        </row>
      </sheetData>
      <sheetData sheetId="6511">
        <row r="7">
          <cell r="AI7">
            <v>10000</v>
          </cell>
        </row>
      </sheetData>
      <sheetData sheetId="6512">
        <row r="7">
          <cell r="AI7">
            <v>10000</v>
          </cell>
        </row>
      </sheetData>
      <sheetData sheetId="6513">
        <row r="7">
          <cell r="AI7">
            <v>10000</v>
          </cell>
        </row>
      </sheetData>
      <sheetData sheetId="6514">
        <row r="7">
          <cell r="AI7">
            <v>10000</v>
          </cell>
        </row>
      </sheetData>
      <sheetData sheetId="6515">
        <row r="7">
          <cell r="AI7">
            <v>10000</v>
          </cell>
        </row>
      </sheetData>
      <sheetData sheetId="6516">
        <row r="7">
          <cell r="AI7">
            <v>10000</v>
          </cell>
        </row>
      </sheetData>
      <sheetData sheetId="6517">
        <row r="7">
          <cell r="AI7">
            <v>10000</v>
          </cell>
        </row>
      </sheetData>
      <sheetData sheetId="6518">
        <row r="7">
          <cell r="AI7">
            <v>10000</v>
          </cell>
        </row>
      </sheetData>
      <sheetData sheetId="6519">
        <row r="7">
          <cell r="AI7">
            <v>10000</v>
          </cell>
        </row>
      </sheetData>
      <sheetData sheetId="6520">
        <row r="7">
          <cell r="AI7">
            <v>10000</v>
          </cell>
        </row>
      </sheetData>
      <sheetData sheetId="6521">
        <row r="7">
          <cell r="AI7">
            <v>10000</v>
          </cell>
        </row>
      </sheetData>
      <sheetData sheetId="6522">
        <row r="7">
          <cell r="AI7">
            <v>10000</v>
          </cell>
        </row>
      </sheetData>
      <sheetData sheetId="6523">
        <row r="7">
          <cell r="AI7">
            <v>10000</v>
          </cell>
        </row>
      </sheetData>
      <sheetData sheetId="6524">
        <row r="7">
          <cell r="AI7">
            <v>10000</v>
          </cell>
        </row>
      </sheetData>
      <sheetData sheetId="6525">
        <row r="7">
          <cell r="AI7">
            <v>10000</v>
          </cell>
        </row>
      </sheetData>
      <sheetData sheetId="6526">
        <row r="7">
          <cell r="AI7">
            <v>10000</v>
          </cell>
        </row>
      </sheetData>
      <sheetData sheetId="6527">
        <row r="7">
          <cell r="AI7">
            <v>10000</v>
          </cell>
        </row>
      </sheetData>
      <sheetData sheetId="6528">
        <row r="7">
          <cell r="AI7">
            <v>10000</v>
          </cell>
        </row>
      </sheetData>
      <sheetData sheetId="6529">
        <row r="7">
          <cell r="AI7">
            <v>10000</v>
          </cell>
        </row>
      </sheetData>
      <sheetData sheetId="6530">
        <row r="7">
          <cell r="AI7">
            <v>10000</v>
          </cell>
        </row>
      </sheetData>
      <sheetData sheetId="6531">
        <row r="7">
          <cell r="AI7">
            <v>10000</v>
          </cell>
        </row>
      </sheetData>
      <sheetData sheetId="6532">
        <row r="7">
          <cell r="AI7">
            <v>10000</v>
          </cell>
        </row>
      </sheetData>
      <sheetData sheetId="6533">
        <row r="7">
          <cell r="AI7">
            <v>10000</v>
          </cell>
        </row>
      </sheetData>
      <sheetData sheetId="6534">
        <row r="7">
          <cell r="AI7">
            <v>10000</v>
          </cell>
        </row>
      </sheetData>
      <sheetData sheetId="6535">
        <row r="7">
          <cell r="AI7">
            <v>10000</v>
          </cell>
        </row>
      </sheetData>
      <sheetData sheetId="6536">
        <row r="7">
          <cell r="AI7">
            <v>10000</v>
          </cell>
        </row>
      </sheetData>
      <sheetData sheetId="6537">
        <row r="7">
          <cell r="AI7">
            <v>10000</v>
          </cell>
        </row>
      </sheetData>
      <sheetData sheetId="6538">
        <row r="7">
          <cell r="AI7">
            <v>10000</v>
          </cell>
        </row>
      </sheetData>
      <sheetData sheetId="6539">
        <row r="7">
          <cell r="AI7">
            <v>10000</v>
          </cell>
        </row>
      </sheetData>
      <sheetData sheetId="6540">
        <row r="7">
          <cell r="AI7">
            <v>10000</v>
          </cell>
        </row>
      </sheetData>
      <sheetData sheetId="6541">
        <row r="7">
          <cell r="AI7">
            <v>10000</v>
          </cell>
        </row>
      </sheetData>
      <sheetData sheetId="6542">
        <row r="7">
          <cell r="AI7">
            <v>10000</v>
          </cell>
        </row>
      </sheetData>
      <sheetData sheetId="6543">
        <row r="7">
          <cell r="AI7">
            <v>10000</v>
          </cell>
        </row>
      </sheetData>
      <sheetData sheetId="6544">
        <row r="7">
          <cell r="AI7">
            <v>10000</v>
          </cell>
        </row>
      </sheetData>
      <sheetData sheetId="6545">
        <row r="7">
          <cell r="AI7">
            <v>10000</v>
          </cell>
        </row>
      </sheetData>
      <sheetData sheetId="6546">
        <row r="7">
          <cell r="AI7">
            <v>10000</v>
          </cell>
        </row>
      </sheetData>
      <sheetData sheetId="6547">
        <row r="7">
          <cell r="AI7">
            <v>10000</v>
          </cell>
        </row>
      </sheetData>
      <sheetData sheetId="6548">
        <row r="7">
          <cell r="AI7">
            <v>10000</v>
          </cell>
        </row>
      </sheetData>
      <sheetData sheetId="6549">
        <row r="7">
          <cell r="AI7">
            <v>10000</v>
          </cell>
        </row>
      </sheetData>
      <sheetData sheetId="6550">
        <row r="7">
          <cell r="AI7">
            <v>10000</v>
          </cell>
        </row>
      </sheetData>
      <sheetData sheetId="6551">
        <row r="7">
          <cell r="AI7">
            <v>10000</v>
          </cell>
        </row>
      </sheetData>
      <sheetData sheetId="6552">
        <row r="7">
          <cell r="AI7">
            <v>10000</v>
          </cell>
        </row>
      </sheetData>
      <sheetData sheetId="6553">
        <row r="7">
          <cell r="AI7">
            <v>10000</v>
          </cell>
        </row>
      </sheetData>
      <sheetData sheetId="6554">
        <row r="7">
          <cell r="AI7">
            <v>10000</v>
          </cell>
        </row>
      </sheetData>
      <sheetData sheetId="6555">
        <row r="7">
          <cell r="AI7">
            <v>10000</v>
          </cell>
        </row>
      </sheetData>
      <sheetData sheetId="6556">
        <row r="7">
          <cell r="AI7">
            <v>10000</v>
          </cell>
        </row>
      </sheetData>
      <sheetData sheetId="6557">
        <row r="7">
          <cell r="AI7">
            <v>10000</v>
          </cell>
        </row>
      </sheetData>
      <sheetData sheetId="6558">
        <row r="7">
          <cell r="AI7">
            <v>10000</v>
          </cell>
        </row>
      </sheetData>
      <sheetData sheetId="6559">
        <row r="7">
          <cell r="AI7">
            <v>10000</v>
          </cell>
        </row>
      </sheetData>
      <sheetData sheetId="6560">
        <row r="7">
          <cell r="AI7">
            <v>10000</v>
          </cell>
        </row>
      </sheetData>
      <sheetData sheetId="6561">
        <row r="7">
          <cell r="AI7">
            <v>10000</v>
          </cell>
        </row>
      </sheetData>
      <sheetData sheetId="6562">
        <row r="7">
          <cell r="AI7">
            <v>10000</v>
          </cell>
        </row>
      </sheetData>
      <sheetData sheetId="6563">
        <row r="7">
          <cell r="AI7">
            <v>10000</v>
          </cell>
        </row>
      </sheetData>
      <sheetData sheetId="6564">
        <row r="7">
          <cell r="AI7">
            <v>10000</v>
          </cell>
        </row>
      </sheetData>
      <sheetData sheetId="6565">
        <row r="7">
          <cell r="AI7">
            <v>10000</v>
          </cell>
        </row>
      </sheetData>
      <sheetData sheetId="6566">
        <row r="7">
          <cell r="AI7">
            <v>10000</v>
          </cell>
        </row>
      </sheetData>
      <sheetData sheetId="6567">
        <row r="7">
          <cell r="AI7">
            <v>10000</v>
          </cell>
        </row>
      </sheetData>
      <sheetData sheetId="6568">
        <row r="7">
          <cell r="AI7">
            <v>10000</v>
          </cell>
        </row>
      </sheetData>
      <sheetData sheetId="6569">
        <row r="7">
          <cell r="AI7">
            <v>10000</v>
          </cell>
        </row>
      </sheetData>
      <sheetData sheetId="6570">
        <row r="7">
          <cell r="AI7">
            <v>10000</v>
          </cell>
        </row>
      </sheetData>
      <sheetData sheetId="6571">
        <row r="7">
          <cell r="AI7">
            <v>10000</v>
          </cell>
        </row>
      </sheetData>
      <sheetData sheetId="6572">
        <row r="7">
          <cell r="AI7">
            <v>10000</v>
          </cell>
        </row>
      </sheetData>
      <sheetData sheetId="6573">
        <row r="7">
          <cell r="AI7">
            <v>10000</v>
          </cell>
        </row>
      </sheetData>
      <sheetData sheetId="6574">
        <row r="7">
          <cell r="AI7">
            <v>10000</v>
          </cell>
        </row>
      </sheetData>
      <sheetData sheetId="6575">
        <row r="7">
          <cell r="AI7">
            <v>10000</v>
          </cell>
        </row>
      </sheetData>
      <sheetData sheetId="6576">
        <row r="7">
          <cell r="AI7">
            <v>10000</v>
          </cell>
        </row>
      </sheetData>
      <sheetData sheetId="6577">
        <row r="7">
          <cell r="AI7">
            <v>10000</v>
          </cell>
        </row>
      </sheetData>
      <sheetData sheetId="6578">
        <row r="7">
          <cell r="AI7">
            <v>10000</v>
          </cell>
        </row>
      </sheetData>
      <sheetData sheetId="6579">
        <row r="7">
          <cell r="AI7">
            <v>10000</v>
          </cell>
        </row>
      </sheetData>
      <sheetData sheetId="6580">
        <row r="7">
          <cell r="AI7">
            <v>10000</v>
          </cell>
        </row>
      </sheetData>
      <sheetData sheetId="6581">
        <row r="7">
          <cell r="AI7">
            <v>10000</v>
          </cell>
        </row>
      </sheetData>
      <sheetData sheetId="6582">
        <row r="7">
          <cell r="AI7">
            <v>10000</v>
          </cell>
        </row>
      </sheetData>
      <sheetData sheetId="6583">
        <row r="7">
          <cell r="AI7">
            <v>10000</v>
          </cell>
        </row>
      </sheetData>
      <sheetData sheetId="6584">
        <row r="7">
          <cell r="AI7">
            <v>10000</v>
          </cell>
        </row>
      </sheetData>
      <sheetData sheetId="6585">
        <row r="7">
          <cell r="AI7">
            <v>10000</v>
          </cell>
        </row>
      </sheetData>
      <sheetData sheetId="6586">
        <row r="7">
          <cell r="AI7">
            <v>10000</v>
          </cell>
        </row>
      </sheetData>
      <sheetData sheetId="6587">
        <row r="7">
          <cell r="AI7">
            <v>10000</v>
          </cell>
        </row>
      </sheetData>
      <sheetData sheetId="6588">
        <row r="7">
          <cell r="AI7">
            <v>10000</v>
          </cell>
        </row>
      </sheetData>
      <sheetData sheetId="6589">
        <row r="7">
          <cell r="AI7">
            <v>10000</v>
          </cell>
        </row>
      </sheetData>
      <sheetData sheetId="6590">
        <row r="7">
          <cell r="AI7">
            <v>10000</v>
          </cell>
        </row>
      </sheetData>
      <sheetData sheetId="6591">
        <row r="7">
          <cell r="AI7">
            <v>10000</v>
          </cell>
        </row>
      </sheetData>
      <sheetData sheetId="6592">
        <row r="7">
          <cell r="AI7">
            <v>10000</v>
          </cell>
        </row>
      </sheetData>
      <sheetData sheetId="6593">
        <row r="7">
          <cell r="AI7">
            <v>10000</v>
          </cell>
        </row>
      </sheetData>
      <sheetData sheetId="6594">
        <row r="7">
          <cell r="AI7">
            <v>10000</v>
          </cell>
        </row>
      </sheetData>
      <sheetData sheetId="6595">
        <row r="7">
          <cell r="AI7">
            <v>10000</v>
          </cell>
        </row>
      </sheetData>
      <sheetData sheetId="6596">
        <row r="7">
          <cell r="AI7">
            <v>10000</v>
          </cell>
        </row>
      </sheetData>
      <sheetData sheetId="6597">
        <row r="7">
          <cell r="AI7">
            <v>10000</v>
          </cell>
        </row>
      </sheetData>
      <sheetData sheetId="6598">
        <row r="7">
          <cell r="AI7">
            <v>10000</v>
          </cell>
        </row>
      </sheetData>
      <sheetData sheetId="6599">
        <row r="7">
          <cell r="AI7">
            <v>10000</v>
          </cell>
        </row>
      </sheetData>
      <sheetData sheetId="6600">
        <row r="7">
          <cell r="AI7">
            <v>10000</v>
          </cell>
        </row>
      </sheetData>
      <sheetData sheetId="6601">
        <row r="7">
          <cell r="AI7">
            <v>10000</v>
          </cell>
        </row>
      </sheetData>
      <sheetData sheetId="6602">
        <row r="7">
          <cell r="AI7">
            <v>10000</v>
          </cell>
        </row>
      </sheetData>
      <sheetData sheetId="6603">
        <row r="7">
          <cell r="AI7">
            <v>10000</v>
          </cell>
        </row>
      </sheetData>
      <sheetData sheetId="6604">
        <row r="7">
          <cell r="AI7">
            <v>10000</v>
          </cell>
        </row>
      </sheetData>
      <sheetData sheetId="6605">
        <row r="7">
          <cell r="AI7">
            <v>10000</v>
          </cell>
        </row>
      </sheetData>
      <sheetData sheetId="6606">
        <row r="7">
          <cell r="AI7">
            <v>10000</v>
          </cell>
        </row>
      </sheetData>
      <sheetData sheetId="6607">
        <row r="7">
          <cell r="AI7">
            <v>10000</v>
          </cell>
        </row>
      </sheetData>
      <sheetData sheetId="6608">
        <row r="7">
          <cell r="AI7">
            <v>10000</v>
          </cell>
        </row>
      </sheetData>
      <sheetData sheetId="6609">
        <row r="7">
          <cell r="AI7">
            <v>10000</v>
          </cell>
        </row>
      </sheetData>
      <sheetData sheetId="6610">
        <row r="7">
          <cell r="AI7">
            <v>10000</v>
          </cell>
        </row>
      </sheetData>
      <sheetData sheetId="6611">
        <row r="7">
          <cell r="AI7">
            <v>10000</v>
          </cell>
        </row>
      </sheetData>
      <sheetData sheetId="6612">
        <row r="7">
          <cell r="AI7">
            <v>10000</v>
          </cell>
        </row>
      </sheetData>
      <sheetData sheetId="6613">
        <row r="7">
          <cell r="AI7">
            <v>10000</v>
          </cell>
        </row>
      </sheetData>
      <sheetData sheetId="6614">
        <row r="7">
          <cell r="AI7">
            <v>10000</v>
          </cell>
        </row>
      </sheetData>
      <sheetData sheetId="6615">
        <row r="7">
          <cell r="AI7">
            <v>10000</v>
          </cell>
        </row>
      </sheetData>
      <sheetData sheetId="6616">
        <row r="7">
          <cell r="AI7">
            <v>10000</v>
          </cell>
        </row>
      </sheetData>
      <sheetData sheetId="6617">
        <row r="7">
          <cell r="AI7">
            <v>10000</v>
          </cell>
        </row>
      </sheetData>
      <sheetData sheetId="6618">
        <row r="7">
          <cell r="AI7">
            <v>10000</v>
          </cell>
        </row>
      </sheetData>
      <sheetData sheetId="6619">
        <row r="7">
          <cell r="AI7">
            <v>10000</v>
          </cell>
        </row>
      </sheetData>
      <sheetData sheetId="6620">
        <row r="7">
          <cell r="AI7">
            <v>10000</v>
          </cell>
        </row>
      </sheetData>
      <sheetData sheetId="6621">
        <row r="7">
          <cell r="AI7">
            <v>10000</v>
          </cell>
        </row>
      </sheetData>
      <sheetData sheetId="6622">
        <row r="7">
          <cell r="AI7">
            <v>10000</v>
          </cell>
        </row>
      </sheetData>
      <sheetData sheetId="6623">
        <row r="7">
          <cell r="AI7">
            <v>10000</v>
          </cell>
        </row>
      </sheetData>
      <sheetData sheetId="6624">
        <row r="7">
          <cell r="AI7">
            <v>10000</v>
          </cell>
        </row>
      </sheetData>
      <sheetData sheetId="6625">
        <row r="7">
          <cell r="AI7">
            <v>10000</v>
          </cell>
        </row>
      </sheetData>
      <sheetData sheetId="6626">
        <row r="7">
          <cell r="AI7">
            <v>10000</v>
          </cell>
        </row>
      </sheetData>
      <sheetData sheetId="6627">
        <row r="7">
          <cell r="AI7">
            <v>10000</v>
          </cell>
        </row>
      </sheetData>
      <sheetData sheetId="6628">
        <row r="7">
          <cell r="AI7">
            <v>10000</v>
          </cell>
        </row>
      </sheetData>
      <sheetData sheetId="6629">
        <row r="7">
          <cell r="AI7">
            <v>10000</v>
          </cell>
        </row>
      </sheetData>
      <sheetData sheetId="6630">
        <row r="7">
          <cell r="AI7">
            <v>10000</v>
          </cell>
        </row>
      </sheetData>
      <sheetData sheetId="6631">
        <row r="7">
          <cell r="AI7">
            <v>10000</v>
          </cell>
        </row>
      </sheetData>
      <sheetData sheetId="6632">
        <row r="7">
          <cell r="AI7">
            <v>10000</v>
          </cell>
        </row>
      </sheetData>
      <sheetData sheetId="6633">
        <row r="7">
          <cell r="AI7">
            <v>10000</v>
          </cell>
        </row>
      </sheetData>
      <sheetData sheetId="6634">
        <row r="7">
          <cell r="AI7">
            <v>10000</v>
          </cell>
        </row>
      </sheetData>
      <sheetData sheetId="6635">
        <row r="7">
          <cell r="AI7">
            <v>10000</v>
          </cell>
        </row>
      </sheetData>
      <sheetData sheetId="6636">
        <row r="7">
          <cell r="AI7">
            <v>10000</v>
          </cell>
        </row>
      </sheetData>
      <sheetData sheetId="6637">
        <row r="7">
          <cell r="AI7">
            <v>10000</v>
          </cell>
        </row>
      </sheetData>
      <sheetData sheetId="6638">
        <row r="7">
          <cell r="AI7">
            <v>10000</v>
          </cell>
        </row>
      </sheetData>
      <sheetData sheetId="6639">
        <row r="7">
          <cell r="AI7">
            <v>10000</v>
          </cell>
        </row>
      </sheetData>
      <sheetData sheetId="6640">
        <row r="7">
          <cell r="AI7">
            <v>10000</v>
          </cell>
        </row>
      </sheetData>
      <sheetData sheetId="6641">
        <row r="7">
          <cell r="AI7">
            <v>10000</v>
          </cell>
        </row>
      </sheetData>
      <sheetData sheetId="6642">
        <row r="7">
          <cell r="AI7">
            <v>10000</v>
          </cell>
        </row>
      </sheetData>
      <sheetData sheetId="6643">
        <row r="7">
          <cell r="AI7">
            <v>10000</v>
          </cell>
        </row>
      </sheetData>
      <sheetData sheetId="6644">
        <row r="7">
          <cell r="AI7">
            <v>10000</v>
          </cell>
        </row>
      </sheetData>
      <sheetData sheetId="6645">
        <row r="7">
          <cell r="AI7">
            <v>10000</v>
          </cell>
        </row>
      </sheetData>
      <sheetData sheetId="6646">
        <row r="7">
          <cell r="AI7">
            <v>10000</v>
          </cell>
        </row>
      </sheetData>
      <sheetData sheetId="6647">
        <row r="7">
          <cell r="AI7">
            <v>10000</v>
          </cell>
        </row>
      </sheetData>
      <sheetData sheetId="6648">
        <row r="7">
          <cell r="AI7">
            <v>10000</v>
          </cell>
        </row>
      </sheetData>
      <sheetData sheetId="6649">
        <row r="7">
          <cell r="AI7">
            <v>10000</v>
          </cell>
        </row>
      </sheetData>
      <sheetData sheetId="6650">
        <row r="7">
          <cell r="AI7">
            <v>10000</v>
          </cell>
        </row>
      </sheetData>
      <sheetData sheetId="6651">
        <row r="7">
          <cell r="AI7">
            <v>10000</v>
          </cell>
        </row>
      </sheetData>
      <sheetData sheetId="6652">
        <row r="7">
          <cell r="AI7">
            <v>10000</v>
          </cell>
        </row>
      </sheetData>
      <sheetData sheetId="6653">
        <row r="7">
          <cell r="AI7">
            <v>10000</v>
          </cell>
        </row>
      </sheetData>
      <sheetData sheetId="6654">
        <row r="7">
          <cell r="AI7">
            <v>10000</v>
          </cell>
        </row>
      </sheetData>
      <sheetData sheetId="6655">
        <row r="7">
          <cell r="AI7">
            <v>10000</v>
          </cell>
        </row>
      </sheetData>
      <sheetData sheetId="6656">
        <row r="7">
          <cell r="AI7">
            <v>10000</v>
          </cell>
        </row>
      </sheetData>
      <sheetData sheetId="6657">
        <row r="7">
          <cell r="AI7">
            <v>10000</v>
          </cell>
        </row>
      </sheetData>
      <sheetData sheetId="6658">
        <row r="7">
          <cell r="AI7">
            <v>10000</v>
          </cell>
        </row>
      </sheetData>
      <sheetData sheetId="6659">
        <row r="7">
          <cell r="AI7">
            <v>10000</v>
          </cell>
        </row>
      </sheetData>
      <sheetData sheetId="6660">
        <row r="7">
          <cell r="AI7">
            <v>10000</v>
          </cell>
        </row>
      </sheetData>
      <sheetData sheetId="6661">
        <row r="7">
          <cell r="AI7">
            <v>10000</v>
          </cell>
        </row>
      </sheetData>
      <sheetData sheetId="6662">
        <row r="7">
          <cell r="AI7">
            <v>10000</v>
          </cell>
        </row>
      </sheetData>
      <sheetData sheetId="6663">
        <row r="7">
          <cell r="AI7">
            <v>10000</v>
          </cell>
        </row>
      </sheetData>
      <sheetData sheetId="6664">
        <row r="7">
          <cell r="AI7">
            <v>10000</v>
          </cell>
        </row>
      </sheetData>
      <sheetData sheetId="6665">
        <row r="7">
          <cell r="AI7">
            <v>10000</v>
          </cell>
        </row>
      </sheetData>
      <sheetData sheetId="6666">
        <row r="7">
          <cell r="AI7">
            <v>10000</v>
          </cell>
        </row>
      </sheetData>
      <sheetData sheetId="6667">
        <row r="7">
          <cell r="AI7">
            <v>10000</v>
          </cell>
        </row>
      </sheetData>
      <sheetData sheetId="6668">
        <row r="7">
          <cell r="AI7">
            <v>10000</v>
          </cell>
        </row>
      </sheetData>
      <sheetData sheetId="6669">
        <row r="7">
          <cell r="AI7">
            <v>10000</v>
          </cell>
        </row>
      </sheetData>
      <sheetData sheetId="6670">
        <row r="7">
          <cell r="AI7">
            <v>10000</v>
          </cell>
        </row>
      </sheetData>
      <sheetData sheetId="6671">
        <row r="7">
          <cell r="AI7">
            <v>10000</v>
          </cell>
        </row>
      </sheetData>
      <sheetData sheetId="6672">
        <row r="7">
          <cell r="AI7">
            <v>10000</v>
          </cell>
        </row>
      </sheetData>
      <sheetData sheetId="6673">
        <row r="7">
          <cell r="AI7">
            <v>10000</v>
          </cell>
        </row>
      </sheetData>
      <sheetData sheetId="6674">
        <row r="7">
          <cell r="AI7">
            <v>10000</v>
          </cell>
        </row>
      </sheetData>
      <sheetData sheetId="6675">
        <row r="7">
          <cell r="AI7">
            <v>10000</v>
          </cell>
        </row>
      </sheetData>
      <sheetData sheetId="6676">
        <row r="7">
          <cell r="AI7">
            <v>10000</v>
          </cell>
        </row>
      </sheetData>
      <sheetData sheetId="6677">
        <row r="7">
          <cell r="AI7">
            <v>10000</v>
          </cell>
        </row>
      </sheetData>
      <sheetData sheetId="6678">
        <row r="7">
          <cell r="AI7">
            <v>10000</v>
          </cell>
        </row>
      </sheetData>
      <sheetData sheetId="6679">
        <row r="7">
          <cell r="AI7">
            <v>10000</v>
          </cell>
        </row>
      </sheetData>
      <sheetData sheetId="6680">
        <row r="7">
          <cell r="AI7">
            <v>10000</v>
          </cell>
        </row>
      </sheetData>
      <sheetData sheetId="6681">
        <row r="7">
          <cell r="AI7">
            <v>10000</v>
          </cell>
        </row>
      </sheetData>
      <sheetData sheetId="6682">
        <row r="7">
          <cell r="AI7">
            <v>10000</v>
          </cell>
        </row>
      </sheetData>
      <sheetData sheetId="6683">
        <row r="7">
          <cell r="AI7">
            <v>10000</v>
          </cell>
        </row>
      </sheetData>
      <sheetData sheetId="6684">
        <row r="7">
          <cell r="AI7">
            <v>10000</v>
          </cell>
        </row>
      </sheetData>
      <sheetData sheetId="6685">
        <row r="7">
          <cell r="AI7">
            <v>10000</v>
          </cell>
        </row>
      </sheetData>
      <sheetData sheetId="6686">
        <row r="7">
          <cell r="AI7">
            <v>10000</v>
          </cell>
        </row>
      </sheetData>
      <sheetData sheetId="6687">
        <row r="7">
          <cell r="AI7">
            <v>10000</v>
          </cell>
        </row>
      </sheetData>
      <sheetData sheetId="6688">
        <row r="7">
          <cell r="AI7">
            <v>10000</v>
          </cell>
        </row>
      </sheetData>
      <sheetData sheetId="6689">
        <row r="7">
          <cell r="AI7">
            <v>10000</v>
          </cell>
        </row>
      </sheetData>
      <sheetData sheetId="6690">
        <row r="7">
          <cell r="AI7">
            <v>10000</v>
          </cell>
        </row>
      </sheetData>
      <sheetData sheetId="6691">
        <row r="7">
          <cell r="AI7">
            <v>10000</v>
          </cell>
        </row>
      </sheetData>
      <sheetData sheetId="6692">
        <row r="7">
          <cell r="AI7">
            <v>10000</v>
          </cell>
        </row>
      </sheetData>
      <sheetData sheetId="6693">
        <row r="7">
          <cell r="AI7">
            <v>10000</v>
          </cell>
        </row>
      </sheetData>
      <sheetData sheetId="6694">
        <row r="7">
          <cell r="AI7">
            <v>10000</v>
          </cell>
        </row>
      </sheetData>
      <sheetData sheetId="6695">
        <row r="7">
          <cell r="AI7">
            <v>10000</v>
          </cell>
        </row>
      </sheetData>
      <sheetData sheetId="6696">
        <row r="7">
          <cell r="AI7">
            <v>10000</v>
          </cell>
        </row>
      </sheetData>
      <sheetData sheetId="6697">
        <row r="7">
          <cell r="AI7">
            <v>10000</v>
          </cell>
        </row>
      </sheetData>
      <sheetData sheetId="6698">
        <row r="7">
          <cell r="AI7">
            <v>10000</v>
          </cell>
        </row>
      </sheetData>
      <sheetData sheetId="6699">
        <row r="7">
          <cell r="AI7">
            <v>10000</v>
          </cell>
        </row>
      </sheetData>
      <sheetData sheetId="6700">
        <row r="7">
          <cell r="AI7">
            <v>10000</v>
          </cell>
        </row>
      </sheetData>
      <sheetData sheetId="6701">
        <row r="7">
          <cell r="AI7">
            <v>10000</v>
          </cell>
        </row>
      </sheetData>
      <sheetData sheetId="6702">
        <row r="7">
          <cell r="AI7">
            <v>10000</v>
          </cell>
        </row>
      </sheetData>
      <sheetData sheetId="6703">
        <row r="7">
          <cell r="AI7">
            <v>10000</v>
          </cell>
        </row>
      </sheetData>
      <sheetData sheetId="6704">
        <row r="7">
          <cell r="AI7">
            <v>10000</v>
          </cell>
        </row>
      </sheetData>
      <sheetData sheetId="6705">
        <row r="7">
          <cell r="AI7">
            <v>10000</v>
          </cell>
        </row>
      </sheetData>
      <sheetData sheetId="6706">
        <row r="7">
          <cell r="AI7">
            <v>10000</v>
          </cell>
        </row>
      </sheetData>
      <sheetData sheetId="6707">
        <row r="7">
          <cell r="AI7">
            <v>10000</v>
          </cell>
        </row>
      </sheetData>
      <sheetData sheetId="6708">
        <row r="7">
          <cell r="AI7">
            <v>10000</v>
          </cell>
        </row>
      </sheetData>
      <sheetData sheetId="6709">
        <row r="7">
          <cell r="AI7">
            <v>10000</v>
          </cell>
        </row>
      </sheetData>
      <sheetData sheetId="6710">
        <row r="7">
          <cell r="AI7">
            <v>10000</v>
          </cell>
        </row>
      </sheetData>
      <sheetData sheetId="6711">
        <row r="7">
          <cell r="AI7">
            <v>10000</v>
          </cell>
        </row>
      </sheetData>
      <sheetData sheetId="6712">
        <row r="7">
          <cell r="AI7">
            <v>10000</v>
          </cell>
        </row>
      </sheetData>
      <sheetData sheetId="6713">
        <row r="7">
          <cell r="AI7">
            <v>10000</v>
          </cell>
        </row>
      </sheetData>
      <sheetData sheetId="6714">
        <row r="7">
          <cell r="AI7">
            <v>10000</v>
          </cell>
        </row>
      </sheetData>
      <sheetData sheetId="6715">
        <row r="7">
          <cell r="AI7">
            <v>10000</v>
          </cell>
        </row>
      </sheetData>
      <sheetData sheetId="6716">
        <row r="7">
          <cell r="AI7">
            <v>10000</v>
          </cell>
        </row>
      </sheetData>
      <sheetData sheetId="6717">
        <row r="7">
          <cell r="AI7">
            <v>10000</v>
          </cell>
        </row>
      </sheetData>
      <sheetData sheetId="6718">
        <row r="7">
          <cell r="AI7">
            <v>10000</v>
          </cell>
        </row>
      </sheetData>
      <sheetData sheetId="6719">
        <row r="7">
          <cell r="AI7">
            <v>10000</v>
          </cell>
        </row>
      </sheetData>
      <sheetData sheetId="6720">
        <row r="7">
          <cell r="AI7">
            <v>10000</v>
          </cell>
        </row>
      </sheetData>
      <sheetData sheetId="6721">
        <row r="7">
          <cell r="AI7">
            <v>10000</v>
          </cell>
        </row>
      </sheetData>
      <sheetData sheetId="6722">
        <row r="7">
          <cell r="AI7">
            <v>10000</v>
          </cell>
        </row>
      </sheetData>
      <sheetData sheetId="6723">
        <row r="7">
          <cell r="AI7">
            <v>10000</v>
          </cell>
        </row>
      </sheetData>
      <sheetData sheetId="6724">
        <row r="7">
          <cell r="AI7">
            <v>10000</v>
          </cell>
        </row>
      </sheetData>
      <sheetData sheetId="6725">
        <row r="7">
          <cell r="AI7">
            <v>10000</v>
          </cell>
        </row>
      </sheetData>
      <sheetData sheetId="6726">
        <row r="7">
          <cell r="AI7">
            <v>10000</v>
          </cell>
        </row>
      </sheetData>
      <sheetData sheetId="6727">
        <row r="7">
          <cell r="AI7">
            <v>10000</v>
          </cell>
        </row>
      </sheetData>
      <sheetData sheetId="6728">
        <row r="7">
          <cell r="AI7">
            <v>10000</v>
          </cell>
        </row>
      </sheetData>
      <sheetData sheetId="6729">
        <row r="7">
          <cell r="AI7">
            <v>10000</v>
          </cell>
        </row>
      </sheetData>
      <sheetData sheetId="6730">
        <row r="7">
          <cell r="AI7">
            <v>10000</v>
          </cell>
        </row>
      </sheetData>
      <sheetData sheetId="6731">
        <row r="7">
          <cell r="AI7">
            <v>10000</v>
          </cell>
        </row>
      </sheetData>
      <sheetData sheetId="6732">
        <row r="7">
          <cell r="AI7">
            <v>10000</v>
          </cell>
        </row>
      </sheetData>
      <sheetData sheetId="6733">
        <row r="7">
          <cell r="AI7">
            <v>10000</v>
          </cell>
        </row>
      </sheetData>
      <sheetData sheetId="6734">
        <row r="7">
          <cell r="AI7">
            <v>10000</v>
          </cell>
        </row>
      </sheetData>
      <sheetData sheetId="6735">
        <row r="7">
          <cell r="AI7">
            <v>10000</v>
          </cell>
        </row>
      </sheetData>
      <sheetData sheetId="6736">
        <row r="7">
          <cell r="AI7">
            <v>10000</v>
          </cell>
        </row>
      </sheetData>
      <sheetData sheetId="6737">
        <row r="7">
          <cell r="AI7">
            <v>10000</v>
          </cell>
        </row>
      </sheetData>
      <sheetData sheetId="6738">
        <row r="7">
          <cell r="AI7">
            <v>10000</v>
          </cell>
        </row>
      </sheetData>
      <sheetData sheetId="6739">
        <row r="7">
          <cell r="AI7">
            <v>10000</v>
          </cell>
        </row>
      </sheetData>
      <sheetData sheetId="6740">
        <row r="7">
          <cell r="AI7">
            <v>10000</v>
          </cell>
        </row>
      </sheetData>
      <sheetData sheetId="6741">
        <row r="7">
          <cell r="AI7">
            <v>10000</v>
          </cell>
        </row>
      </sheetData>
      <sheetData sheetId="6742">
        <row r="7">
          <cell r="AI7">
            <v>10000</v>
          </cell>
        </row>
      </sheetData>
      <sheetData sheetId="6743">
        <row r="7">
          <cell r="AI7">
            <v>10000</v>
          </cell>
        </row>
      </sheetData>
      <sheetData sheetId="6744">
        <row r="7">
          <cell r="AI7">
            <v>10000</v>
          </cell>
        </row>
      </sheetData>
      <sheetData sheetId="6745">
        <row r="7">
          <cell r="AI7">
            <v>10000</v>
          </cell>
        </row>
      </sheetData>
      <sheetData sheetId="6746">
        <row r="7">
          <cell r="AI7">
            <v>10000</v>
          </cell>
        </row>
      </sheetData>
      <sheetData sheetId="6747">
        <row r="7">
          <cell r="AI7">
            <v>10000</v>
          </cell>
        </row>
      </sheetData>
      <sheetData sheetId="6748">
        <row r="7">
          <cell r="AI7">
            <v>10000</v>
          </cell>
        </row>
      </sheetData>
      <sheetData sheetId="6749">
        <row r="7">
          <cell r="AI7">
            <v>10000</v>
          </cell>
        </row>
      </sheetData>
      <sheetData sheetId="6750">
        <row r="7">
          <cell r="AI7">
            <v>10000</v>
          </cell>
        </row>
      </sheetData>
      <sheetData sheetId="6751">
        <row r="7">
          <cell r="AI7">
            <v>10000</v>
          </cell>
        </row>
      </sheetData>
      <sheetData sheetId="6752">
        <row r="7">
          <cell r="AI7">
            <v>10000</v>
          </cell>
        </row>
      </sheetData>
      <sheetData sheetId="6753">
        <row r="7">
          <cell r="AI7">
            <v>10000</v>
          </cell>
        </row>
      </sheetData>
      <sheetData sheetId="6754">
        <row r="7">
          <cell r="AI7">
            <v>10000</v>
          </cell>
        </row>
      </sheetData>
      <sheetData sheetId="6755">
        <row r="7">
          <cell r="AI7">
            <v>10000</v>
          </cell>
        </row>
      </sheetData>
      <sheetData sheetId="6756">
        <row r="7">
          <cell r="AI7">
            <v>10000</v>
          </cell>
        </row>
      </sheetData>
      <sheetData sheetId="6757">
        <row r="7">
          <cell r="AI7">
            <v>10000</v>
          </cell>
        </row>
      </sheetData>
      <sheetData sheetId="6758">
        <row r="7">
          <cell r="AI7">
            <v>10000</v>
          </cell>
        </row>
      </sheetData>
      <sheetData sheetId="6759">
        <row r="7">
          <cell r="AI7">
            <v>10000</v>
          </cell>
        </row>
      </sheetData>
      <sheetData sheetId="6760">
        <row r="7">
          <cell r="AI7">
            <v>10000</v>
          </cell>
        </row>
      </sheetData>
      <sheetData sheetId="6761">
        <row r="7">
          <cell r="AI7">
            <v>10000</v>
          </cell>
        </row>
      </sheetData>
      <sheetData sheetId="6762">
        <row r="7">
          <cell r="AI7">
            <v>10000</v>
          </cell>
        </row>
      </sheetData>
      <sheetData sheetId="6763">
        <row r="7">
          <cell r="AI7">
            <v>10000</v>
          </cell>
        </row>
      </sheetData>
      <sheetData sheetId="6764">
        <row r="7">
          <cell r="AI7">
            <v>10000</v>
          </cell>
        </row>
      </sheetData>
      <sheetData sheetId="6765">
        <row r="7">
          <cell r="AI7">
            <v>10000</v>
          </cell>
        </row>
      </sheetData>
      <sheetData sheetId="6766">
        <row r="7">
          <cell r="AI7">
            <v>10000</v>
          </cell>
        </row>
      </sheetData>
      <sheetData sheetId="6767">
        <row r="7">
          <cell r="AI7">
            <v>10000</v>
          </cell>
        </row>
      </sheetData>
      <sheetData sheetId="6768">
        <row r="7">
          <cell r="AI7">
            <v>10000</v>
          </cell>
        </row>
      </sheetData>
      <sheetData sheetId="6769">
        <row r="7">
          <cell r="AI7">
            <v>10000</v>
          </cell>
        </row>
      </sheetData>
      <sheetData sheetId="6770">
        <row r="7">
          <cell r="AI7">
            <v>10000</v>
          </cell>
        </row>
      </sheetData>
      <sheetData sheetId="6771">
        <row r="7">
          <cell r="AI7">
            <v>10000</v>
          </cell>
        </row>
      </sheetData>
      <sheetData sheetId="6772">
        <row r="7">
          <cell r="AI7">
            <v>10000</v>
          </cell>
        </row>
      </sheetData>
      <sheetData sheetId="6773">
        <row r="7">
          <cell r="AI7">
            <v>10000</v>
          </cell>
        </row>
      </sheetData>
      <sheetData sheetId="6774">
        <row r="7">
          <cell r="AI7">
            <v>10000</v>
          </cell>
        </row>
      </sheetData>
      <sheetData sheetId="6775">
        <row r="7">
          <cell r="AI7">
            <v>10000</v>
          </cell>
        </row>
      </sheetData>
      <sheetData sheetId="6776">
        <row r="7">
          <cell r="AI7">
            <v>10000</v>
          </cell>
        </row>
      </sheetData>
      <sheetData sheetId="6777">
        <row r="7">
          <cell r="AI7">
            <v>10000</v>
          </cell>
        </row>
      </sheetData>
      <sheetData sheetId="6778">
        <row r="7">
          <cell r="AI7">
            <v>10000</v>
          </cell>
        </row>
      </sheetData>
      <sheetData sheetId="6779">
        <row r="7">
          <cell r="AI7">
            <v>10000</v>
          </cell>
        </row>
      </sheetData>
      <sheetData sheetId="6780">
        <row r="7">
          <cell r="AI7">
            <v>10000</v>
          </cell>
        </row>
      </sheetData>
      <sheetData sheetId="6781">
        <row r="7">
          <cell r="AI7">
            <v>10000</v>
          </cell>
        </row>
      </sheetData>
      <sheetData sheetId="6782">
        <row r="7">
          <cell r="AI7">
            <v>10000</v>
          </cell>
        </row>
      </sheetData>
      <sheetData sheetId="6783">
        <row r="7">
          <cell r="AI7">
            <v>10000</v>
          </cell>
        </row>
      </sheetData>
      <sheetData sheetId="6784">
        <row r="7">
          <cell r="AI7">
            <v>10000</v>
          </cell>
        </row>
      </sheetData>
      <sheetData sheetId="6785">
        <row r="7">
          <cell r="AI7">
            <v>10000</v>
          </cell>
        </row>
      </sheetData>
      <sheetData sheetId="6786">
        <row r="7">
          <cell r="AI7">
            <v>10000</v>
          </cell>
        </row>
      </sheetData>
      <sheetData sheetId="6787">
        <row r="7">
          <cell r="AI7">
            <v>10000</v>
          </cell>
        </row>
      </sheetData>
      <sheetData sheetId="6788">
        <row r="7">
          <cell r="AI7">
            <v>10000</v>
          </cell>
        </row>
      </sheetData>
      <sheetData sheetId="6789">
        <row r="7">
          <cell r="AI7">
            <v>10000</v>
          </cell>
        </row>
      </sheetData>
      <sheetData sheetId="6790">
        <row r="7">
          <cell r="AI7">
            <v>10000</v>
          </cell>
        </row>
      </sheetData>
      <sheetData sheetId="6791">
        <row r="7">
          <cell r="AI7">
            <v>10000</v>
          </cell>
        </row>
      </sheetData>
      <sheetData sheetId="6792">
        <row r="7">
          <cell r="AI7">
            <v>10000</v>
          </cell>
        </row>
      </sheetData>
      <sheetData sheetId="6793">
        <row r="7">
          <cell r="AI7">
            <v>10000</v>
          </cell>
        </row>
      </sheetData>
      <sheetData sheetId="6794">
        <row r="7">
          <cell r="AI7">
            <v>10000</v>
          </cell>
        </row>
      </sheetData>
      <sheetData sheetId="6795">
        <row r="7">
          <cell r="AI7">
            <v>10000</v>
          </cell>
        </row>
      </sheetData>
      <sheetData sheetId="6796">
        <row r="7">
          <cell r="AI7">
            <v>10000</v>
          </cell>
        </row>
      </sheetData>
      <sheetData sheetId="6797">
        <row r="7">
          <cell r="AI7">
            <v>10000</v>
          </cell>
        </row>
      </sheetData>
      <sheetData sheetId="6798">
        <row r="7">
          <cell r="AI7">
            <v>10000</v>
          </cell>
        </row>
      </sheetData>
      <sheetData sheetId="6799">
        <row r="7">
          <cell r="AI7">
            <v>10000</v>
          </cell>
        </row>
      </sheetData>
      <sheetData sheetId="6800">
        <row r="7">
          <cell r="AI7">
            <v>10000</v>
          </cell>
        </row>
      </sheetData>
      <sheetData sheetId="6801">
        <row r="7">
          <cell r="AI7">
            <v>10000</v>
          </cell>
        </row>
      </sheetData>
      <sheetData sheetId="6802">
        <row r="7">
          <cell r="AI7">
            <v>10000</v>
          </cell>
        </row>
      </sheetData>
      <sheetData sheetId="6803">
        <row r="7">
          <cell r="AI7">
            <v>10000</v>
          </cell>
        </row>
      </sheetData>
      <sheetData sheetId="6804">
        <row r="7">
          <cell r="AI7">
            <v>10000</v>
          </cell>
        </row>
      </sheetData>
      <sheetData sheetId="6805">
        <row r="7">
          <cell r="AI7">
            <v>10000</v>
          </cell>
        </row>
      </sheetData>
      <sheetData sheetId="6806">
        <row r="7">
          <cell r="AI7">
            <v>10000</v>
          </cell>
        </row>
      </sheetData>
      <sheetData sheetId="6807">
        <row r="7">
          <cell r="AI7">
            <v>10000</v>
          </cell>
        </row>
      </sheetData>
      <sheetData sheetId="6808">
        <row r="7">
          <cell r="AI7">
            <v>10000</v>
          </cell>
        </row>
      </sheetData>
      <sheetData sheetId="6809">
        <row r="7">
          <cell r="AI7">
            <v>10000</v>
          </cell>
        </row>
      </sheetData>
      <sheetData sheetId="6810">
        <row r="7">
          <cell r="AI7">
            <v>10000</v>
          </cell>
        </row>
      </sheetData>
      <sheetData sheetId="6811">
        <row r="7">
          <cell r="AI7">
            <v>10000</v>
          </cell>
        </row>
      </sheetData>
      <sheetData sheetId="6812">
        <row r="7">
          <cell r="AI7">
            <v>10000</v>
          </cell>
        </row>
      </sheetData>
      <sheetData sheetId="6813">
        <row r="7">
          <cell r="AI7">
            <v>10000</v>
          </cell>
        </row>
      </sheetData>
      <sheetData sheetId="6814">
        <row r="7">
          <cell r="AI7">
            <v>10000</v>
          </cell>
        </row>
      </sheetData>
      <sheetData sheetId="6815">
        <row r="7">
          <cell r="AI7">
            <v>10000</v>
          </cell>
        </row>
      </sheetData>
      <sheetData sheetId="6816">
        <row r="7">
          <cell r="AI7">
            <v>10000</v>
          </cell>
        </row>
      </sheetData>
      <sheetData sheetId="6817">
        <row r="7">
          <cell r="AI7">
            <v>10000</v>
          </cell>
        </row>
      </sheetData>
      <sheetData sheetId="6818">
        <row r="7">
          <cell r="AI7">
            <v>10000</v>
          </cell>
        </row>
      </sheetData>
      <sheetData sheetId="6819">
        <row r="7">
          <cell r="AI7">
            <v>10000</v>
          </cell>
        </row>
      </sheetData>
      <sheetData sheetId="6820">
        <row r="7">
          <cell r="AI7">
            <v>10000</v>
          </cell>
        </row>
      </sheetData>
      <sheetData sheetId="6821">
        <row r="7">
          <cell r="AI7">
            <v>10000</v>
          </cell>
        </row>
      </sheetData>
      <sheetData sheetId="6822">
        <row r="7">
          <cell r="AI7">
            <v>10000</v>
          </cell>
        </row>
      </sheetData>
      <sheetData sheetId="6823">
        <row r="7">
          <cell r="AI7">
            <v>10000</v>
          </cell>
        </row>
      </sheetData>
      <sheetData sheetId="6824">
        <row r="7">
          <cell r="AI7">
            <v>10000</v>
          </cell>
        </row>
      </sheetData>
      <sheetData sheetId="6825">
        <row r="7">
          <cell r="AI7">
            <v>10000</v>
          </cell>
        </row>
      </sheetData>
      <sheetData sheetId="6826">
        <row r="7">
          <cell r="AI7">
            <v>10000</v>
          </cell>
        </row>
      </sheetData>
      <sheetData sheetId="6827">
        <row r="7">
          <cell r="AI7">
            <v>10000</v>
          </cell>
        </row>
      </sheetData>
      <sheetData sheetId="6828">
        <row r="7">
          <cell r="AI7">
            <v>10000</v>
          </cell>
        </row>
      </sheetData>
      <sheetData sheetId="6829">
        <row r="7">
          <cell r="AI7">
            <v>10000</v>
          </cell>
        </row>
      </sheetData>
      <sheetData sheetId="6830">
        <row r="7">
          <cell r="AI7">
            <v>10000</v>
          </cell>
        </row>
      </sheetData>
      <sheetData sheetId="6831">
        <row r="7">
          <cell r="AI7">
            <v>10000</v>
          </cell>
        </row>
      </sheetData>
      <sheetData sheetId="6832">
        <row r="7">
          <cell r="AI7">
            <v>10000</v>
          </cell>
        </row>
      </sheetData>
      <sheetData sheetId="6833">
        <row r="7">
          <cell r="AI7">
            <v>10000</v>
          </cell>
        </row>
      </sheetData>
      <sheetData sheetId="6834">
        <row r="7">
          <cell r="AI7">
            <v>10000</v>
          </cell>
        </row>
      </sheetData>
      <sheetData sheetId="6835">
        <row r="7">
          <cell r="AI7">
            <v>10000</v>
          </cell>
        </row>
      </sheetData>
      <sheetData sheetId="6836">
        <row r="7">
          <cell r="AI7">
            <v>10000</v>
          </cell>
        </row>
      </sheetData>
      <sheetData sheetId="6837">
        <row r="7">
          <cell r="AI7">
            <v>10000</v>
          </cell>
        </row>
      </sheetData>
      <sheetData sheetId="6838">
        <row r="7">
          <cell r="AI7">
            <v>10000</v>
          </cell>
        </row>
      </sheetData>
      <sheetData sheetId="6839">
        <row r="7">
          <cell r="AI7">
            <v>10000</v>
          </cell>
        </row>
      </sheetData>
      <sheetData sheetId="6840">
        <row r="7">
          <cell r="AI7">
            <v>10000</v>
          </cell>
        </row>
      </sheetData>
      <sheetData sheetId="6841">
        <row r="7">
          <cell r="AI7">
            <v>10000</v>
          </cell>
        </row>
      </sheetData>
      <sheetData sheetId="6842">
        <row r="7">
          <cell r="AI7">
            <v>10000</v>
          </cell>
        </row>
      </sheetData>
      <sheetData sheetId="6843">
        <row r="7">
          <cell r="AI7">
            <v>10000</v>
          </cell>
        </row>
      </sheetData>
      <sheetData sheetId="6844">
        <row r="7">
          <cell r="AI7">
            <v>10000</v>
          </cell>
        </row>
      </sheetData>
      <sheetData sheetId="6845">
        <row r="7">
          <cell r="AI7">
            <v>10000</v>
          </cell>
        </row>
      </sheetData>
      <sheetData sheetId="6846">
        <row r="7">
          <cell r="AI7">
            <v>10000</v>
          </cell>
        </row>
      </sheetData>
      <sheetData sheetId="6847">
        <row r="7">
          <cell r="AI7">
            <v>10000</v>
          </cell>
        </row>
      </sheetData>
      <sheetData sheetId="6848">
        <row r="7">
          <cell r="AI7">
            <v>10000</v>
          </cell>
        </row>
      </sheetData>
      <sheetData sheetId="6849">
        <row r="7">
          <cell r="AI7">
            <v>10000</v>
          </cell>
        </row>
      </sheetData>
      <sheetData sheetId="6850">
        <row r="7">
          <cell r="AI7">
            <v>10000</v>
          </cell>
        </row>
      </sheetData>
      <sheetData sheetId="6851">
        <row r="7">
          <cell r="AI7">
            <v>10000</v>
          </cell>
        </row>
      </sheetData>
      <sheetData sheetId="6852">
        <row r="7">
          <cell r="AI7">
            <v>10000</v>
          </cell>
        </row>
      </sheetData>
      <sheetData sheetId="6853">
        <row r="7">
          <cell r="AI7">
            <v>10000</v>
          </cell>
        </row>
      </sheetData>
      <sheetData sheetId="6854">
        <row r="7">
          <cell r="AI7">
            <v>10000</v>
          </cell>
        </row>
      </sheetData>
      <sheetData sheetId="6855">
        <row r="7">
          <cell r="AI7">
            <v>10000</v>
          </cell>
        </row>
      </sheetData>
      <sheetData sheetId="6856">
        <row r="7">
          <cell r="AI7">
            <v>10000</v>
          </cell>
        </row>
      </sheetData>
      <sheetData sheetId="6857">
        <row r="7">
          <cell r="AI7">
            <v>10000</v>
          </cell>
        </row>
      </sheetData>
      <sheetData sheetId="6858">
        <row r="7">
          <cell r="AI7">
            <v>10000</v>
          </cell>
        </row>
      </sheetData>
      <sheetData sheetId="6859">
        <row r="7">
          <cell r="AI7">
            <v>10000</v>
          </cell>
        </row>
      </sheetData>
      <sheetData sheetId="6860">
        <row r="7">
          <cell r="AI7">
            <v>10000</v>
          </cell>
        </row>
      </sheetData>
      <sheetData sheetId="6861">
        <row r="7">
          <cell r="AI7">
            <v>10000</v>
          </cell>
        </row>
      </sheetData>
      <sheetData sheetId="6862">
        <row r="7">
          <cell r="AI7">
            <v>10000</v>
          </cell>
        </row>
      </sheetData>
      <sheetData sheetId="6863">
        <row r="7">
          <cell r="AI7">
            <v>10000</v>
          </cell>
        </row>
      </sheetData>
      <sheetData sheetId="6864">
        <row r="7">
          <cell r="AI7">
            <v>10000</v>
          </cell>
        </row>
      </sheetData>
      <sheetData sheetId="6865">
        <row r="7">
          <cell r="AI7">
            <v>10000</v>
          </cell>
        </row>
      </sheetData>
      <sheetData sheetId="6866">
        <row r="7">
          <cell r="AI7">
            <v>10000</v>
          </cell>
        </row>
      </sheetData>
      <sheetData sheetId="6867">
        <row r="7">
          <cell r="AI7">
            <v>10000</v>
          </cell>
        </row>
      </sheetData>
      <sheetData sheetId="6868">
        <row r="7">
          <cell r="AI7">
            <v>10000</v>
          </cell>
        </row>
      </sheetData>
      <sheetData sheetId="6869">
        <row r="7">
          <cell r="AI7">
            <v>10000</v>
          </cell>
        </row>
      </sheetData>
      <sheetData sheetId="6870">
        <row r="7">
          <cell r="AI7">
            <v>10000</v>
          </cell>
        </row>
      </sheetData>
      <sheetData sheetId="6871">
        <row r="7">
          <cell r="AI7">
            <v>10000</v>
          </cell>
        </row>
      </sheetData>
      <sheetData sheetId="6872">
        <row r="7">
          <cell r="AI7">
            <v>10000</v>
          </cell>
        </row>
      </sheetData>
      <sheetData sheetId="6873">
        <row r="7">
          <cell r="AI7">
            <v>10000</v>
          </cell>
        </row>
      </sheetData>
      <sheetData sheetId="6874">
        <row r="7">
          <cell r="AI7">
            <v>10000</v>
          </cell>
        </row>
      </sheetData>
      <sheetData sheetId="6875">
        <row r="7">
          <cell r="AI7">
            <v>10000</v>
          </cell>
        </row>
      </sheetData>
      <sheetData sheetId="6876">
        <row r="7">
          <cell r="AI7">
            <v>10000</v>
          </cell>
        </row>
      </sheetData>
      <sheetData sheetId="6877">
        <row r="7">
          <cell r="AI7">
            <v>10000</v>
          </cell>
        </row>
      </sheetData>
      <sheetData sheetId="6878">
        <row r="7">
          <cell r="AI7">
            <v>10000</v>
          </cell>
        </row>
      </sheetData>
      <sheetData sheetId="6879">
        <row r="7">
          <cell r="AI7">
            <v>10000</v>
          </cell>
        </row>
      </sheetData>
      <sheetData sheetId="6880">
        <row r="7">
          <cell r="AI7">
            <v>10000</v>
          </cell>
        </row>
      </sheetData>
      <sheetData sheetId="6881">
        <row r="7">
          <cell r="AI7">
            <v>10000</v>
          </cell>
        </row>
      </sheetData>
      <sheetData sheetId="6882">
        <row r="7">
          <cell r="AI7">
            <v>10000</v>
          </cell>
        </row>
      </sheetData>
      <sheetData sheetId="6883">
        <row r="7">
          <cell r="AI7">
            <v>10000</v>
          </cell>
        </row>
      </sheetData>
      <sheetData sheetId="6884">
        <row r="7">
          <cell r="AI7">
            <v>10000</v>
          </cell>
        </row>
      </sheetData>
      <sheetData sheetId="6885">
        <row r="7">
          <cell r="AI7">
            <v>10000</v>
          </cell>
        </row>
      </sheetData>
      <sheetData sheetId="6886">
        <row r="7">
          <cell r="AI7">
            <v>10000</v>
          </cell>
        </row>
      </sheetData>
      <sheetData sheetId="6887">
        <row r="7">
          <cell r="AI7">
            <v>10000</v>
          </cell>
        </row>
      </sheetData>
      <sheetData sheetId="6888">
        <row r="7">
          <cell r="AI7">
            <v>10000</v>
          </cell>
        </row>
      </sheetData>
      <sheetData sheetId="6889">
        <row r="7">
          <cell r="AI7">
            <v>10000</v>
          </cell>
        </row>
      </sheetData>
      <sheetData sheetId="6890">
        <row r="7">
          <cell r="AI7">
            <v>10000</v>
          </cell>
        </row>
      </sheetData>
      <sheetData sheetId="6891">
        <row r="7">
          <cell r="AI7">
            <v>10000</v>
          </cell>
        </row>
      </sheetData>
      <sheetData sheetId="6892">
        <row r="7">
          <cell r="AI7">
            <v>10000</v>
          </cell>
        </row>
      </sheetData>
      <sheetData sheetId="6893">
        <row r="7">
          <cell r="AI7">
            <v>10000</v>
          </cell>
        </row>
      </sheetData>
      <sheetData sheetId="6894">
        <row r="7">
          <cell r="AI7">
            <v>10000</v>
          </cell>
        </row>
      </sheetData>
      <sheetData sheetId="6895">
        <row r="7">
          <cell r="AI7">
            <v>10000</v>
          </cell>
        </row>
      </sheetData>
      <sheetData sheetId="6896">
        <row r="7">
          <cell r="AI7">
            <v>10000</v>
          </cell>
        </row>
      </sheetData>
      <sheetData sheetId="6897">
        <row r="7">
          <cell r="AI7">
            <v>10000</v>
          </cell>
        </row>
      </sheetData>
      <sheetData sheetId="6898">
        <row r="7">
          <cell r="AI7">
            <v>10000</v>
          </cell>
        </row>
      </sheetData>
      <sheetData sheetId="6899">
        <row r="7">
          <cell r="AI7">
            <v>10000</v>
          </cell>
        </row>
      </sheetData>
      <sheetData sheetId="6900">
        <row r="7">
          <cell r="AI7">
            <v>10000</v>
          </cell>
        </row>
      </sheetData>
      <sheetData sheetId="6901">
        <row r="7">
          <cell r="AI7">
            <v>10000</v>
          </cell>
        </row>
      </sheetData>
      <sheetData sheetId="6902">
        <row r="7">
          <cell r="AI7">
            <v>10000</v>
          </cell>
        </row>
      </sheetData>
      <sheetData sheetId="6903">
        <row r="7">
          <cell r="AI7">
            <v>10000</v>
          </cell>
        </row>
      </sheetData>
      <sheetData sheetId="6904">
        <row r="7">
          <cell r="AI7">
            <v>10000</v>
          </cell>
        </row>
      </sheetData>
      <sheetData sheetId="6905">
        <row r="7">
          <cell r="AI7">
            <v>10000</v>
          </cell>
        </row>
      </sheetData>
      <sheetData sheetId="6906">
        <row r="7">
          <cell r="AI7">
            <v>10000</v>
          </cell>
        </row>
      </sheetData>
      <sheetData sheetId="6907">
        <row r="7">
          <cell r="AI7">
            <v>10000</v>
          </cell>
        </row>
      </sheetData>
      <sheetData sheetId="6908">
        <row r="7">
          <cell r="AI7">
            <v>10000</v>
          </cell>
        </row>
      </sheetData>
      <sheetData sheetId="6909">
        <row r="7">
          <cell r="AI7">
            <v>10000</v>
          </cell>
        </row>
      </sheetData>
      <sheetData sheetId="6910">
        <row r="7">
          <cell r="AI7">
            <v>10000</v>
          </cell>
        </row>
      </sheetData>
      <sheetData sheetId="6911">
        <row r="7">
          <cell r="AI7">
            <v>10000</v>
          </cell>
        </row>
      </sheetData>
      <sheetData sheetId="6912">
        <row r="7">
          <cell r="AI7">
            <v>10000</v>
          </cell>
        </row>
      </sheetData>
      <sheetData sheetId="6913">
        <row r="7">
          <cell r="AI7">
            <v>10000</v>
          </cell>
        </row>
      </sheetData>
      <sheetData sheetId="6914">
        <row r="7">
          <cell r="AI7">
            <v>10000</v>
          </cell>
        </row>
      </sheetData>
      <sheetData sheetId="6915">
        <row r="7">
          <cell r="AI7">
            <v>10000</v>
          </cell>
        </row>
      </sheetData>
      <sheetData sheetId="6916">
        <row r="7">
          <cell r="AI7">
            <v>10000</v>
          </cell>
        </row>
      </sheetData>
      <sheetData sheetId="6917">
        <row r="7">
          <cell r="AI7">
            <v>10000</v>
          </cell>
        </row>
      </sheetData>
      <sheetData sheetId="6918">
        <row r="7">
          <cell r="AI7">
            <v>10000</v>
          </cell>
        </row>
      </sheetData>
      <sheetData sheetId="6919">
        <row r="7">
          <cell r="AI7">
            <v>10000</v>
          </cell>
        </row>
      </sheetData>
      <sheetData sheetId="6920">
        <row r="7">
          <cell r="AI7">
            <v>10000</v>
          </cell>
        </row>
      </sheetData>
      <sheetData sheetId="6921">
        <row r="7">
          <cell r="AI7">
            <v>10000</v>
          </cell>
        </row>
      </sheetData>
      <sheetData sheetId="6922">
        <row r="7">
          <cell r="AI7">
            <v>10000</v>
          </cell>
        </row>
      </sheetData>
      <sheetData sheetId="6923">
        <row r="7">
          <cell r="AI7">
            <v>10000</v>
          </cell>
        </row>
      </sheetData>
      <sheetData sheetId="6924">
        <row r="7">
          <cell r="AI7">
            <v>10000</v>
          </cell>
        </row>
      </sheetData>
      <sheetData sheetId="6925">
        <row r="7">
          <cell r="AI7">
            <v>10000</v>
          </cell>
        </row>
      </sheetData>
      <sheetData sheetId="6926">
        <row r="7">
          <cell r="AI7">
            <v>10000</v>
          </cell>
        </row>
      </sheetData>
      <sheetData sheetId="6927">
        <row r="7">
          <cell r="AI7">
            <v>10000</v>
          </cell>
        </row>
      </sheetData>
      <sheetData sheetId="6928">
        <row r="7">
          <cell r="AI7">
            <v>10000</v>
          </cell>
        </row>
      </sheetData>
      <sheetData sheetId="6929">
        <row r="7">
          <cell r="AI7">
            <v>10000</v>
          </cell>
        </row>
      </sheetData>
      <sheetData sheetId="6930">
        <row r="7">
          <cell r="AI7">
            <v>10000</v>
          </cell>
        </row>
      </sheetData>
      <sheetData sheetId="6931">
        <row r="7">
          <cell r="AI7">
            <v>10000</v>
          </cell>
        </row>
      </sheetData>
      <sheetData sheetId="6932">
        <row r="7">
          <cell r="AI7">
            <v>10000</v>
          </cell>
        </row>
      </sheetData>
      <sheetData sheetId="6933">
        <row r="7">
          <cell r="AI7">
            <v>10000</v>
          </cell>
        </row>
      </sheetData>
      <sheetData sheetId="6934">
        <row r="7">
          <cell r="AI7">
            <v>10000</v>
          </cell>
        </row>
      </sheetData>
      <sheetData sheetId="6935">
        <row r="7">
          <cell r="AI7">
            <v>10000</v>
          </cell>
        </row>
      </sheetData>
      <sheetData sheetId="6936">
        <row r="7">
          <cell r="AI7">
            <v>10000</v>
          </cell>
        </row>
      </sheetData>
      <sheetData sheetId="6937">
        <row r="7">
          <cell r="AI7">
            <v>10000</v>
          </cell>
        </row>
      </sheetData>
      <sheetData sheetId="6938">
        <row r="7">
          <cell r="AI7">
            <v>10000</v>
          </cell>
        </row>
      </sheetData>
      <sheetData sheetId="6939">
        <row r="7">
          <cell r="AI7">
            <v>10000</v>
          </cell>
        </row>
      </sheetData>
      <sheetData sheetId="6940">
        <row r="7">
          <cell r="AI7">
            <v>10000</v>
          </cell>
        </row>
      </sheetData>
      <sheetData sheetId="6941">
        <row r="7">
          <cell r="AI7">
            <v>10000</v>
          </cell>
        </row>
      </sheetData>
      <sheetData sheetId="6942">
        <row r="7">
          <cell r="AI7">
            <v>10000</v>
          </cell>
        </row>
      </sheetData>
      <sheetData sheetId="6943">
        <row r="7">
          <cell r="AI7">
            <v>10000</v>
          </cell>
        </row>
      </sheetData>
      <sheetData sheetId="6944">
        <row r="7">
          <cell r="AI7">
            <v>10000</v>
          </cell>
        </row>
      </sheetData>
      <sheetData sheetId="6945">
        <row r="7">
          <cell r="AI7">
            <v>10000</v>
          </cell>
        </row>
      </sheetData>
      <sheetData sheetId="6946">
        <row r="7">
          <cell r="AI7">
            <v>10000</v>
          </cell>
        </row>
      </sheetData>
      <sheetData sheetId="6947">
        <row r="7">
          <cell r="AI7">
            <v>10000</v>
          </cell>
        </row>
      </sheetData>
      <sheetData sheetId="6948">
        <row r="7">
          <cell r="AI7">
            <v>10000</v>
          </cell>
        </row>
      </sheetData>
      <sheetData sheetId="6949">
        <row r="7">
          <cell r="AI7">
            <v>10000</v>
          </cell>
        </row>
      </sheetData>
      <sheetData sheetId="6950">
        <row r="7">
          <cell r="AI7">
            <v>10000</v>
          </cell>
        </row>
      </sheetData>
      <sheetData sheetId="6951">
        <row r="7">
          <cell r="AI7">
            <v>10000</v>
          </cell>
        </row>
      </sheetData>
      <sheetData sheetId="6952">
        <row r="7">
          <cell r="AI7">
            <v>10000</v>
          </cell>
        </row>
      </sheetData>
      <sheetData sheetId="6953">
        <row r="7">
          <cell r="AI7">
            <v>10000</v>
          </cell>
        </row>
      </sheetData>
      <sheetData sheetId="6954">
        <row r="7">
          <cell r="AI7">
            <v>10000</v>
          </cell>
        </row>
      </sheetData>
      <sheetData sheetId="6955">
        <row r="7">
          <cell r="AI7">
            <v>10000</v>
          </cell>
        </row>
      </sheetData>
      <sheetData sheetId="6956">
        <row r="7">
          <cell r="AI7">
            <v>10000</v>
          </cell>
        </row>
      </sheetData>
      <sheetData sheetId="6957">
        <row r="7">
          <cell r="AI7">
            <v>10000</v>
          </cell>
        </row>
      </sheetData>
      <sheetData sheetId="6958">
        <row r="7">
          <cell r="AI7">
            <v>10000</v>
          </cell>
        </row>
      </sheetData>
      <sheetData sheetId="6959">
        <row r="7">
          <cell r="AI7">
            <v>10000</v>
          </cell>
        </row>
      </sheetData>
      <sheetData sheetId="6960">
        <row r="7">
          <cell r="AI7">
            <v>10000</v>
          </cell>
        </row>
      </sheetData>
      <sheetData sheetId="6961">
        <row r="7">
          <cell r="AI7">
            <v>10000</v>
          </cell>
        </row>
      </sheetData>
      <sheetData sheetId="6962">
        <row r="7">
          <cell r="AI7">
            <v>10000</v>
          </cell>
        </row>
      </sheetData>
      <sheetData sheetId="6963">
        <row r="7">
          <cell r="AI7">
            <v>10000</v>
          </cell>
        </row>
      </sheetData>
      <sheetData sheetId="6964">
        <row r="7">
          <cell r="AI7">
            <v>10000</v>
          </cell>
        </row>
      </sheetData>
      <sheetData sheetId="6965">
        <row r="7">
          <cell r="AI7">
            <v>10000</v>
          </cell>
        </row>
      </sheetData>
      <sheetData sheetId="6966">
        <row r="7">
          <cell r="AI7">
            <v>10000</v>
          </cell>
        </row>
      </sheetData>
      <sheetData sheetId="6967">
        <row r="7">
          <cell r="AI7">
            <v>10000</v>
          </cell>
        </row>
      </sheetData>
      <sheetData sheetId="6968">
        <row r="7">
          <cell r="AI7">
            <v>10000</v>
          </cell>
        </row>
      </sheetData>
      <sheetData sheetId="6969">
        <row r="7">
          <cell r="AI7">
            <v>10000</v>
          </cell>
        </row>
      </sheetData>
      <sheetData sheetId="6970">
        <row r="7">
          <cell r="AI7">
            <v>10000</v>
          </cell>
        </row>
      </sheetData>
      <sheetData sheetId="6971">
        <row r="7">
          <cell r="AI7">
            <v>10000</v>
          </cell>
        </row>
      </sheetData>
      <sheetData sheetId="6972">
        <row r="7">
          <cell r="AI7">
            <v>10000</v>
          </cell>
        </row>
      </sheetData>
      <sheetData sheetId="6973">
        <row r="7">
          <cell r="AI7">
            <v>10000</v>
          </cell>
        </row>
      </sheetData>
      <sheetData sheetId="6974">
        <row r="7">
          <cell r="AI7">
            <v>10000</v>
          </cell>
        </row>
      </sheetData>
      <sheetData sheetId="6975">
        <row r="7">
          <cell r="AI7">
            <v>10000</v>
          </cell>
        </row>
      </sheetData>
      <sheetData sheetId="6976">
        <row r="7">
          <cell r="AI7">
            <v>10000</v>
          </cell>
        </row>
      </sheetData>
      <sheetData sheetId="6977">
        <row r="7">
          <cell r="AI7">
            <v>10000</v>
          </cell>
        </row>
      </sheetData>
      <sheetData sheetId="6978">
        <row r="7">
          <cell r="AI7">
            <v>10000</v>
          </cell>
        </row>
      </sheetData>
      <sheetData sheetId="6979">
        <row r="7">
          <cell r="AI7">
            <v>10000</v>
          </cell>
        </row>
      </sheetData>
      <sheetData sheetId="6980">
        <row r="7">
          <cell r="AI7">
            <v>10000</v>
          </cell>
        </row>
      </sheetData>
      <sheetData sheetId="6981">
        <row r="7">
          <cell r="AI7">
            <v>10000</v>
          </cell>
        </row>
      </sheetData>
      <sheetData sheetId="6982">
        <row r="7">
          <cell r="AI7">
            <v>10000</v>
          </cell>
        </row>
      </sheetData>
      <sheetData sheetId="6983">
        <row r="7">
          <cell r="AI7">
            <v>10000</v>
          </cell>
        </row>
      </sheetData>
      <sheetData sheetId="6984">
        <row r="7">
          <cell r="AI7">
            <v>10000</v>
          </cell>
        </row>
      </sheetData>
      <sheetData sheetId="6985">
        <row r="7">
          <cell r="AI7">
            <v>10000</v>
          </cell>
        </row>
      </sheetData>
      <sheetData sheetId="6986">
        <row r="7">
          <cell r="AI7">
            <v>10000</v>
          </cell>
        </row>
      </sheetData>
      <sheetData sheetId="6987">
        <row r="7">
          <cell r="AI7">
            <v>10000</v>
          </cell>
        </row>
      </sheetData>
      <sheetData sheetId="6988">
        <row r="7">
          <cell r="AI7">
            <v>10000</v>
          </cell>
        </row>
      </sheetData>
      <sheetData sheetId="6989">
        <row r="7">
          <cell r="AI7">
            <v>10000</v>
          </cell>
        </row>
      </sheetData>
      <sheetData sheetId="6990">
        <row r="7">
          <cell r="AI7">
            <v>10000</v>
          </cell>
        </row>
      </sheetData>
      <sheetData sheetId="6991">
        <row r="7">
          <cell r="AI7">
            <v>10000</v>
          </cell>
        </row>
      </sheetData>
      <sheetData sheetId="6992">
        <row r="7">
          <cell r="AI7">
            <v>10000</v>
          </cell>
        </row>
      </sheetData>
      <sheetData sheetId="6993">
        <row r="7">
          <cell r="AI7">
            <v>10000</v>
          </cell>
        </row>
      </sheetData>
      <sheetData sheetId="6994">
        <row r="7">
          <cell r="AI7">
            <v>10000</v>
          </cell>
        </row>
      </sheetData>
      <sheetData sheetId="6995">
        <row r="7">
          <cell r="AI7">
            <v>10000</v>
          </cell>
        </row>
      </sheetData>
      <sheetData sheetId="6996">
        <row r="7">
          <cell r="AI7">
            <v>10000</v>
          </cell>
        </row>
      </sheetData>
      <sheetData sheetId="6997">
        <row r="7">
          <cell r="AI7">
            <v>10000</v>
          </cell>
        </row>
      </sheetData>
      <sheetData sheetId="6998">
        <row r="7">
          <cell r="AI7">
            <v>10000</v>
          </cell>
        </row>
      </sheetData>
      <sheetData sheetId="6999">
        <row r="7">
          <cell r="AI7">
            <v>10000</v>
          </cell>
        </row>
      </sheetData>
      <sheetData sheetId="7000">
        <row r="7">
          <cell r="AI7">
            <v>10000</v>
          </cell>
        </row>
      </sheetData>
      <sheetData sheetId="7001">
        <row r="7">
          <cell r="AI7">
            <v>10000</v>
          </cell>
        </row>
      </sheetData>
      <sheetData sheetId="7002">
        <row r="7">
          <cell r="AI7">
            <v>10000</v>
          </cell>
        </row>
      </sheetData>
      <sheetData sheetId="7003">
        <row r="7">
          <cell r="AI7">
            <v>10000</v>
          </cell>
        </row>
      </sheetData>
      <sheetData sheetId="7004">
        <row r="7">
          <cell r="AI7">
            <v>10000</v>
          </cell>
        </row>
      </sheetData>
      <sheetData sheetId="7005">
        <row r="7">
          <cell r="AI7">
            <v>10000</v>
          </cell>
        </row>
      </sheetData>
      <sheetData sheetId="7006">
        <row r="7">
          <cell r="AI7">
            <v>10000</v>
          </cell>
        </row>
      </sheetData>
      <sheetData sheetId="7007">
        <row r="7">
          <cell r="AI7">
            <v>10000</v>
          </cell>
        </row>
      </sheetData>
      <sheetData sheetId="7008">
        <row r="7">
          <cell r="AI7">
            <v>10000</v>
          </cell>
        </row>
      </sheetData>
      <sheetData sheetId="7009">
        <row r="7">
          <cell r="AI7">
            <v>10000</v>
          </cell>
        </row>
      </sheetData>
      <sheetData sheetId="7010">
        <row r="7">
          <cell r="AI7">
            <v>10000</v>
          </cell>
        </row>
      </sheetData>
      <sheetData sheetId="7011">
        <row r="7">
          <cell r="AI7">
            <v>10000</v>
          </cell>
        </row>
      </sheetData>
      <sheetData sheetId="7012">
        <row r="7">
          <cell r="AI7">
            <v>10000</v>
          </cell>
        </row>
      </sheetData>
      <sheetData sheetId="7013">
        <row r="7">
          <cell r="AI7">
            <v>10000</v>
          </cell>
        </row>
      </sheetData>
      <sheetData sheetId="7014">
        <row r="7">
          <cell r="AI7">
            <v>10000</v>
          </cell>
        </row>
      </sheetData>
      <sheetData sheetId="7015">
        <row r="7">
          <cell r="AI7">
            <v>10000</v>
          </cell>
        </row>
      </sheetData>
      <sheetData sheetId="7016">
        <row r="7">
          <cell r="AI7">
            <v>10000</v>
          </cell>
        </row>
      </sheetData>
      <sheetData sheetId="7017">
        <row r="7">
          <cell r="AI7">
            <v>10000</v>
          </cell>
        </row>
      </sheetData>
      <sheetData sheetId="7018">
        <row r="7">
          <cell r="AI7">
            <v>10000</v>
          </cell>
        </row>
      </sheetData>
      <sheetData sheetId="7019">
        <row r="7">
          <cell r="AI7">
            <v>10000</v>
          </cell>
        </row>
      </sheetData>
      <sheetData sheetId="7020">
        <row r="7">
          <cell r="AI7">
            <v>10000</v>
          </cell>
        </row>
      </sheetData>
      <sheetData sheetId="7021">
        <row r="7">
          <cell r="AI7">
            <v>10000</v>
          </cell>
        </row>
      </sheetData>
      <sheetData sheetId="7022">
        <row r="7">
          <cell r="AI7">
            <v>10000</v>
          </cell>
        </row>
      </sheetData>
      <sheetData sheetId="7023">
        <row r="7">
          <cell r="AI7">
            <v>10000</v>
          </cell>
        </row>
      </sheetData>
      <sheetData sheetId="7024">
        <row r="7">
          <cell r="AI7">
            <v>10000</v>
          </cell>
        </row>
      </sheetData>
      <sheetData sheetId="7025">
        <row r="7">
          <cell r="AI7">
            <v>10000</v>
          </cell>
        </row>
      </sheetData>
      <sheetData sheetId="7026">
        <row r="7">
          <cell r="AI7">
            <v>10000</v>
          </cell>
        </row>
      </sheetData>
      <sheetData sheetId="7027">
        <row r="7">
          <cell r="AI7">
            <v>10000</v>
          </cell>
        </row>
      </sheetData>
      <sheetData sheetId="7028">
        <row r="7">
          <cell r="AI7">
            <v>10000</v>
          </cell>
        </row>
      </sheetData>
      <sheetData sheetId="7029">
        <row r="7">
          <cell r="AI7">
            <v>10000</v>
          </cell>
        </row>
      </sheetData>
      <sheetData sheetId="7030">
        <row r="7">
          <cell r="AI7">
            <v>10000</v>
          </cell>
        </row>
      </sheetData>
      <sheetData sheetId="7031">
        <row r="7">
          <cell r="AI7">
            <v>10000</v>
          </cell>
        </row>
      </sheetData>
      <sheetData sheetId="7032">
        <row r="7">
          <cell r="AI7">
            <v>10000</v>
          </cell>
        </row>
      </sheetData>
      <sheetData sheetId="7033">
        <row r="7">
          <cell r="AI7">
            <v>10000</v>
          </cell>
        </row>
      </sheetData>
      <sheetData sheetId="7034">
        <row r="7">
          <cell r="AI7">
            <v>10000</v>
          </cell>
        </row>
      </sheetData>
      <sheetData sheetId="7035">
        <row r="7">
          <cell r="AI7">
            <v>10000</v>
          </cell>
        </row>
      </sheetData>
      <sheetData sheetId="7036">
        <row r="7">
          <cell r="AI7">
            <v>10000</v>
          </cell>
        </row>
      </sheetData>
      <sheetData sheetId="7037">
        <row r="7">
          <cell r="AI7">
            <v>10000</v>
          </cell>
        </row>
      </sheetData>
      <sheetData sheetId="7038">
        <row r="7">
          <cell r="AI7">
            <v>10000</v>
          </cell>
        </row>
      </sheetData>
      <sheetData sheetId="7039">
        <row r="7">
          <cell r="AI7">
            <v>10000</v>
          </cell>
        </row>
      </sheetData>
      <sheetData sheetId="7040">
        <row r="7">
          <cell r="AI7">
            <v>10000</v>
          </cell>
        </row>
      </sheetData>
      <sheetData sheetId="7041">
        <row r="7">
          <cell r="AI7">
            <v>10000</v>
          </cell>
        </row>
      </sheetData>
      <sheetData sheetId="7042">
        <row r="7">
          <cell r="AI7">
            <v>10000</v>
          </cell>
        </row>
      </sheetData>
      <sheetData sheetId="7043">
        <row r="7">
          <cell r="AI7">
            <v>10000</v>
          </cell>
        </row>
      </sheetData>
      <sheetData sheetId="7044">
        <row r="7">
          <cell r="AI7">
            <v>10000</v>
          </cell>
        </row>
      </sheetData>
      <sheetData sheetId="7045">
        <row r="7">
          <cell r="AI7">
            <v>10000</v>
          </cell>
        </row>
      </sheetData>
      <sheetData sheetId="7046">
        <row r="7">
          <cell r="AI7">
            <v>10000</v>
          </cell>
        </row>
      </sheetData>
      <sheetData sheetId="7047">
        <row r="7">
          <cell r="AI7">
            <v>10000</v>
          </cell>
        </row>
      </sheetData>
      <sheetData sheetId="7048">
        <row r="7">
          <cell r="AI7">
            <v>10000</v>
          </cell>
        </row>
      </sheetData>
      <sheetData sheetId="7049">
        <row r="7">
          <cell r="AI7">
            <v>10000</v>
          </cell>
        </row>
      </sheetData>
      <sheetData sheetId="7050">
        <row r="7">
          <cell r="AI7">
            <v>10000</v>
          </cell>
        </row>
      </sheetData>
      <sheetData sheetId="7051">
        <row r="7">
          <cell r="AI7">
            <v>10000</v>
          </cell>
        </row>
      </sheetData>
      <sheetData sheetId="7052">
        <row r="7">
          <cell r="AI7">
            <v>10000</v>
          </cell>
        </row>
      </sheetData>
      <sheetData sheetId="7053">
        <row r="7">
          <cell r="AI7">
            <v>10000</v>
          </cell>
        </row>
      </sheetData>
      <sheetData sheetId="7054">
        <row r="7">
          <cell r="AI7">
            <v>10000</v>
          </cell>
        </row>
      </sheetData>
      <sheetData sheetId="7055">
        <row r="7">
          <cell r="AI7">
            <v>10000</v>
          </cell>
        </row>
      </sheetData>
      <sheetData sheetId="7056">
        <row r="7">
          <cell r="AI7">
            <v>10000</v>
          </cell>
        </row>
      </sheetData>
      <sheetData sheetId="7057">
        <row r="7">
          <cell r="AI7">
            <v>10000</v>
          </cell>
        </row>
      </sheetData>
      <sheetData sheetId="7058">
        <row r="7">
          <cell r="AI7">
            <v>10000</v>
          </cell>
        </row>
      </sheetData>
      <sheetData sheetId="7059">
        <row r="7">
          <cell r="AI7">
            <v>10000</v>
          </cell>
        </row>
      </sheetData>
      <sheetData sheetId="7060">
        <row r="7">
          <cell r="AI7">
            <v>10000</v>
          </cell>
        </row>
      </sheetData>
      <sheetData sheetId="7061">
        <row r="7">
          <cell r="AI7">
            <v>10000</v>
          </cell>
        </row>
      </sheetData>
      <sheetData sheetId="7062">
        <row r="7">
          <cell r="AI7">
            <v>10000</v>
          </cell>
        </row>
      </sheetData>
      <sheetData sheetId="7063">
        <row r="7">
          <cell r="AI7">
            <v>10000</v>
          </cell>
        </row>
      </sheetData>
      <sheetData sheetId="7064">
        <row r="7">
          <cell r="AI7">
            <v>10000</v>
          </cell>
        </row>
      </sheetData>
      <sheetData sheetId="7065">
        <row r="7">
          <cell r="AI7">
            <v>10000</v>
          </cell>
        </row>
      </sheetData>
      <sheetData sheetId="7066">
        <row r="7">
          <cell r="AI7">
            <v>10000</v>
          </cell>
        </row>
      </sheetData>
      <sheetData sheetId="7067">
        <row r="7">
          <cell r="AI7">
            <v>10000</v>
          </cell>
        </row>
      </sheetData>
      <sheetData sheetId="7068">
        <row r="7">
          <cell r="AI7">
            <v>10000</v>
          </cell>
        </row>
      </sheetData>
      <sheetData sheetId="7069">
        <row r="7">
          <cell r="AI7">
            <v>10000</v>
          </cell>
        </row>
      </sheetData>
      <sheetData sheetId="7070">
        <row r="7">
          <cell r="AI7">
            <v>10000</v>
          </cell>
        </row>
      </sheetData>
      <sheetData sheetId="7071">
        <row r="7">
          <cell r="AI7">
            <v>10000</v>
          </cell>
        </row>
      </sheetData>
      <sheetData sheetId="7072">
        <row r="7">
          <cell r="AI7">
            <v>10000</v>
          </cell>
        </row>
      </sheetData>
      <sheetData sheetId="7073">
        <row r="7">
          <cell r="AI7">
            <v>10000</v>
          </cell>
        </row>
      </sheetData>
      <sheetData sheetId="7074">
        <row r="7">
          <cell r="AI7">
            <v>10000</v>
          </cell>
        </row>
      </sheetData>
      <sheetData sheetId="7075">
        <row r="7">
          <cell r="AI7">
            <v>10000</v>
          </cell>
        </row>
      </sheetData>
      <sheetData sheetId="7076">
        <row r="7">
          <cell r="AI7">
            <v>10000</v>
          </cell>
        </row>
      </sheetData>
      <sheetData sheetId="7077">
        <row r="7">
          <cell r="AI7">
            <v>10000</v>
          </cell>
        </row>
      </sheetData>
      <sheetData sheetId="7078">
        <row r="7">
          <cell r="AI7">
            <v>10000</v>
          </cell>
        </row>
      </sheetData>
      <sheetData sheetId="7079">
        <row r="7">
          <cell r="AI7">
            <v>10000</v>
          </cell>
        </row>
      </sheetData>
      <sheetData sheetId="7080">
        <row r="7">
          <cell r="AI7">
            <v>10000</v>
          </cell>
        </row>
      </sheetData>
      <sheetData sheetId="7081">
        <row r="7">
          <cell r="AI7">
            <v>10000</v>
          </cell>
        </row>
      </sheetData>
      <sheetData sheetId="7082">
        <row r="7">
          <cell r="AI7">
            <v>10000</v>
          </cell>
        </row>
      </sheetData>
      <sheetData sheetId="7083">
        <row r="7">
          <cell r="AI7">
            <v>10000</v>
          </cell>
        </row>
      </sheetData>
      <sheetData sheetId="7084">
        <row r="7">
          <cell r="AI7">
            <v>10000</v>
          </cell>
        </row>
      </sheetData>
      <sheetData sheetId="7085">
        <row r="7">
          <cell r="AI7">
            <v>10000</v>
          </cell>
        </row>
      </sheetData>
      <sheetData sheetId="7086">
        <row r="7">
          <cell r="AI7">
            <v>10000</v>
          </cell>
        </row>
      </sheetData>
      <sheetData sheetId="7087">
        <row r="7">
          <cell r="AI7">
            <v>10000</v>
          </cell>
        </row>
      </sheetData>
      <sheetData sheetId="7088">
        <row r="7">
          <cell r="AI7">
            <v>10000</v>
          </cell>
        </row>
      </sheetData>
      <sheetData sheetId="7089">
        <row r="7">
          <cell r="AI7">
            <v>10000</v>
          </cell>
        </row>
      </sheetData>
      <sheetData sheetId="7090">
        <row r="7">
          <cell r="AI7">
            <v>10000</v>
          </cell>
        </row>
      </sheetData>
      <sheetData sheetId="7091">
        <row r="7">
          <cell r="AI7">
            <v>10000</v>
          </cell>
        </row>
      </sheetData>
      <sheetData sheetId="7092">
        <row r="7">
          <cell r="AI7">
            <v>10000</v>
          </cell>
        </row>
      </sheetData>
      <sheetData sheetId="7093">
        <row r="7">
          <cell r="AI7">
            <v>10000</v>
          </cell>
        </row>
      </sheetData>
      <sheetData sheetId="7094">
        <row r="7">
          <cell r="AI7">
            <v>10000</v>
          </cell>
        </row>
      </sheetData>
      <sheetData sheetId="7095">
        <row r="7">
          <cell r="AI7">
            <v>10000</v>
          </cell>
        </row>
      </sheetData>
      <sheetData sheetId="7096">
        <row r="7">
          <cell r="AI7">
            <v>10000</v>
          </cell>
        </row>
      </sheetData>
      <sheetData sheetId="7097">
        <row r="7">
          <cell r="AI7">
            <v>10000</v>
          </cell>
        </row>
      </sheetData>
      <sheetData sheetId="7098">
        <row r="7">
          <cell r="AI7">
            <v>10000</v>
          </cell>
        </row>
      </sheetData>
      <sheetData sheetId="7099">
        <row r="7">
          <cell r="AI7">
            <v>10000</v>
          </cell>
        </row>
      </sheetData>
      <sheetData sheetId="7100">
        <row r="7">
          <cell r="AI7">
            <v>10000</v>
          </cell>
        </row>
      </sheetData>
      <sheetData sheetId="7101">
        <row r="7">
          <cell r="AI7">
            <v>10000</v>
          </cell>
        </row>
      </sheetData>
      <sheetData sheetId="7102">
        <row r="7">
          <cell r="AI7">
            <v>10000</v>
          </cell>
        </row>
      </sheetData>
      <sheetData sheetId="7103">
        <row r="7">
          <cell r="AI7">
            <v>10000</v>
          </cell>
        </row>
      </sheetData>
      <sheetData sheetId="7104">
        <row r="7">
          <cell r="AI7">
            <v>10000</v>
          </cell>
        </row>
      </sheetData>
      <sheetData sheetId="7105">
        <row r="7">
          <cell r="AI7">
            <v>10000</v>
          </cell>
        </row>
      </sheetData>
      <sheetData sheetId="7106">
        <row r="7">
          <cell r="AI7">
            <v>10000</v>
          </cell>
        </row>
      </sheetData>
      <sheetData sheetId="7107">
        <row r="7">
          <cell r="AI7">
            <v>10000</v>
          </cell>
        </row>
      </sheetData>
      <sheetData sheetId="7108">
        <row r="7">
          <cell r="AI7">
            <v>10000</v>
          </cell>
        </row>
      </sheetData>
      <sheetData sheetId="7109">
        <row r="7">
          <cell r="AI7">
            <v>10000</v>
          </cell>
        </row>
      </sheetData>
      <sheetData sheetId="7110">
        <row r="7">
          <cell r="AI7">
            <v>10000</v>
          </cell>
        </row>
      </sheetData>
      <sheetData sheetId="7111">
        <row r="7">
          <cell r="AI7">
            <v>10000</v>
          </cell>
        </row>
      </sheetData>
      <sheetData sheetId="7112">
        <row r="7">
          <cell r="AI7">
            <v>10000</v>
          </cell>
        </row>
      </sheetData>
      <sheetData sheetId="7113">
        <row r="7">
          <cell r="AI7">
            <v>10000</v>
          </cell>
        </row>
      </sheetData>
      <sheetData sheetId="7114">
        <row r="7">
          <cell r="AI7">
            <v>10000</v>
          </cell>
        </row>
      </sheetData>
      <sheetData sheetId="7115">
        <row r="7">
          <cell r="AI7">
            <v>10000</v>
          </cell>
        </row>
      </sheetData>
      <sheetData sheetId="7116">
        <row r="7">
          <cell r="AI7">
            <v>10000</v>
          </cell>
        </row>
      </sheetData>
      <sheetData sheetId="7117">
        <row r="7">
          <cell r="AI7">
            <v>10000</v>
          </cell>
        </row>
      </sheetData>
      <sheetData sheetId="7118">
        <row r="7">
          <cell r="AI7">
            <v>10000</v>
          </cell>
        </row>
      </sheetData>
      <sheetData sheetId="7119">
        <row r="7">
          <cell r="AI7">
            <v>10000</v>
          </cell>
        </row>
      </sheetData>
      <sheetData sheetId="7120">
        <row r="7">
          <cell r="AI7">
            <v>10000</v>
          </cell>
        </row>
      </sheetData>
      <sheetData sheetId="7121">
        <row r="7">
          <cell r="AI7">
            <v>10000</v>
          </cell>
        </row>
      </sheetData>
      <sheetData sheetId="7122">
        <row r="7">
          <cell r="AI7">
            <v>10000</v>
          </cell>
        </row>
      </sheetData>
      <sheetData sheetId="7123">
        <row r="7">
          <cell r="AI7">
            <v>10000</v>
          </cell>
        </row>
      </sheetData>
      <sheetData sheetId="7124">
        <row r="7">
          <cell r="AI7">
            <v>10000</v>
          </cell>
        </row>
      </sheetData>
      <sheetData sheetId="7125">
        <row r="7">
          <cell r="AI7">
            <v>10000</v>
          </cell>
        </row>
      </sheetData>
      <sheetData sheetId="7126">
        <row r="7">
          <cell r="AI7">
            <v>10000</v>
          </cell>
        </row>
      </sheetData>
      <sheetData sheetId="7127">
        <row r="7">
          <cell r="AI7">
            <v>10000</v>
          </cell>
        </row>
      </sheetData>
      <sheetData sheetId="7128">
        <row r="7">
          <cell r="AI7">
            <v>10000</v>
          </cell>
        </row>
      </sheetData>
      <sheetData sheetId="7129">
        <row r="7">
          <cell r="AI7">
            <v>10000</v>
          </cell>
        </row>
      </sheetData>
      <sheetData sheetId="7130">
        <row r="7">
          <cell r="AI7">
            <v>10000</v>
          </cell>
        </row>
      </sheetData>
      <sheetData sheetId="7131">
        <row r="7">
          <cell r="AI7">
            <v>10000</v>
          </cell>
        </row>
      </sheetData>
      <sheetData sheetId="7132">
        <row r="7">
          <cell r="AI7">
            <v>10000</v>
          </cell>
        </row>
      </sheetData>
      <sheetData sheetId="7133">
        <row r="7">
          <cell r="AI7">
            <v>10000</v>
          </cell>
        </row>
      </sheetData>
      <sheetData sheetId="7134">
        <row r="7">
          <cell r="AI7">
            <v>10000</v>
          </cell>
        </row>
      </sheetData>
      <sheetData sheetId="7135">
        <row r="7">
          <cell r="AI7">
            <v>10000</v>
          </cell>
        </row>
      </sheetData>
      <sheetData sheetId="7136">
        <row r="7">
          <cell r="AI7">
            <v>10000</v>
          </cell>
        </row>
      </sheetData>
      <sheetData sheetId="7137">
        <row r="7">
          <cell r="AI7">
            <v>10000</v>
          </cell>
        </row>
      </sheetData>
      <sheetData sheetId="7138">
        <row r="7">
          <cell r="AI7">
            <v>10000</v>
          </cell>
        </row>
      </sheetData>
      <sheetData sheetId="7139">
        <row r="7">
          <cell r="AI7">
            <v>10000</v>
          </cell>
        </row>
      </sheetData>
      <sheetData sheetId="7140">
        <row r="7">
          <cell r="AI7">
            <v>10000</v>
          </cell>
        </row>
      </sheetData>
      <sheetData sheetId="7141">
        <row r="7">
          <cell r="AI7">
            <v>10000</v>
          </cell>
        </row>
      </sheetData>
      <sheetData sheetId="7142">
        <row r="7">
          <cell r="AI7">
            <v>10000</v>
          </cell>
        </row>
      </sheetData>
      <sheetData sheetId="7143">
        <row r="7">
          <cell r="AI7">
            <v>10000</v>
          </cell>
        </row>
      </sheetData>
      <sheetData sheetId="7144">
        <row r="7">
          <cell r="AI7">
            <v>10000</v>
          </cell>
        </row>
      </sheetData>
      <sheetData sheetId="7145">
        <row r="7">
          <cell r="AI7">
            <v>10000</v>
          </cell>
        </row>
      </sheetData>
      <sheetData sheetId="7146">
        <row r="7">
          <cell r="AI7">
            <v>10000</v>
          </cell>
        </row>
      </sheetData>
      <sheetData sheetId="7147">
        <row r="7">
          <cell r="AI7">
            <v>10000</v>
          </cell>
        </row>
      </sheetData>
      <sheetData sheetId="7148">
        <row r="7">
          <cell r="AI7">
            <v>10000</v>
          </cell>
        </row>
      </sheetData>
      <sheetData sheetId="7149">
        <row r="7">
          <cell r="AI7">
            <v>10000</v>
          </cell>
        </row>
      </sheetData>
      <sheetData sheetId="7150">
        <row r="7">
          <cell r="AI7">
            <v>10000</v>
          </cell>
        </row>
      </sheetData>
      <sheetData sheetId="7151">
        <row r="7">
          <cell r="AI7">
            <v>10000</v>
          </cell>
        </row>
      </sheetData>
      <sheetData sheetId="7152">
        <row r="7">
          <cell r="AI7">
            <v>10000</v>
          </cell>
        </row>
      </sheetData>
      <sheetData sheetId="7153">
        <row r="7">
          <cell r="AI7">
            <v>10000</v>
          </cell>
        </row>
      </sheetData>
      <sheetData sheetId="7154">
        <row r="7">
          <cell r="AI7">
            <v>10000</v>
          </cell>
        </row>
      </sheetData>
      <sheetData sheetId="7155">
        <row r="7">
          <cell r="AI7">
            <v>10000</v>
          </cell>
        </row>
      </sheetData>
      <sheetData sheetId="7156">
        <row r="7">
          <cell r="AI7">
            <v>10000</v>
          </cell>
        </row>
      </sheetData>
      <sheetData sheetId="7157">
        <row r="7">
          <cell r="AI7">
            <v>10000</v>
          </cell>
        </row>
      </sheetData>
      <sheetData sheetId="7158">
        <row r="7">
          <cell r="AI7">
            <v>10000</v>
          </cell>
        </row>
      </sheetData>
      <sheetData sheetId="7159">
        <row r="7">
          <cell r="AI7">
            <v>10000</v>
          </cell>
        </row>
      </sheetData>
      <sheetData sheetId="7160">
        <row r="7">
          <cell r="AI7">
            <v>10000</v>
          </cell>
        </row>
      </sheetData>
      <sheetData sheetId="7161">
        <row r="7">
          <cell r="AI7">
            <v>10000</v>
          </cell>
        </row>
      </sheetData>
      <sheetData sheetId="7162">
        <row r="7">
          <cell r="AI7">
            <v>10000</v>
          </cell>
        </row>
      </sheetData>
      <sheetData sheetId="7163">
        <row r="7">
          <cell r="AI7">
            <v>10000</v>
          </cell>
        </row>
      </sheetData>
      <sheetData sheetId="7164">
        <row r="7">
          <cell r="AI7">
            <v>10000</v>
          </cell>
        </row>
      </sheetData>
      <sheetData sheetId="7165">
        <row r="7">
          <cell r="AI7">
            <v>10000</v>
          </cell>
        </row>
      </sheetData>
      <sheetData sheetId="7166">
        <row r="7">
          <cell r="AI7">
            <v>10000</v>
          </cell>
        </row>
      </sheetData>
      <sheetData sheetId="7167">
        <row r="7">
          <cell r="AI7">
            <v>10000</v>
          </cell>
        </row>
      </sheetData>
      <sheetData sheetId="7168">
        <row r="7">
          <cell r="AI7">
            <v>10000</v>
          </cell>
        </row>
      </sheetData>
      <sheetData sheetId="7169">
        <row r="7">
          <cell r="AI7">
            <v>10000</v>
          </cell>
        </row>
      </sheetData>
      <sheetData sheetId="7170">
        <row r="7">
          <cell r="AI7">
            <v>10000</v>
          </cell>
        </row>
      </sheetData>
      <sheetData sheetId="7171">
        <row r="7">
          <cell r="AI7">
            <v>10000</v>
          </cell>
        </row>
      </sheetData>
      <sheetData sheetId="7172">
        <row r="7">
          <cell r="AI7">
            <v>10000</v>
          </cell>
        </row>
      </sheetData>
      <sheetData sheetId="7173">
        <row r="7">
          <cell r="AI7">
            <v>10000</v>
          </cell>
        </row>
      </sheetData>
      <sheetData sheetId="7174">
        <row r="7">
          <cell r="AI7">
            <v>10000</v>
          </cell>
        </row>
      </sheetData>
      <sheetData sheetId="7175">
        <row r="7">
          <cell r="AI7">
            <v>10000</v>
          </cell>
        </row>
      </sheetData>
      <sheetData sheetId="7176">
        <row r="7">
          <cell r="AI7">
            <v>10000</v>
          </cell>
        </row>
      </sheetData>
      <sheetData sheetId="7177">
        <row r="7">
          <cell r="AI7">
            <v>10000</v>
          </cell>
        </row>
      </sheetData>
      <sheetData sheetId="7178">
        <row r="7">
          <cell r="AI7">
            <v>10000</v>
          </cell>
        </row>
      </sheetData>
      <sheetData sheetId="7179">
        <row r="7">
          <cell r="AI7">
            <v>10000</v>
          </cell>
        </row>
      </sheetData>
      <sheetData sheetId="7180">
        <row r="7">
          <cell r="AI7">
            <v>10000</v>
          </cell>
        </row>
      </sheetData>
      <sheetData sheetId="7181">
        <row r="7">
          <cell r="AI7">
            <v>10000</v>
          </cell>
        </row>
      </sheetData>
      <sheetData sheetId="7182">
        <row r="7">
          <cell r="AI7">
            <v>10000</v>
          </cell>
        </row>
      </sheetData>
      <sheetData sheetId="7183">
        <row r="7">
          <cell r="AI7">
            <v>10000</v>
          </cell>
        </row>
      </sheetData>
      <sheetData sheetId="7184">
        <row r="7">
          <cell r="AI7">
            <v>10000</v>
          </cell>
        </row>
      </sheetData>
      <sheetData sheetId="7185">
        <row r="7">
          <cell r="AI7">
            <v>10000</v>
          </cell>
        </row>
      </sheetData>
      <sheetData sheetId="7186">
        <row r="7">
          <cell r="AI7">
            <v>10000</v>
          </cell>
        </row>
      </sheetData>
      <sheetData sheetId="7187">
        <row r="7">
          <cell r="AI7">
            <v>10000</v>
          </cell>
        </row>
      </sheetData>
      <sheetData sheetId="7188">
        <row r="7">
          <cell r="AI7">
            <v>10000</v>
          </cell>
        </row>
      </sheetData>
      <sheetData sheetId="7189">
        <row r="7">
          <cell r="AI7">
            <v>10000</v>
          </cell>
        </row>
      </sheetData>
      <sheetData sheetId="7190">
        <row r="7">
          <cell r="AI7">
            <v>10000</v>
          </cell>
        </row>
      </sheetData>
      <sheetData sheetId="7191">
        <row r="7">
          <cell r="AI7">
            <v>10000</v>
          </cell>
        </row>
      </sheetData>
      <sheetData sheetId="7192">
        <row r="7">
          <cell r="AI7">
            <v>10000</v>
          </cell>
        </row>
      </sheetData>
      <sheetData sheetId="7193">
        <row r="7">
          <cell r="AI7">
            <v>10000</v>
          </cell>
        </row>
      </sheetData>
      <sheetData sheetId="7194">
        <row r="7">
          <cell r="AI7">
            <v>10000</v>
          </cell>
        </row>
      </sheetData>
      <sheetData sheetId="7195">
        <row r="7">
          <cell r="AI7">
            <v>10000</v>
          </cell>
        </row>
      </sheetData>
      <sheetData sheetId="7196">
        <row r="7">
          <cell r="AI7">
            <v>10000</v>
          </cell>
        </row>
      </sheetData>
      <sheetData sheetId="7197">
        <row r="7">
          <cell r="AI7">
            <v>10000</v>
          </cell>
        </row>
      </sheetData>
      <sheetData sheetId="7198">
        <row r="7">
          <cell r="AI7">
            <v>10000</v>
          </cell>
        </row>
      </sheetData>
      <sheetData sheetId="7199">
        <row r="7">
          <cell r="AI7">
            <v>10000</v>
          </cell>
        </row>
      </sheetData>
      <sheetData sheetId="7200">
        <row r="7">
          <cell r="AI7">
            <v>10000</v>
          </cell>
        </row>
      </sheetData>
      <sheetData sheetId="7201">
        <row r="7">
          <cell r="AI7">
            <v>10000</v>
          </cell>
        </row>
      </sheetData>
      <sheetData sheetId="7202">
        <row r="7">
          <cell r="AI7">
            <v>10000</v>
          </cell>
        </row>
      </sheetData>
      <sheetData sheetId="7203">
        <row r="7">
          <cell r="AI7">
            <v>10000</v>
          </cell>
        </row>
      </sheetData>
      <sheetData sheetId="7204">
        <row r="7">
          <cell r="AI7">
            <v>10000</v>
          </cell>
        </row>
      </sheetData>
      <sheetData sheetId="7205">
        <row r="7">
          <cell r="AI7">
            <v>10000</v>
          </cell>
        </row>
      </sheetData>
      <sheetData sheetId="7206">
        <row r="7">
          <cell r="AI7">
            <v>10000</v>
          </cell>
        </row>
      </sheetData>
      <sheetData sheetId="7207">
        <row r="7">
          <cell r="AI7">
            <v>10000</v>
          </cell>
        </row>
      </sheetData>
      <sheetData sheetId="7208">
        <row r="7">
          <cell r="AI7">
            <v>10000</v>
          </cell>
        </row>
      </sheetData>
      <sheetData sheetId="7209">
        <row r="7">
          <cell r="AI7">
            <v>10000</v>
          </cell>
        </row>
      </sheetData>
      <sheetData sheetId="7210">
        <row r="7">
          <cell r="AI7">
            <v>10000</v>
          </cell>
        </row>
      </sheetData>
      <sheetData sheetId="7211">
        <row r="7">
          <cell r="AI7">
            <v>10000</v>
          </cell>
        </row>
      </sheetData>
      <sheetData sheetId="7212">
        <row r="7">
          <cell r="AI7">
            <v>10000</v>
          </cell>
        </row>
      </sheetData>
      <sheetData sheetId="7213">
        <row r="7">
          <cell r="AI7">
            <v>10000</v>
          </cell>
        </row>
      </sheetData>
      <sheetData sheetId="7214">
        <row r="7">
          <cell r="AI7">
            <v>10000</v>
          </cell>
        </row>
      </sheetData>
      <sheetData sheetId="7215">
        <row r="7">
          <cell r="AI7">
            <v>10000</v>
          </cell>
        </row>
      </sheetData>
      <sheetData sheetId="7216">
        <row r="7">
          <cell r="AI7">
            <v>10000</v>
          </cell>
        </row>
      </sheetData>
      <sheetData sheetId="7217">
        <row r="7">
          <cell r="AI7">
            <v>10000</v>
          </cell>
        </row>
      </sheetData>
      <sheetData sheetId="7218">
        <row r="7">
          <cell r="AI7">
            <v>10000</v>
          </cell>
        </row>
      </sheetData>
      <sheetData sheetId="7219">
        <row r="7">
          <cell r="AI7">
            <v>10000</v>
          </cell>
        </row>
      </sheetData>
      <sheetData sheetId="7220">
        <row r="7">
          <cell r="AI7">
            <v>10000</v>
          </cell>
        </row>
      </sheetData>
      <sheetData sheetId="7221">
        <row r="7">
          <cell r="AI7">
            <v>10000</v>
          </cell>
        </row>
      </sheetData>
      <sheetData sheetId="7222">
        <row r="7">
          <cell r="AI7">
            <v>10000</v>
          </cell>
        </row>
      </sheetData>
      <sheetData sheetId="7223">
        <row r="7">
          <cell r="AI7">
            <v>10000</v>
          </cell>
        </row>
      </sheetData>
      <sheetData sheetId="7224">
        <row r="7">
          <cell r="AI7">
            <v>10000</v>
          </cell>
        </row>
      </sheetData>
      <sheetData sheetId="7225">
        <row r="7">
          <cell r="AI7">
            <v>10000</v>
          </cell>
        </row>
      </sheetData>
      <sheetData sheetId="7226">
        <row r="7">
          <cell r="AI7">
            <v>10000</v>
          </cell>
        </row>
      </sheetData>
      <sheetData sheetId="7227">
        <row r="7">
          <cell r="AI7">
            <v>10000</v>
          </cell>
        </row>
      </sheetData>
      <sheetData sheetId="7228">
        <row r="7">
          <cell r="AI7">
            <v>10000</v>
          </cell>
        </row>
      </sheetData>
      <sheetData sheetId="7229">
        <row r="7">
          <cell r="AI7">
            <v>10000</v>
          </cell>
        </row>
      </sheetData>
      <sheetData sheetId="7230">
        <row r="7">
          <cell r="AI7">
            <v>10000</v>
          </cell>
        </row>
      </sheetData>
      <sheetData sheetId="7231">
        <row r="7">
          <cell r="AI7">
            <v>10000</v>
          </cell>
        </row>
      </sheetData>
      <sheetData sheetId="7232">
        <row r="7">
          <cell r="AI7">
            <v>10000</v>
          </cell>
        </row>
      </sheetData>
      <sheetData sheetId="7233">
        <row r="7">
          <cell r="AI7">
            <v>10000</v>
          </cell>
        </row>
      </sheetData>
      <sheetData sheetId="7234">
        <row r="7">
          <cell r="AI7">
            <v>10000</v>
          </cell>
        </row>
      </sheetData>
      <sheetData sheetId="7235">
        <row r="7">
          <cell r="AI7">
            <v>10000</v>
          </cell>
        </row>
      </sheetData>
      <sheetData sheetId="7236">
        <row r="7">
          <cell r="AI7">
            <v>10000</v>
          </cell>
        </row>
      </sheetData>
      <sheetData sheetId="7237">
        <row r="7">
          <cell r="AI7">
            <v>10000</v>
          </cell>
        </row>
      </sheetData>
      <sheetData sheetId="7238">
        <row r="7">
          <cell r="AI7">
            <v>10000</v>
          </cell>
        </row>
      </sheetData>
      <sheetData sheetId="7239">
        <row r="7">
          <cell r="AI7">
            <v>10000</v>
          </cell>
        </row>
      </sheetData>
      <sheetData sheetId="7240">
        <row r="7">
          <cell r="AI7">
            <v>10000</v>
          </cell>
        </row>
      </sheetData>
      <sheetData sheetId="7241">
        <row r="7">
          <cell r="AI7">
            <v>10000</v>
          </cell>
        </row>
      </sheetData>
      <sheetData sheetId="7242">
        <row r="7">
          <cell r="AI7">
            <v>10000</v>
          </cell>
        </row>
      </sheetData>
      <sheetData sheetId="7243">
        <row r="7">
          <cell r="AI7">
            <v>10000</v>
          </cell>
        </row>
      </sheetData>
      <sheetData sheetId="7244">
        <row r="7">
          <cell r="AI7">
            <v>10000</v>
          </cell>
        </row>
      </sheetData>
      <sheetData sheetId="7245">
        <row r="7">
          <cell r="AI7">
            <v>10000</v>
          </cell>
        </row>
      </sheetData>
      <sheetData sheetId="7246">
        <row r="7">
          <cell r="AI7">
            <v>10000</v>
          </cell>
        </row>
      </sheetData>
      <sheetData sheetId="7247">
        <row r="7">
          <cell r="AI7">
            <v>10000</v>
          </cell>
        </row>
      </sheetData>
      <sheetData sheetId="7248">
        <row r="7">
          <cell r="AI7">
            <v>10000</v>
          </cell>
        </row>
      </sheetData>
      <sheetData sheetId="7249">
        <row r="7">
          <cell r="AI7">
            <v>10000</v>
          </cell>
        </row>
      </sheetData>
      <sheetData sheetId="7250">
        <row r="7">
          <cell r="AI7">
            <v>10000</v>
          </cell>
        </row>
      </sheetData>
      <sheetData sheetId="7251">
        <row r="7">
          <cell r="AI7">
            <v>10000</v>
          </cell>
        </row>
      </sheetData>
      <sheetData sheetId="7252">
        <row r="7">
          <cell r="AI7">
            <v>10000</v>
          </cell>
        </row>
      </sheetData>
      <sheetData sheetId="7253">
        <row r="7">
          <cell r="AI7">
            <v>10000</v>
          </cell>
        </row>
      </sheetData>
      <sheetData sheetId="7254">
        <row r="7">
          <cell r="AI7">
            <v>10000</v>
          </cell>
        </row>
      </sheetData>
      <sheetData sheetId="7255">
        <row r="7">
          <cell r="AI7">
            <v>10000</v>
          </cell>
        </row>
      </sheetData>
      <sheetData sheetId="7256">
        <row r="7">
          <cell r="AI7">
            <v>10000</v>
          </cell>
        </row>
      </sheetData>
      <sheetData sheetId="7257">
        <row r="7">
          <cell r="AI7">
            <v>10000</v>
          </cell>
        </row>
      </sheetData>
      <sheetData sheetId="7258">
        <row r="7">
          <cell r="AI7">
            <v>10000</v>
          </cell>
        </row>
      </sheetData>
      <sheetData sheetId="7259">
        <row r="7">
          <cell r="AI7">
            <v>10000</v>
          </cell>
        </row>
      </sheetData>
      <sheetData sheetId="7260">
        <row r="7">
          <cell r="AI7">
            <v>10000</v>
          </cell>
        </row>
      </sheetData>
      <sheetData sheetId="7261">
        <row r="7">
          <cell r="AI7">
            <v>10000</v>
          </cell>
        </row>
      </sheetData>
      <sheetData sheetId="7262">
        <row r="7">
          <cell r="AI7">
            <v>10000</v>
          </cell>
        </row>
      </sheetData>
      <sheetData sheetId="7263">
        <row r="7">
          <cell r="AI7">
            <v>10000</v>
          </cell>
        </row>
      </sheetData>
      <sheetData sheetId="7264">
        <row r="7">
          <cell r="AI7">
            <v>10000</v>
          </cell>
        </row>
      </sheetData>
      <sheetData sheetId="7265">
        <row r="7">
          <cell r="AI7">
            <v>10000</v>
          </cell>
        </row>
      </sheetData>
      <sheetData sheetId="7266">
        <row r="7">
          <cell r="AI7">
            <v>10000</v>
          </cell>
        </row>
      </sheetData>
      <sheetData sheetId="7267">
        <row r="7">
          <cell r="AI7">
            <v>10000</v>
          </cell>
        </row>
      </sheetData>
      <sheetData sheetId="7268">
        <row r="7">
          <cell r="AI7">
            <v>10000</v>
          </cell>
        </row>
      </sheetData>
      <sheetData sheetId="7269">
        <row r="7">
          <cell r="AI7">
            <v>10000</v>
          </cell>
        </row>
      </sheetData>
      <sheetData sheetId="7270">
        <row r="7">
          <cell r="AI7">
            <v>10000</v>
          </cell>
        </row>
      </sheetData>
      <sheetData sheetId="7271">
        <row r="7">
          <cell r="AI7">
            <v>10000</v>
          </cell>
        </row>
      </sheetData>
      <sheetData sheetId="7272">
        <row r="7">
          <cell r="AI7">
            <v>10000</v>
          </cell>
        </row>
      </sheetData>
      <sheetData sheetId="7273">
        <row r="7">
          <cell r="AI7">
            <v>10000</v>
          </cell>
        </row>
      </sheetData>
      <sheetData sheetId="7274">
        <row r="7">
          <cell r="AI7">
            <v>10000</v>
          </cell>
        </row>
      </sheetData>
      <sheetData sheetId="7275">
        <row r="7">
          <cell r="AI7">
            <v>10000</v>
          </cell>
        </row>
      </sheetData>
      <sheetData sheetId="7276">
        <row r="7">
          <cell r="AI7">
            <v>10000</v>
          </cell>
        </row>
      </sheetData>
      <sheetData sheetId="7277">
        <row r="7">
          <cell r="AI7">
            <v>10000</v>
          </cell>
        </row>
      </sheetData>
      <sheetData sheetId="7278">
        <row r="7">
          <cell r="AI7">
            <v>10000</v>
          </cell>
        </row>
      </sheetData>
      <sheetData sheetId="7279">
        <row r="7">
          <cell r="AI7">
            <v>10000</v>
          </cell>
        </row>
      </sheetData>
      <sheetData sheetId="7280">
        <row r="7">
          <cell r="AI7">
            <v>10000</v>
          </cell>
        </row>
      </sheetData>
      <sheetData sheetId="7281">
        <row r="7">
          <cell r="AI7">
            <v>10000</v>
          </cell>
        </row>
      </sheetData>
      <sheetData sheetId="7282">
        <row r="7">
          <cell r="AI7">
            <v>10000</v>
          </cell>
        </row>
      </sheetData>
      <sheetData sheetId="7283">
        <row r="7">
          <cell r="AI7">
            <v>10000</v>
          </cell>
        </row>
      </sheetData>
      <sheetData sheetId="7284">
        <row r="7">
          <cell r="AI7">
            <v>10000</v>
          </cell>
        </row>
      </sheetData>
      <sheetData sheetId="7285">
        <row r="7">
          <cell r="AI7">
            <v>10000</v>
          </cell>
        </row>
      </sheetData>
      <sheetData sheetId="7286">
        <row r="7">
          <cell r="AI7">
            <v>10000</v>
          </cell>
        </row>
      </sheetData>
      <sheetData sheetId="7287">
        <row r="7">
          <cell r="AI7">
            <v>10000</v>
          </cell>
        </row>
      </sheetData>
      <sheetData sheetId="7288">
        <row r="7">
          <cell r="AI7">
            <v>10000</v>
          </cell>
        </row>
      </sheetData>
      <sheetData sheetId="7289">
        <row r="7">
          <cell r="AI7">
            <v>10000</v>
          </cell>
        </row>
      </sheetData>
      <sheetData sheetId="7290">
        <row r="7">
          <cell r="AI7">
            <v>10000</v>
          </cell>
        </row>
      </sheetData>
      <sheetData sheetId="7291">
        <row r="7">
          <cell r="AI7">
            <v>10000</v>
          </cell>
        </row>
      </sheetData>
      <sheetData sheetId="7292">
        <row r="7">
          <cell r="AI7">
            <v>10000</v>
          </cell>
        </row>
      </sheetData>
      <sheetData sheetId="7293">
        <row r="7">
          <cell r="AI7">
            <v>10000</v>
          </cell>
        </row>
      </sheetData>
      <sheetData sheetId="7294">
        <row r="7">
          <cell r="AI7">
            <v>10000</v>
          </cell>
        </row>
      </sheetData>
      <sheetData sheetId="7295">
        <row r="7">
          <cell r="AI7">
            <v>10000</v>
          </cell>
        </row>
      </sheetData>
      <sheetData sheetId="7296">
        <row r="7">
          <cell r="AI7">
            <v>10000</v>
          </cell>
        </row>
      </sheetData>
      <sheetData sheetId="7297">
        <row r="7">
          <cell r="AI7">
            <v>10000</v>
          </cell>
        </row>
      </sheetData>
      <sheetData sheetId="7298">
        <row r="7">
          <cell r="AI7">
            <v>10000</v>
          </cell>
        </row>
      </sheetData>
      <sheetData sheetId="7299">
        <row r="7">
          <cell r="AI7">
            <v>10000</v>
          </cell>
        </row>
      </sheetData>
      <sheetData sheetId="7300">
        <row r="7">
          <cell r="AI7">
            <v>10000</v>
          </cell>
        </row>
      </sheetData>
      <sheetData sheetId="7301">
        <row r="7">
          <cell r="AI7">
            <v>10000</v>
          </cell>
        </row>
      </sheetData>
      <sheetData sheetId="7302">
        <row r="7">
          <cell r="AI7">
            <v>10000</v>
          </cell>
        </row>
      </sheetData>
      <sheetData sheetId="7303">
        <row r="7">
          <cell r="AI7">
            <v>10000</v>
          </cell>
        </row>
      </sheetData>
      <sheetData sheetId="7304">
        <row r="7">
          <cell r="AI7">
            <v>10000</v>
          </cell>
        </row>
      </sheetData>
      <sheetData sheetId="7305">
        <row r="7">
          <cell r="AI7">
            <v>10000</v>
          </cell>
        </row>
      </sheetData>
      <sheetData sheetId="7306">
        <row r="7">
          <cell r="AI7">
            <v>10000</v>
          </cell>
        </row>
      </sheetData>
      <sheetData sheetId="7307">
        <row r="7">
          <cell r="AI7">
            <v>10000</v>
          </cell>
        </row>
      </sheetData>
      <sheetData sheetId="7308">
        <row r="7">
          <cell r="AI7">
            <v>10000</v>
          </cell>
        </row>
      </sheetData>
      <sheetData sheetId="7309">
        <row r="7">
          <cell r="AI7">
            <v>10000</v>
          </cell>
        </row>
      </sheetData>
      <sheetData sheetId="7310">
        <row r="7">
          <cell r="AI7">
            <v>10000</v>
          </cell>
        </row>
      </sheetData>
      <sheetData sheetId="7311">
        <row r="7">
          <cell r="AI7">
            <v>10000</v>
          </cell>
        </row>
      </sheetData>
      <sheetData sheetId="7312">
        <row r="7">
          <cell r="AI7">
            <v>10000</v>
          </cell>
        </row>
      </sheetData>
      <sheetData sheetId="7313">
        <row r="7">
          <cell r="AI7">
            <v>10000</v>
          </cell>
        </row>
      </sheetData>
      <sheetData sheetId="7314">
        <row r="7">
          <cell r="AI7">
            <v>10000</v>
          </cell>
        </row>
      </sheetData>
      <sheetData sheetId="7315">
        <row r="7">
          <cell r="AI7">
            <v>10000</v>
          </cell>
        </row>
      </sheetData>
      <sheetData sheetId="7316">
        <row r="7">
          <cell r="AI7">
            <v>10000</v>
          </cell>
        </row>
      </sheetData>
      <sheetData sheetId="7317">
        <row r="7">
          <cell r="AI7">
            <v>10000</v>
          </cell>
        </row>
      </sheetData>
      <sheetData sheetId="7318">
        <row r="7">
          <cell r="AI7">
            <v>10000</v>
          </cell>
        </row>
      </sheetData>
      <sheetData sheetId="7319">
        <row r="7">
          <cell r="AI7">
            <v>10000</v>
          </cell>
        </row>
      </sheetData>
      <sheetData sheetId="7320">
        <row r="7">
          <cell r="AI7">
            <v>10000</v>
          </cell>
        </row>
      </sheetData>
      <sheetData sheetId="7321">
        <row r="7">
          <cell r="AI7">
            <v>10000</v>
          </cell>
        </row>
      </sheetData>
      <sheetData sheetId="7322">
        <row r="7">
          <cell r="AI7">
            <v>10000</v>
          </cell>
        </row>
      </sheetData>
      <sheetData sheetId="7323">
        <row r="7">
          <cell r="AI7">
            <v>10000</v>
          </cell>
        </row>
      </sheetData>
      <sheetData sheetId="7324">
        <row r="7">
          <cell r="AI7">
            <v>10000</v>
          </cell>
        </row>
      </sheetData>
      <sheetData sheetId="7325">
        <row r="7">
          <cell r="AI7">
            <v>10000</v>
          </cell>
        </row>
      </sheetData>
      <sheetData sheetId="7326">
        <row r="7">
          <cell r="AI7">
            <v>10000</v>
          </cell>
        </row>
      </sheetData>
      <sheetData sheetId="7327">
        <row r="7">
          <cell r="AI7">
            <v>10000</v>
          </cell>
        </row>
      </sheetData>
      <sheetData sheetId="7328">
        <row r="7">
          <cell r="AI7">
            <v>10000</v>
          </cell>
        </row>
      </sheetData>
      <sheetData sheetId="7329">
        <row r="7">
          <cell r="AI7">
            <v>10000</v>
          </cell>
        </row>
      </sheetData>
      <sheetData sheetId="7330">
        <row r="7">
          <cell r="AI7">
            <v>10000</v>
          </cell>
        </row>
      </sheetData>
      <sheetData sheetId="7331">
        <row r="7">
          <cell r="AI7">
            <v>10000</v>
          </cell>
        </row>
      </sheetData>
      <sheetData sheetId="7332">
        <row r="7">
          <cell r="AI7">
            <v>10000</v>
          </cell>
        </row>
      </sheetData>
      <sheetData sheetId="7333">
        <row r="7">
          <cell r="AI7">
            <v>10000</v>
          </cell>
        </row>
      </sheetData>
      <sheetData sheetId="7334">
        <row r="7">
          <cell r="AI7">
            <v>10000</v>
          </cell>
        </row>
      </sheetData>
      <sheetData sheetId="7335">
        <row r="7">
          <cell r="AI7">
            <v>10000</v>
          </cell>
        </row>
      </sheetData>
      <sheetData sheetId="7336">
        <row r="7">
          <cell r="AI7">
            <v>10000</v>
          </cell>
        </row>
      </sheetData>
      <sheetData sheetId="7337">
        <row r="7">
          <cell r="AI7">
            <v>10000</v>
          </cell>
        </row>
      </sheetData>
      <sheetData sheetId="7338">
        <row r="7">
          <cell r="AI7">
            <v>10000</v>
          </cell>
        </row>
      </sheetData>
      <sheetData sheetId="7339">
        <row r="7">
          <cell r="AI7">
            <v>10000</v>
          </cell>
        </row>
      </sheetData>
      <sheetData sheetId="7340">
        <row r="7">
          <cell r="AI7">
            <v>10000</v>
          </cell>
        </row>
      </sheetData>
      <sheetData sheetId="7341">
        <row r="7">
          <cell r="AI7">
            <v>10000</v>
          </cell>
        </row>
      </sheetData>
      <sheetData sheetId="7342">
        <row r="7">
          <cell r="AI7">
            <v>10000</v>
          </cell>
        </row>
      </sheetData>
      <sheetData sheetId="7343">
        <row r="7">
          <cell r="AI7">
            <v>10000</v>
          </cell>
        </row>
      </sheetData>
      <sheetData sheetId="7344">
        <row r="7">
          <cell r="AI7">
            <v>10000</v>
          </cell>
        </row>
      </sheetData>
      <sheetData sheetId="7345">
        <row r="7">
          <cell r="AI7">
            <v>10000</v>
          </cell>
        </row>
      </sheetData>
      <sheetData sheetId="7346">
        <row r="7">
          <cell r="AI7">
            <v>10000</v>
          </cell>
        </row>
      </sheetData>
      <sheetData sheetId="7347">
        <row r="7">
          <cell r="AI7">
            <v>10000</v>
          </cell>
        </row>
      </sheetData>
      <sheetData sheetId="7348">
        <row r="7">
          <cell r="AI7">
            <v>10000</v>
          </cell>
        </row>
      </sheetData>
      <sheetData sheetId="7349">
        <row r="7">
          <cell r="AI7">
            <v>10000</v>
          </cell>
        </row>
      </sheetData>
      <sheetData sheetId="7350">
        <row r="7">
          <cell r="AI7">
            <v>10000</v>
          </cell>
        </row>
      </sheetData>
      <sheetData sheetId="7351">
        <row r="7">
          <cell r="AI7">
            <v>10000</v>
          </cell>
        </row>
      </sheetData>
      <sheetData sheetId="7352">
        <row r="7">
          <cell r="AI7">
            <v>10000</v>
          </cell>
        </row>
      </sheetData>
      <sheetData sheetId="7353">
        <row r="7">
          <cell r="AI7">
            <v>10000</v>
          </cell>
        </row>
      </sheetData>
      <sheetData sheetId="7354">
        <row r="7">
          <cell r="AI7">
            <v>10000</v>
          </cell>
        </row>
      </sheetData>
      <sheetData sheetId="7355">
        <row r="7">
          <cell r="AI7">
            <v>10000</v>
          </cell>
        </row>
      </sheetData>
      <sheetData sheetId="7356">
        <row r="7">
          <cell r="AI7">
            <v>10000</v>
          </cell>
        </row>
      </sheetData>
      <sheetData sheetId="7357">
        <row r="7">
          <cell r="AI7">
            <v>10000</v>
          </cell>
        </row>
      </sheetData>
      <sheetData sheetId="7358">
        <row r="7">
          <cell r="AI7">
            <v>10000</v>
          </cell>
        </row>
      </sheetData>
      <sheetData sheetId="7359">
        <row r="7">
          <cell r="AI7">
            <v>10000</v>
          </cell>
        </row>
      </sheetData>
      <sheetData sheetId="7360">
        <row r="7">
          <cell r="AI7">
            <v>10000</v>
          </cell>
        </row>
      </sheetData>
      <sheetData sheetId="7361">
        <row r="7">
          <cell r="AI7">
            <v>10000</v>
          </cell>
        </row>
      </sheetData>
      <sheetData sheetId="7362">
        <row r="7">
          <cell r="AI7">
            <v>10000</v>
          </cell>
        </row>
      </sheetData>
      <sheetData sheetId="7363">
        <row r="7">
          <cell r="AI7">
            <v>10000</v>
          </cell>
        </row>
      </sheetData>
      <sheetData sheetId="7364">
        <row r="7">
          <cell r="AI7">
            <v>10000</v>
          </cell>
        </row>
      </sheetData>
      <sheetData sheetId="7365">
        <row r="7">
          <cell r="AI7">
            <v>10000</v>
          </cell>
        </row>
      </sheetData>
      <sheetData sheetId="7366">
        <row r="7">
          <cell r="AI7">
            <v>10000</v>
          </cell>
        </row>
      </sheetData>
      <sheetData sheetId="7367">
        <row r="7">
          <cell r="AI7">
            <v>10000</v>
          </cell>
        </row>
      </sheetData>
      <sheetData sheetId="7368">
        <row r="7">
          <cell r="AI7">
            <v>10000</v>
          </cell>
        </row>
      </sheetData>
      <sheetData sheetId="7369">
        <row r="7">
          <cell r="AI7">
            <v>10000</v>
          </cell>
        </row>
      </sheetData>
      <sheetData sheetId="7370">
        <row r="7">
          <cell r="AI7">
            <v>10000</v>
          </cell>
        </row>
      </sheetData>
      <sheetData sheetId="7371">
        <row r="7">
          <cell r="AI7">
            <v>10000</v>
          </cell>
        </row>
      </sheetData>
      <sheetData sheetId="7372">
        <row r="7">
          <cell r="AI7">
            <v>10000</v>
          </cell>
        </row>
      </sheetData>
      <sheetData sheetId="7373">
        <row r="7">
          <cell r="AI7">
            <v>10000</v>
          </cell>
        </row>
      </sheetData>
      <sheetData sheetId="7374">
        <row r="7">
          <cell r="AI7">
            <v>10000</v>
          </cell>
        </row>
      </sheetData>
      <sheetData sheetId="7375">
        <row r="7">
          <cell r="AI7">
            <v>10000</v>
          </cell>
        </row>
      </sheetData>
      <sheetData sheetId="7376">
        <row r="7">
          <cell r="AI7">
            <v>10000</v>
          </cell>
        </row>
      </sheetData>
      <sheetData sheetId="7377">
        <row r="7">
          <cell r="AI7">
            <v>10000</v>
          </cell>
        </row>
      </sheetData>
      <sheetData sheetId="7378">
        <row r="7">
          <cell r="AI7">
            <v>10000</v>
          </cell>
        </row>
      </sheetData>
      <sheetData sheetId="7379">
        <row r="7">
          <cell r="AI7">
            <v>10000</v>
          </cell>
        </row>
      </sheetData>
      <sheetData sheetId="7380">
        <row r="7">
          <cell r="AI7">
            <v>10000</v>
          </cell>
        </row>
      </sheetData>
      <sheetData sheetId="7381">
        <row r="7">
          <cell r="AI7">
            <v>10000</v>
          </cell>
        </row>
      </sheetData>
      <sheetData sheetId="7382">
        <row r="7">
          <cell r="AI7">
            <v>10000</v>
          </cell>
        </row>
      </sheetData>
      <sheetData sheetId="7383">
        <row r="7">
          <cell r="AI7">
            <v>10000</v>
          </cell>
        </row>
      </sheetData>
      <sheetData sheetId="7384">
        <row r="7">
          <cell r="AI7">
            <v>10000</v>
          </cell>
        </row>
      </sheetData>
      <sheetData sheetId="7385">
        <row r="7">
          <cell r="AI7">
            <v>10000</v>
          </cell>
        </row>
      </sheetData>
      <sheetData sheetId="7386">
        <row r="7">
          <cell r="AI7">
            <v>10000</v>
          </cell>
        </row>
      </sheetData>
      <sheetData sheetId="7387">
        <row r="7">
          <cell r="AI7">
            <v>10000</v>
          </cell>
        </row>
      </sheetData>
      <sheetData sheetId="7388">
        <row r="7">
          <cell r="AI7">
            <v>10000</v>
          </cell>
        </row>
      </sheetData>
      <sheetData sheetId="7389">
        <row r="7">
          <cell r="AI7">
            <v>10000</v>
          </cell>
        </row>
      </sheetData>
      <sheetData sheetId="7390">
        <row r="7">
          <cell r="AI7">
            <v>10000</v>
          </cell>
        </row>
      </sheetData>
      <sheetData sheetId="7391">
        <row r="7">
          <cell r="AI7">
            <v>10000</v>
          </cell>
        </row>
      </sheetData>
      <sheetData sheetId="7392">
        <row r="7">
          <cell r="AI7">
            <v>10000</v>
          </cell>
        </row>
      </sheetData>
      <sheetData sheetId="7393">
        <row r="7">
          <cell r="AI7">
            <v>10000</v>
          </cell>
        </row>
      </sheetData>
      <sheetData sheetId="7394">
        <row r="7">
          <cell r="AI7">
            <v>10000</v>
          </cell>
        </row>
      </sheetData>
      <sheetData sheetId="7395">
        <row r="7">
          <cell r="AI7">
            <v>10000</v>
          </cell>
        </row>
      </sheetData>
      <sheetData sheetId="7396">
        <row r="7">
          <cell r="AI7">
            <v>10000</v>
          </cell>
        </row>
      </sheetData>
      <sheetData sheetId="7397">
        <row r="7">
          <cell r="AI7">
            <v>10000</v>
          </cell>
        </row>
      </sheetData>
      <sheetData sheetId="7398">
        <row r="7">
          <cell r="AI7">
            <v>10000</v>
          </cell>
        </row>
      </sheetData>
      <sheetData sheetId="7399">
        <row r="7">
          <cell r="AI7">
            <v>10000</v>
          </cell>
        </row>
      </sheetData>
      <sheetData sheetId="7400">
        <row r="7">
          <cell r="AI7">
            <v>10000</v>
          </cell>
        </row>
      </sheetData>
      <sheetData sheetId="7401">
        <row r="7">
          <cell r="AI7">
            <v>10000</v>
          </cell>
        </row>
      </sheetData>
      <sheetData sheetId="7402">
        <row r="7">
          <cell r="AI7">
            <v>10000</v>
          </cell>
        </row>
      </sheetData>
      <sheetData sheetId="7403">
        <row r="7">
          <cell r="AI7">
            <v>10000</v>
          </cell>
        </row>
      </sheetData>
      <sheetData sheetId="7404">
        <row r="7">
          <cell r="AI7">
            <v>10000</v>
          </cell>
        </row>
      </sheetData>
      <sheetData sheetId="7405">
        <row r="7">
          <cell r="AI7">
            <v>10000</v>
          </cell>
        </row>
      </sheetData>
      <sheetData sheetId="7406">
        <row r="7">
          <cell r="AI7">
            <v>10000</v>
          </cell>
        </row>
      </sheetData>
      <sheetData sheetId="7407">
        <row r="7">
          <cell r="AI7">
            <v>10000</v>
          </cell>
        </row>
      </sheetData>
      <sheetData sheetId="7408">
        <row r="7">
          <cell r="AI7">
            <v>10000</v>
          </cell>
        </row>
      </sheetData>
      <sheetData sheetId="7409">
        <row r="7">
          <cell r="AI7">
            <v>10000</v>
          </cell>
        </row>
      </sheetData>
      <sheetData sheetId="7410">
        <row r="7">
          <cell r="AI7">
            <v>10000</v>
          </cell>
        </row>
      </sheetData>
      <sheetData sheetId="7411">
        <row r="7">
          <cell r="AI7">
            <v>10000</v>
          </cell>
        </row>
      </sheetData>
      <sheetData sheetId="7412">
        <row r="7">
          <cell r="AI7">
            <v>10000</v>
          </cell>
        </row>
      </sheetData>
      <sheetData sheetId="7413">
        <row r="7">
          <cell r="AI7">
            <v>10000</v>
          </cell>
        </row>
      </sheetData>
      <sheetData sheetId="7414">
        <row r="7">
          <cell r="AI7">
            <v>10000</v>
          </cell>
        </row>
      </sheetData>
      <sheetData sheetId="7415">
        <row r="7">
          <cell r="AI7">
            <v>10000</v>
          </cell>
        </row>
      </sheetData>
      <sheetData sheetId="7416">
        <row r="7">
          <cell r="AI7">
            <v>10000</v>
          </cell>
        </row>
      </sheetData>
      <sheetData sheetId="7417">
        <row r="7">
          <cell r="AI7">
            <v>10000</v>
          </cell>
        </row>
      </sheetData>
      <sheetData sheetId="7418">
        <row r="7">
          <cell r="AI7">
            <v>10000</v>
          </cell>
        </row>
      </sheetData>
      <sheetData sheetId="7419">
        <row r="7">
          <cell r="AI7">
            <v>10000</v>
          </cell>
        </row>
      </sheetData>
      <sheetData sheetId="7420">
        <row r="7">
          <cell r="AI7">
            <v>10000</v>
          </cell>
        </row>
      </sheetData>
      <sheetData sheetId="7421">
        <row r="7">
          <cell r="AI7">
            <v>10000</v>
          </cell>
        </row>
      </sheetData>
      <sheetData sheetId="7422">
        <row r="7">
          <cell r="AI7">
            <v>10000</v>
          </cell>
        </row>
      </sheetData>
      <sheetData sheetId="7423">
        <row r="7">
          <cell r="AI7">
            <v>10000</v>
          </cell>
        </row>
      </sheetData>
      <sheetData sheetId="7424">
        <row r="7">
          <cell r="AI7">
            <v>10000</v>
          </cell>
        </row>
      </sheetData>
      <sheetData sheetId="7425">
        <row r="7">
          <cell r="AI7">
            <v>10000</v>
          </cell>
        </row>
      </sheetData>
      <sheetData sheetId="7426">
        <row r="7">
          <cell r="AI7">
            <v>10000</v>
          </cell>
        </row>
      </sheetData>
      <sheetData sheetId="7427">
        <row r="7">
          <cell r="AI7">
            <v>10000</v>
          </cell>
        </row>
      </sheetData>
      <sheetData sheetId="7428">
        <row r="7">
          <cell r="AI7">
            <v>10000</v>
          </cell>
        </row>
      </sheetData>
      <sheetData sheetId="7429">
        <row r="7">
          <cell r="AI7">
            <v>10000</v>
          </cell>
        </row>
      </sheetData>
      <sheetData sheetId="7430">
        <row r="7">
          <cell r="AI7">
            <v>10000</v>
          </cell>
        </row>
      </sheetData>
      <sheetData sheetId="7431">
        <row r="7">
          <cell r="AI7">
            <v>10000</v>
          </cell>
        </row>
      </sheetData>
      <sheetData sheetId="7432">
        <row r="7">
          <cell r="AI7">
            <v>10000</v>
          </cell>
        </row>
      </sheetData>
      <sheetData sheetId="7433">
        <row r="7">
          <cell r="AI7">
            <v>10000</v>
          </cell>
        </row>
      </sheetData>
      <sheetData sheetId="7434">
        <row r="7">
          <cell r="AI7">
            <v>10000</v>
          </cell>
        </row>
      </sheetData>
      <sheetData sheetId="7435">
        <row r="7">
          <cell r="AI7">
            <v>10000</v>
          </cell>
        </row>
      </sheetData>
      <sheetData sheetId="7436">
        <row r="7">
          <cell r="AI7">
            <v>10000</v>
          </cell>
        </row>
      </sheetData>
      <sheetData sheetId="7437">
        <row r="7">
          <cell r="AI7">
            <v>10000</v>
          </cell>
        </row>
      </sheetData>
      <sheetData sheetId="7438">
        <row r="7">
          <cell r="AI7">
            <v>10000</v>
          </cell>
        </row>
      </sheetData>
      <sheetData sheetId="7439">
        <row r="7">
          <cell r="AI7">
            <v>10000</v>
          </cell>
        </row>
      </sheetData>
      <sheetData sheetId="7440">
        <row r="7">
          <cell r="AI7">
            <v>10000</v>
          </cell>
        </row>
      </sheetData>
      <sheetData sheetId="7441">
        <row r="7">
          <cell r="AI7">
            <v>10000</v>
          </cell>
        </row>
      </sheetData>
      <sheetData sheetId="7442">
        <row r="7">
          <cell r="AI7">
            <v>10000</v>
          </cell>
        </row>
      </sheetData>
      <sheetData sheetId="7443">
        <row r="7">
          <cell r="AI7">
            <v>10000</v>
          </cell>
        </row>
      </sheetData>
      <sheetData sheetId="7444">
        <row r="7">
          <cell r="AI7">
            <v>10000</v>
          </cell>
        </row>
      </sheetData>
      <sheetData sheetId="7445">
        <row r="7">
          <cell r="AI7">
            <v>10000</v>
          </cell>
        </row>
      </sheetData>
      <sheetData sheetId="7446">
        <row r="7">
          <cell r="AI7">
            <v>10000</v>
          </cell>
        </row>
      </sheetData>
      <sheetData sheetId="7447">
        <row r="7">
          <cell r="AI7">
            <v>10000</v>
          </cell>
        </row>
      </sheetData>
      <sheetData sheetId="7448">
        <row r="7">
          <cell r="AI7">
            <v>10000</v>
          </cell>
        </row>
      </sheetData>
      <sheetData sheetId="7449">
        <row r="7">
          <cell r="AI7">
            <v>10000</v>
          </cell>
        </row>
      </sheetData>
      <sheetData sheetId="7450">
        <row r="7">
          <cell r="AI7">
            <v>10000</v>
          </cell>
        </row>
      </sheetData>
      <sheetData sheetId="7451">
        <row r="7">
          <cell r="AI7">
            <v>10000</v>
          </cell>
        </row>
      </sheetData>
      <sheetData sheetId="7452">
        <row r="7">
          <cell r="AI7">
            <v>10000</v>
          </cell>
        </row>
      </sheetData>
      <sheetData sheetId="7453">
        <row r="7">
          <cell r="AI7">
            <v>10000</v>
          </cell>
        </row>
      </sheetData>
      <sheetData sheetId="7454">
        <row r="7">
          <cell r="AI7">
            <v>10000</v>
          </cell>
        </row>
      </sheetData>
      <sheetData sheetId="7455">
        <row r="7">
          <cell r="AI7">
            <v>10000</v>
          </cell>
        </row>
      </sheetData>
      <sheetData sheetId="7456">
        <row r="7">
          <cell r="AI7">
            <v>10000</v>
          </cell>
        </row>
      </sheetData>
      <sheetData sheetId="7457">
        <row r="7">
          <cell r="AI7">
            <v>10000</v>
          </cell>
        </row>
      </sheetData>
      <sheetData sheetId="7458">
        <row r="7">
          <cell r="AI7">
            <v>10000</v>
          </cell>
        </row>
      </sheetData>
      <sheetData sheetId="7459">
        <row r="7">
          <cell r="AI7">
            <v>10000</v>
          </cell>
        </row>
      </sheetData>
      <sheetData sheetId="7460">
        <row r="7">
          <cell r="AI7">
            <v>10000</v>
          </cell>
        </row>
      </sheetData>
      <sheetData sheetId="7461">
        <row r="7">
          <cell r="AI7">
            <v>10000</v>
          </cell>
        </row>
      </sheetData>
      <sheetData sheetId="7462">
        <row r="7">
          <cell r="AI7">
            <v>10000</v>
          </cell>
        </row>
      </sheetData>
      <sheetData sheetId="7463">
        <row r="7">
          <cell r="AI7">
            <v>10000</v>
          </cell>
        </row>
      </sheetData>
      <sheetData sheetId="7464">
        <row r="7">
          <cell r="AI7">
            <v>10000</v>
          </cell>
        </row>
      </sheetData>
      <sheetData sheetId="7465">
        <row r="7">
          <cell r="AI7">
            <v>10000</v>
          </cell>
        </row>
      </sheetData>
      <sheetData sheetId="7466">
        <row r="7">
          <cell r="AI7">
            <v>10000</v>
          </cell>
        </row>
      </sheetData>
      <sheetData sheetId="7467">
        <row r="7">
          <cell r="AI7">
            <v>10000</v>
          </cell>
        </row>
      </sheetData>
      <sheetData sheetId="7468">
        <row r="7">
          <cell r="AI7">
            <v>10000</v>
          </cell>
        </row>
      </sheetData>
      <sheetData sheetId="7469">
        <row r="7">
          <cell r="AI7">
            <v>10000</v>
          </cell>
        </row>
      </sheetData>
      <sheetData sheetId="7470">
        <row r="7">
          <cell r="AI7">
            <v>10000</v>
          </cell>
        </row>
      </sheetData>
      <sheetData sheetId="7471">
        <row r="7">
          <cell r="AI7">
            <v>10000</v>
          </cell>
        </row>
      </sheetData>
      <sheetData sheetId="7472">
        <row r="7">
          <cell r="AI7">
            <v>10000</v>
          </cell>
        </row>
      </sheetData>
      <sheetData sheetId="7473">
        <row r="7">
          <cell r="AI7">
            <v>10000</v>
          </cell>
        </row>
      </sheetData>
      <sheetData sheetId="7474">
        <row r="7">
          <cell r="AI7">
            <v>10000</v>
          </cell>
        </row>
      </sheetData>
      <sheetData sheetId="7475">
        <row r="7">
          <cell r="AI7">
            <v>10000</v>
          </cell>
        </row>
      </sheetData>
      <sheetData sheetId="7476">
        <row r="7">
          <cell r="AI7">
            <v>10000</v>
          </cell>
        </row>
      </sheetData>
      <sheetData sheetId="7477">
        <row r="7">
          <cell r="AI7">
            <v>10000</v>
          </cell>
        </row>
      </sheetData>
      <sheetData sheetId="7478">
        <row r="7">
          <cell r="AI7">
            <v>10000</v>
          </cell>
        </row>
      </sheetData>
      <sheetData sheetId="7479">
        <row r="7">
          <cell r="AI7">
            <v>10000</v>
          </cell>
        </row>
      </sheetData>
      <sheetData sheetId="7480">
        <row r="7">
          <cell r="AI7">
            <v>10000</v>
          </cell>
        </row>
      </sheetData>
      <sheetData sheetId="7481">
        <row r="7">
          <cell r="AI7">
            <v>10000</v>
          </cell>
        </row>
      </sheetData>
      <sheetData sheetId="7482">
        <row r="7">
          <cell r="AI7">
            <v>10000</v>
          </cell>
        </row>
      </sheetData>
      <sheetData sheetId="7483">
        <row r="7">
          <cell r="AI7">
            <v>10000</v>
          </cell>
        </row>
      </sheetData>
      <sheetData sheetId="7484">
        <row r="7">
          <cell r="AI7">
            <v>10000</v>
          </cell>
        </row>
      </sheetData>
      <sheetData sheetId="7485">
        <row r="7">
          <cell r="AI7">
            <v>10000</v>
          </cell>
        </row>
      </sheetData>
      <sheetData sheetId="7486">
        <row r="7">
          <cell r="AI7">
            <v>10000</v>
          </cell>
        </row>
      </sheetData>
      <sheetData sheetId="7487">
        <row r="7">
          <cell r="AI7">
            <v>10000</v>
          </cell>
        </row>
      </sheetData>
      <sheetData sheetId="7488">
        <row r="7">
          <cell r="AI7">
            <v>10000</v>
          </cell>
        </row>
      </sheetData>
      <sheetData sheetId="7489">
        <row r="7">
          <cell r="AI7">
            <v>10000</v>
          </cell>
        </row>
      </sheetData>
      <sheetData sheetId="7490">
        <row r="7">
          <cell r="AI7">
            <v>10000</v>
          </cell>
        </row>
      </sheetData>
      <sheetData sheetId="7491">
        <row r="7">
          <cell r="AI7">
            <v>10000</v>
          </cell>
        </row>
      </sheetData>
      <sheetData sheetId="7492">
        <row r="7">
          <cell r="AI7">
            <v>10000</v>
          </cell>
        </row>
      </sheetData>
      <sheetData sheetId="7493">
        <row r="7">
          <cell r="AI7">
            <v>10000</v>
          </cell>
        </row>
      </sheetData>
      <sheetData sheetId="7494">
        <row r="7">
          <cell r="AI7">
            <v>10000</v>
          </cell>
        </row>
      </sheetData>
      <sheetData sheetId="7495">
        <row r="7">
          <cell r="AI7">
            <v>10000</v>
          </cell>
        </row>
      </sheetData>
      <sheetData sheetId="7496">
        <row r="7">
          <cell r="AI7">
            <v>10000</v>
          </cell>
        </row>
      </sheetData>
      <sheetData sheetId="7497">
        <row r="7">
          <cell r="AI7">
            <v>10000</v>
          </cell>
        </row>
      </sheetData>
      <sheetData sheetId="7498">
        <row r="7">
          <cell r="AI7">
            <v>10000</v>
          </cell>
        </row>
      </sheetData>
      <sheetData sheetId="7499">
        <row r="7">
          <cell r="AI7">
            <v>10000</v>
          </cell>
        </row>
      </sheetData>
      <sheetData sheetId="7500">
        <row r="7">
          <cell r="AI7">
            <v>10000</v>
          </cell>
        </row>
      </sheetData>
      <sheetData sheetId="7501">
        <row r="7">
          <cell r="AI7">
            <v>10000</v>
          </cell>
        </row>
      </sheetData>
      <sheetData sheetId="7502">
        <row r="7">
          <cell r="AI7">
            <v>10000</v>
          </cell>
        </row>
      </sheetData>
      <sheetData sheetId="7503">
        <row r="7">
          <cell r="AI7">
            <v>10000</v>
          </cell>
        </row>
      </sheetData>
      <sheetData sheetId="7504">
        <row r="7">
          <cell r="AI7">
            <v>10000</v>
          </cell>
        </row>
      </sheetData>
      <sheetData sheetId="7505">
        <row r="7">
          <cell r="AI7">
            <v>10000</v>
          </cell>
        </row>
      </sheetData>
      <sheetData sheetId="7506">
        <row r="7">
          <cell r="AI7">
            <v>10000</v>
          </cell>
        </row>
      </sheetData>
      <sheetData sheetId="7507">
        <row r="7">
          <cell r="AI7">
            <v>10000</v>
          </cell>
        </row>
      </sheetData>
      <sheetData sheetId="7508">
        <row r="7">
          <cell r="AI7">
            <v>10000</v>
          </cell>
        </row>
      </sheetData>
      <sheetData sheetId="7509">
        <row r="7">
          <cell r="AI7">
            <v>10000</v>
          </cell>
        </row>
      </sheetData>
      <sheetData sheetId="7510">
        <row r="7">
          <cell r="AI7">
            <v>10000</v>
          </cell>
        </row>
      </sheetData>
      <sheetData sheetId="7511">
        <row r="7">
          <cell r="AI7">
            <v>10000</v>
          </cell>
        </row>
      </sheetData>
      <sheetData sheetId="7512">
        <row r="7">
          <cell r="AI7">
            <v>10000</v>
          </cell>
        </row>
      </sheetData>
      <sheetData sheetId="7513">
        <row r="7">
          <cell r="AI7">
            <v>10000</v>
          </cell>
        </row>
      </sheetData>
      <sheetData sheetId="7514">
        <row r="7">
          <cell r="AI7">
            <v>10000</v>
          </cell>
        </row>
      </sheetData>
      <sheetData sheetId="7515">
        <row r="7">
          <cell r="AI7">
            <v>10000</v>
          </cell>
        </row>
      </sheetData>
      <sheetData sheetId="7516">
        <row r="7">
          <cell r="AI7">
            <v>10000</v>
          </cell>
        </row>
      </sheetData>
      <sheetData sheetId="7517">
        <row r="7">
          <cell r="AI7">
            <v>10000</v>
          </cell>
        </row>
      </sheetData>
      <sheetData sheetId="7518">
        <row r="7">
          <cell r="AI7">
            <v>10000</v>
          </cell>
        </row>
      </sheetData>
      <sheetData sheetId="7519">
        <row r="7">
          <cell r="AI7">
            <v>10000</v>
          </cell>
        </row>
      </sheetData>
      <sheetData sheetId="7520">
        <row r="7">
          <cell r="AI7">
            <v>10000</v>
          </cell>
        </row>
      </sheetData>
      <sheetData sheetId="7521">
        <row r="7">
          <cell r="AI7">
            <v>10000</v>
          </cell>
        </row>
      </sheetData>
      <sheetData sheetId="7522">
        <row r="7">
          <cell r="AI7">
            <v>10000</v>
          </cell>
        </row>
      </sheetData>
      <sheetData sheetId="7523">
        <row r="7">
          <cell r="AI7">
            <v>10000</v>
          </cell>
        </row>
      </sheetData>
      <sheetData sheetId="7524">
        <row r="7">
          <cell r="AI7">
            <v>10000</v>
          </cell>
        </row>
      </sheetData>
      <sheetData sheetId="7525">
        <row r="7">
          <cell r="AI7">
            <v>10000</v>
          </cell>
        </row>
      </sheetData>
      <sheetData sheetId="7526">
        <row r="7">
          <cell r="AI7">
            <v>10000</v>
          </cell>
        </row>
      </sheetData>
      <sheetData sheetId="7527">
        <row r="7">
          <cell r="AI7">
            <v>10000</v>
          </cell>
        </row>
      </sheetData>
      <sheetData sheetId="7528">
        <row r="7">
          <cell r="AI7">
            <v>10000</v>
          </cell>
        </row>
      </sheetData>
      <sheetData sheetId="7529">
        <row r="7">
          <cell r="AI7">
            <v>10000</v>
          </cell>
        </row>
      </sheetData>
      <sheetData sheetId="7530">
        <row r="7">
          <cell r="AI7">
            <v>10000</v>
          </cell>
        </row>
      </sheetData>
      <sheetData sheetId="7531">
        <row r="7">
          <cell r="AI7">
            <v>10000</v>
          </cell>
        </row>
      </sheetData>
      <sheetData sheetId="7532">
        <row r="7">
          <cell r="AI7">
            <v>10000</v>
          </cell>
        </row>
      </sheetData>
      <sheetData sheetId="7533">
        <row r="7">
          <cell r="AI7">
            <v>10000</v>
          </cell>
        </row>
      </sheetData>
      <sheetData sheetId="7534">
        <row r="7">
          <cell r="AI7">
            <v>10000</v>
          </cell>
        </row>
      </sheetData>
      <sheetData sheetId="7535">
        <row r="7">
          <cell r="AI7">
            <v>10000</v>
          </cell>
        </row>
      </sheetData>
      <sheetData sheetId="7536">
        <row r="7">
          <cell r="AI7">
            <v>10000</v>
          </cell>
        </row>
      </sheetData>
      <sheetData sheetId="7537">
        <row r="7">
          <cell r="AI7">
            <v>10000</v>
          </cell>
        </row>
      </sheetData>
      <sheetData sheetId="7538">
        <row r="7">
          <cell r="AI7">
            <v>10000</v>
          </cell>
        </row>
      </sheetData>
      <sheetData sheetId="7539">
        <row r="7">
          <cell r="AI7">
            <v>10000</v>
          </cell>
        </row>
      </sheetData>
      <sheetData sheetId="7540">
        <row r="7">
          <cell r="AI7">
            <v>10000</v>
          </cell>
        </row>
      </sheetData>
      <sheetData sheetId="7541">
        <row r="7">
          <cell r="AI7">
            <v>10000</v>
          </cell>
        </row>
      </sheetData>
      <sheetData sheetId="7542">
        <row r="7">
          <cell r="AI7">
            <v>10000</v>
          </cell>
        </row>
      </sheetData>
      <sheetData sheetId="7543">
        <row r="7">
          <cell r="AI7">
            <v>10000</v>
          </cell>
        </row>
      </sheetData>
      <sheetData sheetId="7544">
        <row r="7">
          <cell r="AI7">
            <v>10000</v>
          </cell>
        </row>
      </sheetData>
      <sheetData sheetId="7545">
        <row r="7">
          <cell r="AI7">
            <v>10000</v>
          </cell>
        </row>
      </sheetData>
      <sheetData sheetId="7546">
        <row r="7">
          <cell r="AI7">
            <v>10000</v>
          </cell>
        </row>
      </sheetData>
      <sheetData sheetId="7547">
        <row r="7">
          <cell r="AI7">
            <v>10000</v>
          </cell>
        </row>
      </sheetData>
      <sheetData sheetId="7548">
        <row r="7">
          <cell r="AI7">
            <v>10000</v>
          </cell>
        </row>
      </sheetData>
      <sheetData sheetId="7549">
        <row r="7">
          <cell r="AI7">
            <v>10000</v>
          </cell>
        </row>
      </sheetData>
      <sheetData sheetId="7550">
        <row r="7">
          <cell r="AI7">
            <v>10000</v>
          </cell>
        </row>
      </sheetData>
      <sheetData sheetId="7551">
        <row r="7">
          <cell r="AI7">
            <v>10000</v>
          </cell>
        </row>
      </sheetData>
      <sheetData sheetId="7552">
        <row r="7">
          <cell r="AI7">
            <v>10000</v>
          </cell>
        </row>
      </sheetData>
      <sheetData sheetId="7553">
        <row r="7">
          <cell r="AI7">
            <v>10000</v>
          </cell>
        </row>
      </sheetData>
      <sheetData sheetId="7554">
        <row r="7">
          <cell r="AI7">
            <v>10000</v>
          </cell>
        </row>
      </sheetData>
      <sheetData sheetId="7555">
        <row r="7">
          <cell r="AI7">
            <v>10000</v>
          </cell>
        </row>
      </sheetData>
      <sheetData sheetId="7556">
        <row r="7">
          <cell r="AI7">
            <v>10000</v>
          </cell>
        </row>
      </sheetData>
      <sheetData sheetId="7557">
        <row r="7">
          <cell r="AI7">
            <v>10000</v>
          </cell>
        </row>
      </sheetData>
      <sheetData sheetId="7558">
        <row r="7">
          <cell r="AI7">
            <v>10000</v>
          </cell>
        </row>
      </sheetData>
      <sheetData sheetId="7559">
        <row r="7">
          <cell r="AI7">
            <v>10000</v>
          </cell>
        </row>
      </sheetData>
      <sheetData sheetId="7560">
        <row r="7">
          <cell r="AI7">
            <v>10000</v>
          </cell>
        </row>
      </sheetData>
      <sheetData sheetId="7561">
        <row r="7">
          <cell r="AI7">
            <v>10000</v>
          </cell>
        </row>
      </sheetData>
      <sheetData sheetId="7562">
        <row r="7">
          <cell r="AI7">
            <v>10000</v>
          </cell>
        </row>
      </sheetData>
      <sheetData sheetId="7563">
        <row r="7">
          <cell r="AI7">
            <v>10000</v>
          </cell>
        </row>
      </sheetData>
      <sheetData sheetId="7564">
        <row r="7">
          <cell r="AI7">
            <v>10000</v>
          </cell>
        </row>
      </sheetData>
      <sheetData sheetId="7565">
        <row r="7">
          <cell r="AI7">
            <v>10000</v>
          </cell>
        </row>
      </sheetData>
      <sheetData sheetId="7566">
        <row r="7">
          <cell r="AI7">
            <v>10000</v>
          </cell>
        </row>
      </sheetData>
      <sheetData sheetId="7567">
        <row r="7">
          <cell r="AI7">
            <v>10000</v>
          </cell>
        </row>
      </sheetData>
      <sheetData sheetId="7568">
        <row r="7">
          <cell r="AI7">
            <v>10000</v>
          </cell>
        </row>
      </sheetData>
      <sheetData sheetId="7569">
        <row r="7">
          <cell r="AI7">
            <v>10000</v>
          </cell>
        </row>
      </sheetData>
      <sheetData sheetId="7570">
        <row r="7">
          <cell r="AI7">
            <v>10000</v>
          </cell>
        </row>
      </sheetData>
      <sheetData sheetId="7571">
        <row r="7">
          <cell r="AI7">
            <v>10000</v>
          </cell>
        </row>
      </sheetData>
      <sheetData sheetId="7572">
        <row r="7">
          <cell r="AI7">
            <v>10000</v>
          </cell>
        </row>
      </sheetData>
      <sheetData sheetId="7573">
        <row r="7">
          <cell r="AI7">
            <v>10000</v>
          </cell>
        </row>
      </sheetData>
      <sheetData sheetId="7574">
        <row r="7">
          <cell r="AI7">
            <v>10000</v>
          </cell>
        </row>
      </sheetData>
      <sheetData sheetId="7575">
        <row r="7">
          <cell r="AI7">
            <v>10000</v>
          </cell>
        </row>
      </sheetData>
      <sheetData sheetId="7576">
        <row r="7">
          <cell r="AI7">
            <v>10000</v>
          </cell>
        </row>
      </sheetData>
      <sheetData sheetId="7577">
        <row r="7">
          <cell r="AI7">
            <v>10000</v>
          </cell>
        </row>
      </sheetData>
      <sheetData sheetId="7578">
        <row r="7">
          <cell r="AI7">
            <v>10000</v>
          </cell>
        </row>
      </sheetData>
      <sheetData sheetId="7579">
        <row r="7">
          <cell r="AI7">
            <v>10000</v>
          </cell>
        </row>
      </sheetData>
      <sheetData sheetId="7580">
        <row r="7">
          <cell r="AI7">
            <v>10000</v>
          </cell>
        </row>
      </sheetData>
      <sheetData sheetId="7581">
        <row r="7">
          <cell r="AI7">
            <v>10000</v>
          </cell>
        </row>
      </sheetData>
      <sheetData sheetId="7582">
        <row r="7">
          <cell r="AI7">
            <v>10000</v>
          </cell>
        </row>
      </sheetData>
      <sheetData sheetId="7583">
        <row r="7">
          <cell r="AI7">
            <v>10000</v>
          </cell>
        </row>
      </sheetData>
      <sheetData sheetId="7584">
        <row r="7">
          <cell r="AI7">
            <v>10000</v>
          </cell>
        </row>
      </sheetData>
      <sheetData sheetId="7585">
        <row r="7">
          <cell r="AI7">
            <v>10000</v>
          </cell>
        </row>
      </sheetData>
      <sheetData sheetId="7586">
        <row r="7">
          <cell r="AI7">
            <v>10000</v>
          </cell>
        </row>
      </sheetData>
      <sheetData sheetId="7587">
        <row r="7">
          <cell r="AI7">
            <v>10000</v>
          </cell>
        </row>
      </sheetData>
      <sheetData sheetId="7588">
        <row r="7">
          <cell r="AI7">
            <v>10000</v>
          </cell>
        </row>
      </sheetData>
      <sheetData sheetId="7589">
        <row r="7">
          <cell r="AI7">
            <v>10000</v>
          </cell>
        </row>
      </sheetData>
      <sheetData sheetId="7590">
        <row r="7">
          <cell r="AI7">
            <v>10000</v>
          </cell>
        </row>
      </sheetData>
      <sheetData sheetId="7591">
        <row r="7">
          <cell r="AI7">
            <v>10000</v>
          </cell>
        </row>
      </sheetData>
      <sheetData sheetId="7592">
        <row r="7">
          <cell r="AI7">
            <v>10000</v>
          </cell>
        </row>
      </sheetData>
      <sheetData sheetId="7593">
        <row r="7">
          <cell r="AI7">
            <v>10000</v>
          </cell>
        </row>
      </sheetData>
      <sheetData sheetId="7594">
        <row r="7">
          <cell r="AI7">
            <v>10000</v>
          </cell>
        </row>
      </sheetData>
      <sheetData sheetId="7595">
        <row r="7">
          <cell r="AI7">
            <v>10000</v>
          </cell>
        </row>
      </sheetData>
      <sheetData sheetId="7596">
        <row r="7">
          <cell r="AI7">
            <v>10000</v>
          </cell>
        </row>
      </sheetData>
      <sheetData sheetId="7597">
        <row r="7">
          <cell r="AI7">
            <v>10000</v>
          </cell>
        </row>
      </sheetData>
      <sheetData sheetId="7598">
        <row r="7">
          <cell r="AI7">
            <v>10000</v>
          </cell>
        </row>
      </sheetData>
      <sheetData sheetId="7599">
        <row r="7">
          <cell r="AI7">
            <v>10000</v>
          </cell>
        </row>
      </sheetData>
      <sheetData sheetId="7600">
        <row r="7">
          <cell r="AI7">
            <v>10000</v>
          </cell>
        </row>
      </sheetData>
      <sheetData sheetId="7601">
        <row r="7">
          <cell r="AI7">
            <v>10000</v>
          </cell>
        </row>
      </sheetData>
      <sheetData sheetId="7602">
        <row r="7">
          <cell r="AI7">
            <v>10000</v>
          </cell>
        </row>
      </sheetData>
      <sheetData sheetId="7603">
        <row r="7">
          <cell r="AI7">
            <v>10000</v>
          </cell>
        </row>
      </sheetData>
      <sheetData sheetId="7604">
        <row r="7">
          <cell r="AI7">
            <v>10000</v>
          </cell>
        </row>
      </sheetData>
      <sheetData sheetId="7605">
        <row r="7">
          <cell r="AI7">
            <v>10000</v>
          </cell>
        </row>
      </sheetData>
      <sheetData sheetId="7606">
        <row r="7">
          <cell r="AI7">
            <v>10000</v>
          </cell>
        </row>
      </sheetData>
      <sheetData sheetId="7607">
        <row r="7">
          <cell r="AI7">
            <v>10000</v>
          </cell>
        </row>
      </sheetData>
      <sheetData sheetId="7608">
        <row r="7">
          <cell r="AI7">
            <v>10000</v>
          </cell>
        </row>
      </sheetData>
      <sheetData sheetId="7609">
        <row r="7">
          <cell r="AI7">
            <v>10000</v>
          </cell>
        </row>
      </sheetData>
      <sheetData sheetId="7610">
        <row r="7">
          <cell r="AI7">
            <v>10000</v>
          </cell>
        </row>
      </sheetData>
      <sheetData sheetId="7611">
        <row r="7">
          <cell r="AI7">
            <v>10000</v>
          </cell>
        </row>
      </sheetData>
      <sheetData sheetId="7612">
        <row r="7">
          <cell r="AI7">
            <v>10000</v>
          </cell>
        </row>
      </sheetData>
      <sheetData sheetId="7613">
        <row r="7">
          <cell r="AI7">
            <v>10000</v>
          </cell>
        </row>
      </sheetData>
      <sheetData sheetId="7614">
        <row r="7">
          <cell r="AI7">
            <v>10000</v>
          </cell>
        </row>
      </sheetData>
      <sheetData sheetId="7615">
        <row r="7">
          <cell r="AI7">
            <v>10000</v>
          </cell>
        </row>
      </sheetData>
      <sheetData sheetId="7616">
        <row r="7">
          <cell r="AI7">
            <v>10000</v>
          </cell>
        </row>
      </sheetData>
      <sheetData sheetId="7617">
        <row r="7">
          <cell r="AI7">
            <v>10000</v>
          </cell>
        </row>
      </sheetData>
      <sheetData sheetId="7618">
        <row r="7">
          <cell r="AI7">
            <v>10000</v>
          </cell>
        </row>
      </sheetData>
      <sheetData sheetId="7619">
        <row r="7">
          <cell r="AI7">
            <v>10000</v>
          </cell>
        </row>
      </sheetData>
      <sheetData sheetId="7620">
        <row r="7">
          <cell r="AI7">
            <v>10000</v>
          </cell>
        </row>
      </sheetData>
      <sheetData sheetId="7621">
        <row r="7">
          <cell r="AI7">
            <v>10000</v>
          </cell>
        </row>
      </sheetData>
      <sheetData sheetId="7622">
        <row r="7">
          <cell r="AI7">
            <v>10000</v>
          </cell>
        </row>
      </sheetData>
      <sheetData sheetId="7623">
        <row r="7">
          <cell r="AI7">
            <v>10000</v>
          </cell>
        </row>
      </sheetData>
      <sheetData sheetId="7624">
        <row r="7">
          <cell r="AI7">
            <v>10000</v>
          </cell>
        </row>
      </sheetData>
      <sheetData sheetId="7625">
        <row r="7">
          <cell r="AI7">
            <v>10000</v>
          </cell>
        </row>
      </sheetData>
      <sheetData sheetId="7626">
        <row r="7">
          <cell r="AI7">
            <v>10000</v>
          </cell>
        </row>
      </sheetData>
      <sheetData sheetId="7627">
        <row r="7">
          <cell r="AI7">
            <v>10000</v>
          </cell>
        </row>
      </sheetData>
      <sheetData sheetId="7628">
        <row r="7">
          <cell r="AI7">
            <v>10000</v>
          </cell>
        </row>
      </sheetData>
      <sheetData sheetId="7629">
        <row r="7">
          <cell r="AI7">
            <v>10000</v>
          </cell>
        </row>
      </sheetData>
      <sheetData sheetId="7630">
        <row r="7">
          <cell r="AI7">
            <v>10000</v>
          </cell>
        </row>
      </sheetData>
      <sheetData sheetId="7631">
        <row r="7">
          <cell r="AI7">
            <v>10000</v>
          </cell>
        </row>
      </sheetData>
      <sheetData sheetId="7632">
        <row r="7">
          <cell r="AI7">
            <v>10000</v>
          </cell>
        </row>
      </sheetData>
      <sheetData sheetId="7633">
        <row r="7">
          <cell r="AI7">
            <v>10000</v>
          </cell>
        </row>
      </sheetData>
      <sheetData sheetId="7634">
        <row r="7">
          <cell r="AI7">
            <v>10000</v>
          </cell>
        </row>
      </sheetData>
      <sheetData sheetId="7635">
        <row r="7">
          <cell r="AI7">
            <v>10000</v>
          </cell>
        </row>
      </sheetData>
      <sheetData sheetId="7636">
        <row r="7">
          <cell r="AI7">
            <v>10000</v>
          </cell>
        </row>
      </sheetData>
      <sheetData sheetId="7637">
        <row r="7">
          <cell r="AI7">
            <v>10000</v>
          </cell>
        </row>
      </sheetData>
      <sheetData sheetId="7638">
        <row r="7">
          <cell r="AI7">
            <v>10000</v>
          </cell>
        </row>
      </sheetData>
      <sheetData sheetId="7639">
        <row r="7">
          <cell r="AI7">
            <v>10000</v>
          </cell>
        </row>
      </sheetData>
      <sheetData sheetId="7640">
        <row r="7">
          <cell r="AI7">
            <v>10000</v>
          </cell>
        </row>
      </sheetData>
      <sheetData sheetId="7641">
        <row r="7">
          <cell r="AI7">
            <v>10000</v>
          </cell>
        </row>
      </sheetData>
      <sheetData sheetId="7642">
        <row r="7">
          <cell r="AI7">
            <v>10000</v>
          </cell>
        </row>
      </sheetData>
      <sheetData sheetId="7643">
        <row r="7">
          <cell r="AI7">
            <v>10000</v>
          </cell>
        </row>
      </sheetData>
      <sheetData sheetId="7644">
        <row r="7">
          <cell r="AI7">
            <v>10000</v>
          </cell>
        </row>
      </sheetData>
      <sheetData sheetId="7645">
        <row r="7">
          <cell r="AI7">
            <v>10000</v>
          </cell>
        </row>
      </sheetData>
      <sheetData sheetId="7646">
        <row r="7">
          <cell r="AI7">
            <v>10000</v>
          </cell>
        </row>
      </sheetData>
      <sheetData sheetId="7647">
        <row r="7">
          <cell r="AI7">
            <v>10000</v>
          </cell>
        </row>
      </sheetData>
      <sheetData sheetId="7648">
        <row r="7">
          <cell r="AI7">
            <v>10000</v>
          </cell>
        </row>
      </sheetData>
      <sheetData sheetId="7649">
        <row r="7">
          <cell r="AI7">
            <v>10000</v>
          </cell>
        </row>
      </sheetData>
      <sheetData sheetId="7650">
        <row r="7">
          <cell r="AI7">
            <v>10000</v>
          </cell>
        </row>
      </sheetData>
      <sheetData sheetId="7651">
        <row r="7">
          <cell r="AI7">
            <v>10000</v>
          </cell>
        </row>
      </sheetData>
      <sheetData sheetId="7652">
        <row r="7">
          <cell r="AI7">
            <v>10000</v>
          </cell>
        </row>
      </sheetData>
      <sheetData sheetId="7653">
        <row r="7">
          <cell r="AI7">
            <v>10000</v>
          </cell>
        </row>
      </sheetData>
      <sheetData sheetId="7654">
        <row r="7">
          <cell r="AI7">
            <v>10000</v>
          </cell>
        </row>
      </sheetData>
      <sheetData sheetId="7655">
        <row r="7">
          <cell r="AI7">
            <v>10000</v>
          </cell>
        </row>
      </sheetData>
      <sheetData sheetId="7656">
        <row r="7">
          <cell r="AI7">
            <v>10000</v>
          </cell>
        </row>
      </sheetData>
      <sheetData sheetId="7657">
        <row r="7">
          <cell r="AI7">
            <v>10000</v>
          </cell>
        </row>
      </sheetData>
      <sheetData sheetId="7658">
        <row r="7">
          <cell r="AI7">
            <v>10000</v>
          </cell>
        </row>
      </sheetData>
      <sheetData sheetId="7659">
        <row r="7">
          <cell r="AI7">
            <v>10000</v>
          </cell>
        </row>
      </sheetData>
      <sheetData sheetId="7660">
        <row r="7">
          <cell r="AI7">
            <v>10000</v>
          </cell>
        </row>
      </sheetData>
      <sheetData sheetId="7661">
        <row r="7">
          <cell r="AI7">
            <v>10000</v>
          </cell>
        </row>
      </sheetData>
      <sheetData sheetId="7662">
        <row r="7">
          <cell r="AI7">
            <v>10000</v>
          </cell>
        </row>
      </sheetData>
      <sheetData sheetId="7663">
        <row r="7">
          <cell r="AI7">
            <v>10000</v>
          </cell>
        </row>
      </sheetData>
      <sheetData sheetId="7664">
        <row r="7">
          <cell r="AI7">
            <v>10000</v>
          </cell>
        </row>
      </sheetData>
      <sheetData sheetId="7665">
        <row r="7">
          <cell r="AI7">
            <v>10000</v>
          </cell>
        </row>
      </sheetData>
      <sheetData sheetId="7666">
        <row r="7">
          <cell r="AI7">
            <v>10000</v>
          </cell>
        </row>
      </sheetData>
      <sheetData sheetId="7667">
        <row r="7">
          <cell r="AI7">
            <v>10000</v>
          </cell>
        </row>
      </sheetData>
      <sheetData sheetId="7668">
        <row r="7">
          <cell r="AI7">
            <v>10000</v>
          </cell>
        </row>
      </sheetData>
      <sheetData sheetId="7669">
        <row r="7">
          <cell r="AI7">
            <v>10000</v>
          </cell>
        </row>
      </sheetData>
      <sheetData sheetId="7670">
        <row r="7">
          <cell r="AI7">
            <v>10000</v>
          </cell>
        </row>
      </sheetData>
      <sheetData sheetId="7671">
        <row r="7">
          <cell r="AI7">
            <v>10000</v>
          </cell>
        </row>
      </sheetData>
      <sheetData sheetId="7672">
        <row r="7">
          <cell r="AI7">
            <v>10000</v>
          </cell>
        </row>
      </sheetData>
      <sheetData sheetId="7673">
        <row r="7">
          <cell r="AI7">
            <v>10000</v>
          </cell>
        </row>
      </sheetData>
      <sheetData sheetId="7674">
        <row r="7">
          <cell r="AI7">
            <v>10000</v>
          </cell>
        </row>
      </sheetData>
      <sheetData sheetId="7675">
        <row r="7">
          <cell r="AI7">
            <v>10000</v>
          </cell>
        </row>
      </sheetData>
      <sheetData sheetId="7676">
        <row r="7">
          <cell r="AI7">
            <v>10000</v>
          </cell>
        </row>
      </sheetData>
      <sheetData sheetId="7677">
        <row r="7">
          <cell r="AI7">
            <v>10000</v>
          </cell>
        </row>
      </sheetData>
      <sheetData sheetId="7678">
        <row r="7">
          <cell r="AI7">
            <v>10000</v>
          </cell>
        </row>
      </sheetData>
      <sheetData sheetId="7679">
        <row r="7">
          <cell r="AI7">
            <v>10000</v>
          </cell>
        </row>
      </sheetData>
      <sheetData sheetId="7680">
        <row r="7">
          <cell r="AI7">
            <v>10000</v>
          </cell>
        </row>
      </sheetData>
      <sheetData sheetId="7681">
        <row r="7">
          <cell r="AI7">
            <v>10000</v>
          </cell>
        </row>
      </sheetData>
      <sheetData sheetId="7682">
        <row r="7">
          <cell r="AI7">
            <v>10000</v>
          </cell>
        </row>
      </sheetData>
      <sheetData sheetId="7683">
        <row r="7">
          <cell r="AI7">
            <v>10000</v>
          </cell>
        </row>
      </sheetData>
      <sheetData sheetId="7684">
        <row r="7">
          <cell r="AI7">
            <v>10000</v>
          </cell>
        </row>
      </sheetData>
      <sheetData sheetId="7685">
        <row r="7">
          <cell r="AI7">
            <v>10000</v>
          </cell>
        </row>
      </sheetData>
      <sheetData sheetId="7686">
        <row r="7">
          <cell r="AI7">
            <v>10000</v>
          </cell>
        </row>
      </sheetData>
      <sheetData sheetId="7687">
        <row r="7">
          <cell r="AI7">
            <v>10000</v>
          </cell>
        </row>
      </sheetData>
      <sheetData sheetId="7688">
        <row r="7">
          <cell r="AI7">
            <v>10000</v>
          </cell>
        </row>
      </sheetData>
      <sheetData sheetId="7689">
        <row r="7">
          <cell r="AI7">
            <v>10000</v>
          </cell>
        </row>
      </sheetData>
      <sheetData sheetId="7690">
        <row r="7">
          <cell r="AI7">
            <v>10000</v>
          </cell>
        </row>
      </sheetData>
      <sheetData sheetId="7691">
        <row r="7">
          <cell r="AI7">
            <v>10000</v>
          </cell>
        </row>
      </sheetData>
      <sheetData sheetId="7692">
        <row r="7">
          <cell r="AI7">
            <v>10000</v>
          </cell>
        </row>
      </sheetData>
      <sheetData sheetId="7693">
        <row r="7">
          <cell r="AI7">
            <v>10000</v>
          </cell>
        </row>
      </sheetData>
      <sheetData sheetId="7694">
        <row r="7">
          <cell r="AI7">
            <v>10000</v>
          </cell>
        </row>
      </sheetData>
      <sheetData sheetId="7695">
        <row r="7">
          <cell r="AI7">
            <v>10000</v>
          </cell>
        </row>
      </sheetData>
      <sheetData sheetId="7696">
        <row r="7">
          <cell r="AI7">
            <v>10000</v>
          </cell>
        </row>
      </sheetData>
      <sheetData sheetId="7697">
        <row r="7">
          <cell r="AI7">
            <v>10000</v>
          </cell>
        </row>
      </sheetData>
      <sheetData sheetId="7698">
        <row r="7">
          <cell r="AI7">
            <v>10000</v>
          </cell>
        </row>
      </sheetData>
      <sheetData sheetId="7699">
        <row r="7">
          <cell r="AI7">
            <v>10000</v>
          </cell>
        </row>
      </sheetData>
      <sheetData sheetId="7700">
        <row r="7">
          <cell r="AI7">
            <v>10000</v>
          </cell>
        </row>
      </sheetData>
      <sheetData sheetId="7701">
        <row r="7">
          <cell r="AI7">
            <v>10000</v>
          </cell>
        </row>
      </sheetData>
      <sheetData sheetId="7702">
        <row r="7">
          <cell r="AI7">
            <v>10000</v>
          </cell>
        </row>
      </sheetData>
      <sheetData sheetId="7703">
        <row r="7">
          <cell r="AI7">
            <v>10000</v>
          </cell>
        </row>
      </sheetData>
      <sheetData sheetId="7704">
        <row r="7">
          <cell r="AI7">
            <v>10000</v>
          </cell>
        </row>
      </sheetData>
      <sheetData sheetId="7705">
        <row r="7">
          <cell r="AI7">
            <v>10000</v>
          </cell>
        </row>
      </sheetData>
      <sheetData sheetId="7706">
        <row r="7">
          <cell r="AI7">
            <v>10000</v>
          </cell>
        </row>
      </sheetData>
      <sheetData sheetId="7707">
        <row r="7">
          <cell r="AI7">
            <v>10000</v>
          </cell>
        </row>
      </sheetData>
      <sheetData sheetId="7708">
        <row r="7">
          <cell r="AI7">
            <v>10000</v>
          </cell>
        </row>
      </sheetData>
      <sheetData sheetId="7709">
        <row r="7">
          <cell r="AI7">
            <v>10000</v>
          </cell>
        </row>
      </sheetData>
      <sheetData sheetId="7710">
        <row r="7">
          <cell r="AI7">
            <v>10000</v>
          </cell>
        </row>
      </sheetData>
      <sheetData sheetId="7711">
        <row r="7">
          <cell r="AI7">
            <v>10000</v>
          </cell>
        </row>
      </sheetData>
      <sheetData sheetId="7712">
        <row r="7">
          <cell r="AI7">
            <v>10000</v>
          </cell>
        </row>
      </sheetData>
      <sheetData sheetId="7713">
        <row r="7">
          <cell r="AI7">
            <v>10000</v>
          </cell>
        </row>
      </sheetData>
      <sheetData sheetId="7714">
        <row r="7">
          <cell r="AI7">
            <v>10000</v>
          </cell>
        </row>
      </sheetData>
      <sheetData sheetId="7715">
        <row r="7">
          <cell r="AI7">
            <v>10000</v>
          </cell>
        </row>
      </sheetData>
      <sheetData sheetId="7716">
        <row r="7">
          <cell r="AI7">
            <v>10000</v>
          </cell>
        </row>
      </sheetData>
      <sheetData sheetId="7717">
        <row r="7">
          <cell r="AI7">
            <v>10000</v>
          </cell>
        </row>
      </sheetData>
      <sheetData sheetId="7718">
        <row r="7">
          <cell r="AI7">
            <v>10000</v>
          </cell>
        </row>
      </sheetData>
      <sheetData sheetId="7719">
        <row r="7">
          <cell r="AI7">
            <v>10000</v>
          </cell>
        </row>
      </sheetData>
      <sheetData sheetId="7720">
        <row r="7">
          <cell r="AI7">
            <v>10000</v>
          </cell>
        </row>
      </sheetData>
      <sheetData sheetId="7721">
        <row r="7">
          <cell r="AI7">
            <v>10000</v>
          </cell>
        </row>
      </sheetData>
      <sheetData sheetId="7722">
        <row r="7">
          <cell r="AI7">
            <v>10000</v>
          </cell>
        </row>
      </sheetData>
      <sheetData sheetId="7723">
        <row r="7">
          <cell r="AI7">
            <v>10000</v>
          </cell>
        </row>
      </sheetData>
      <sheetData sheetId="7724">
        <row r="7">
          <cell r="AI7">
            <v>10000</v>
          </cell>
        </row>
      </sheetData>
      <sheetData sheetId="7725">
        <row r="7">
          <cell r="AI7">
            <v>10000</v>
          </cell>
        </row>
      </sheetData>
      <sheetData sheetId="7726">
        <row r="7">
          <cell r="AI7">
            <v>10000</v>
          </cell>
        </row>
      </sheetData>
      <sheetData sheetId="7727">
        <row r="7">
          <cell r="AI7">
            <v>10000</v>
          </cell>
        </row>
      </sheetData>
      <sheetData sheetId="7728">
        <row r="7">
          <cell r="AI7">
            <v>10000</v>
          </cell>
        </row>
      </sheetData>
      <sheetData sheetId="7729">
        <row r="7">
          <cell r="AI7">
            <v>10000</v>
          </cell>
        </row>
      </sheetData>
      <sheetData sheetId="7730">
        <row r="7">
          <cell r="AI7">
            <v>10000</v>
          </cell>
        </row>
      </sheetData>
      <sheetData sheetId="7731">
        <row r="7">
          <cell r="AI7">
            <v>10000</v>
          </cell>
        </row>
      </sheetData>
      <sheetData sheetId="7732">
        <row r="7">
          <cell r="AI7">
            <v>10000</v>
          </cell>
        </row>
      </sheetData>
      <sheetData sheetId="7733">
        <row r="7">
          <cell r="AI7">
            <v>10000</v>
          </cell>
        </row>
      </sheetData>
      <sheetData sheetId="7734">
        <row r="7">
          <cell r="AI7">
            <v>10000</v>
          </cell>
        </row>
      </sheetData>
      <sheetData sheetId="7735">
        <row r="7">
          <cell r="AI7">
            <v>10000</v>
          </cell>
        </row>
      </sheetData>
      <sheetData sheetId="7736">
        <row r="7">
          <cell r="AI7">
            <v>10000</v>
          </cell>
        </row>
      </sheetData>
      <sheetData sheetId="7737">
        <row r="7">
          <cell r="AI7">
            <v>10000</v>
          </cell>
        </row>
      </sheetData>
      <sheetData sheetId="7738">
        <row r="7">
          <cell r="AI7">
            <v>10000</v>
          </cell>
        </row>
      </sheetData>
      <sheetData sheetId="7739">
        <row r="7">
          <cell r="AI7">
            <v>10000</v>
          </cell>
        </row>
      </sheetData>
      <sheetData sheetId="7740">
        <row r="7">
          <cell r="AI7">
            <v>10000</v>
          </cell>
        </row>
      </sheetData>
      <sheetData sheetId="7741">
        <row r="7">
          <cell r="AI7">
            <v>10000</v>
          </cell>
        </row>
      </sheetData>
      <sheetData sheetId="7742">
        <row r="7">
          <cell r="AI7">
            <v>10000</v>
          </cell>
        </row>
      </sheetData>
      <sheetData sheetId="7743">
        <row r="7">
          <cell r="AI7">
            <v>10000</v>
          </cell>
        </row>
      </sheetData>
      <sheetData sheetId="7744">
        <row r="7">
          <cell r="AI7">
            <v>10000</v>
          </cell>
        </row>
      </sheetData>
      <sheetData sheetId="7745">
        <row r="7">
          <cell r="AI7">
            <v>10000</v>
          </cell>
        </row>
      </sheetData>
      <sheetData sheetId="7746">
        <row r="7">
          <cell r="AI7">
            <v>10000</v>
          </cell>
        </row>
      </sheetData>
      <sheetData sheetId="7747">
        <row r="7">
          <cell r="AI7">
            <v>10000</v>
          </cell>
        </row>
      </sheetData>
      <sheetData sheetId="7748">
        <row r="7">
          <cell r="AI7">
            <v>10000</v>
          </cell>
        </row>
      </sheetData>
      <sheetData sheetId="7749">
        <row r="7">
          <cell r="AI7">
            <v>10000</v>
          </cell>
        </row>
      </sheetData>
      <sheetData sheetId="7750">
        <row r="7">
          <cell r="AI7">
            <v>10000</v>
          </cell>
        </row>
      </sheetData>
      <sheetData sheetId="7751">
        <row r="7">
          <cell r="AI7">
            <v>10000</v>
          </cell>
        </row>
      </sheetData>
      <sheetData sheetId="7752">
        <row r="7">
          <cell r="AI7">
            <v>10000</v>
          </cell>
        </row>
      </sheetData>
      <sheetData sheetId="7753">
        <row r="7">
          <cell r="AI7">
            <v>10000</v>
          </cell>
        </row>
      </sheetData>
      <sheetData sheetId="7754">
        <row r="7">
          <cell r="AI7">
            <v>10000</v>
          </cell>
        </row>
      </sheetData>
      <sheetData sheetId="7755">
        <row r="7">
          <cell r="AI7">
            <v>10000</v>
          </cell>
        </row>
      </sheetData>
      <sheetData sheetId="7756">
        <row r="7">
          <cell r="AI7">
            <v>10000</v>
          </cell>
        </row>
      </sheetData>
      <sheetData sheetId="7757">
        <row r="7">
          <cell r="AI7">
            <v>10000</v>
          </cell>
        </row>
      </sheetData>
      <sheetData sheetId="7758">
        <row r="7">
          <cell r="AI7">
            <v>10000</v>
          </cell>
        </row>
      </sheetData>
      <sheetData sheetId="7759">
        <row r="7">
          <cell r="AI7">
            <v>10000</v>
          </cell>
        </row>
      </sheetData>
      <sheetData sheetId="7760">
        <row r="7">
          <cell r="AI7">
            <v>10000</v>
          </cell>
        </row>
      </sheetData>
      <sheetData sheetId="7761">
        <row r="7">
          <cell r="AI7">
            <v>10000</v>
          </cell>
        </row>
      </sheetData>
      <sheetData sheetId="7762">
        <row r="7">
          <cell r="AI7">
            <v>10000</v>
          </cell>
        </row>
      </sheetData>
      <sheetData sheetId="7763">
        <row r="7">
          <cell r="AI7">
            <v>10000</v>
          </cell>
        </row>
      </sheetData>
      <sheetData sheetId="7764">
        <row r="7">
          <cell r="AI7">
            <v>10000</v>
          </cell>
        </row>
      </sheetData>
      <sheetData sheetId="7765">
        <row r="7">
          <cell r="AI7">
            <v>10000</v>
          </cell>
        </row>
      </sheetData>
      <sheetData sheetId="7766">
        <row r="7">
          <cell r="AI7">
            <v>10000</v>
          </cell>
        </row>
      </sheetData>
      <sheetData sheetId="7767">
        <row r="7">
          <cell r="AI7">
            <v>10000</v>
          </cell>
        </row>
      </sheetData>
      <sheetData sheetId="7768">
        <row r="7">
          <cell r="AI7">
            <v>10000</v>
          </cell>
        </row>
      </sheetData>
      <sheetData sheetId="7769">
        <row r="7">
          <cell r="AI7">
            <v>10000</v>
          </cell>
        </row>
      </sheetData>
      <sheetData sheetId="7770">
        <row r="7">
          <cell r="AI7">
            <v>10000</v>
          </cell>
        </row>
      </sheetData>
      <sheetData sheetId="7771">
        <row r="7">
          <cell r="AI7">
            <v>10000</v>
          </cell>
        </row>
      </sheetData>
      <sheetData sheetId="7772">
        <row r="7">
          <cell r="AI7">
            <v>10000</v>
          </cell>
        </row>
      </sheetData>
      <sheetData sheetId="7773">
        <row r="7">
          <cell r="AI7">
            <v>10000</v>
          </cell>
        </row>
      </sheetData>
      <sheetData sheetId="7774">
        <row r="7">
          <cell r="AI7">
            <v>10000</v>
          </cell>
        </row>
      </sheetData>
      <sheetData sheetId="7775">
        <row r="7">
          <cell r="AI7">
            <v>10000</v>
          </cell>
        </row>
      </sheetData>
      <sheetData sheetId="7776">
        <row r="7">
          <cell r="AI7">
            <v>10000</v>
          </cell>
        </row>
      </sheetData>
      <sheetData sheetId="7777">
        <row r="7">
          <cell r="AI7">
            <v>10000</v>
          </cell>
        </row>
      </sheetData>
      <sheetData sheetId="7778">
        <row r="7">
          <cell r="AI7">
            <v>10000</v>
          </cell>
        </row>
      </sheetData>
      <sheetData sheetId="7779">
        <row r="7">
          <cell r="AI7">
            <v>10000</v>
          </cell>
        </row>
      </sheetData>
      <sheetData sheetId="7780">
        <row r="7">
          <cell r="AI7">
            <v>10000</v>
          </cell>
        </row>
      </sheetData>
      <sheetData sheetId="7781">
        <row r="7">
          <cell r="AI7">
            <v>10000</v>
          </cell>
        </row>
      </sheetData>
      <sheetData sheetId="7782">
        <row r="7">
          <cell r="AI7">
            <v>10000</v>
          </cell>
        </row>
      </sheetData>
      <sheetData sheetId="7783">
        <row r="7">
          <cell r="AI7">
            <v>10000</v>
          </cell>
        </row>
      </sheetData>
      <sheetData sheetId="7784">
        <row r="7">
          <cell r="AI7">
            <v>10000</v>
          </cell>
        </row>
      </sheetData>
      <sheetData sheetId="7785">
        <row r="7">
          <cell r="AI7">
            <v>10000</v>
          </cell>
        </row>
      </sheetData>
      <sheetData sheetId="7786">
        <row r="7">
          <cell r="AI7">
            <v>10000</v>
          </cell>
        </row>
      </sheetData>
      <sheetData sheetId="7787">
        <row r="7">
          <cell r="AI7">
            <v>10000</v>
          </cell>
        </row>
      </sheetData>
      <sheetData sheetId="7788">
        <row r="7">
          <cell r="AI7">
            <v>10000</v>
          </cell>
        </row>
      </sheetData>
      <sheetData sheetId="7789">
        <row r="7">
          <cell r="AI7">
            <v>10000</v>
          </cell>
        </row>
      </sheetData>
      <sheetData sheetId="7790">
        <row r="7">
          <cell r="AI7">
            <v>10000</v>
          </cell>
        </row>
      </sheetData>
      <sheetData sheetId="7791">
        <row r="7">
          <cell r="AI7">
            <v>10000</v>
          </cell>
        </row>
      </sheetData>
      <sheetData sheetId="7792">
        <row r="7">
          <cell r="AI7">
            <v>10000</v>
          </cell>
        </row>
      </sheetData>
      <sheetData sheetId="7793">
        <row r="7">
          <cell r="AI7">
            <v>10000</v>
          </cell>
        </row>
      </sheetData>
      <sheetData sheetId="7794">
        <row r="7">
          <cell r="AI7">
            <v>10000</v>
          </cell>
        </row>
      </sheetData>
      <sheetData sheetId="7795">
        <row r="7">
          <cell r="AI7">
            <v>10000</v>
          </cell>
        </row>
      </sheetData>
      <sheetData sheetId="7796">
        <row r="7">
          <cell r="AI7">
            <v>10000</v>
          </cell>
        </row>
      </sheetData>
      <sheetData sheetId="7797">
        <row r="7">
          <cell r="AI7">
            <v>10000</v>
          </cell>
        </row>
      </sheetData>
      <sheetData sheetId="7798">
        <row r="7">
          <cell r="AI7">
            <v>10000</v>
          </cell>
        </row>
      </sheetData>
      <sheetData sheetId="7799">
        <row r="7">
          <cell r="AI7">
            <v>10000</v>
          </cell>
        </row>
      </sheetData>
      <sheetData sheetId="7800">
        <row r="7">
          <cell r="AI7">
            <v>10000</v>
          </cell>
        </row>
      </sheetData>
      <sheetData sheetId="7801">
        <row r="7">
          <cell r="AI7">
            <v>10000</v>
          </cell>
        </row>
      </sheetData>
      <sheetData sheetId="7802">
        <row r="7">
          <cell r="AI7">
            <v>10000</v>
          </cell>
        </row>
      </sheetData>
      <sheetData sheetId="7803">
        <row r="7">
          <cell r="AI7">
            <v>10000</v>
          </cell>
        </row>
      </sheetData>
      <sheetData sheetId="7804">
        <row r="7">
          <cell r="AI7">
            <v>10000</v>
          </cell>
        </row>
      </sheetData>
      <sheetData sheetId="7805">
        <row r="7">
          <cell r="AI7">
            <v>10000</v>
          </cell>
        </row>
      </sheetData>
      <sheetData sheetId="7806">
        <row r="7">
          <cell r="AI7">
            <v>10000</v>
          </cell>
        </row>
      </sheetData>
      <sheetData sheetId="7807">
        <row r="7">
          <cell r="AI7">
            <v>10000</v>
          </cell>
        </row>
      </sheetData>
      <sheetData sheetId="7808">
        <row r="7">
          <cell r="AI7">
            <v>10000</v>
          </cell>
        </row>
      </sheetData>
      <sheetData sheetId="7809">
        <row r="7">
          <cell r="AI7">
            <v>10000</v>
          </cell>
        </row>
      </sheetData>
      <sheetData sheetId="7810">
        <row r="7">
          <cell r="AI7">
            <v>10000</v>
          </cell>
        </row>
      </sheetData>
      <sheetData sheetId="7811">
        <row r="7">
          <cell r="AI7">
            <v>10000</v>
          </cell>
        </row>
      </sheetData>
      <sheetData sheetId="7812">
        <row r="7">
          <cell r="AI7">
            <v>10000</v>
          </cell>
        </row>
      </sheetData>
      <sheetData sheetId="7813">
        <row r="7">
          <cell r="AI7">
            <v>10000</v>
          </cell>
        </row>
      </sheetData>
      <sheetData sheetId="7814">
        <row r="7">
          <cell r="AI7">
            <v>10000</v>
          </cell>
        </row>
      </sheetData>
      <sheetData sheetId="7815">
        <row r="7">
          <cell r="AI7">
            <v>10000</v>
          </cell>
        </row>
      </sheetData>
      <sheetData sheetId="7816">
        <row r="7">
          <cell r="AI7">
            <v>10000</v>
          </cell>
        </row>
      </sheetData>
      <sheetData sheetId="7817">
        <row r="7">
          <cell r="AI7">
            <v>10000</v>
          </cell>
        </row>
      </sheetData>
      <sheetData sheetId="7818">
        <row r="7">
          <cell r="AI7">
            <v>10000</v>
          </cell>
        </row>
      </sheetData>
      <sheetData sheetId="7819">
        <row r="7">
          <cell r="AI7">
            <v>10000</v>
          </cell>
        </row>
      </sheetData>
      <sheetData sheetId="7820">
        <row r="7">
          <cell r="AI7">
            <v>10000</v>
          </cell>
        </row>
      </sheetData>
      <sheetData sheetId="7821">
        <row r="7">
          <cell r="AI7">
            <v>10000</v>
          </cell>
        </row>
      </sheetData>
      <sheetData sheetId="7822">
        <row r="7">
          <cell r="AI7">
            <v>10000</v>
          </cell>
        </row>
      </sheetData>
      <sheetData sheetId="7823">
        <row r="7">
          <cell r="AI7">
            <v>10000</v>
          </cell>
        </row>
      </sheetData>
      <sheetData sheetId="7824">
        <row r="7">
          <cell r="AI7">
            <v>10000</v>
          </cell>
        </row>
      </sheetData>
      <sheetData sheetId="7825">
        <row r="7">
          <cell r="AI7">
            <v>10000</v>
          </cell>
        </row>
      </sheetData>
      <sheetData sheetId="7826">
        <row r="7">
          <cell r="AI7">
            <v>10000</v>
          </cell>
        </row>
      </sheetData>
      <sheetData sheetId="7827">
        <row r="7">
          <cell r="AI7">
            <v>10000</v>
          </cell>
        </row>
      </sheetData>
      <sheetData sheetId="7828">
        <row r="7">
          <cell r="AI7">
            <v>10000</v>
          </cell>
        </row>
      </sheetData>
      <sheetData sheetId="7829">
        <row r="7">
          <cell r="AI7">
            <v>10000</v>
          </cell>
        </row>
      </sheetData>
      <sheetData sheetId="7830">
        <row r="7">
          <cell r="AI7">
            <v>10000</v>
          </cell>
        </row>
      </sheetData>
      <sheetData sheetId="7831">
        <row r="7">
          <cell r="AI7">
            <v>10000</v>
          </cell>
        </row>
      </sheetData>
      <sheetData sheetId="7832">
        <row r="7">
          <cell r="AI7">
            <v>10000</v>
          </cell>
        </row>
      </sheetData>
      <sheetData sheetId="7833">
        <row r="7">
          <cell r="AI7">
            <v>10000</v>
          </cell>
        </row>
      </sheetData>
      <sheetData sheetId="7834">
        <row r="7">
          <cell r="AI7">
            <v>10000</v>
          </cell>
        </row>
      </sheetData>
      <sheetData sheetId="7835">
        <row r="7">
          <cell r="AI7">
            <v>10000</v>
          </cell>
        </row>
      </sheetData>
      <sheetData sheetId="7836">
        <row r="7">
          <cell r="AI7">
            <v>10000</v>
          </cell>
        </row>
      </sheetData>
      <sheetData sheetId="7837">
        <row r="7">
          <cell r="AI7">
            <v>10000</v>
          </cell>
        </row>
      </sheetData>
      <sheetData sheetId="7838">
        <row r="7">
          <cell r="AI7">
            <v>10000</v>
          </cell>
        </row>
      </sheetData>
      <sheetData sheetId="7839">
        <row r="7">
          <cell r="AI7">
            <v>10000</v>
          </cell>
        </row>
      </sheetData>
      <sheetData sheetId="7840">
        <row r="7">
          <cell r="AI7">
            <v>10000</v>
          </cell>
        </row>
      </sheetData>
      <sheetData sheetId="7841">
        <row r="7">
          <cell r="AI7">
            <v>10000</v>
          </cell>
        </row>
      </sheetData>
      <sheetData sheetId="7842">
        <row r="7">
          <cell r="AI7">
            <v>10000</v>
          </cell>
        </row>
      </sheetData>
      <sheetData sheetId="7843">
        <row r="7">
          <cell r="AI7">
            <v>10000</v>
          </cell>
        </row>
      </sheetData>
      <sheetData sheetId="7844">
        <row r="7">
          <cell r="AI7">
            <v>10000</v>
          </cell>
        </row>
      </sheetData>
      <sheetData sheetId="7845">
        <row r="7">
          <cell r="AI7">
            <v>10000</v>
          </cell>
        </row>
      </sheetData>
      <sheetData sheetId="7846">
        <row r="7">
          <cell r="AI7">
            <v>10000</v>
          </cell>
        </row>
      </sheetData>
      <sheetData sheetId="7847">
        <row r="7">
          <cell r="AI7">
            <v>10000</v>
          </cell>
        </row>
      </sheetData>
      <sheetData sheetId="7848">
        <row r="7">
          <cell r="AI7">
            <v>10000</v>
          </cell>
        </row>
      </sheetData>
      <sheetData sheetId="7849">
        <row r="7">
          <cell r="AI7">
            <v>10000</v>
          </cell>
        </row>
      </sheetData>
      <sheetData sheetId="7850">
        <row r="7">
          <cell r="AI7">
            <v>10000</v>
          </cell>
        </row>
      </sheetData>
      <sheetData sheetId="7851">
        <row r="7">
          <cell r="AI7">
            <v>10000</v>
          </cell>
        </row>
      </sheetData>
      <sheetData sheetId="7852">
        <row r="7">
          <cell r="AI7">
            <v>10000</v>
          </cell>
        </row>
      </sheetData>
      <sheetData sheetId="7853">
        <row r="7">
          <cell r="AI7">
            <v>10000</v>
          </cell>
        </row>
      </sheetData>
      <sheetData sheetId="7854">
        <row r="7">
          <cell r="AI7">
            <v>10000</v>
          </cell>
        </row>
      </sheetData>
      <sheetData sheetId="7855">
        <row r="7">
          <cell r="AI7">
            <v>10000</v>
          </cell>
        </row>
      </sheetData>
      <sheetData sheetId="7856">
        <row r="7">
          <cell r="AI7">
            <v>10000</v>
          </cell>
        </row>
      </sheetData>
      <sheetData sheetId="7857">
        <row r="7">
          <cell r="AI7">
            <v>10000</v>
          </cell>
        </row>
      </sheetData>
      <sheetData sheetId="7858">
        <row r="7">
          <cell r="AI7">
            <v>10000</v>
          </cell>
        </row>
      </sheetData>
      <sheetData sheetId="7859">
        <row r="7">
          <cell r="AI7">
            <v>10000</v>
          </cell>
        </row>
      </sheetData>
      <sheetData sheetId="7860">
        <row r="7">
          <cell r="AI7">
            <v>10000</v>
          </cell>
        </row>
      </sheetData>
      <sheetData sheetId="7861">
        <row r="7">
          <cell r="AI7">
            <v>10000</v>
          </cell>
        </row>
      </sheetData>
      <sheetData sheetId="7862">
        <row r="7">
          <cell r="AI7">
            <v>10000</v>
          </cell>
        </row>
      </sheetData>
      <sheetData sheetId="7863">
        <row r="7">
          <cell r="AI7">
            <v>10000</v>
          </cell>
        </row>
      </sheetData>
      <sheetData sheetId="7864">
        <row r="7">
          <cell r="AI7">
            <v>10000</v>
          </cell>
        </row>
      </sheetData>
      <sheetData sheetId="7865">
        <row r="7">
          <cell r="AI7">
            <v>10000</v>
          </cell>
        </row>
      </sheetData>
      <sheetData sheetId="7866">
        <row r="7">
          <cell r="AI7">
            <v>10000</v>
          </cell>
        </row>
      </sheetData>
      <sheetData sheetId="7867">
        <row r="7">
          <cell r="AI7">
            <v>10000</v>
          </cell>
        </row>
      </sheetData>
      <sheetData sheetId="7868">
        <row r="7">
          <cell r="AI7">
            <v>10000</v>
          </cell>
        </row>
      </sheetData>
      <sheetData sheetId="7869">
        <row r="7">
          <cell r="AI7">
            <v>10000</v>
          </cell>
        </row>
      </sheetData>
      <sheetData sheetId="7870">
        <row r="7">
          <cell r="AI7">
            <v>10000</v>
          </cell>
        </row>
      </sheetData>
      <sheetData sheetId="7871">
        <row r="7">
          <cell r="AI7">
            <v>10000</v>
          </cell>
        </row>
      </sheetData>
      <sheetData sheetId="7872">
        <row r="7">
          <cell r="AI7">
            <v>10000</v>
          </cell>
        </row>
      </sheetData>
      <sheetData sheetId="7873">
        <row r="7">
          <cell r="AI7">
            <v>10000</v>
          </cell>
        </row>
      </sheetData>
      <sheetData sheetId="7874">
        <row r="7">
          <cell r="AI7">
            <v>10000</v>
          </cell>
        </row>
      </sheetData>
      <sheetData sheetId="7875">
        <row r="7">
          <cell r="AI7">
            <v>10000</v>
          </cell>
        </row>
      </sheetData>
      <sheetData sheetId="7876">
        <row r="7">
          <cell r="AI7">
            <v>10000</v>
          </cell>
        </row>
      </sheetData>
      <sheetData sheetId="7877">
        <row r="7">
          <cell r="AI7">
            <v>10000</v>
          </cell>
        </row>
      </sheetData>
      <sheetData sheetId="7878">
        <row r="7">
          <cell r="AI7">
            <v>10000</v>
          </cell>
        </row>
      </sheetData>
      <sheetData sheetId="7879">
        <row r="7">
          <cell r="AI7">
            <v>10000</v>
          </cell>
        </row>
      </sheetData>
      <sheetData sheetId="7880">
        <row r="7">
          <cell r="AI7">
            <v>10000</v>
          </cell>
        </row>
      </sheetData>
      <sheetData sheetId="7881">
        <row r="7">
          <cell r="AI7">
            <v>10000</v>
          </cell>
        </row>
      </sheetData>
      <sheetData sheetId="7882">
        <row r="7">
          <cell r="AI7">
            <v>10000</v>
          </cell>
        </row>
      </sheetData>
      <sheetData sheetId="7883">
        <row r="7">
          <cell r="AI7">
            <v>10000</v>
          </cell>
        </row>
      </sheetData>
      <sheetData sheetId="7884">
        <row r="7">
          <cell r="AI7">
            <v>10000</v>
          </cell>
        </row>
      </sheetData>
      <sheetData sheetId="7885">
        <row r="7">
          <cell r="AI7">
            <v>10000</v>
          </cell>
        </row>
      </sheetData>
      <sheetData sheetId="7886">
        <row r="7">
          <cell r="AI7">
            <v>10000</v>
          </cell>
        </row>
      </sheetData>
      <sheetData sheetId="7887">
        <row r="7">
          <cell r="AI7">
            <v>10000</v>
          </cell>
        </row>
      </sheetData>
      <sheetData sheetId="7888">
        <row r="7">
          <cell r="AI7">
            <v>10000</v>
          </cell>
        </row>
      </sheetData>
      <sheetData sheetId="7889">
        <row r="7">
          <cell r="AI7">
            <v>10000</v>
          </cell>
        </row>
      </sheetData>
      <sheetData sheetId="7890">
        <row r="7">
          <cell r="AI7">
            <v>10000</v>
          </cell>
        </row>
      </sheetData>
      <sheetData sheetId="7891">
        <row r="7">
          <cell r="AI7">
            <v>10000</v>
          </cell>
        </row>
      </sheetData>
      <sheetData sheetId="7892">
        <row r="7">
          <cell r="AI7">
            <v>10000</v>
          </cell>
        </row>
      </sheetData>
      <sheetData sheetId="7893">
        <row r="7">
          <cell r="AI7">
            <v>10000</v>
          </cell>
        </row>
      </sheetData>
      <sheetData sheetId="7894">
        <row r="7">
          <cell r="AI7">
            <v>10000</v>
          </cell>
        </row>
      </sheetData>
      <sheetData sheetId="7895">
        <row r="7">
          <cell r="AI7">
            <v>10000</v>
          </cell>
        </row>
      </sheetData>
      <sheetData sheetId="7896">
        <row r="7">
          <cell r="AI7">
            <v>10000</v>
          </cell>
        </row>
      </sheetData>
      <sheetData sheetId="7897">
        <row r="7">
          <cell r="AI7">
            <v>10000</v>
          </cell>
        </row>
      </sheetData>
      <sheetData sheetId="7898">
        <row r="7">
          <cell r="AI7">
            <v>10000</v>
          </cell>
        </row>
      </sheetData>
      <sheetData sheetId="7899">
        <row r="7">
          <cell r="AI7">
            <v>10000</v>
          </cell>
        </row>
      </sheetData>
      <sheetData sheetId="7900">
        <row r="7">
          <cell r="AI7">
            <v>10000</v>
          </cell>
        </row>
      </sheetData>
      <sheetData sheetId="7901">
        <row r="7">
          <cell r="AI7">
            <v>10000</v>
          </cell>
        </row>
      </sheetData>
      <sheetData sheetId="7902">
        <row r="7">
          <cell r="AI7">
            <v>10000</v>
          </cell>
        </row>
      </sheetData>
      <sheetData sheetId="7903">
        <row r="7">
          <cell r="AI7">
            <v>10000</v>
          </cell>
        </row>
      </sheetData>
      <sheetData sheetId="7904">
        <row r="7">
          <cell r="AI7">
            <v>10000</v>
          </cell>
        </row>
      </sheetData>
      <sheetData sheetId="7905">
        <row r="7">
          <cell r="AI7">
            <v>10000</v>
          </cell>
        </row>
      </sheetData>
      <sheetData sheetId="7906">
        <row r="7">
          <cell r="AI7">
            <v>10000</v>
          </cell>
        </row>
      </sheetData>
      <sheetData sheetId="7907">
        <row r="7">
          <cell r="AI7">
            <v>10000</v>
          </cell>
        </row>
      </sheetData>
      <sheetData sheetId="7908">
        <row r="7">
          <cell r="AI7">
            <v>10000</v>
          </cell>
        </row>
      </sheetData>
      <sheetData sheetId="7909">
        <row r="7">
          <cell r="AI7">
            <v>10000</v>
          </cell>
        </row>
      </sheetData>
      <sheetData sheetId="7910">
        <row r="7">
          <cell r="AI7">
            <v>10000</v>
          </cell>
        </row>
      </sheetData>
      <sheetData sheetId="7911">
        <row r="7">
          <cell r="AI7">
            <v>10000</v>
          </cell>
        </row>
      </sheetData>
      <sheetData sheetId="7912">
        <row r="7">
          <cell r="AI7">
            <v>10000</v>
          </cell>
        </row>
      </sheetData>
      <sheetData sheetId="7913">
        <row r="7">
          <cell r="AI7">
            <v>10000</v>
          </cell>
        </row>
      </sheetData>
      <sheetData sheetId="7914">
        <row r="7">
          <cell r="AI7">
            <v>10000</v>
          </cell>
        </row>
      </sheetData>
      <sheetData sheetId="7915">
        <row r="7">
          <cell r="AI7">
            <v>10000</v>
          </cell>
        </row>
      </sheetData>
      <sheetData sheetId="7916">
        <row r="7">
          <cell r="AI7">
            <v>10000</v>
          </cell>
        </row>
      </sheetData>
      <sheetData sheetId="7917">
        <row r="7">
          <cell r="AI7">
            <v>10000</v>
          </cell>
        </row>
      </sheetData>
      <sheetData sheetId="7918">
        <row r="7">
          <cell r="AI7">
            <v>10000</v>
          </cell>
        </row>
      </sheetData>
      <sheetData sheetId="7919">
        <row r="7">
          <cell r="AI7">
            <v>10000</v>
          </cell>
        </row>
      </sheetData>
      <sheetData sheetId="7920">
        <row r="7">
          <cell r="AI7">
            <v>10000</v>
          </cell>
        </row>
      </sheetData>
      <sheetData sheetId="7921">
        <row r="7">
          <cell r="AI7">
            <v>10000</v>
          </cell>
        </row>
      </sheetData>
      <sheetData sheetId="7922">
        <row r="7">
          <cell r="AI7">
            <v>10000</v>
          </cell>
        </row>
      </sheetData>
      <sheetData sheetId="7923">
        <row r="7">
          <cell r="AI7">
            <v>10000</v>
          </cell>
        </row>
      </sheetData>
      <sheetData sheetId="7924">
        <row r="7">
          <cell r="AI7">
            <v>10000</v>
          </cell>
        </row>
      </sheetData>
      <sheetData sheetId="7925">
        <row r="7">
          <cell r="AI7">
            <v>10000</v>
          </cell>
        </row>
      </sheetData>
      <sheetData sheetId="7926">
        <row r="7">
          <cell r="AI7">
            <v>10000</v>
          </cell>
        </row>
      </sheetData>
      <sheetData sheetId="7927">
        <row r="7">
          <cell r="AI7">
            <v>10000</v>
          </cell>
        </row>
      </sheetData>
      <sheetData sheetId="7928">
        <row r="7">
          <cell r="AI7">
            <v>10000</v>
          </cell>
        </row>
      </sheetData>
      <sheetData sheetId="7929">
        <row r="7">
          <cell r="AI7">
            <v>10000</v>
          </cell>
        </row>
      </sheetData>
      <sheetData sheetId="7930">
        <row r="7">
          <cell r="AI7">
            <v>10000</v>
          </cell>
        </row>
      </sheetData>
      <sheetData sheetId="7931">
        <row r="7">
          <cell r="AI7">
            <v>10000</v>
          </cell>
        </row>
      </sheetData>
      <sheetData sheetId="7932">
        <row r="7">
          <cell r="AI7">
            <v>10000</v>
          </cell>
        </row>
      </sheetData>
      <sheetData sheetId="7933">
        <row r="7">
          <cell r="AI7">
            <v>10000</v>
          </cell>
        </row>
      </sheetData>
      <sheetData sheetId="7934">
        <row r="7">
          <cell r="AI7">
            <v>10000</v>
          </cell>
        </row>
      </sheetData>
      <sheetData sheetId="7935">
        <row r="7">
          <cell r="AI7">
            <v>10000</v>
          </cell>
        </row>
      </sheetData>
      <sheetData sheetId="7936">
        <row r="7">
          <cell r="AI7">
            <v>10000</v>
          </cell>
        </row>
      </sheetData>
      <sheetData sheetId="7937">
        <row r="7">
          <cell r="AI7">
            <v>10000</v>
          </cell>
        </row>
      </sheetData>
      <sheetData sheetId="7938">
        <row r="7">
          <cell r="AI7">
            <v>10000</v>
          </cell>
        </row>
      </sheetData>
      <sheetData sheetId="7939">
        <row r="7">
          <cell r="AI7">
            <v>10000</v>
          </cell>
        </row>
      </sheetData>
      <sheetData sheetId="7940">
        <row r="7">
          <cell r="AI7">
            <v>10000</v>
          </cell>
        </row>
      </sheetData>
      <sheetData sheetId="7941">
        <row r="7">
          <cell r="AI7">
            <v>10000</v>
          </cell>
        </row>
      </sheetData>
      <sheetData sheetId="7942">
        <row r="7">
          <cell r="AI7">
            <v>10000</v>
          </cell>
        </row>
      </sheetData>
      <sheetData sheetId="7943">
        <row r="7">
          <cell r="AI7">
            <v>10000</v>
          </cell>
        </row>
      </sheetData>
      <sheetData sheetId="7944">
        <row r="7">
          <cell r="AI7">
            <v>10000</v>
          </cell>
        </row>
      </sheetData>
      <sheetData sheetId="7945">
        <row r="7">
          <cell r="AI7">
            <v>10000</v>
          </cell>
        </row>
      </sheetData>
      <sheetData sheetId="7946">
        <row r="7">
          <cell r="AI7">
            <v>10000</v>
          </cell>
        </row>
      </sheetData>
      <sheetData sheetId="7947">
        <row r="7">
          <cell r="AI7">
            <v>10000</v>
          </cell>
        </row>
      </sheetData>
      <sheetData sheetId="7948">
        <row r="7">
          <cell r="AI7">
            <v>10000</v>
          </cell>
        </row>
      </sheetData>
      <sheetData sheetId="7949">
        <row r="7">
          <cell r="AI7">
            <v>10000</v>
          </cell>
        </row>
      </sheetData>
      <sheetData sheetId="7950">
        <row r="7">
          <cell r="AI7">
            <v>10000</v>
          </cell>
        </row>
      </sheetData>
      <sheetData sheetId="7951">
        <row r="7">
          <cell r="AI7">
            <v>10000</v>
          </cell>
        </row>
      </sheetData>
      <sheetData sheetId="7952">
        <row r="7">
          <cell r="AI7">
            <v>10000</v>
          </cell>
        </row>
      </sheetData>
      <sheetData sheetId="7953">
        <row r="7">
          <cell r="AI7">
            <v>10000</v>
          </cell>
        </row>
      </sheetData>
      <sheetData sheetId="7954">
        <row r="7">
          <cell r="AI7">
            <v>10000</v>
          </cell>
        </row>
      </sheetData>
      <sheetData sheetId="7955">
        <row r="7">
          <cell r="AI7">
            <v>10000</v>
          </cell>
        </row>
      </sheetData>
      <sheetData sheetId="7956">
        <row r="7">
          <cell r="AI7">
            <v>10000</v>
          </cell>
        </row>
      </sheetData>
      <sheetData sheetId="7957">
        <row r="7">
          <cell r="AI7">
            <v>10000</v>
          </cell>
        </row>
      </sheetData>
      <sheetData sheetId="7958">
        <row r="7">
          <cell r="AI7">
            <v>10000</v>
          </cell>
        </row>
      </sheetData>
      <sheetData sheetId="7959">
        <row r="7">
          <cell r="AI7">
            <v>10000</v>
          </cell>
        </row>
      </sheetData>
      <sheetData sheetId="7960">
        <row r="7">
          <cell r="AI7">
            <v>10000</v>
          </cell>
        </row>
      </sheetData>
      <sheetData sheetId="7961">
        <row r="7">
          <cell r="AI7">
            <v>10000</v>
          </cell>
        </row>
      </sheetData>
      <sheetData sheetId="7962">
        <row r="7">
          <cell r="AI7">
            <v>10000</v>
          </cell>
        </row>
      </sheetData>
      <sheetData sheetId="7963">
        <row r="7">
          <cell r="AI7">
            <v>10000</v>
          </cell>
        </row>
      </sheetData>
      <sheetData sheetId="7964">
        <row r="7">
          <cell r="AI7">
            <v>10000</v>
          </cell>
        </row>
      </sheetData>
      <sheetData sheetId="7965">
        <row r="7">
          <cell r="AI7">
            <v>10000</v>
          </cell>
        </row>
      </sheetData>
      <sheetData sheetId="7966">
        <row r="7">
          <cell r="AI7">
            <v>10000</v>
          </cell>
        </row>
      </sheetData>
      <sheetData sheetId="7967">
        <row r="7">
          <cell r="AI7">
            <v>10000</v>
          </cell>
        </row>
      </sheetData>
      <sheetData sheetId="7968">
        <row r="7">
          <cell r="AI7">
            <v>10000</v>
          </cell>
        </row>
      </sheetData>
      <sheetData sheetId="7969">
        <row r="7">
          <cell r="AI7">
            <v>10000</v>
          </cell>
        </row>
      </sheetData>
      <sheetData sheetId="7970">
        <row r="7">
          <cell r="AI7">
            <v>10000</v>
          </cell>
        </row>
      </sheetData>
      <sheetData sheetId="7971">
        <row r="7">
          <cell r="AI7">
            <v>10000</v>
          </cell>
        </row>
      </sheetData>
      <sheetData sheetId="7972">
        <row r="7">
          <cell r="AI7">
            <v>10000</v>
          </cell>
        </row>
      </sheetData>
      <sheetData sheetId="7973">
        <row r="7">
          <cell r="AI7">
            <v>10000</v>
          </cell>
        </row>
      </sheetData>
      <sheetData sheetId="7974">
        <row r="7">
          <cell r="AI7">
            <v>10000</v>
          </cell>
        </row>
      </sheetData>
      <sheetData sheetId="7975">
        <row r="7">
          <cell r="AI7">
            <v>10000</v>
          </cell>
        </row>
      </sheetData>
      <sheetData sheetId="7976">
        <row r="7">
          <cell r="AI7">
            <v>10000</v>
          </cell>
        </row>
      </sheetData>
      <sheetData sheetId="7977">
        <row r="7">
          <cell r="AI7">
            <v>10000</v>
          </cell>
        </row>
      </sheetData>
      <sheetData sheetId="7978">
        <row r="7">
          <cell r="AI7">
            <v>10000</v>
          </cell>
        </row>
      </sheetData>
      <sheetData sheetId="7979">
        <row r="7">
          <cell r="AI7">
            <v>10000</v>
          </cell>
        </row>
      </sheetData>
      <sheetData sheetId="7980">
        <row r="7">
          <cell r="AI7">
            <v>10000</v>
          </cell>
        </row>
      </sheetData>
      <sheetData sheetId="7981">
        <row r="7">
          <cell r="AI7">
            <v>10000</v>
          </cell>
        </row>
      </sheetData>
      <sheetData sheetId="7982">
        <row r="7">
          <cell r="AI7">
            <v>10000</v>
          </cell>
        </row>
      </sheetData>
      <sheetData sheetId="7983">
        <row r="7">
          <cell r="AI7">
            <v>10000</v>
          </cell>
        </row>
      </sheetData>
      <sheetData sheetId="7984">
        <row r="7">
          <cell r="AI7">
            <v>10000</v>
          </cell>
        </row>
      </sheetData>
      <sheetData sheetId="7985">
        <row r="7">
          <cell r="AI7">
            <v>10000</v>
          </cell>
        </row>
      </sheetData>
      <sheetData sheetId="7986">
        <row r="7">
          <cell r="AI7">
            <v>10000</v>
          </cell>
        </row>
      </sheetData>
      <sheetData sheetId="7987">
        <row r="7">
          <cell r="AI7">
            <v>10000</v>
          </cell>
        </row>
      </sheetData>
      <sheetData sheetId="7988">
        <row r="7">
          <cell r="AI7">
            <v>10000</v>
          </cell>
        </row>
      </sheetData>
      <sheetData sheetId="7989">
        <row r="7">
          <cell r="AI7">
            <v>10000</v>
          </cell>
        </row>
      </sheetData>
      <sheetData sheetId="7990">
        <row r="7">
          <cell r="AI7">
            <v>10000</v>
          </cell>
        </row>
      </sheetData>
      <sheetData sheetId="7991">
        <row r="7">
          <cell r="AI7">
            <v>10000</v>
          </cell>
        </row>
      </sheetData>
      <sheetData sheetId="7992">
        <row r="7">
          <cell r="AI7">
            <v>10000</v>
          </cell>
        </row>
      </sheetData>
      <sheetData sheetId="7993">
        <row r="7">
          <cell r="AI7">
            <v>10000</v>
          </cell>
        </row>
      </sheetData>
      <sheetData sheetId="7994">
        <row r="7">
          <cell r="AI7">
            <v>10000</v>
          </cell>
        </row>
      </sheetData>
      <sheetData sheetId="7995">
        <row r="7">
          <cell r="AI7">
            <v>10000</v>
          </cell>
        </row>
      </sheetData>
      <sheetData sheetId="7996">
        <row r="7">
          <cell r="AI7">
            <v>10000</v>
          </cell>
        </row>
      </sheetData>
      <sheetData sheetId="7997">
        <row r="7">
          <cell r="AI7">
            <v>10000</v>
          </cell>
        </row>
      </sheetData>
      <sheetData sheetId="7998">
        <row r="7">
          <cell r="AI7">
            <v>10000</v>
          </cell>
        </row>
      </sheetData>
      <sheetData sheetId="7999">
        <row r="7">
          <cell r="AI7">
            <v>10000</v>
          </cell>
        </row>
      </sheetData>
      <sheetData sheetId="8000">
        <row r="7">
          <cell r="AI7">
            <v>10000</v>
          </cell>
        </row>
      </sheetData>
      <sheetData sheetId="8001">
        <row r="7">
          <cell r="AI7">
            <v>10000</v>
          </cell>
        </row>
      </sheetData>
      <sheetData sheetId="8002">
        <row r="7">
          <cell r="AI7">
            <v>10000</v>
          </cell>
        </row>
      </sheetData>
      <sheetData sheetId="8003">
        <row r="7">
          <cell r="AI7">
            <v>10000</v>
          </cell>
        </row>
      </sheetData>
      <sheetData sheetId="8004">
        <row r="7">
          <cell r="AI7">
            <v>10000</v>
          </cell>
        </row>
      </sheetData>
      <sheetData sheetId="8005">
        <row r="7">
          <cell r="AI7">
            <v>10000</v>
          </cell>
        </row>
      </sheetData>
      <sheetData sheetId="8006">
        <row r="7">
          <cell r="AI7">
            <v>10000</v>
          </cell>
        </row>
      </sheetData>
      <sheetData sheetId="8007">
        <row r="7">
          <cell r="AI7">
            <v>10000</v>
          </cell>
        </row>
      </sheetData>
      <sheetData sheetId="8008">
        <row r="7">
          <cell r="AI7">
            <v>10000</v>
          </cell>
        </row>
      </sheetData>
      <sheetData sheetId="8009">
        <row r="7">
          <cell r="AI7">
            <v>10000</v>
          </cell>
        </row>
      </sheetData>
      <sheetData sheetId="8010">
        <row r="7">
          <cell r="AI7">
            <v>10000</v>
          </cell>
        </row>
      </sheetData>
      <sheetData sheetId="8011">
        <row r="7">
          <cell r="AI7">
            <v>10000</v>
          </cell>
        </row>
      </sheetData>
      <sheetData sheetId="8012">
        <row r="7">
          <cell r="AI7">
            <v>10000</v>
          </cell>
        </row>
      </sheetData>
      <sheetData sheetId="8013">
        <row r="7">
          <cell r="AI7">
            <v>10000</v>
          </cell>
        </row>
      </sheetData>
      <sheetData sheetId="8014">
        <row r="7">
          <cell r="AI7">
            <v>10000</v>
          </cell>
        </row>
      </sheetData>
      <sheetData sheetId="8015">
        <row r="7">
          <cell r="AI7">
            <v>10000</v>
          </cell>
        </row>
      </sheetData>
      <sheetData sheetId="8016">
        <row r="7">
          <cell r="AI7">
            <v>10000</v>
          </cell>
        </row>
      </sheetData>
      <sheetData sheetId="8017">
        <row r="7">
          <cell r="AI7">
            <v>10000</v>
          </cell>
        </row>
      </sheetData>
      <sheetData sheetId="8018">
        <row r="7">
          <cell r="AI7">
            <v>10000</v>
          </cell>
        </row>
      </sheetData>
      <sheetData sheetId="8019">
        <row r="7">
          <cell r="AI7">
            <v>10000</v>
          </cell>
        </row>
      </sheetData>
      <sheetData sheetId="8020">
        <row r="7">
          <cell r="AI7">
            <v>10000</v>
          </cell>
        </row>
      </sheetData>
      <sheetData sheetId="8021">
        <row r="7">
          <cell r="AI7">
            <v>10000</v>
          </cell>
        </row>
      </sheetData>
      <sheetData sheetId="8022">
        <row r="7">
          <cell r="AI7">
            <v>10000</v>
          </cell>
        </row>
      </sheetData>
      <sheetData sheetId="8023">
        <row r="7">
          <cell r="AI7">
            <v>10000</v>
          </cell>
        </row>
      </sheetData>
      <sheetData sheetId="8024">
        <row r="7">
          <cell r="AI7">
            <v>10000</v>
          </cell>
        </row>
      </sheetData>
      <sheetData sheetId="8025">
        <row r="7">
          <cell r="AI7">
            <v>10000</v>
          </cell>
        </row>
      </sheetData>
      <sheetData sheetId="8026">
        <row r="7">
          <cell r="AI7">
            <v>10000</v>
          </cell>
        </row>
      </sheetData>
      <sheetData sheetId="8027">
        <row r="7">
          <cell r="AI7">
            <v>10000</v>
          </cell>
        </row>
      </sheetData>
      <sheetData sheetId="8028">
        <row r="7">
          <cell r="AI7">
            <v>10000</v>
          </cell>
        </row>
      </sheetData>
      <sheetData sheetId="8029">
        <row r="7">
          <cell r="AI7">
            <v>10000</v>
          </cell>
        </row>
      </sheetData>
      <sheetData sheetId="8030">
        <row r="7">
          <cell r="AI7">
            <v>10000</v>
          </cell>
        </row>
      </sheetData>
      <sheetData sheetId="8031">
        <row r="7">
          <cell r="AI7">
            <v>10000</v>
          </cell>
        </row>
      </sheetData>
      <sheetData sheetId="8032">
        <row r="7">
          <cell r="AI7">
            <v>10000</v>
          </cell>
        </row>
      </sheetData>
      <sheetData sheetId="8033">
        <row r="7">
          <cell r="AI7">
            <v>10000</v>
          </cell>
        </row>
      </sheetData>
      <sheetData sheetId="8034">
        <row r="7">
          <cell r="AI7">
            <v>10000</v>
          </cell>
        </row>
      </sheetData>
      <sheetData sheetId="8035">
        <row r="7">
          <cell r="AI7">
            <v>10000</v>
          </cell>
        </row>
      </sheetData>
      <sheetData sheetId="8036">
        <row r="7">
          <cell r="AI7">
            <v>10000</v>
          </cell>
        </row>
      </sheetData>
      <sheetData sheetId="8037">
        <row r="7">
          <cell r="AI7">
            <v>10000</v>
          </cell>
        </row>
      </sheetData>
      <sheetData sheetId="8038">
        <row r="7">
          <cell r="AI7">
            <v>10000</v>
          </cell>
        </row>
      </sheetData>
      <sheetData sheetId="8039">
        <row r="7">
          <cell r="AI7">
            <v>10000</v>
          </cell>
        </row>
      </sheetData>
      <sheetData sheetId="8040">
        <row r="7">
          <cell r="AI7">
            <v>10000</v>
          </cell>
        </row>
      </sheetData>
      <sheetData sheetId="8041">
        <row r="7">
          <cell r="AI7">
            <v>10000</v>
          </cell>
        </row>
      </sheetData>
      <sheetData sheetId="8042">
        <row r="7">
          <cell r="AI7">
            <v>10000</v>
          </cell>
        </row>
      </sheetData>
      <sheetData sheetId="8043">
        <row r="7">
          <cell r="AI7">
            <v>10000</v>
          </cell>
        </row>
      </sheetData>
      <sheetData sheetId="8044">
        <row r="7">
          <cell r="AI7">
            <v>10000</v>
          </cell>
        </row>
      </sheetData>
      <sheetData sheetId="8045">
        <row r="7">
          <cell r="AI7">
            <v>10000</v>
          </cell>
        </row>
      </sheetData>
      <sheetData sheetId="8046">
        <row r="7">
          <cell r="AI7">
            <v>10000</v>
          </cell>
        </row>
      </sheetData>
      <sheetData sheetId="8047">
        <row r="7">
          <cell r="AI7">
            <v>10000</v>
          </cell>
        </row>
      </sheetData>
      <sheetData sheetId="8048">
        <row r="7">
          <cell r="AI7">
            <v>10000</v>
          </cell>
        </row>
      </sheetData>
      <sheetData sheetId="8049">
        <row r="7">
          <cell r="AI7">
            <v>10000</v>
          </cell>
        </row>
      </sheetData>
      <sheetData sheetId="8050">
        <row r="7">
          <cell r="AI7">
            <v>10000</v>
          </cell>
        </row>
      </sheetData>
      <sheetData sheetId="8051">
        <row r="7">
          <cell r="AI7">
            <v>10000</v>
          </cell>
        </row>
      </sheetData>
      <sheetData sheetId="8052">
        <row r="7">
          <cell r="AI7">
            <v>10000</v>
          </cell>
        </row>
      </sheetData>
      <sheetData sheetId="8053">
        <row r="7">
          <cell r="AI7">
            <v>10000</v>
          </cell>
        </row>
      </sheetData>
      <sheetData sheetId="8054">
        <row r="7">
          <cell r="AI7">
            <v>10000</v>
          </cell>
        </row>
      </sheetData>
      <sheetData sheetId="8055">
        <row r="7">
          <cell r="AI7">
            <v>10000</v>
          </cell>
        </row>
      </sheetData>
      <sheetData sheetId="8056">
        <row r="7">
          <cell r="AI7">
            <v>10000</v>
          </cell>
        </row>
      </sheetData>
      <sheetData sheetId="8057">
        <row r="7">
          <cell r="AI7">
            <v>10000</v>
          </cell>
        </row>
      </sheetData>
      <sheetData sheetId="8058">
        <row r="7">
          <cell r="AI7">
            <v>10000</v>
          </cell>
        </row>
      </sheetData>
      <sheetData sheetId="8059">
        <row r="7">
          <cell r="AI7">
            <v>10000</v>
          </cell>
        </row>
      </sheetData>
      <sheetData sheetId="8060">
        <row r="7">
          <cell r="AI7">
            <v>10000</v>
          </cell>
        </row>
      </sheetData>
      <sheetData sheetId="8061">
        <row r="7">
          <cell r="AI7">
            <v>10000</v>
          </cell>
        </row>
      </sheetData>
      <sheetData sheetId="8062">
        <row r="7">
          <cell r="AI7">
            <v>10000</v>
          </cell>
        </row>
      </sheetData>
      <sheetData sheetId="8063">
        <row r="7">
          <cell r="AI7">
            <v>10000</v>
          </cell>
        </row>
      </sheetData>
      <sheetData sheetId="8064">
        <row r="7">
          <cell r="AI7">
            <v>10000</v>
          </cell>
        </row>
      </sheetData>
      <sheetData sheetId="8065">
        <row r="7">
          <cell r="AI7">
            <v>10000</v>
          </cell>
        </row>
      </sheetData>
      <sheetData sheetId="8066">
        <row r="7">
          <cell r="AI7">
            <v>10000</v>
          </cell>
        </row>
      </sheetData>
      <sheetData sheetId="8067">
        <row r="7">
          <cell r="AI7">
            <v>10000</v>
          </cell>
        </row>
      </sheetData>
      <sheetData sheetId="8068">
        <row r="7">
          <cell r="AI7">
            <v>10000</v>
          </cell>
        </row>
      </sheetData>
      <sheetData sheetId="8069">
        <row r="7">
          <cell r="AI7">
            <v>10000</v>
          </cell>
        </row>
      </sheetData>
      <sheetData sheetId="8070">
        <row r="7">
          <cell r="AI7">
            <v>10000</v>
          </cell>
        </row>
      </sheetData>
      <sheetData sheetId="8071">
        <row r="7">
          <cell r="AI7">
            <v>10000</v>
          </cell>
        </row>
      </sheetData>
      <sheetData sheetId="8072">
        <row r="7">
          <cell r="AI7">
            <v>10000</v>
          </cell>
        </row>
      </sheetData>
      <sheetData sheetId="8073">
        <row r="7">
          <cell r="AI7">
            <v>10000</v>
          </cell>
        </row>
      </sheetData>
      <sheetData sheetId="8074">
        <row r="7">
          <cell r="AI7">
            <v>10000</v>
          </cell>
        </row>
      </sheetData>
      <sheetData sheetId="8075">
        <row r="7">
          <cell r="AI7">
            <v>10000</v>
          </cell>
        </row>
      </sheetData>
      <sheetData sheetId="8076">
        <row r="7">
          <cell r="AI7">
            <v>10000</v>
          </cell>
        </row>
      </sheetData>
      <sheetData sheetId="8077">
        <row r="7">
          <cell r="AI7">
            <v>10000</v>
          </cell>
        </row>
      </sheetData>
      <sheetData sheetId="8078">
        <row r="7">
          <cell r="AI7">
            <v>10000</v>
          </cell>
        </row>
      </sheetData>
      <sheetData sheetId="8079">
        <row r="7">
          <cell r="AI7">
            <v>10000</v>
          </cell>
        </row>
      </sheetData>
      <sheetData sheetId="8080">
        <row r="7">
          <cell r="AI7">
            <v>10000</v>
          </cell>
        </row>
      </sheetData>
      <sheetData sheetId="8081">
        <row r="7">
          <cell r="AI7">
            <v>10000</v>
          </cell>
        </row>
      </sheetData>
      <sheetData sheetId="8082">
        <row r="7">
          <cell r="AI7">
            <v>10000</v>
          </cell>
        </row>
      </sheetData>
      <sheetData sheetId="8083">
        <row r="7">
          <cell r="AI7">
            <v>10000</v>
          </cell>
        </row>
      </sheetData>
      <sheetData sheetId="8084">
        <row r="7">
          <cell r="AI7">
            <v>10000</v>
          </cell>
        </row>
      </sheetData>
      <sheetData sheetId="8085">
        <row r="7">
          <cell r="AI7">
            <v>10000</v>
          </cell>
        </row>
      </sheetData>
      <sheetData sheetId="8086">
        <row r="7">
          <cell r="AI7">
            <v>10000</v>
          </cell>
        </row>
      </sheetData>
      <sheetData sheetId="8087">
        <row r="7">
          <cell r="AI7">
            <v>10000</v>
          </cell>
        </row>
      </sheetData>
      <sheetData sheetId="8088">
        <row r="7">
          <cell r="AI7">
            <v>10000</v>
          </cell>
        </row>
      </sheetData>
      <sheetData sheetId="8089">
        <row r="7">
          <cell r="AI7">
            <v>10000</v>
          </cell>
        </row>
      </sheetData>
      <sheetData sheetId="8090">
        <row r="7">
          <cell r="AI7">
            <v>10000</v>
          </cell>
        </row>
      </sheetData>
      <sheetData sheetId="8091">
        <row r="7">
          <cell r="AI7">
            <v>10000</v>
          </cell>
        </row>
      </sheetData>
      <sheetData sheetId="8092">
        <row r="7">
          <cell r="AI7">
            <v>10000</v>
          </cell>
        </row>
      </sheetData>
      <sheetData sheetId="8093">
        <row r="7">
          <cell r="AI7">
            <v>10000</v>
          </cell>
        </row>
      </sheetData>
      <sheetData sheetId="8094">
        <row r="7">
          <cell r="AI7">
            <v>10000</v>
          </cell>
        </row>
      </sheetData>
      <sheetData sheetId="8095">
        <row r="7">
          <cell r="AI7">
            <v>10000</v>
          </cell>
        </row>
      </sheetData>
      <sheetData sheetId="8096">
        <row r="7">
          <cell r="AI7">
            <v>10000</v>
          </cell>
        </row>
      </sheetData>
      <sheetData sheetId="8097">
        <row r="7">
          <cell r="AI7">
            <v>10000</v>
          </cell>
        </row>
      </sheetData>
      <sheetData sheetId="8098">
        <row r="7">
          <cell r="AI7">
            <v>10000</v>
          </cell>
        </row>
      </sheetData>
      <sheetData sheetId="8099">
        <row r="7">
          <cell r="AI7">
            <v>10000</v>
          </cell>
        </row>
      </sheetData>
      <sheetData sheetId="8100">
        <row r="7">
          <cell r="AI7">
            <v>10000</v>
          </cell>
        </row>
      </sheetData>
      <sheetData sheetId="8101">
        <row r="7">
          <cell r="AI7">
            <v>10000</v>
          </cell>
        </row>
      </sheetData>
      <sheetData sheetId="8102">
        <row r="7">
          <cell r="AI7">
            <v>10000</v>
          </cell>
        </row>
      </sheetData>
      <sheetData sheetId="8103">
        <row r="7">
          <cell r="AI7">
            <v>10000</v>
          </cell>
        </row>
      </sheetData>
      <sheetData sheetId="8104">
        <row r="7">
          <cell r="AI7">
            <v>10000</v>
          </cell>
        </row>
      </sheetData>
      <sheetData sheetId="8105">
        <row r="7">
          <cell r="AI7">
            <v>10000</v>
          </cell>
        </row>
      </sheetData>
      <sheetData sheetId="8106">
        <row r="7">
          <cell r="AI7">
            <v>10000</v>
          </cell>
        </row>
      </sheetData>
      <sheetData sheetId="8107">
        <row r="7">
          <cell r="AI7">
            <v>10000</v>
          </cell>
        </row>
      </sheetData>
      <sheetData sheetId="8108">
        <row r="7">
          <cell r="AI7">
            <v>10000</v>
          </cell>
        </row>
      </sheetData>
      <sheetData sheetId="8109">
        <row r="7">
          <cell r="AI7">
            <v>10000</v>
          </cell>
        </row>
      </sheetData>
      <sheetData sheetId="8110">
        <row r="7">
          <cell r="AI7">
            <v>10000</v>
          </cell>
        </row>
      </sheetData>
      <sheetData sheetId="8111">
        <row r="7">
          <cell r="AI7">
            <v>10000</v>
          </cell>
        </row>
      </sheetData>
      <sheetData sheetId="8112">
        <row r="7">
          <cell r="AI7">
            <v>10000</v>
          </cell>
        </row>
      </sheetData>
      <sheetData sheetId="8113">
        <row r="7">
          <cell r="AI7">
            <v>10000</v>
          </cell>
        </row>
      </sheetData>
      <sheetData sheetId="8114">
        <row r="7">
          <cell r="AI7">
            <v>10000</v>
          </cell>
        </row>
      </sheetData>
      <sheetData sheetId="8115">
        <row r="7">
          <cell r="AI7">
            <v>10000</v>
          </cell>
        </row>
      </sheetData>
      <sheetData sheetId="8116">
        <row r="7">
          <cell r="AI7">
            <v>10000</v>
          </cell>
        </row>
      </sheetData>
      <sheetData sheetId="8117">
        <row r="7">
          <cell r="AI7">
            <v>10000</v>
          </cell>
        </row>
      </sheetData>
      <sheetData sheetId="8118">
        <row r="7">
          <cell r="AI7">
            <v>10000</v>
          </cell>
        </row>
      </sheetData>
      <sheetData sheetId="8119">
        <row r="7">
          <cell r="AI7">
            <v>10000</v>
          </cell>
        </row>
      </sheetData>
      <sheetData sheetId="8120">
        <row r="7">
          <cell r="AI7">
            <v>10000</v>
          </cell>
        </row>
      </sheetData>
      <sheetData sheetId="8121">
        <row r="7">
          <cell r="AI7">
            <v>10000</v>
          </cell>
        </row>
      </sheetData>
      <sheetData sheetId="8122">
        <row r="7">
          <cell r="AI7">
            <v>10000</v>
          </cell>
        </row>
      </sheetData>
      <sheetData sheetId="8123">
        <row r="7">
          <cell r="AI7">
            <v>10000</v>
          </cell>
        </row>
      </sheetData>
      <sheetData sheetId="8124">
        <row r="7">
          <cell r="AI7">
            <v>10000</v>
          </cell>
        </row>
      </sheetData>
      <sheetData sheetId="8125">
        <row r="7">
          <cell r="AI7">
            <v>10000</v>
          </cell>
        </row>
      </sheetData>
      <sheetData sheetId="8126">
        <row r="7">
          <cell r="AI7">
            <v>10000</v>
          </cell>
        </row>
      </sheetData>
      <sheetData sheetId="8127">
        <row r="7">
          <cell r="AI7">
            <v>10000</v>
          </cell>
        </row>
      </sheetData>
      <sheetData sheetId="8128">
        <row r="7">
          <cell r="AI7">
            <v>10000</v>
          </cell>
        </row>
      </sheetData>
      <sheetData sheetId="8129">
        <row r="7">
          <cell r="AI7">
            <v>10000</v>
          </cell>
        </row>
      </sheetData>
      <sheetData sheetId="8130">
        <row r="7">
          <cell r="AI7">
            <v>10000</v>
          </cell>
        </row>
      </sheetData>
      <sheetData sheetId="8131">
        <row r="7">
          <cell r="AI7">
            <v>10000</v>
          </cell>
        </row>
      </sheetData>
      <sheetData sheetId="8132">
        <row r="7">
          <cell r="AI7">
            <v>10000</v>
          </cell>
        </row>
      </sheetData>
      <sheetData sheetId="8133">
        <row r="7">
          <cell r="AI7">
            <v>10000</v>
          </cell>
        </row>
      </sheetData>
      <sheetData sheetId="8134">
        <row r="7">
          <cell r="AI7">
            <v>10000</v>
          </cell>
        </row>
      </sheetData>
      <sheetData sheetId="8135">
        <row r="7">
          <cell r="AI7">
            <v>10000</v>
          </cell>
        </row>
      </sheetData>
      <sheetData sheetId="8136">
        <row r="7">
          <cell r="AI7">
            <v>10000</v>
          </cell>
        </row>
      </sheetData>
      <sheetData sheetId="8137">
        <row r="7">
          <cell r="AI7">
            <v>10000</v>
          </cell>
        </row>
      </sheetData>
      <sheetData sheetId="8138">
        <row r="7">
          <cell r="AI7">
            <v>10000</v>
          </cell>
        </row>
      </sheetData>
      <sheetData sheetId="8139">
        <row r="7">
          <cell r="AI7">
            <v>10000</v>
          </cell>
        </row>
      </sheetData>
      <sheetData sheetId="8140">
        <row r="7">
          <cell r="AI7">
            <v>10000</v>
          </cell>
        </row>
      </sheetData>
      <sheetData sheetId="8141">
        <row r="7">
          <cell r="AI7">
            <v>10000</v>
          </cell>
        </row>
      </sheetData>
      <sheetData sheetId="8142">
        <row r="7">
          <cell r="AI7">
            <v>10000</v>
          </cell>
        </row>
      </sheetData>
      <sheetData sheetId="8143">
        <row r="7">
          <cell r="AI7">
            <v>10000</v>
          </cell>
        </row>
      </sheetData>
      <sheetData sheetId="8144">
        <row r="7">
          <cell r="AI7">
            <v>10000</v>
          </cell>
        </row>
      </sheetData>
      <sheetData sheetId="8145">
        <row r="7">
          <cell r="AI7">
            <v>10000</v>
          </cell>
        </row>
      </sheetData>
      <sheetData sheetId="8146">
        <row r="7">
          <cell r="AI7">
            <v>10000</v>
          </cell>
        </row>
      </sheetData>
      <sheetData sheetId="8147">
        <row r="7">
          <cell r="AI7">
            <v>10000</v>
          </cell>
        </row>
      </sheetData>
      <sheetData sheetId="8148">
        <row r="7">
          <cell r="AI7">
            <v>10000</v>
          </cell>
        </row>
      </sheetData>
      <sheetData sheetId="8149">
        <row r="7">
          <cell r="AI7">
            <v>10000</v>
          </cell>
        </row>
      </sheetData>
      <sheetData sheetId="8150">
        <row r="7">
          <cell r="AI7">
            <v>10000</v>
          </cell>
        </row>
      </sheetData>
      <sheetData sheetId="8151">
        <row r="7">
          <cell r="AI7">
            <v>10000</v>
          </cell>
        </row>
      </sheetData>
      <sheetData sheetId="8152">
        <row r="7">
          <cell r="AI7">
            <v>10000</v>
          </cell>
        </row>
      </sheetData>
      <sheetData sheetId="8153">
        <row r="7">
          <cell r="AI7">
            <v>10000</v>
          </cell>
        </row>
      </sheetData>
      <sheetData sheetId="8154">
        <row r="7">
          <cell r="AI7">
            <v>10000</v>
          </cell>
        </row>
      </sheetData>
      <sheetData sheetId="8155">
        <row r="7">
          <cell r="AI7">
            <v>10000</v>
          </cell>
        </row>
      </sheetData>
      <sheetData sheetId="8156">
        <row r="7">
          <cell r="AI7">
            <v>10000</v>
          </cell>
        </row>
      </sheetData>
      <sheetData sheetId="8157">
        <row r="7">
          <cell r="AI7">
            <v>10000</v>
          </cell>
        </row>
      </sheetData>
      <sheetData sheetId="8158">
        <row r="7">
          <cell r="AI7">
            <v>10000</v>
          </cell>
        </row>
      </sheetData>
      <sheetData sheetId="8159">
        <row r="7">
          <cell r="AI7">
            <v>10000</v>
          </cell>
        </row>
      </sheetData>
      <sheetData sheetId="8160">
        <row r="7">
          <cell r="AI7">
            <v>10000</v>
          </cell>
        </row>
      </sheetData>
      <sheetData sheetId="8161">
        <row r="7">
          <cell r="AI7">
            <v>10000</v>
          </cell>
        </row>
      </sheetData>
      <sheetData sheetId="8162">
        <row r="7">
          <cell r="AI7">
            <v>10000</v>
          </cell>
        </row>
      </sheetData>
      <sheetData sheetId="8163">
        <row r="7">
          <cell r="AI7">
            <v>10000</v>
          </cell>
        </row>
      </sheetData>
      <sheetData sheetId="8164">
        <row r="7">
          <cell r="AI7">
            <v>10000</v>
          </cell>
        </row>
      </sheetData>
      <sheetData sheetId="8165">
        <row r="7">
          <cell r="AI7">
            <v>10000</v>
          </cell>
        </row>
      </sheetData>
      <sheetData sheetId="8166">
        <row r="7">
          <cell r="AI7">
            <v>10000</v>
          </cell>
        </row>
      </sheetData>
      <sheetData sheetId="8167">
        <row r="7">
          <cell r="AI7">
            <v>10000</v>
          </cell>
        </row>
      </sheetData>
      <sheetData sheetId="8168">
        <row r="7">
          <cell r="AI7">
            <v>10000</v>
          </cell>
        </row>
      </sheetData>
      <sheetData sheetId="8169">
        <row r="7">
          <cell r="AI7">
            <v>10000</v>
          </cell>
        </row>
      </sheetData>
      <sheetData sheetId="8170">
        <row r="7">
          <cell r="AI7">
            <v>10000</v>
          </cell>
        </row>
      </sheetData>
      <sheetData sheetId="8171">
        <row r="7">
          <cell r="AI7">
            <v>10000</v>
          </cell>
        </row>
      </sheetData>
      <sheetData sheetId="8172">
        <row r="7">
          <cell r="AI7">
            <v>10000</v>
          </cell>
        </row>
      </sheetData>
      <sheetData sheetId="8173">
        <row r="7">
          <cell r="AI7">
            <v>10000</v>
          </cell>
        </row>
      </sheetData>
      <sheetData sheetId="8174">
        <row r="7">
          <cell r="AI7">
            <v>10000</v>
          </cell>
        </row>
      </sheetData>
      <sheetData sheetId="8175">
        <row r="7">
          <cell r="AI7">
            <v>10000</v>
          </cell>
        </row>
      </sheetData>
      <sheetData sheetId="8176">
        <row r="7">
          <cell r="AI7">
            <v>10000</v>
          </cell>
        </row>
      </sheetData>
      <sheetData sheetId="8177">
        <row r="7">
          <cell r="AI7">
            <v>10000</v>
          </cell>
        </row>
      </sheetData>
      <sheetData sheetId="8178">
        <row r="7">
          <cell r="AI7">
            <v>10000</v>
          </cell>
        </row>
      </sheetData>
      <sheetData sheetId="8179">
        <row r="7">
          <cell r="AI7">
            <v>10000</v>
          </cell>
        </row>
      </sheetData>
      <sheetData sheetId="8180">
        <row r="7">
          <cell r="AI7">
            <v>10000</v>
          </cell>
        </row>
      </sheetData>
      <sheetData sheetId="8181">
        <row r="7">
          <cell r="AI7">
            <v>10000</v>
          </cell>
        </row>
      </sheetData>
      <sheetData sheetId="8182">
        <row r="7">
          <cell r="AI7">
            <v>10000</v>
          </cell>
        </row>
      </sheetData>
      <sheetData sheetId="8183">
        <row r="7">
          <cell r="AI7">
            <v>10000</v>
          </cell>
        </row>
      </sheetData>
      <sheetData sheetId="8184">
        <row r="7">
          <cell r="AI7">
            <v>10000</v>
          </cell>
        </row>
      </sheetData>
      <sheetData sheetId="8185">
        <row r="7">
          <cell r="AI7">
            <v>10000</v>
          </cell>
        </row>
      </sheetData>
      <sheetData sheetId="8186">
        <row r="7">
          <cell r="AI7">
            <v>10000</v>
          </cell>
        </row>
      </sheetData>
      <sheetData sheetId="8187">
        <row r="7">
          <cell r="AI7">
            <v>10000</v>
          </cell>
        </row>
      </sheetData>
      <sheetData sheetId="8188">
        <row r="7">
          <cell r="AI7">
            <v>10000</v>
          </cell>
        </row>
      </sheetData>
      <sheetData sheetId="8189">
        <row r="7">
          <cell r="AI7">
            <v>10000</v>
          </cell>
        </row>
      </sheetData>
      <sheetData sheetId="8190">
        <row r="7">
          <cell r="AI7">
            <v>10000</v>
          </cell>
        </row>
      </sheetData>
      <sheetData sheetId="8191">
        <row r="7">
          <cell r="AI7">
            <v>10000</v>
          </cell>
        </row>
      </sheetData>
      <sheetData sheetId="8192">
        <row r="7">
          <cell r="AI7">
            <v>10000</v>
          </cell>
        </row>
      </sheetData>
      <sheetData sheetId="8193">
        <row r="7">
          <cell r="AI7">
            <v>10000</v>
          </cell>
        </row>
      </sheetData>
      <sheetData sheetId="8194">
        <row r="7">
          <cell r="AI7">
            <v>10000</v>
          </cell>
        </row>
      </sheetData>
      <sheetData sheetId="8195">
        <row r="7">
          <cell r="AI7">
            <v>10000</v>
          </cell>
        </row>
      </sheetData>
      <sheetData sheetId="8196">
        <row r="7">
          <cell r="AI7">
            <v>10000</v>
          </cell>
        </row>
      </sheetData>
      <sheetData sheetId="8197">
        <row r="7">
          <cell r="AI7">
            <v>10000</v>
          </cell>
        </row>
      </sheetData>
      <sheetData sheetId="8198">
        <row r="7">
          <cell r="AI7">
            <v>10000</v>
          </cell>
        </row>
      </sheetData>
      <sheetData sheetId="8199">
        <row r="7">
          <cell r="AI7">
            <v>10000</v>
          </cell>
        </row>
      </sheetData>
      <sheetData sheetId="8200">
        <row r="7">
          <cell r="AI7">
            <v>10000</v>
          </cell>
        </row>
      </sheetData>
      <sheetData sheetId="8201">
        <row r="7">
          <cell r="AI7">
            <v>10000</v>
          </cell>
        </row>
      </sheetData>
      <sheetData sheetId="8202">
        <row r="7">
          <cell r="AI7">
            <v>10000</v>
          </cell>
        </row>
      </sheetData>
      <sheetData sheetId="8203">
        <row r="7">
          <cell r="AI7">
            <v>10000</v>
          </cell>
        </row>
      </sheetData>
      <sheetData sheetId="8204">
        <row r="7">
          <cell r="AI7">
            <v>10000</v>
          </cell>
        </row>
      </sheetData>
      <sheetData sheetId="8205">
        <row r="7">
          <cell r="AI7">
            <v>10000</v>
          </cell>
        </row>
      </sheetData>
      <sheetData sheetId="8206">
        <row r="7">
          <cell r="AI7">
            <v>10000</v>
          </cell>
        </row>
      </sheetData>
      <sheetData sheetId="8207">
        <row r="7">
          <cell r="AI7">
            <v>10000</v>
          </cell>
        </row>
      </sheetData>
      <sheetData sheetId="8208">
        <row r="7">
          <cell r="AI7">
            <v>10000</v>
          </cell>
        </row>
      </sheetData>
      <sheetData sheetId="8209">
        <row r="7">
          <cell r="AI7">
            <v>10000</v>
          </cell>
        </row>
      </sheetData>
      <sheetData sheetId="8210">
        <row r="7">
          <cell r="AI7">
            <v>10000</v>
          </cell>
        </row>
      </sheetData>
      <sheetData sheetId="8211">
        <row r="7">
          <cell r="AI7">
            <v>10000</v>
          </cell>
        </row>
      </sheetData>
      <sheetData sheetId="8212">
        <row r="7">
          <cell r="AI7">
            <v>10000</v>
          </cell>
        </row>
      </sheetData>
      <sheetData sheetId="8213">
        <row r="7">
          <cell r="AI7">
            <v>10000</v>
          </cell>
        </row>
      </sheetData>
      <sheetData sheetId="8214">
        <row r="7">
          <cell r="AI7">
            <v>10000</v>
          </cell>
        </row>
      </sheetData>
      <sheetData sheetId="8215">
        <row r="7">
          <cell r="AI7">
            <v>10000</v>
          </cell>
        </row>
      </sheetData>
      <sheetData sheetId="8216">
        <row r="7">
          <cell r="AI7">
            <v>10000</v>
          </cell>
        </row>
      </sheetData>
      <sheetData sheetId="8217">
        <row r="7">
          <cell r="AI7">
            <v>10000</v>
          </cell>
        </row>
      </sheetData>
      <sheetData sheetId="8218">
        <row r="7">
          <cell r="AI7">
            <v>10000</v>
          </cell>
        </row>
      </sheetData>
      <sheetData sheetId="8219">
        <row r="7">
          <cell r="AI7">
            <v>10000</v>
          </cell>
        </row>
      </sheetData>
      <sheetData sheetId="8220">
        <row r="7">
          <cell r="AI7">
            <v>10000</v>
          </cell>
        </row>
      </sheetData>
      <sheetData sheetId="8221">
        <row r="7">
          <cell r="AI7">
            <v>10000</v>
          </cell>
        </row>
      </sheetData>
      <sheetData sheetId="8222">
        <row r="7">
          <cell r="AI7">
            <v>10000</v>
          </cell>
        </row>
      </sheetData>
      <sheetData sheetId="8223">
        <row r="7">
          <cell r="AI7">
            <v>10000</v>
          </cell>
        </row>
      </sheetData>
      <sheetData sheetId="8224">
        <row r="7">
          <cell r="AI7">
            <v>10000</v>
          </cell>
        </row>
      </sheetData>
      <sheetData sheetId="8225">
        <row r="7">
          <cell r="AI7">
            <v>10000</v>
          </cell>
        </row>
      </sheetData>
      <sheetData sheetId="8226">
        <row r="7">
          <cell r="AI7">
            <v>10000</v>
          </cell>
        </row>
      </sheetData>
      <sheetData sheetId="8227">
        <row r="7">
          <cell r="AI7">
            <v>10000</v>
          </cell>
        </row>
      </sheetData>
      <sheetData sheetId="8228">
        <row r="7">
          <cell r="AI7">
            <v>10000</v>
          </cell>
        </row>
      </sheetData>
      <sheetData sheetId="8229">
        <row r="7">
          <cell r="AI7">
            <v>10000</v>
          </cell>
        </row>
      </sheetData>
      <sheetData sheetId="8230">
        <row r="7">
          <cell r="AI7">
            <v>10000</v>
          </cell>
        </row>
      </sheetData>
      <sheetData sheetId="8231">
        <row r="7">
          <cell r="AI7">
            <v>10000</v>
          </cell>
        </row>
      </sheetData>
      <sheetData sheetId="8232">
        <row r="7">
          <cell r="AI7">
            <v>10000</v>
          </cell>
        </row>
      </sheetData>
      <sheetData sheetId="8233">
        <row r="7">
          <cell r="AI7">
            <v>10000</v>
          </cell>
        </row>
      </sheetData>
      <sheetData sheetId="8234">
        <row r="7">
          <cell r="AI7">
            <v>10000</v>
          </cell>
        </row>
      </sheetData>
      <sheetData sheetId="8235">
        <row r="7">
          <cell r="AI7">
            <v>10000</v>
          </cell>
        </row>
      </sheetData>
      <sheetData sheetId="8236">
        <row r="7">
          <cell r="AI7">
            <v>10000</v>
          </cell>
        </row>
      </sheetData>
      <sheetData sheetId="8237">
        <row r="7">
          <cell r="AI7">
            <v>10000</v>
          </cell>
        </row>
      </sheetData>
      <sheetData sheetId="8238">
        <row r="7">
          <cell r="AI7">
            <v>10000</v>
          </cell>
        </row>
      </sheetData>
      <sheetData sheetId="8239">
        <row r="7">
          <cell r="AI7">
            <v>10000</v>
          </cell>
        </row>
      </sheetData>
      <sheetData sheetId="8240">
        <row r="7">
          <cell r="AI7">
            <v>10000</v>
          </cell>
        </row>
      </sheetData>
      <sheetData sheetId="8241">
        <row r="7">
          <cell r="AI7">
            <v>10000</v>
          </cell>
        </row>
      </sheetData>
      <sheetData sheetId="8242">
        <row r="7">
          <cell r="AI7">
            <v>10000</v>
          </cell>
        </row>
      </sheetData>
      <sheetData sheetId="8243">
        <row r="7">
          <cell r="AI7">
            <v>10000</v>
          </cell>
        </row>
      </sheetData>
      <sheetData sheetId="8244">
        <row r="7">
          <cell r="AI7">
            <v>10000</v>
          </cell>
        </row>
      </sheetData>
      <sheetData sheetId="8245">
        <row r="7">
          <cell r="AI7">
            <v>10000</v>
          </cell>
        </row>
      </sheetData>
      <sheetData sheetId="8246">
        <row r="7">
          <cell r="AI7">
            <v>10000</v>
          </cell>
        </row>
      </sheetData>
      <sheetData sheetId="8247">
        <row r="7">
          <cell r="AI7">
            <v>10000</v>
          </cell>
        </row>
      </sheetData>
      <sheetData sheetId="8248">
        <row r="7">
          <cell r="AI7">
            <v>10000</v>
          </cell>
        </row>
      </sheetData>
      <sheetData sheetId="8249">
        <row r="7">
          <cell r="AI7">
            <v>10000</v>
          </cell>
        </row>
      </sheetData>
      <sheetData sheetId="8250">
        <row r="7">
          <cell r="AI7">
            <v>10000</v>
          </cell>
        </row>
      </sheetData>
      <sheetData sheetId="8251">
        <row r="7">
          <cell r="AI7">
            <v>10000</v>
          </cell>
        </row>
      </sheetData>
      <sheetData sheetId="8252">
        <row r="7">
          <cell r="AI7">
            <v>10000</v>
          </cell>
        </row>
      </sheetData>
      <sheetData sheetId="8253">
        <row r="7">
          <cell r="AI7">
            <v>10000</v>
          </cell>
        </row>
      </sheetData>
      <sheetData sheetId="8254">
        <row r="7">
          <cell r="AI7">
            <v>10000</v>
          </cell>
        </row>
      </sheetData>
      <sheetData sheetId="8255">
        <row r="7">
          <cell r="AI7">
            <v>10000</v>
          </cell>
        </row>
      </sheetData>
      <sheetData sheetId="8256">
        <row r="7">
          <cell r="AI7">
            <v>10000</v>
          </cell>
        </row>
      </sheetData>
      <sheetData sheetId="8257">
        <row r="7">
          <cell r="AI7">
            <v>10000</v>
          </cell>
        </row>
      </sheetData>
      <sheetData sheetId="8258">
        <row r="7">
          <cell r="AI7">
            <v>10000</v>
          </cell>
        </row>
      </sheetData>
      <sheetData sheetId="8259">
        <row r="7">
          <cell r="AI7">
            <v>10000</v>
          </cell>
        </row>
      </sheetData>
      <sheetData sheetId="8260">
        <row r="7">
          <cell r="AI7">
            <v>10000</v>
          </cell>
        </row>
      </sheetData>
      <sheetData sheetId="8261">
        <row r="7">
          <cell r="AI7">
            <v>10000</v>
          </cell>
        </row>
      </sheetData>
      <sheetData sheetId="8262">
        <row r="7">
          <cell r="AI7">
            <v>10000</v>
          </cell>
        </row>
      </sheetData>
      <sheetData sheetId="8263">
        <row r="7">
          <cell r="AI7">
            <v>10000</v>
          </cell>
        </row>
      </sheetData>
      <sheetData sheetId="8264">
        <row r="7">
          <cell r="AI7">
            <v>10000</v>
          </cell>
        </row>
      </sheetData>
      <sheetData sheetId="8265">
        <row r="7">
          <cell r="AI7">
            <v>10000</v>
          </cell>
        </row>
      </sheetData>
      <sheetData sheetId="8266">
        <row r="7">
          <cell r="AI7">
            <v>10000</v>
          </cell>
        </row>
      </sheetData>
      <sheetData sheetId="8267">
        <row r="7">
          <cell r="AI7">
            <v>10000</v>
          </cell>
        </row>
      </sheetData>
      <sheetData sheetId="8268">
        <row r="7">
          <cell r="AI7">
            <v>10000</v>
          </cell>
        </row>
      </sheetData>
      <sheetData sheetId="8269">
        <row r="7">
          <cell r="AI7">
            <v>10000</v>
          </cell>
        </row>
      </sheetData>
      <sheetData sheetId="8270">
        <row r="7">
          <cell r="AI7">
            <v>10000</v>
          </cell>
        </row>
      </sheetData>
      <sheetData sheetId="8271">
        <row r="7">
          <cell r="AI7">
            <v>10000</v>
          </cell>
        </row>
      </sheetData>
      <sheetData sheetId="8272">
        <row r="7">
          <cell r="AI7">
            <v>10000</v>
          </cell>
        </row>
      </sheetData>
      <sheetData sheetId="8273">
        <row r="7">
          <cell r="AI7">
            <v>10000</v>
          </cell>
        </row>
      </sheetData>
      <sheetData sheetId="8274">
        <row r="7">
          <cell r="AI7">
            <v>10000</v>
          </cell>
        </row>
      </sheetData>
      <sheetData sheetId="8275">
        <row r="7">
          <cell r="AI7">
            <v>10000</v>
          </cell>
        </row>
      </sheetData>
      <sheetData sheetId="8276">
        <row r="7">
          <cell r="AI7">
            <v>10000</v>
          </cell>
        </row>
      </sheetData>
      <sheetData sheetId="8277">
        <row r="7">
          <cell r="AI7">
            <v>10000</v>
          </cell>
        </row>
      </sheetData>
      <sheetData sheetId="8278">
        <row r="7">
          <cell r="AI7">
            <v>10000</v>
          </cell>
        </row>
      </sheetData>
      <sheetData sheetId="8279">
        <row r="7">
          <cell r="AI7">
            <v>10000</v>
          </cell>
        </row>
      </sheetData>
      <sheetData sheetId="8280">
        <row r="7">
          <cell r="AI7">
            <v>10000</v>
          </cell>
        </row>
      </sheetData>
      <sheetData sheetId="8281">
        <row r="7">
          <cell r="AI7">
            <v>10000</v>
          </cell>
        </row>
      </sheetData>
      <sheetData sheetId="8282">
        <row r="7">
          <cell r="AI7">
            <v>10000</v>
          </cell>
        </row>
      </sheetData>
      <sheetData sheetId="8283">
        <row r="7">
          <cell r="AI7">
            <v>10000</v>
          </cell>
        </row>
      </sheetData>
      <sheetData sheetId="8284">
        <row r="7">
          <cell r="AI7">
            <v>10000</v>
          </cell>
        </row>
      </sheetData>
      <sheetData sheetId="8285">
        <row r="7">
          <cell r="AI7">
            <v>10000</v>
          </cell>
        </row>
      </sheetData>
      <sheetData sheetId="8286">
        <row r="7">
          <cell r="AI7">
            <v>10000</v>
          </cell>
        </row>
      </sheetData>
      <sheetData sheetId="8287">
        <row r="7">
          <cell r="AI7">
            <v>10000</v>
          </cell>
        </row>
      </sheetData>
      <sheetData sheetId="8288">
        <row r="7">
          <cell r="AI7">
            <v>10000</v>
          </cell>
        </row>
      </sheetData>
      <sheetData sheetId="8289">
        <row r="7">
          <cell r="AI7">
            <v>10000</v>
          </cell>
        </row>
      </sheetData>
      <sheetData sheetId="8290">
        <row r="7">
          <cell r="AI7">
            <v>10000</v>
          </cell>
        </row>
      </sheetData>
      <sheetData sheetId="8291">
        <row r="7">
          <cell r="AI7">
            <v>10000</v>
          </cell>
        </row>
      </sheetData>
      <sheetData sheetId="8292">
        <row r="7">
          <cell r="AI7">
            <v>10000</v>
          </cell>
        </row>
      </sheetData>
      <sheetData sheetId="8293">
        <row r="7">
          <cell r="AI7">
            <v>10000</v>
          </cell>
        </row>
      </sheetData>
      <sheetData sheetId="8294">
        <row r="7">
          <cell r="AI7">
            <v>10000</v>
          </cell>
        </row>
      </sheetData>
      <sheetData sheetId="8295">
        <row r="7">
          <cell r="AI7">
            <v>10000</v>
          </cell>
        </row>
      </sheetData>
      <sheetData sheetId="8296">
        <row r="7">
          <cell r="AI7">
            <v>10000</v>
          </cell>
        </row>
      </sheetData>
      <sheetData sheetId="8297">
        <row r="7">
          <cell r="AI7">
            <v>10000</v>
          </cell>
        </row>
      </sheetData>
      <sheetData sheetId="8298">
        <row r="7">
          <cell r="AI7">
            <v>10000</v>
          </cell>
        </row>
      </sheetData>
      <sheetData sheetId="8299">
        <row r="7">
          <cell r="AI7">
            <v>10000</v>
          </cell>
        </row>
      </sheetData>
      <sheetData sheetId="8300">
        <row r="7">
          <cell r="AI7">
            <v>10000</v>
          </cell>
        </row>
      </sheetData>
      <sheetData sheetId="8301">
        <row r="7">
          <cell r="AI7">
            <v>10000</v>
          </cell>
        </row>
      </sheetData>
      <sheetData sheetId="8302">
        <row r="7">
          <cell r="AI7">
            <v>10000</v>
          </cell>
        </row>
      </sheetData>
      <sheetData sheetId="8303">
        <row r="7">
          <cell r="AI7">
            <v>10000</v>
          </cell>
        </row>
      </sheetData>
      <sheetData sheetId="8304">
        <row r="7">
          <cell r="AI7">
            <v>10000</v>
          </cell>
        </row>
      </sheetData>
      <sheetData sheetId="8305">
        <row r="7">
          <cell r="AI7">
            <v>10000</v>
          </cell>
        </row>
      </sheetData>
      <sheetData sheetId="8306">
        <row r="7">
          <cell r="AI7">
            <v>10000</v>
          </cell>
        </row>
      </sheetData>
      <sheetData sheetId="8307">
        <row r="7">
          <cell r="AI7">
            <v>10000</v>
          </cell>
        </row>
      </sheetData>
      <sheetData sheetId="8308">
        <row r="7">
          <cell r="AI7">
            <v>10000</v>
          </cell>
        </row>
      </sheetData>
      <sheetData sheetId="8309">
        <row r="7">
          <cell r="AI7">
            <v>10000</v>
          </cell>
        </row>
      </sheetData>
      <sheetData sheetId="8310">
        <row r="7">
          <cell r="AI7">
            <v>10000</v>
          </cell>
        </row>
      </sheetData>
      <sheetData sheetId="8311">
        <row r="7">
          <cell r="AI7">
            <v>10000</v>
          </cell>
        </row>
      </sheetData>
      <sheetData sheetId="8312">
        <row r="7">
          <cell r="AI7">
            <v>10000</v>
          </cell>
        </row>
      </sheetData>
      <sheetData sheetId="8313">
        <row r="7">
          <cell r="AI7">
            <v>10000</v>
          </cell>
        </row>
      </sheetData>
      <sheetData sheetId="8314">
        <row r="7">
          <cell r="AI7">
            <v>10000</v>
          </cell>
        </row>
      </sheetData>
      <sheetData sheetId="8315">
        <row r="7">
          <cell r="AI7">
            <v>10000</v>
          </cell>
        </row>
      </sheetData>
      <sheetData sheetId="8316">
        <row r="7">
          <cell r="AI7">
            <v>10000</v>
          </cell>
        </row>
      </sheetData>
      <sheetData sheetId="8317">
        <row r="7">
          <cell r="AI7">
            <v>10000</v>
          </cell>
        </row>
      </sheetData>
      <sheetData sheetId="8318">
        <row r="7">
          <cell r="AI7">
            <v>10000</v>
          </cell>
        </row>
      </sheetData>
      <sheetData sheetId="8319">
        <row r="7">
          <cell r="AI7">
            <v>10000</v>
          </cell>
        </row>
      </sheetData>
      <sheetData sheetId="8320">
        <row r="7">
          <cell r="AI7">
            <v>10000</v>
          </cell>
        </row>
      </sheetData>
      <sheetData sheetId="8321">
        <row r="7">
          <cell r="AI7">
            <v>10000</v>
          </cell>
        </row>
      </sheetData>
      <sheetData sheetId="8322">
        <row r="7">
          <cell r="AI7">
            <v>10000</v>
          </cell>
        </row>
      </sheetData>
      <sheetData sheetId="8323">
        <row r="7">
          <cell r="AI7">
            <v>10000</v>
          </cell>
        </row>
      </sheetData>
      <sheetData sheetId="8324">
        <row r="7">
          <cell r="AI7">
            <v>10000</v>
          </cell>
        </row>
      </sheetData>
      <sheetData sheetId="8325">
        <row r="7">
          <cell r="AI7">
            <v>10000</v>
          </cell>
        </row>
      </sheetData>
      <sheetData sheetId="8326">
        <row r="7">
          <cell r="AI7">
            <v>10000</v>
          </cell>
        </row>
      </sheetData>
      <sheetData sheetId="8327">
        <row r="7">
          <cell r="AI7">
            <v>10000</v>
          </cell>
        </row>
      </sheetData>
      <sheetData sheetId="8328">
        <row r="7">
          <cell r="AI7">
            <v>10000</v>
          </cell>
        </row>
      </sheetData>
      <sheetData sheetId="8329">
        <row r="7">
          <cell r="AI7">
            <v>10000</v>
          </cell>
        </row>
      </sheetData>
      <sheetData sheetId="8330">
        <row r="7">
          <cell r="AI7">
            <v>10000</v>
          </cell>
        </row>
      </sheetData>
      <sheetData sheetId="8331">
        <row r="7">
          <cell r="AI7">
            <v>10000</v>
          </cell>
        </row>
      </sheetData>
      <sheetData sheetId="8332">
        <row r="7">
          <cell r="AI7">
            <v>10000</v>
          </cell>
        </row>
      </sheetData>
      <sheetData sheetId="8333">
        <row r="7">
          <cell r="AI7">
            <v>10000</v>
          </cell>
        </row>
      </sheetData>
      <sheetData sheetId="8334">
        <row r="7">
          <cell r="AI7">
            <v>10000</v>
          </cell>
        </row>
      </sheetData>
      <sheetData sheetId="8335">
        <row r="7">
          <cell r="AI7">
            <v>10000</v>
          </cell>
        </row>
      </sheetData>
      <sheetData sheetId="8336">
        <row r="7">
          <cell r="AI7">
            <v>10000</v>
          </cell>
        </row>
      </sheetData>
      <sheetData sheetId="8337">
        <row r="7">
          <cell r="AI7">
            <v>10000</v>
          </cell>
        </row>
      </sheetData>
      <sheetData sheetId="8338">
        <row r="7">
          <cell r="AI7">
            <v>10000</v>
          </cell>
        </row>
      </sheetData>
      <sheetData sheetId="8339">
        <row r="7">
          <cell r="AI7">
            <v>10000</v>
          </cell>
        </row>
      </sheetData>
      <sheetData sheetId="8340">
        <row r="7">
          <cell r="AI7">
            <v>10000</v>
          </cell>
        </row>
      </sheetData>
      <sheetData sheetId="8341">
        <row r="7">
          <cell r="AI7">
            <v>10000</v>
          </cell>
        </row>
      </sheetData>
      <sheetData sheetId="8342">
        <row r="7">
          <cell r="AI7">
            <v>10000</v>
          </cell>
        </row>
      </sheetData>
      <sheetData sheetId="8343">
        <row r="7">
          <cell r="AI7">
            <v>10000</v>
          </cell>
        </row>
      </sheetData>
      <sheetData sheetId="8344">
        <row r="7">
          <cell r="AI7">
            <v>10000</v>
          </cell>
        </row>
      </sheetData>
      <sheetData sheetId="8345">
        <row r="7">
          <cell r="AI7">
            <v>10000</v>
          </cell>
        </row>
      </sheetData>
      <sheetData sheetId="8346">
        <row r="7">
          <cell r="AI7">
            <v>10000</v>
          </cell>
        </row>
      </sheetData>
      <sheetData sheetId="8347">
        <row r="7">
          <cell r="AI7">
            <v>10000</v>
          </cell>
        </row>
      </sheetData>
      <sheetData sheetId="8348">
        <row r="7">
          <cell r="AI7">
            <v>10000</v>
          </cell>
        </row>
      </sheetData>
      <sheetData sheetId="8349">
        <row r="7">
          <cell r="AI7">
            <v>10000</v>
          </cell>
        </row>
      </sheetData>
      <sheetData sheetId="8350">
        <row r="7">
          <cell r="AI7">
            <v>10000</v>
          </cell>
        </row>
      </sheetData>
      <sheetData sheetId="8351">
        <row r="7">
          <cell r="AI7">
            <v>10000</v>
          </cell>
        </row>
      </sheetData>
      <sheetData sheetId="8352">
        <row r="7">
          <cell r="AI7">
            <v>10000</v>
          </cell>
        </row>
      </sheetData>
      <sheetData sheetId="8353">
        <row r="7">
          <cell r="AI7">
            <v>10000</v>
          </cell>
        </row>
      </sheetData>
      <sheetData sheetId="8354">
        <row r="7">
          <cell r="AI7">
            <v>10000</v>
          </cell>
        </row>
      </sheetData>
      <sheetData sheetId="8355">
        <row r="7">
          <cell r="AI7">
            <v>10000</v>
          </cell>
        </row>
      </sheetData>
      <sheetData sheetId="8356">
        <row r="7">
          <cell r="AI7">
            <v>10000</v>
          </cell>
        </row>
      </sheetData>
      <sheetData sheetId="8357">
        <row r="7">
          <cell r="AI7">
            <v>10000</v>
          </cell>
        </row>
      </sheetData>
      <sheetData sheetId="8358">
        <row r="7">
          <cell r="AI7">
            <v>10000</v>
          </cell>
        </row>
      </sheetData>
      <sheetData sheetId="8359">
        <row r="7">
          <cell r="AI7">
            <v>10000</v>
          </cell>
        </row>
      </sheetData>
      <sheetData sheetId="8360">
        <row r="7">
          <cell r="AI7">
            <v>10000</v>
          </cell>
        </row>
      </sheetData>
      <sheetData sheetId="8361">
        <row r="7">
          <cell r="AI7">
            <v>10000</v>
          </cell>
        </row>
      </sheetData>
      <sheetData sheetId="8362">
        <row r="7">
          <cell r="AI7">
            <v>10000</v>
          </cell>
        </row>
      </sheetData>
      <sheetData sheetId="8363">
        <row r="7">
          <cell r="AI7">
            <v>10000</v>
          </cell>
        </row>
      </sheetData>
      <sheetData sheetId="8364">
        <row r="7">
          <cell r="AI7">
            <v>10000</v>
          </cell>
        </row>
      </sheetData>
      <sheetData sheetId="8365">
        <row r="7">
          <cell r="AI7">
            <v>10000</v>
          </cell>
        </row>
      </sheetData>
      <sheetData sheetId="8366">
        <row r="7">
          <cell r="AI7">
            <v>10000</v>
          </cell>
        </row>
      </sheetData>
      <sheetData sheetId="8367">
        <row r="7">
          <cell r="AI7">
            <v>10000</v>
          </cell>
        </row>
      </sheetData>
      <sheetData sheetId="8368">
        <row r="7">
          <cell r="AI7">
            <v>10000</v>
          </cell>
        </row>
      </sheetData>
      <sheetData sheetId="8369">
        <row r="7">
          <cell r="AI7">
            <v>10000</v>
          </cell>
        </row>
      </sheetData>
      <sheetData sheetId="8370">
        <row r="7">
          <cell r="AI7">
            <v>10000</v>
          </cell>
        </row>
      </sheetData>
      <sheetData sheetId="8371">
        <row r="7">
          <cell r="AI7">
            <v>10000</v>
          </cell>
        </row>
      </sheetData>
      <sheetData sheetId="8372">
        <row r="7">
          <cell r="AI7">
            <v>10000</v>
          </cell>
        </row>
      </sheetData>
      <sheetData sheetId="8373">
        <row r="7">
          <cell r="AI7">
            <v>10000</v>
          </cell>
        </row>
      </sheetData>
      <sheetData sheetId="8374">
        <row r="7">
          <cell r="AI7">
            <v>10000</v>
          </cell>
        </row>
      </sheetData>
      <sheetData sheetId="8375">
        <row r="7">
          <cell r="AI7">
            <v>10000</v>
          </cell>
        </row>
      </sheetData>
      <sheetData sheetId="8376">
        <row r="7">
          <cell r="AI7">
            <v>10000</v>
          </cell>
        </row>
      </sheetData>
      <sheetData sheetId="8377">
        <row r="7">
          <cell r="AI7">
            <v>10000</v>
          </cell>
        </row>
      </sheetData>
      <sheetData sheetId="8378">
        <row r="7">
          <cell r="AI7">
            <v>10000</v>
          </cell>
        </row>
      </sheetData>
      <sheetData sheetId="8379">
        <row r="7">
          <cell r="AI7">
            <v>10000</v>
          </cell>
        </row>
      </sheetData>
      <sheetData sheetId="8380">
        <row r="7">
          <cell r="AI7">
            <v>10000</v>
          </cell>
        </row>
      </sheetData>
      <sheetData sheetId="8381">
        <row r="7">
          <cell r="AI7">
            <v>10000</v>
          </cell>
        </row>
      </sheetData>
      <sheetData sheetId="8382">
        <row r="7">
          <cell r="AI7">
            <v>10000</v>
          </cell>
        </row>
      </sheetData>
      <sheetData sheetId="8383">
        <row r="7">
          <cell r="AI7">
            <v>10000</v>
          </cell>
        </row>
      </sheetData>
      <sheetData sheetId="8384">
        <row r="7">
          <cell r="AI7">
            <v>10000</v>
          </cell>
        </row>
      </sheetData>
      <sheetData sheetId="8385">
        <row r="7">
          <cell r="AI7">
            <v>10000</v>
          </cell>
        </row>
      </sheetData>
      <sheetData sheetId="8386">
        <row r="7">
          <cell r="AI7">
            <v>10000</v>
          </cell>
        </row>
      </sheetData>
      <sheetData sheetId="8387">
        <row r="7">
          <cell r="AI7">
            <v>10000</v>
          </cell>
        </row>
      </sheetData>
      <sheetData sheetId="8388">
        <row r="7">
          <cell r="AI7">
            <v>10000</v>
          </cell>
        </row>
      </sheetData>
      <sheetData sheetId="8389">
        <row r="7">
          <cell r="AI7">
            <v>10000</v>
          </cell>
        </row>
      </sheetData>
      <sheetData sheetId="8390">
        <row r="7">
          <cell r="AI7">
            <v>10000</v>
          </cell>
        </row>
      </sheetData>
      <sheetData sheetId="8391">
        <row r="7">
          <cell r="AI7">
            <v>10000</v>
          </cell>
        </row>
      </sheetData>
      <sheetData sheetId="8392">
        <row r="7">
          <cell r="AI7">
            <v>10000</v>
          </cell>
        </row>
      </sheetData>
      <sheetData sheetId="8393">
        <row r="7">
          <cell r="AI7">
            <v>10000</v>
          </cell>
        </row>
      </sheetData>
      <sheetData sheetId="8394">
        <row r="7">
          <cell r="AI7">
            <v>10000</v>
          </cell>
        </row>
      </sheetData>
      <sheetData sheetId="8395">
        <row r="7">
          <cell r="AI7">
            <v>10000</v>
          </cell>
        </row>
      </sheetData>
      <sheetData sheetId="8396">
        <row r="7">
          <cell r="AI7">
            <v>10000</v>
          </cell>
        </row>
      </sheetData>
      <sheetData sheetId="8397">
        <row r="7">
          <cell r="AI7">
            <v>10000</v>
          </cell>
        </row>
      </sheetData>
      <sheetData sheetId="8398">
        <row r="7">
          <cell r="AI7">
            <v>10000</v>
          </cell>
        </row>
      </sheetData>
      <sheetData sheetId="8399">
        <row r="7">
          <cell r="AI7">
            <v>10000</v>
          </cell>
        </row>
      </sheetData>
      <sheetData sheetId="8400">
        <row r="7">
          <cell r="AI7">
            <v>10000</v>
          </cell>
        </row>
      </sheetData>
      <sheetData sheetId="8401">
        <row r="7">
          <cell r="AI7">
            <v>10000</v>
          </cell>
        </row>
      </sheetData>
      <sheetData sheetId="8402">
        <row r="7">
          <cell r="AI7">
            <v>10000</v>
          </cell>
        </row>
      </sheetData>
      <sheetData sheetId="8403">
        <row r="7">
          <cell r="AI7">
            <v>10000</v>
          </cell>
        </row>
      </sheetData>
      <sheetData sheetId="8404">
        <row r="7">
          <cell r="AI7">
            <v>10000</v>
          </cell>
        </row>
      </sheetData>
      <sheetData sheetId="8405">
        <row r="7">
          <cell r="AI7">
            <v>10000</v>
          </cell>
        </row>
      </sheetData>
      <sheetData sheetId="8406">
        <row r="7">
          <cell r="AI7">
            <v>10000</v>
          </cell>
        </row>
      </sheetData>
      <sheetData sheetId="8407">
        <row r="7">
          <cell r="AI7">
            <v>10000</v>
          </cell>
        </row>
      </sheetData>
      <sheetData sheetId="8408">
        <row r="7">
          <cell r="AI7">
            <v>10000</v>
          </cell>
        </row>
      </sheetData>
      <sheetData sheetId="8409">
        <row r="7">
          <cell r="AI7">
            <v>10000</v>
          </cell>
        </row>
      </sheetData>
      <sheetData sheetId="8410">
        <row r="7">
          <cell r="AI7">
            <v>10000</v>
          </cell>
        </row>
      </sheetData>
      <sheetData sheetId="8411">
        <row r="7">
          <cell r="AI7">
            <v>10000</v>
          </cell>
        </row>
      </sheetData>
      <sheetData sheetId="8412">
        <row r="7">
          <cell r="AI7">
            <v>10000</v>
          </cell>
        </row>
      </sheetData>
      <sheetData sheetId="8413">
        <row r="7">
          <cell r="AI7">
            <v>10000</v>
          </cell>
        </row>
      </sheetData>
      <sheetData sheetId="8414">
        <row r="7">
          <cell r="AI7">
            <v>10000</v>
          </cell>
        </row>
      </sheetData>
      <sheetData sheetId="8415">
        <row r="7">
          <cell r="AI7">
            <v>10000</v>
          </cell>
        </row>
      </sheetData>
      <sheetData sheetId="8416">
        <row r="7">
          <cell r="AI7">
            <v>10000</v>
          </cell>
        </row>
      </sheetData>
      <sheetData sheetId="8417">
        <row r="7">
          <cell r="AI7">
            <v>10000</v>
          </cell>
        </row>
      </sheetData>
      <sheetData sheetId="8418">
        <row r="7">
          <cell r="AI7">
            <v>10000</v>
          </cell>
        </row>
      </sheetData>
      <sheetData sheetId="8419">
        <row r="7">
          <cell r="AI7">
            <v>10000</v>
          </cell>
        </row>
      </sheetData>
      <sheetData sheetId="8420">
        <row r="7">
          <cell r="AI7">
            <v>10000</v>
          </cell>
        </row>
      </sheetData>
      <sheetData sheetId="8421">
        <row r="7">
          <cell r="AI7">
            <v>10000</v>
          </cell>
        </row>
      </sheetData>
      <sheetData sheetId="8422">
        <row r="7">
          <cell r="AI7">
            <v>10000</v>
          </cell>
        </row>
      </sheetData>
      <sheetData sheetId="8423">
        <row r="7">
          <cell r="AI7">
            <v>10000</v>
          </cell>
        </row>
      </sheetData>
      <sheetData sheetId="8424">
        <row r="7">
          <cell r="AI7">
            <v>10000</v>
          </cell>
        </row>
      </sheetData>
      <sheetData sheetId="8425">
        <row r="7">
          <cell r="AI7">
            <v>10000</v>
          </cell>
        </row>
      </sheetData>
      <sheetData sheetId="8426">
        <row r="7">
          <cell r="AI7">
            <v>10000</v>
          </cell>
        </row>
      </sheetData>
      <sheetData sheetId="8427">
        <row r="7">
          <cell r="AI7">
            <v>10000</v>
          </cell>
        </row>
      </sheetData>
      <sheetData sheetId="8428">
        <row r="7">
          <cell r="AI7">
            <v>10000</v>
          </cell>
        </row>
      </sheetData>
      <sheetData sheetId="8429">
        <row r="7">
          <cell r="AI7">
            <v>10000</v>
          </cell>
        </row>
      </sheetData>
      <sheetData sheetId="8430">
        <row r="7">
          <cell r="AI7">
            <v>10000</v>
          </cell>
        </row>
      </sheetData>
      <sheetData sheetId="8431">
        <row r="7">
          <cell r="AI7">
            <v>10000</v>
          </cell>
        </row>
      </sheetData>
      <sheetData sheetId="8432">
        <row r="7">
          <cell r="AI7">
            <v>10000</v>
          </cell>
        </row>
      </sheetData>
      <sheetData sheetId="8433">
        <row r="7">
          <cell r="AI7">
            <v>10000</v>
          </cell>
        </row>
      </sheetData>
      <sheetData sheetId="8434">
        <row r="7">
          <cell r="AI7">
            <v>10000</v>
          </cell>
        </row>
      </sheetData>
      <sheetData sheetId="8435">
        <row r="7">
          <cell r="AI7">
            <v>10000</v>
          </cell>
        </row>
      </sheetData>
      <sheetData sheetId="8436">
        <row r="7">
          <cell r="AI7">
            <v>10000</v>
          </cell>
        </row>
      </sheetData>
      <sheetData sheetId="8437">
        <row r="7">
          <cell r="AI7">
            <v>10000</v>
          </cell>
        </row>
      </sheetData>
      <sheetData sheetId="8438">
        <row r="7">
          <cell r="AI7">
            <v>10000</v>
          </cell>
        </row>
      </sheetData>
      <sheetData sheetId="8439">
        <row r="7">
          <cell r="AI7">
            <v>10000</v>
          </cell>
        </row>
      </sheetData>
      <sheetData sheetId="8440">
        <row r="7">
          <cell r="AI7">
            <v>10000</v>
          </cell>
        </row>
      </sheetData>
      <sheetData sheetId="8441">
        <row r="7">
          <cell r="AI7">
            <v>10000</v>
          </cell>
        </row>
      </sheetData>
      <sheetData sheetId="8442">
        <row r="7">
          <cell r="AI7">
            <v>10000</v>
          </cell>
        </row>
      </sheetData>
      <sheetData sheetId="8443">
        <row r="7">
          <cell r="AI7">
            <v>10000</v>
          </cell>
        </row>
      </sheetData>
      <sheetData sheetId="8444">
        <row r="7">
          <cell r="AI7">
            <v>10000</v>
          </cell>
        </row>
      </sheetData>
      <sheetData sheetId="8445">
        <row r="7">
          <cell r="AI7">
            <v>10000</v>
          </cell>
        </row>
      </sheetData>
      <sheetData sheetId="8446">
        <row r="7">
          <cell r="AI7">
            <v>10000</v>
          </cell>
        </row>
      </sheetData>
      <sheetData sheetId="8447">
        <row r="7">
          <cell r="AI7">
            <v>10000</v>
          </cell>
        </row>
      </sheetData>
      <sheetData sheetId="8448">
        <row r="7">
          <cell r="AI7">
            <v>10000</v>
          </cell>
        </row>
      </sheetData>
      <sheetData sheetId="8449">
        <row r="7">
          <cell r="AI7">
            <v>10000</v>
          </cell>
        </row>
      </sheetData>
      <sheetData sheetId="8450">
        <row r="7">
          <cell r="AI7">
            <v>10000</v>
          </cell>
        </row>
      </sheetData>
      <sheetData sheetId="8451">
        <row r="7">
          <cell r="AI7">
            <v>10000</v>
          </cell>
        </row>
      </sheetData>
      <sheetData sheetId="8452">
        <row r="7">
          <cell r="AI7">
            <v>10000</v>
          </cell>
        </row>
      </sheetData>
      <sheetData sheetId="8453">
        <row r="7">
          <cell r="AI7">
            <v>10000</v>
          </cell>
        </row>
      </sheetData>
      <sheetData sheetId="8454">
        <row r="7">
          <cell r="AI7">
            <v>10000</v>
          </cell>
        </row>
      </sheetData>
      <sheetData sheetId="8455">
        <row r="7">
          <cell r="AI7">
            <v>10000</v>
          </cell>
        </row>
      </sheetData>
      <sheetData sheetId="8456">
        <row r="7">
          <cell r="AI7">
            <v>10000</v>
          </cell>
        </row>
      </sheetData>
      <sheetData sheetId="8457">
        <row r="7">
          <cell r="AI7">
            <v>10000</v>
          </cell>
        </row>
      </sheetData>
      <sheetData sheetId="8458">
        <row r="7">
          <cell r="AI7">
            <v>10000</v>
          </cell>
        </row>
      </sheetData>
      <sheetData sheetId="8459">
        <row r="7">
          <cell r="AI7">
            <v>10000</v>
          </cell>
        </row>
      </sheetData>
      <sheetData sheetId="8460">
        <row r="7">
          <cell r="AI7">
            <v>10000</v>
          </cell>
        </row>
      </sheetData>
      <sheetData sheetId="8461">
        <row r="7">
          <cell r="AI7">
            <v>10000</v>
          </cell>
        </row>
      </sheetData>
      <sheetData sheetId="8462">
        <row r="7">
          <cell r="AI7">
            <v>10000</v>
          </cell>
        </row>
      </sheetData>
      <sheetData sheetId="8463">
        <row r="7">
          <cell r="AI7">
            <v>10000</v>
          </cell>
        </row>
      </sheetData>
      <sheetData sheetId="8464">
        <row r="7">
          <cell r="AI7">
            <v>10000</v>
          </cell>
        </row>
      </sheetData>
      <sheetData sheetId="8465">
        <row r="7">
          <cell r="AI7">
            <v>10000</v>
          </cell>
        </row>
      </sheetData>
      <sheetData sheetId="8466">
        <row r="7">
          <cell r="AI7">
            <v>10000</v>
          </cell>
        </row>
      </sheetData>
      <sheetData sheetId="8467">
        <row r="7">
          <cell r="AI7">
            <v>10000</v>
          </cell>
        </row>
      </sheetData>
      <sheetData sheetId="8468">
        <row r="7">
          <cell r="AI7">
            <v>10000</v>
          </cell>
        </row>
      </sheetData>
      <sheetData sheetId="8469">
        <row r="7">
          <cell r="AI7">
            <v>10000</v>
          </cell>
        </row>
      </sheetData>
      <sheetData sheetId="8470">
        <row r="7">
          <cell r="AI7">
            <v>10000</v>
          </cell>
        </row>
      </sheetData>
      <sheetData sheetId="8471">
        <row r="7">
          <cell r="AI7">
            <v>10000</v>
          </cell>
        </row>
      </sheetData>
      <sheetData sheetId="8472">
        <row r="7">
          <cell r="AI7">
            <v>10000</v>
          </cell>
        </row>
      </sheetData>
      <sheetData sheetId="8473">
        <row r="7">
          <cell r="AI7">
            <v>10000</v>
          </cell>
        </row>
      </sheetData>
      <sheetData sheetId="8474">
        <row r="7">
          <cell r="AI7">
            <v>10000</v>
          </cell>
        </row>
      </sheetData>
      <sheetData sheetId="8475">
        <row r="7">
          <cell r="AI7">
            <v>10000</v>
          </cell>
        </row>
      </sheetData>
      <sheetData sheetId="8476">
        <row r="7">
          <cell r="AI7">
            <v>10000</v>
          </cell>
        </row>
      </sheetData>
      <sheetData sheetId="8477">
        <row r="7">
          <cell r="AI7">
            <v>10000</v>
          </cell>
        </row>
      </sheetData>
      <sheetData sheetId="8478">
        <row r="7">
          <cell r="AI7">
            <v>10000</v>
          </cell>
        </row>
      </sheetData>
      <sheetData sheetId="8479">
        <row r="7">
          <cell r="AI7">
            <v>10000</v>
          </cell>
        </row>
      </sheetData>
      <sheetData sheetId="8480">
        <row r="7">
          <cell r="AI7">
            <v>10000</v>
          </cell>
        </row>
      </sheetData>
      <sheetData sheetId="8481">
        <row r="7">
          <cell r="AI7">
            <v>10000</v>
          </cell>
        </row>
      </sheetData>
      <sheetData sheetId="8482">
        <row r="7">
          <cell r="AI7">
            <v>10000</v>
          </cell>
        </row>
      </sheetData>
      <sheetData sheetId="8483">
        <row r="7">
          <cell r="AI7">
            <v>10000</v>
          </cell>
        </row>
      </sheetData>
      <sheetData sheetId="8484">
        <row r="7">
          <cell r="AI7">
            <v>10000</v>
          </cell>
        </row>
      </sheetData>
      <sheetData sheetId="8485">
        <row r="7">
          <cell r="AI7">
            <v>10000</v>
          </cell>
        </row>
      </sheetData>
      <sheetData sheetId="8486">
        <row r="7">
          <cell r="AI7">
            <v>10000</v>
          </cell>
        </row>
      </sheetData>
      <sheetData sheetId="8487">
        <row r="7">
          <cell r="AI7">
            <v>10000</v>
          </cell>
        </row>
      </sheetData>
      <sheetData sheetId="8488">
        <row r="7">
          <cell r="AI7">
            <v>10000</v>
          </cell>
        </row>
      </sheetData>
      <sheetData sheetId="8489">
        <row r="7">
          <cell r="AI7">
            <v>10000</v>
          </cell>
        </row>
      </sheetData>
      <sheetData sheetId="8490">
        <row r="7">
          <cell r="AI7">
            <v>10000</v>
          </cell>
        </row>
      </sheetData>
      <sheetData sheetId="8491">
        <row r="7">
          <cell r="AI7">
            <v>10000</v>
          </cell>
        </row>
      </sheetData>
      <sheetData sheetId="8492">
        <row r="7">
          <cell r="AI7">
            <v>10000</v>
          </cell>
        </row>
      </sheetData>
      <sheetData sheetId="8493">
        <row r="7">
          <cell r="AI7">
            <v>10000</v>
          </cell>
        </row>
      </sheetData>
      <sheetData sheetId="8494">
        <row r="7">
          <cell r="AI7">
            <v>10000</v>
          </cell>
        </row>
      </sheetData>
      <sheetData sheetId="8495">
        <row r="7">
          <cell r="AI7">
            <v>10000</v>
          </cell>
        </row>
      </sheetData>
      <sheetData sheetId="8496">
        <row r="7">
          <cell r="AI7">
            <v>10000</v>
          </cell>
        </row>
      </sheetData>
      <sheetData sheetId="8497">
        <row r="7">
          <cell r="AI7">
            <v>10000</v>
          </cell>
        </row>
      </sheetData>
      <sheetData sheetId="8498">
        <row r="7">
          <cell r="AI7">
            <v>10000</v>
          </cell>
        </row>
      </sheetData>
      <sheetData sheetId="8499" refreshError="1"/>
      <sheetData sheetId="8500">
        <row r="7">
          <cell r="AI7">
            <v>10000</v>
          </cell>
        </row>
      </sheetData>
      <sheetData sheetId="8501">
        <row r="7">
          <cell r="AI7">
            <v>10000</v>
          </cell>
        </row>
      </sheetData>
      <sheetData sheetId="8502">
        <row r="7">
          <cell r="AI7">
            <v>10000</v>
          </cell>
        </row>
      </sheetData>
      <sheetData sheetId="8503">
        <row r="7">
          <cell r="AI7">
            <v>10000</v>
          </cell>
        </row>
      </sheetData>
      <sheetData sheetId="8504">
        <row r="7">
          <cell r="AI7">
            <v>10000</v>
          </cell>
        </row>
      </sheetData>
      <sheetData sheetId="8505">
        <row r="7">
          <cell r="AI7">
            <v>10000</v>
          </cell>
        </row>
      </sheetData>
      <sheetData sheetId="8506">
        <row r="7">
          <cell r="AI7">
            <v>10000</v>
          </cell>
        </row>
      </sheetData>
      <sheetData sheetId="8507">
        <row r="7">
          <cell r="AI7">
            <v>10000</v>
          </cell>
        </row>
      </sheetData>
      <sheetData sheetId="8508">
        <row r="7">
          <cell r="AI7">
            <v>10000</v>
          </cell>
        </row>
      </sheetData>
      <sheetData sheetId="8509">
        <row r="7">
          <cell r="AI7">
            <v>10000</v>
          </cell>
        </row>
      </sheetData>
      <sheetData sheetId="8510">
        <row r="7">
          <cell r="AI7">
            <v>10000</v>
          </cell>
        </row>
      </sheetData>
      <sheetData sheetId="8511">
        <row r="7">
          <cell r="AI7">
            <v>10000</v>
          </cell>
        </row>
      </sheetData>
      <sheetData sheetId="8512">
        <row r="7">
          <cell r="AI7">
            <v>10000</v>
          </cell>
        </row>
      </sheetData>
      <sheetData sheetId="8513">
        <row r="7">
          <cell r="AI7">
            <v>10000</v>
          </cell>
        </row>
      </sheetData>
      <sheetData sheetId="8514">
        <row r="7">
          <cell r="AI7">
            <v>10000</v>
          </cell>
        </row>
      </sheetData>
      <sheetData sheetId="8515">
        <row r="7">
          <cell r="AI7">
            <v>10000</v>
          </cell>
        </row>
      </sheetData>
      <sheetData sheetId="8516">
        <row r="7">
          <cell r="AI7">
            <v>10000</v>
          </cell>
        </row>
      </sheetData>
      <sheetData sheetId="8517">
        <row r="7">
          <cell r="AI7">
            <v>10000</v>
          </cell>
        </row>
      </sheetData>
      <sheetData sheetId="8518">
        <row r="7">
          <cell r="AI7">
            <v>10000</v>
          </cell>
        </row>
      </sheetData>
      <sheetData sheetId="8519">
        <row r="7">
          <cell r="AI7">
            <v>10000</v>
          </cell>
        </row>
      </sheetData>
      <sheetData sheetId="8520">
        <row r="7">
          <cell r="AI7">
            <v>10000</v>
          </cell>
        </row>
      </sheetData>
      <sheetData sheetId="8521">
        <row r="7">
          <cell r="AI7">
            <v>10000</v>
          </cell>
        </row>
      </sheetData>
      <sheetData sheetId="8522">
        <row r="7">
          <cell r="AI7">
            <v>10000</v>
          </cell>
        </row>
      </sheetData>
      <sheetData sheetId="8523">
        <row r="7">
          <cell r="AI7">
            <v>10000</v>
          </cell>
        </row>
      </sheetData>
      <sheetData sheetId="8524">
        <row r="7">
          <cell r="AI7">
            <v>10000</v>
          </cell>
        </row>
      </sheetData>
      <sheetData sheetId="8525">
        <row r="7">
          <cell r="AI7">
            <v>10000</v>
          </cell>
        </row>
      </sheetData>
      <sheetData sheetId="8526">
        <row r="7">
          <cell r="AI7">
            <v>10000</v>
          </cell>
        </row>
      </sheetData>
      <sheetData sheetId="8527">
        <row r="7">
          <cell r="AI7">
            <v>10000</v>
          </cell>
        </row>
      </sheetData>
      <sheetData sheetId="8528">
        <row r="7">
          <cell r="AI7">
            <v>10000</v>
          </cell>
        </row>
      </sheetData>
      <sheetData sheetId="8529">
        <row r="7">
          <cell r="AI7">
            <v>10000</v>
          </cell>
        </row>
      </sheetData>
      <sheetData sheetId="8530">
        <row r="7">
          <cell r="AI7">
            <v>10000</v>
          </cell>
        </row>
      </sheetData>
      <sheetData sheetId="8531">
        <row r="7">
          <cell r="AI7">
            <v>10000</v>
          </cell>
        </row>
      </sheetData>
      <sheetData sheetId="8532">
        <row r="7">
          <cell r="AI7">
            <v>10000</v>
          </cell>
        </row>
      </sheetData>
      <sheetData sheetId="8533">
        <row r="7">
          <cell r="AI7">
            <v>10000</v>
          </cell>
        </row>
      </sheetData>
      <sheetData sheetId="8534">
        <row r="7">
          <cell r="AI7">
            <v>10000</v>
          </cell>
        </row>
      </sheetData>
      <sheetData sheetId="8535">
        <row r="7">
          <cell r="AI7">
            <v>10000</v>
          </cell>
        </row>
      </sheetData>
      <sheetData sheetId="8536">
        <row r="7">
          <cell r="AI7">
            <v>10000</v>
          </cell>
        </row>
      </sheetData>
      <sheetData sheetId="8537">
        <row r="7">
          <cell r="AI7">
            <v>10000</v>
          </cell>
        </row>
      </sheetData>
      <sheetData sheetId="8538">
        <row r="7">
          <cell r="AI7">
            <v>10000</v>
          </cell>
        </row>
      </sheetData>
      <sheetData sheetId="8539">
        <row r="7">
          <cell r="AI7">
            <v>10000</v>
          </cell>
        </row>
      </sheetData>
      <sheetData sheetId="8540">
        <row r="7">
          <cell r="AI7">
            <v>10000</v>
          </cell>
        </row>
      </sheetData>
      <sheetData sheetId="8541">
        <row r="7">
          <cell r="AI7">
            <v>10000</v>
          </cell>
        </row>
      </sheetData>
      <sheetData sheetId="8542">
        <row r="7">
          <cell r="AI7">
            <v>10000</v>
          </cell>
        </row>
      </sheetData>
      <sheetData sheetId="8543">
        <row r="7">
          <cell r="AI7">
            <v>10000</v>
          </cell>
        </row>
      </sheetData>
      <sheetData sheetId="8544">
        <row r="7">
          <cell r="AI7">
            <v>10000</v>
          </cell>
        </row>
      </sheetData>
      <sheetData sheetId="8545">
        <row r="7">
          <cell r="AI7">
            <v>10000</v>
          </cell>
        </row>
      </sheetData>
      <sheetData sheetId="8546">
        <row r="7">
          <cell r="AI7">
            <v>10000</v>
          </cell>
        </row>
      </sheetData>
      <sheetData sheetId="8547">
        <row r="7">
          <cell r="AI7">
            <v>10000</v>
          </cell>
        </row>
      </sheetData>
      <sheetData sheetId="8548">
        <row r="7">
          <cell r="AI7">
            <v>10000</v>
          </cell>
        </row>
      </sheetData>
      <sheetData sheetId="8549">
        <row r="7">
          <cell r="AI7">
            <v>10000</v>
          </cell>
        </row>
      </sheetData>
      <sheetData sheetId="8550">
        <row r="7">
          <cell r="AI7">
            <v>10000</v>
          </cell>
        </row>
      </sheetData>
      <sheetData sheetId="8551">
        <row r="7">
          <cell r="AI7">
            <v>10000</v>
          </cell>
        </row>
      </sheetData>
      <sheetData sheetId="8552">
        <row r="7">
          <cell r="AI7">
            <v>10000</v>
          </cell>
        </row>
      </sheetData>
      <sheetData sheetId="8553">
        <row r="7">
          <cell r="AI7">
            <v>10000</v>
          </cell>
        </row>
      </sheetData>
      <sheetData sheetId="8554">
        <row r="7">
          <cell r="AI7">
            <v>10000</v>
          </cell>
        </row>
      </sheetData>
      <sheetData sheetId="8555">
        <row r="7">
          <cell r="AI7">
            <v>10000</v>
          </cell>
        </row>
      </sheetData>
      <sheetData sheetId="8556">
        <row r="7">
          <cell r="AI7">
            <v>10000</v>
          </cell>
        </row>
      </sheetData>
      <sheetData sheetId="8557">
        <row r="7">
          <cell r="AI7">
            <v>10000</v>
          </cell>
        </row>
      </sheetData>
      <sheetData sheetId="8558">
        <row r="7">
          <cell r="AI7">
            <v>10000</v>
          </cell>
        </row>
      </sheetData>
      <sheetData sheetId="8559">
        <row r="7">
          <cell r="AI7">
            <v>10000</v>
          </cell>
        </row>
      </sheetData>
      <sheetData sheetId="8560">
        <row r="7">
          <cell r="AI7">
            <v>10000</v>
          </cell>
        </row>
      </sheetData>
      <sheetData sheetId="8561">
        <row r="7">
          <cell r="AI7">
            <v>10000</v>
          </cell>
        </row>
      </sheetData>
      <sheetData sheetId="8562">
        <row r="7">
          <cell r="AI7">
            <v>10000</v>
          </cell>
        </row>
      </sheetData>
      <sheetData sheetId="8563">
        <row r="7">
          <cell r="AI7">
            <v>10000</v>
          </cell>
        </row>
      </sheetData>
      <sheetData sheetId="8564">
        <row r="7">
          <cell r="AI7">
            <v>10000</v>
          </cell>
        </row>
      </sheetData>
      <sheetData sheetId="8565">
        <row r="7">
          <cell r="AI7">
            <v>10000</v>
          </cell>
        </row>
      </sheetData>
      <sheetData sheetId="8566">
        <row r="7">
          <cell r="AI7">
            <v>10000</v>
          </cell>
        </row>
      </sheetData>
      <sheetData sheetId="8567">
        <row r="7">
          <cell r="AI7">
            <v>10000</v>
          </cell>
        </row>
      </sheetData>
      <sheetData sheetId="8568">
        <row r="7">
          <cell r="AI7">
            <v>10000</v>
          </cell>
        </row>
      </sheetData>
      <sheetData sheetId="8569">
        <row r="7">
          <cell r="AI7">
            <v>10000</v>
          </cell>
        </row>
      </sheetData>
      <sheetData sheetId="8570">
        <row r="7">
          <cell r="AI7">
            <v>10000</v>
          </cell>
        </row>
      </sheetData>
      <sheetData sheetId="8571">
        <row r="7">
          <cell r="AI7">
            <v>10000</v>
          </cell>
        </row>
      </sheetData>
      <sheetData sheetId="8572">
        <row r="7">
          <cell r="AI7">
            <v>10000</v>
          </cell>
        </row>
      </sheetData>
      <sheetData sheetId="8573">
        <row r="7">
          <cell r="AI7">
            <v>10000</v>
          </cell>
        </row>
      </sheetData>
      <sheetData sheetId="8574">
        <row r="7">
          <cell r="AI7">
            <v>10000</v>
          </cell>
        </row>
      </sheetData>
      <sheetData sheetId="8575">
        <row r="7">
          <cell r="AI7">
            <v>10000</v>
          </cell>
        </row>
      </sheetData>
      <sheetData sheetId="8576">
        <row r="7">
          <cell r="AI7">
            <v>10000</v>
          </cell>
        </row>
      </sheetData>
      <sheetData sheetId="8577">
        <row r="7">
          <cell r="AI7">
            <v>10000</v>
          </cell>
        </row>
      </sheetData>
      <sheetData sheetId="8578">
        <row r="7">
          <cell r="AI7">
            <v>10000</v>
          </cell>
        </row>
      </sheetData>
      <sheetData sheetId="8579">
        <row r="7">
          <cell r="AI7">
            <v>10000</v>
          </cell>
        </row>
      </sheetData>
      <sheetData sheetId="8580">
        <row r="7">
          <cell r="AI7">
            <v>10000</v>
          </cell>
        </row>
      </sheetData>
      <sheetData sheetId="8581">
        <row r="7">
          <cell r="AI7">
            <v>10000</v>
          </cell>
        </row>
      </sheetData>
      <sheetData sheetId="8582">
        <row r="7">
          <cell r="AI7">
            <v>10000</v>
          </cell>
        </row>
      </sheetData>
      <sheetData sheetId="8583">
        <row r="7">
          <cell r="AI7">
            <v>10000</v>
          </cell>
        </row>
      </sheetData>
      <sheetData sheetId="8584">
        <row r="7">
          <cell r="AI7">
            <v>10000</v>
          </cell>
        </row>
      </sheetData>
      <sheetData sheetId="8585">
        <row r="7">
          <cell r="AI7">
            <v>10000</v>
          </cell>
        </row>
      </sheetData>
      <sheetData sheetId="8586">
        <row r="7">
          <cell r="AI7">
            <v>10000</v>
          </cell>
        </row>
      </sheetData>
      <sheetData sheetId="8587">
        <row r="7">
          <cell r="AI7">
            <v>10000</v>
          </cell>
        </row>
      </sheetData>
      <sheetData sheetId="8588">
        <row r="7">
          <cell r="AI7">
            <v>10000</v>
          </cell>
        </row>
      </sheetData>
      <sheetData sheetId="8589">
        <row r="7">
          <cell r="AI7">
            <v>10000</v>
          </cell>
        </row>
      </sheetData>
      <sheetData sheetId="8590">
        <row r="7">
          <cell r="AI7">
            <v>10000</v>
          </cell>
        </row>
      </sheetData>
      <sheetData sheetId="8591">
        <row r="7">
          <cell r="AI7">
            <v>10000</v>
          </cell>
        </row>
      </sheetData>
      <sheetData sheetId="8592">
        <row r="7">
          <cell r="AI7">
            <v>10000</v>
          </cell>
        </row>
      </sheetData>
      <sheetData sheetId="8593">
        <row r="7">
          <cell r="AI7">
            <v>10000</v>
          </cell>
        </row>
      </sheetData>
      <sheetData sheetId="8594">
        <row r="7">
          <cell r="AI7">
            <v>10000</v>
          </cell>
        </row>
      </sheetData>
      <sheetData sheetId="8595">
        <row r="7">
          <cell r="AI7">
            <v>10000</v>
          </cell>
        </row>
      </sheetData>
      <sheetData sheetId="8596">
        <row r="7">
          <cell r="AI7">
            <v>10000</v>
          </cell>
        </row>
      </sheetData>
      <sheetData sheetId="8597">
        <row r="7">
          <cell r="AI7">
            <v>10000</v>
          </cell>
        </row>
      </sheetData>
      <sheetData sheetId="8598">
        <row r="7">
          <cell r="AI7">
            <v>10000</v>
          </cell>
        </row>
      </sheetData>
      <sheetData sheetId="8599">
        <row r="7">
          <cell r="AI7">
            <v>10000</v>
          </cell>
        </row>
      </sheetData>
      <sheetData sheetId="8600">
        <row r="7">
          <cell r="AI7">
            <v>10000</v>
          </cell>
        </row>
      </sheetData>
      <sheetData sheetId="8601">
        <row r="7">
          <cell r="AI7">
            <v>10000</v>
          </cell>
        </row>
      </sheetData>
      <sheetData sheetId="8602">
        <row r="7">
          <cell r="AI7">
            <v>10000</v>
          </cell>
        </row>
      </sheetData>
      <sheetData sheetId="8603">
        <row r="7">
          <cell r="AI7">
            <v>10000</v>
          </cell>
        </row>
      </sheetData>
      <sheetData sheetId="8604">
        <row r="7">
          <cell r="AI7">
            <v>10000</v>
          </cell>
        </row>
      </sheetData>
      <sheetData sheetId="8605">
        <row r="7">
          <cell r="AI7">
            <v>10000</v>
          </cell>
        </row>
      </sheetData>
      <sheetData sheetId="8606">
        <row r="7">
          <cell r="AI7">
            <v>10000</v>
          </cell>
        </row>
      </sheetData>
      <sheetData sheetId="8607">
        <row r="7">
          <cell r="AI7">
            <v>10000</v>
          </cell>
        </row>
      </sheetData>
      <sheetData sheetId="8608">
        <row r="7">
          <cell r="AI7">
            <v>10000</v>
          </cell>
        </row>
      </sheetData>
      <sheetData sheetId="8609">
        <row r="7">
          <cell r="AI7">
            <v>10000</v>
          </cell>
        </row>
      </sheetData>
      <sheetData sheetId="8610">
        <row r="7">
          <cell r="AI7">
            <v>10000</v>
          </cell>
        </row>
      </sheetData>
      <sheetData sheetId="8611">
        <row r="7">
          <cell r="AI7">
            <v>10000</v>
          </cell>
        </row>
      </sheetData>
      <sheetData sheetId="8612">
        <row r="7">
          <cell r="AI7">
            <v>10000</v>
          </cell>
        </row>
      </sheetData>
      <sheetData sheetId="8613">
        <row r="7">
          <cell r="AI7">
            <v>10000</v>
          </cell>
        </row>
      </sheetData>
      <sheetData sheetId="8614">
        <row r="7">
          <cell r="AI7">
            <v>10000</v>
          </cell>
        </row>
      </sheetData>
      <sheetData sheetId="8615">
        <row r="7">
          <cell r="AI7">
            <v>10000</v>
          </cell>
        </row>
      </sheetData>
      <sheetData sheetId="8616">
        <row r="7">
          <cell r="AI7">
            <v>10000</v>
          </cell>
        </row>
      </sheetData>
      <sheetData sheetId="8617">
        <row r="7">
          <cell r="AI7">
            <v>10000</v>
          </cell>
        </row>
      </sheetData>
      <sheetData sheetId="8618">
        <row r="7">
          <cell r="AI7">
            <v>10000</v>
          </cell>
        </row>
      </sheetData>
      <sheetData sheetId="8619">
        <row r="7">
          <cell r="AI7">
            <v>10000</v>
          </cell>
        </row>
      </sheetData>
      <sheetData sheetId="8620">
        <row r="7">
          <cell r="AI7">
            <v>10000</v>
          </cell>
        </row>
      </sheetData>
      <sheetData sheetId="8621">
        <row r="7">
          <cell r="AI7">
            <v>10000</v>
          </cell>
        </row>
      </sheetData>
      <sheetData sheetId="8622">
        <row r="7">
          <cell r="AI7">
            <v>10000</v>
          </cell>
        </row>
      </sheetData>
      <sheetData sheetId="8623">
        <row r="7">
          <cell r="AI7">
            <v>10000</v>
          </cell>
        </row>
      </sheetData>
      <sheetData sheetId="8624">
        <row r="7">
          <cell r="AI7">
            <v>10000</v>
          </cell>
        </row>
      </sheetData>
      <sheetData sheetId="8625">
        <row r="7">
          <cell r="AI7">
            <v>10000</v>
          </cell>
        </row>
      </sheetData>
      <sheetData sheetId="8626">
        <row r="7">
          <cell r="AI7">
            <v>10000</v>
          </cell>
        </row>
      </sheetData>
      <sheetData sheetId="8627">
        <row r="7">
          <cell r="AI7">
            <v>10000</v>
          </cell>
        </row>
      </sheetData>
      <sheetData sheetId="8628">
        <row r="7">
          <cell r="AI7">
            <v>10000</v>
          </cell>
        </row>
      </sheetData>
      <sheetData sheetId="8629">
        <row r="7">
          <cell r="AI7">
            <v>10000</v>
          </cell>
        </row>
      </sheetData>
      <sheetData sheetId="8630">
        <row r="7">
          <cell r="AI7">
            <v>10000</v>
          </cell>
        </row>
      </sheetData>
      <sheetData sheetId="8631">
        <row r="7">
          <cell r="AI7">
            <v>10000</v>
          </cell>
        </row>
      </sheetData>
      <sheetData sheetId="8632">
        <row r="7">
          <cell r="AI7">
            <v>10000</v>
          </cell>
        </row>
      </sheetData>
      <sheetData sheetId="8633">
        <row r="7">
          <cell r="AI7">
            <v>10000</v>
          </cell>
        </row>
      </sheetData>
      <sheetData sheetId="8634">
        <row r="7">
          <cell r="AI7">
            <v>10000</v>
          </cell>
        </row>
      </sheetData>
      <sheetData sheetId="8635">
        <row r="7">
          <cell r="AI7">
            <v>10000</v>
          </cell>
        </row>
      </sheetData>
      <sheetData sheetId="8636">
        <row r="7">
          <cell r="AI7">
            <v>10000</v>
          </cell>
        </row>
      </sheetData>
      <sheetData sheetId="8637">
        <row r="7">
          <cell r="AI7">
            <v>10000</v>
          </cell>
        </row>
      </sheetData>
      <sheetData sheetId="8638">
        <row r="7">
          <cell r="AI7">
            <v>10000</v>
          </cell>
        </row>
      </sheetData>
      <sheetData sheetId="8639">
        <row r="7">
          <cell r="AI7">
            <v>10000</v>
          </cell>
        </row>
      </sheetData>
      <sheetData sheetId="8640">
        <row r="7">
          <cell r="AI7">
            <v>10000</v>
          </cell>
        </row>
      </sheetData>
      <sheetData sheetId="8641">
        <row r="7">
          <cell r="AI7">
            <v>10000</v>
          </cell>
        </row>
      </sheetData>
      <sheetData sheetId="8642">
        <row r="7">
          <cell r="AI7">
            <v>10000</v>
          </cell>
        </row>
      </sheetData>
      <sheetData sheetId="8643">
        <row r="7">
          <cell r="AI7">
            <v>10000</v>
          </cell>
        </row>
      </sheetData>
      <sheetData sheetId="8644">
        <row r="7">
          <cell r="AI7">
            <v>10000</v>
          </cell>
        </row>
      </sheetData>
      <sheetData sheetId="8645">
        <row r="7">
          <cell r="AI7">
            <v>10000</v>
          </cell>
        </row>
      </sheetData>
      <sheetData sheetId="8646">
        <row r="7">
          <cell r="AI7">
            <v>10000</v>
          </cell>
        </row>
      </sheetData>
      <sheetData sheetId="8647">
        <row r="7">
          <cell r="AI7">
            <v>10000</v>
          </cell>
        </row>
      </sheetData>
      <sheetData sheetId="8648">
        <row r="7">
          <cell r="AI7">
            <v>10000</v>
          </cell>
        </row>
      </sheetData>
      <sheetData sheetId="8649">
        <row r="7">
          <cell r="AI7">
            <v>10000</v>
          </cell>
        </row>
      </sheetData>
      <sheetData sheetId="8650">
        <row r="7">
          <cell r="AI7">
            <v>10000</v>
          </cell>
        </row>
      </sheetData>
      <sheetData sheetId="8651">
        <row r="7">
          <cell r="AI7">
            <v>10000</v>
          </cell>
        </row>
      </sheetData>
      <sheetData sheetId="8652">
        <row r="7">
          <cell r="AI7">
            <v>10000</v>
          </cell>
        </row>
      </sheetData>
      <sheetData sheetId="8653">
        <row r="7">
          <cell r="AI7">
            <v>10000</v>
          </cell>
        </row>
      </sheetData>
      <sheetData sheetId="8654">
        <row r="7">
          <cell r="AI7">
            <v>10000</v>
          </cell>
        </row>
      </sheetData>
      <sheetData sheetId="8655">
        <row r="7">
          <cell r="AI7">
            <v>10000</v>
          </cell>
        </row>
      </sheetData>
      <sheetData sheetId="8656">
        <row r="7">
          <cell r="AI7">
            <v>10000</v>
          </cell>
        </row>
      </sheetData>
      <sheetData sheetId="8657">
        <row r="7">
          <cell r="AI7">
            <v>10000</v>
          </cell>
        </row>
      </sheetData>
      <sheetData sheetId="8658">
        <row r="7">
          <cell r="AI7">
            <v>10000</v>
          </cell>
        </row>
      </sheetData>
      <sheetData sheetId="8659">
        <row r="7">
          <cell r="AI7">
            <v>10000</v>
          </cell>
        </row>
      </sheetData>
      <sheetData sheetId="8660">
        <row r="7">
          <cell r="AI7">
            <v>10000</v>
          </cell>
        </row>
      </sheetData>
      <sheetData sheetId="8661">
        <row r="7">
          <cell r="AI7">
            <v>10000</v>
          </cell>
        </row>
      </sheetData>
      <sheetData sheetId="8662">
        <row r="7">
          <cell r="AI7">
            <v>10000</v>
          </cell>
        </row>
      </sheetData>
      <sheetData sheetId="8663">
        <row r="7">
          <cell r="AI7">
            <v>10000</v>
          </cell>
        </row>
      </sheetData>
      <sheetData sheetId="8664">
        <row r="7">
          <cell r="AI7">
            <v>10000</v>
          </cell>
        </row>
      </sheetData>
      <sheetData sheetId="8665">
        <row r="7">
          <cell r="AI7">
            <v>10000</v>
          </cell>
        </row>
      </sheetData>
      <sheetData sheetId="8666">
        <row r="7">
          <cell r="AI7">
            <v>10000</v>
          </cell>
        </row>
      </sheetData>
      <sheetData sheetId="8667">
        <row r="7">
          <cell r="AI7">
            <v>10000</v>
          </cell>
        </row>
      </sheetData>
      <sheetData sheetId="8668">
        <row r="7">
          <cell r="AI7">
            <v>10000</v>
          </cell>
        </row>
      </sheetData>
      <sheetData sheetId="8669">
        <row r="7">
          <cell r="AI7">
            <v>10000</v>
          </cell>
        </row>
      </sheetData>
      <sheetData sheetId="8670">
        <row r="7">
          <cell r="AI7">
            <v>10000</v>
          </cell>
        </row>
      </sheetData>
      <sheetData sheetId="8671">
        <row r="7">
          <cell r="AI7">
            <v>10000</v>
          </cell>
        </row>
      </sheetData>
      <sheetData sheetId="8672">
        <row r="7">
          <cell r="AI7">
            <v>10000</v>
          </cell>
        </row>
      </sheetData>
      <sheetData sheetId="8673">
        <row r="7">
          <cell r="AI7">
            <v>10000</v>
          </cell>
        </row>
      </sheetData>
      <sheetData sheetId="8674">
        <row r="7">
          <cell r="AI7">
            <v>10000</v>
          </cell>
        </row>
      </sheetData>
      <sheetData sheetId="8675">
        <row r="7">
          <cell r="AI7">
            <v>10000</v>
          </cell>
        </row>
      </sheetData>
      <sheetData sheetId="8676">
        <row r="7">
          <cell r="AI7">
            <v>10000</v>
          </cell>
        </row>
      </sheetData>
      <sheetData sheetId="8677">
        <row r="7">
          <cell r="AI7">
            <v>10000</v>
          </cell>
        </row>
      </sheetData>
      <sheetData sheetId="8678">
        <row r="7">
          <cell r="AI7">
            <v>10000</v>
          </cell>
        </row>
      </sheetData>
      <sheetData sheetId="8679">
        <row r="7">
          <cell r="AI7">
            <v>10000</v>
          </cell>
        </row>
      </sheetData>
      <sheetData sheetId="8680">
        <row r="7">
          <cell r="AI7">
            <v>10000</v>
          </cell>
        </row>
      </sheetData>
      <sheetData sheetId="8681">
        <row r="7">
          <cell r="AI7">
            <v>10000</v>
          </cell>
        </row>
      </sheetData>
      <sheetData sheetId="8682">
        <row r="7">
          <cell r="AI7">
            <v>10000</v>
          </cell>
        </row>
      </sheetData>
      <sheetData sheetId="8683">
        <row r="7">
          <cell r="AI7">
            <v>10000</v>
          </cell>
        </row>
      </sheetData>
      <sheetData sheetId="8684">
        <row r="7">
          <cell r="AI7">
            <v>10000</v>
          </cell>
        </row>
      </sheetData>
      <sheetData sheetId="8685">
        <row r="7">
          <cell r="AI7">
            <v>10000</v>
          </cell>
        </row>
      </sheetData>
      <sheetData sheetId="8686">
        <row r="7">
          <cell r="AI7">
            <v>10000</v>
          </cell>
        </row>
      </sheetData>
      <sheetData sheetId="8687">
        <row r="7">
          <cell r="AI7">
            <v>10000</v>
          </cell>
        </row>
      </sheetData>
      <sheetData sheetId="8688">
        <row r="7">
          <cell r="AI7">
            <v>10000</v>
          </cell>
        </row>
      </sheetData>
      <sheetData sheetId="8689">
        <row r="7">
          <cell r="AI7">
            <v>10000</v>
          </cell>
        </row>
      </sheetData>
      <sheetData sheetId="8690">
        <row r="7">
          <cell r="AI7">
            <v>10000</v>
          </cell>
        </row>
      </sheetData>
      <sheetData sheetId="8691">
        <row r="7">
          <cell r="AI7">
            <v>10000</v>
          </cell>
        </row>
      </sheetData>
      <sheetData sheetId="8692">
        <row r="7">
          <cell r="AI7">
            <v>10000</v>
          </cell>
        </row>
      </sheetData>
      <sheetData sheetId="8693">
        <row r="7">
          <cell r="AI7">
            <v>10000</v>
          </cell>
        </row>
      </sheetData>
      <sheetData sheetId="8694">
        <row r="7">
          <cell r="AI7">
            <v>10000</v>
          </cell>
        </row>
      </sheetData>
      <sheetData sheetId="8695">
        <row r="7">
          <cell r="AI7">
            <v>10000</v>
          </cell>
        </row>
      </sheetData>
      <sheetData sheetId="8696">
        <row r="7">
          <cell r="AI7">
            <v>10000</v>
          </cell>
        </row>
      </sheetData>
      <sheetData sheetId="8697">
        <row r="7">
          <cell r="AI7">
            <v>10000</v>
          </cell>
        </row>
      </sheetData>
      <sheetData sheetId="8698">
        <row r="7">
          <cell r="AI7">
            <v>10000</v>
          </cell>
        </row>
      </sheetData>
      <sheetData sheetId="8699">
        <row r="7">
          <cell r="AI7">
            <v>10000</v>
          </cell>
        </row>
      </sheetData>
      <sheetData sheetId="8700">
        <row r="7">
          <cell r="AI7">
            <v>10000</v>
          </cell>
        </row>
      </sheetData>
      <sheetData sheetId="8701">
        <row r="7">
          <cell r="AI7">
            <v>10000</v>
          </cell>
        </row>
      </sheetData>
      <sheetData sheetId="8702">
        <row r="7">
          <cell r="AI7">
            <v>10000</v>
          </cell>
        </row>
      </sheetData>
      <sheetData sheetId="8703">
        <row r="7">
          <cell r="AI7">
            <v>10000</v>
          </cell>
        </row>
      </sheetData>
      <sheetData sheetId="8704">
        <row r="7">
          <cell r="AI7">
            <v>10000</v>
          </cell>
        </row>
      </sheetData>
      <sheetData sheetId="8705">
        <row r="7">
          <cell r="AI7">
            <v>10000</v>
          </cell>
        </row>
      </sheetData>
      <sheetData sheetId="8706">
        <row r="7">
          <cell r="AI7">
            <v>10000</v>
          </cell>
        </row>
      </sheetData>
      <sheetData sheetId="8707">
        <row r="7">
          <cell r="AI7">
            <v>10000</v>
          </cell>
        </row>
      </sheetData>
      <sheetData sheetId="8708">
        <row r="7">
          <cell r="AI7">
            <v>10000</v>
          </cell>
        </row>
      </sheetData>
      <sheetData sheetId="8709">
        <row r="7">
          <cell r="AI7">
            <v>10000</v>
          </cell>
        </row>
      </sheetData>
      <sheetData sheetId="8710">
        <row r="7">
          <cell r="AI7">
            <v>10000</v>
          </cell>
        </row>
      </sheetData>
      <sheetData sheetId="8711">
        <row r="7">
          <cell r="AI7">
            <v>10000</v>
          </cell>
        </row>
      </sheetData>
      <sheetData sheetId="8712">
        <row r="7">
          <cell r="AI7">
            <v>10000</v>
          </cell>
        </row>
      </sheetData>
      <sheetData sheetId="8713">
        <row r="7">
          <cell r="AI7">
            <v>10000</v>
          </cell>
        </row>
      </sheetData>
      <sheetData sheetId="8714">
        <row r="7">
          <cell r="AI7">
            <v>10000</v>
          </cell>
        </row>
      </sheetData>
      <sheetData sheetId="8715">
        <row r="7">
          <cell r="AI7">
            <v>10000</v>
          </cell>
        </row>
      </sheetData>
      <sheetData sheetId="8716">
        <row r="7">
          <cell r="AI7">
            <v>10000</v>
          </cell>
        </row>
      </sheetData>
      <sheetData sheetId="8717">
        <row r="7">
          <cell r="AI7">
            <v>10000</v>
          </cell>
        </row>
      </sheetData>
      <sheetData sheetId="8718">
        <row r="7">
          <cell r="AI7">
            <v>10000</v>
          </cell>
        </row>
      </sheetData>
      <sheetData sheetId="8719">
        <row r="7">
          <cell r="AI7">
            <v>10000</v>
          </cell>
        </row>
      </sheetData>
      <sheetData sheetId="8720">
        <row r="7">
          <cell r="AI7">
            <v>10000</v>
          </cell>
        </row>
      </sheetData>
      <sheetData sheetId="8721">
        <row r="7">
          <cell r="AI7">
            <v>10000</v>
          </cell>
        </row>
      </sheetData>
      <sheetData sheetId="8722">
        <row r="7">
          <cell r="AI7">
            <v>10000</v>
          </cell>
        </row>
      </sheetData>
      <sheetData sheetId="8723">
        <row r="7">
          <cell r="AI7">
            <v>10000</v>
          </cell>
        </row>
      </sheetData>
      <sheetData sheetId="8724">
        <row r="7">
          <cell r="AI7">
            <v>10000</v>
          </cell>
        </row>
      </sheetData>
      <sheetData sheetId="8725">
        <row r="7">
          <cell r="AI7">
            <v>10000</v>
          </cell>
        </row>
      </sheetData>
      <sheetData sheetId="8726">
        <row r="7">
          <cell r="AI7">
            <v>10000</v>
          </cell>
        </row>
      </sheetData>
      <sheetData sheetId="8727">
        <row r="7">
          <cell r="AI7">
            <v>10000</v>
          </cell>
        </row>
      </sheetData>
      <sheetData sheetId="8728">
        <row r="7">
          <cell r="AI7">
            <v>10000</v>
          </cell>
        </row>
      </sheetData>
      <sheetData sheetId="8729">
        <row r="7">
          <cell r="AI7">
            <v>10000</v>
          </cell>
        </row>
      </sheetData>
      <sheetData sheetId="8730">
        <row r="7">
          <cell r="AI7">
            <v>10000</v>
          </cell>
        </row>
      </sheetData>
      <sheetData sheetId="8731">
        <row r="7">
          <cell r="AI7">
            <v>10000</v>
          </cell>
        </row>
      </sheetData>
      <sheetData sheetId="8732">
        <row r="7">
          <cell r="AI7">
            <v>10000</v>
          </cell>
        </row>
      </sheetData>
      <sheetData sheetId="8733">
        <row r="7">
          <cell r="AI7">
            <v>10000</v>
          </cell>
        </row>
      </sheetData>
      <sheetData sheetId="8734">
        <row r="7">
          <cell r="AI7">
            <v>10000</v>
          </cell>
        </row>
      </sheetData>
      <sheetData sheetId="8735">
        <row r="7">
          <cell r="AI7">
            <v>10000</v>
          </cell>
        </row>
      </sheetData>
      <sheetData sheetId="8736">
        <row r="7">
          <cell r="AI7">
            <v>10000</v>
          </cell>
        </row>
      </sheetData>
      <sheetData sheetId="8737">
        <row r="7">
          <cell r="AI7">
            <v>10000</v>
          </cell>
        </row>
      </sheetData>
      <sheetData sheetId="8738">
        <row r="7">
          <cell r="AI7">
            <v>10000</v>
          </cell>
        </row>
      </sheetData>
      <sheetData sheetId="8739">
        <row r="7">
          <cell r="AI7">
            <v>10000</v>
          </cell>
        </row>
      </sheetData>
      <sheetData sheetId="8740">
        <row r="7">
          <cell r="AI7">
            <v>10000</v>
          </cell>
        </row>
      </sheetData>
      <sheetData sheetId="8741">
        <row r="7">
          <cell r="AI7">
            <v>10000</v>
          </cell>
        </row>
      </sheetData>
      <sheetData sheetId="8742">
        <row r="7">
          <cell r="AI7">
            <v>10000</v>
          </cell>
        </row>
      </sheetData>
      <sheetData sheetId="8743">
        <row r="7">
          <cell r="AI7">
            <v>10000</v>
          </cell>
        </row>
      </sheetData>
      <sheetData sheetId="8744">
        <row r="7">
          <cell r="AI7">
            <v>10000</v>
          </cell>
        </row>
      </sheetData>
      <sheetData sheetId="8745">
        <row r="7">
          <cell r="AI7">
            <v>10000</v>
          </cell>
        </row>
      </sheetData>
      <sheetData sheetId="8746">
        <row r="7">
          <cell r="AI7">
            <v>10000</v>
          </cell>
        </row>
      </sheetData>
      <sheetData sheetId="8747">
        <row r="7">
          <cell r="AI7">
            <v>10000</v>
          </cell>
        </row>
      </sheetData>
      <sheetData sheetId="8748">
        <row r="7">
          <cell r="AI7">
            <v>10000</v>
          </cell>
        </row>
      </sheetData>
      <sheetData sheetId="8749">
        <row r="7">
          <cell r="AI7">
            <v>10000</v>
          </cell>
        </row>
      </sheetData>
      <sheetData sheetId="8750">
        <row r="7">
          <cell r="AI7">
            <v>10000</v>
          </cell>
        </row>
      </sheetData>
      <sheetData sheetId="8751">
        <row r="7">
          <cell r="AI7">
            <v>10000</v>
          </cell>
        </row>
      </sheetData>
      <sheetData sheetId="8752">
        <row r="7">
          <cell r="AI7">
            <v>10000</v>
          </cell>
        </row>
      </sheetData>
      <sheetData sheetId="8753">
        <row r="7">
          <cell r="AI7">
            <v>10000</v>
          </cell>
        </row>
      </sheetData>
      <sheetData sheetId="8754">
        <row r="7">
          <cell r="AI7">
            <v>10000</v>
          </cell>
        </row>
      </sheetData>
      <sheetData sheetId="8755">
        <row r="7">
          <cell r="AI7">
            <v>10000</v>
          </cell>
        </row>
      </sheetData>
      <sheetData sheetId="8756">
        <row r="7">
          <cell r="AI7">
            <v>10000</v>
          </cell>
        </row>
      </sheetData>
      <sheetData sheetId="8757">
        <row r="7">
          <cell r="AI7">
            <v>10000</v>
          </cell>
        </row>
      </sheetData>
      <sheetData sheetId="8758">
        <row r="7">
          <cell r="AI7">
            <v>10000</v>
          </cell>
        </row>
      </sheetData>
      <sheetData sheetId="8759">
        <row r="7">
          <cell r="AI7">
            <v>10000</v>
          </cell>
        </row>
      </sheetData>
      <sheetData sheetId="8760">
        <row r="7">
          <cell r="AI7">
            <v>10000</v>
          </cell>
        </row>
      </sheetData>
      <sheetData sheetId="8761">
        <row r="7">
          <cell r="AI7">
            <v>10000</v>
          </cell>
        </row>
      </sheetData>
      <sheetData sheetId="8762">
        <row r="7">
          <cell r="AI7">
            <v>10000</v>
          </cell>
        </row>
      </sheetData>
      <sheetData sheetId="8763">
        <row r="7">
          <cell r="AI7">
            <v>10000</v>
          </cell>
        </row>
      </sheetData>
      <sheetData sheetId="8764">
        <row r="7">
          <cell r="AI7">
            <v>10000</v>
          </cell>
        </row>
      </sheetData>
      <sheetData sheetId="8765">
        <row r="7">
          <cell r="AI7">
            <v>10000</v>
          </cell>
        </row>
      </sheetData>
      <sheetData sheetId="8766">
        <row r="7">
          <cell r="AI7">
            <v>10000</v>
          </cell>
        </row>
      </sheetData>
      <sheetData sheetId="8767">
        <row r="7">
          <cell r="AI7">
            <v>10000</v>
          </cell>
        </row>
      </sheetData>
      <sheetData sheetId="8768">
        <row r="7">
          <cell r="AI7">
            <v>10000</v>
          </cell>
        </row>
      </sheetData>
      <sheetData sheetId="8769">
        <row r="7">
          <cell r="AI7">
            <v>10000</v>
          </cell>
        </row>
      </sheetData>
      <sheetData sheetId="8770">
        <row r="7">
          <cell r="AI7">
            <v>10000</v>
          </cell>
        </row>
      </sheetData>
      <sheetData sheetId="8771">
        <row r="7">
          <cell r="AI7">
            <v>10000</v>
          </cell>
        </row>
      </sheetData>
      <sheetData sheetId="8772">
        <row r="7">
          <cell r="AI7">
            <v>10000</v>
          </cell>
        </row>
      </sheetData>
      <sheetData sheetId="8773">
        <row r="7">
          <cell r="AI7">
            <v>10000</v>
          </cell>
        </row>
      </sheetData>
      <sheetData sheetId="8774">
        <row r="7">
          <cell r="AI7">
            <v>10000</v>
          </cell>
        </row>
      </sheetData>
      <sheetData sheetId="8775">
        <row r="7">
          <cell r="AI7">
            <v>10000</v>
          </cell>
        </row>
      </sheetData>
      <sheetData sheetId="8776">
        <row r="7">
          <cell r="AI7">
            <v>10000</v>
          </cell>
        </row>
      </sheetData>
      <sheetData sheetId="8777">
        <row r="7">
          <cell r="AI7">
            <v>10000</v>
          </cell>
        </row>
      </sheetData>
      <sheetData sheetId="8778">
        <row r="7">
          <cell r="AI7">
            <v>10000</v>
          </cell>
        </row>
      </sheetData>
      <sheetData sheetId="8779">
        <row r="7">
          <cell r="AI7">
            <v>10000</v>
          </cell>
        </row>
      </sheetData>
      <sheetData sheetId="8780">
        <row r="7">
          <cell r="AI7">
            <v>10000</v>
          </cell>
        </row>
      </sheetData>
      <sheetData sheetId="8781">
        <row r="7">
          <cell r="AI7">
            <v>10000</v>
          </cell>
        </row>
      </sheetData>
      <sheetData sheetId="8782">
        <row r="7">
          <cell r="AI7">
            <v>10000</v>
          </cell>
        </row>
      </sheetData>
      <sheetData sheetId="8783">
        <row r="7">
          <cell r="AI7">
            <v>10000</v>
          </cell>
        </row>
      </sheetData>
      <sheetData sheetId="8784">
        <row r="7">
          <cell r="AI7">
            <v>10000</v>
          </cell>
        </row>
      </sheetData>
      <sheetData sheetId="8785">
        <row r="7">
          <cell r="AI7">
            <v>10000</v>
          </cell>
        </row>
      </sheetData>
      <sheetData sheetId="8786">
        <row r="7">
          <cell r="AI7">
            <v>10000</v>
          </cell>
        </row>
      </sheetData>
      <sheetData sheetId="8787">
        <row r="7">
          <cell r="AI7">
            <v>10000</v>
          </cell>
        </row>
      </sheetData>
      <sheetData sheetId="8788">
        <row r="7">
          <cell r="AI7">
            <v>10000</v>
          </cell>
        </row>
      </sheetData>
      <sheetData sheetId="8789">
        <row r="7">
          <cell r="AI7">
            <v>10000</v>
          </cell>
        </row>
      </sheetData>
      <sheetData sheetId="8790">
        <row r="7">
          <cell r="AI7">
            <v>10000</v>
          </cell>
        </row>
      </sheetData>
      <sheetData sheetId="8791">
        <row r="7">
          <cell r="AI7">
            <v>10000</v>
          </cell>
        </row>
      </sheetData>
      <sheetData sheetId="8792">
        <row r="7">
          <cell r="AI7">
            <v>10000</v>
          </cell>
        </row>
      </sheetData>
      <sheetData sheetId="8793">
        <row r="7">
          <cell r="AI7">
            <v>10000</v>
          </cell>
        </row>
      </sheetData>
      <sheetData sheetId="8794">
        <row r="7">
          <cell r="AI7">
            <v>10000</v>
          </cell>
        </row>
      </sheetData>
      <sheetData sheetId="8795">
        <row r="7">
          <cell r="AI7">
            <v>10000</v>
          </cell>
        </row>
      </sheetData>
      <sheetData sheetId="8796">
        <row r="7">
          <cell r="AI7">
            <v>10000</v>
          </cell>
        </row>
      </sheetData>
      <sheetData sheetId="8797">
        <row r="7">
          <cell r="AI7">
            <v>10000</v>
          </cell>
        </row>
      </sheetData>
      <sheetData sheetId="8798">
        <row r="7">
          <cell r="AI7">
            <v>10000</v>
          </cell>
        </row>
      </sheetData>
      <sheetData sheetId="8799">
        <row r="7">
          <cell r="AI7">
            <v>10000</v>
          </cell>
        </row>
      </sheetData>
      <sheetData sheetId="8800">
        <row r="7">
          <cell r="AI7">
            <v>10000</v>
          </cell>
        </row>
      </sheetData>
      <sheetData sheetId="8801">
        <row r="7">
          <cell r="AI7">
            <v>10000</v>
          </cell>
        </row>
      </sheetData>
      <sheetData sheetId="8802">
        <row r="7">
          <cell r="AI7">
            <v>10000</v>
          </cell>
        </row>
      </sheetData>
      <sheetData sheetId="8803">
        <row r="7">
          <cell r="AI7">
            <v>10000</v>
          </cell>
        </row>
      </sheetData>
      <sheetData sheetId="8804">
        <row r="7">
          <cell r="AI7">
            <v>10000</v>
          </cell>
        </row>
      </sheetData>
      <sheetData sheetId="8805">
        <row r="7">
          <cell r="AI7">
            <v>10000</v>
          </cell>
        </row>
      </sheetData>
      <sheetData sheetId="8806">
        <row r="7">
          <cell r="AI7">
            <v>10000</v>
          </cell>
        </row>
      </sheetData>
      <sheetData sheetId="8807">
        <row r="7">
          <cell r="AI7">
            <v>10000</v>
          </cell>
        </row>
      </sheetData>
      <sheetData sheetId="8808">
        <row r="7">
          <cell r="AI7">
            <v>10000</v>
          </cell>
        </row>
      </sheetData>
      <sheetData sheetId="8809">
        <row r="7">
          <cell r="AI7">
            <v>10000</v>
          </cell>
        </row>
      </sheetData>
      <sheetData sheetId="8810">
        <row r="7">
          <cell r="AI7">
            <v>10000</v>
          </cell>
        </row>
      </sheetData>
      <sheetData sheetId="8811">
        <row r="7">
          <cell r="AI7">
            <v>10000</v>
          </cell>
        </row>
      </sheetData>
      <sheetData sheetId="8812">
        <row r="7">
          <cell r="AI7">
            <v>10000</v>
          </cell>
        </row>
      </sheetData>
      <sheetData sheetId="8813">
        <row r="7">
          <cell r="AI7">
            <v>10000</v>
          </cell>
        </row>
      </sheetData>
      <sheetData sheetId="8814">
        <row r="7">
          <cell r="AI7">
            <v>10000</v>
          </cell>
        </row>
      </sheetData>
      <sheetData sheetId="8815">
        <row r="7">
          <cell r="AI7">
            <v>10000</v>
          </cell>
        </row>
      </sheetData>
      <sheetData sheetId="8816">
        <row r="7">
          <cell r="AI7">
            <v>10000</v>
          </cell>
        </row>
      </sheetData>
      <sheetData sheetId="8817">
        <row r="7">
          <cell r="AI7">
            <v>10000</v>
          </cell>
        </row>
      </sheetData>
      <sheetData sheetId="8818">
        <row r="7">
          <cell r="AI7">
            <v>10000</v>
          </cell>
        </row>
      </sheetData>
      <sheetData sheetId="8819">
        <row r="7">
          <cell r="AI7">
            <v>10000</v>
          </cell>
        </row>
      </sheetData>
      <sheetData sheetId="8820">
        <row r="7">
          <cell r="AI7">
            <v>10000</v>
          </cell>
        </row>
      </sheetData>
      <sheetData sheetId="8821">
        <row r="7">
          <cell r="AI7">
            <v>10000</v>
          </cell>
        </row>
      </sheetData>
      <sheetData sheetId="8822">
        <row r="7">
          <cell r="AI7">
            <v>10000</v>
          </cell>
        </row>
      </sheetData>
      <sheetData sheetId="8823">
        <row r="7">
          <cell r="AI7">
            <v>10000</v>
          </cell>
        </row>
      </sheetData>
      <sheetData sheetId="8824">
        <row r="7">
          <cell r="AI7">
            <v>10000</v>
          </cell>
        </row>
      </sheetData>
      <sheetData sheetId="8825">
        <row r="7">
          <cell r="AI7">
            <v>10000</v>
          </cell>
        </row>
      </sheetData>
      <sheetData sheetId="8826">
        <row r="7">
          <cell r="AI7">
            <v>10000</v>
          </cell>
        </row>
      </sheetData>
      <sheetData sheetId="8827">
        <row r="7">
          <cell r="AI7">
            <v>10000</v>
          </cell>
        </row>
      </sheetData>
      <sheetData sheetId="8828">
        <row r="7">
          <cell r="AI7">
            <v>10000</v>
          </cell>
        </row>
      </sheetData>
      <sheetData sheetId="8829">
        <row r="7">
          <cell r="AI7">
            <v>10000</v>
          </cell>
        </row>
      </sheetData>
      <sheetData sheetId="8830">
        <row r="7">
          <cell r="AI7">
            <v>10000</v>
          </cell>
        </row>
      </sheetData>
      <sheetData sheetId="8831">
        <row r="7">
          <cell r="AI7">
            <v>10000</v>
          </cell>
        </row>
      </sheetData>
      <sheetData sheetId="8832">
        <row r="7">
          <cell r="AI7">
            <v>10000</v>
          </cell>
        </row>
      </sheetData>
      <sheetData sheetId="8833">
        <row r="7">
          <cell r="AI7">
            <v>10000</v>
          </cell>
        </row>
      </sheetData>
      <sheetData sheetId="8834">
        <row r="7">
          <cell r="AI7">
            <v>10000</v>
          </cell>
        </row>
      </sheetData>
      <sheetData sheetId="8835">
        <row r="7">
          <cell r="AI7">
            <v>10000</v>
          </cell>
        </row>
      </sheetData>
      <sheetData sheetId="8836">
        <row r="7">
          <cell r="AI7">
            <v>10000</v>
          </cell>
        </row>
      </sheetData>
      <sheetData sheetId="8837">
        <row r="7">
          <cell r="AI7">
            <v>10000</v>
          </cell>
        </row>
      </sheetData>
      <sheetData sheetId="8838">
        <row r="7">
          <cell r="AI7">
            <v>10000</v>
          </cell>
        </row>
      </sheetData>
      <sheetData sheetId="8839">
        <row r="7">
          <cell r="AI7">
            <v>10000</v>
          </cell>
        </row>
      </sheetData>
      <sheetData sheetId="8840">
        <row r="7">
          <cell r="AI7">
            <v>10000</v>
          </cell>
        </row>
      </sheetData>
      <sheetData sheetId="8841">
        <row r="7">
          <cell r="AI7">
            <v>10000</v>
          </cell>
        </row>
      </sheetData>
      <sheetData sheetId="8842">
        <row r="7">
          <cell r="AI7">
            <v>10000</v>
          </cell>
        </row>
      </sheetData>
      <sheetData sheetId="8843">
        <row r="7">
          <cell r="AI7">
            <v>10000</v>
          </cell>
        </row>
      </sheetData>
      <sheetData sheetId="8844">
        <row r="7">
          <cell r="AI7">
            <v>10000</v>
          </cell>
        </row>
      </sheetData>
      <sheetData sheetId="8845">
        <row r="7">
          <cell r="AI7">
            <v>10000</v>
          </cell>
        </row>
      </sheetData>
      <sheetData sheetId="8846">
        <row r="7">
          <cell r="AI7">
            <v>10000</v>
          </cell>
        </row>
      </sheetData>
      <sheetData sheetId="8847">
        <row r="7">
          <cell r="AI7">
            <v>10000</v>
          </cell>
        </row>
      </sheetData>
      <sheetData sheetId="8848">
        <row r="7">
          <cell r="AI7">
            <v>10000</v>
          </cell>
        </row>
      </sheetData>
      <sheetData sheetId="8849">
        <row r="7">
          <cell r="AI7">
            <v>10000</v>
          </cell>
        </row>
      </sheetData>
      <sheetData sheetId="8850">
        <row r="7">
          <cell r="AI7">
            <v>10000</v>
          </cell>
        </row>
      </sheetData>
      <sheetData sheetId="8851">
        <row r="7">
          <cell r="AI7">
            <v>10000</v>
          </cell>
        </row>
      </sheetData>
      <sheetData sheetId="8852">
        <row r="7">
          <cell r="AI7">
            <v>10000</v>
          </cell>
        </row>
      </sheetData>
      <sheetData sheetId="8853">
        <row r="7">
          <cell r="AI7">
            <v>10000</v>
          </cell>
        </row>
      </sheetData>
      <sheetData sheetId="8854">
        <row r="7">
          <cell r="AI7">
            <v>10000</v>
          </cell>
        </row>
      </sheetData>
      <sheetData sheetId="8855">
        <row r="7">
          <cell r="AI7">
            <v>10000</v>
          </cell>
        </row>
      </sheetData>
      <sheetData sheetId="8856">
        <row r="7">
          <cell r="AI7">
            <v>10000</v>
          </cell>
        </row>
      </sheetData>
      <sheetData sheetId="8857">
        <row r="7">
          <cell r="AI7">
            <v>10000</v>
          </cell>
        </row>
      </sheetData>
      <sheetData sheetId="8858">
        <row r="7">
          <cell r="AI7">
            <v>10000</v>
          </cell>
        </row>
      </sheetData>
      <sheetData sheetId="8859">
        <row r="7">
          <cell r="AI7">
            <v>10000</v>
          </cell>
        </row>
      </sheetData>
      <sheetData sheetId="8860">
        <row r="7">
          <cell r="AI7">
            <v>10000</v>
          </cell>
        </row>
      </sheetData>
      <sheetData sheetId="8861">
        <row r="7">
          <cell r="AI7">
            <v>10000</v>
          </cell>
        </row>
      </sheetData>
      <sheetData sheetId="8862">
        <row r="7">
          <cell r="AI7">
            <v>10000</v>
          </cell>
        </row>
      </sheetData>
      <sheetData sheetId="8863">
        <row r="7">
          <cell r="AI7">
            <v>10000</v>
          </cell>
        </row>
      </sheetData>
      <sheetData sheetId="8864">
        <row r="7">
          <cell r="AI7">
            <v>10000</v>
          </cell>
        </row>
      </sheetData>
      <sheetData sheetId="8865">
        <row r="7">
          <cell r="AI7">
            <v>10000</v>
          </cell>
        </row>
      </sheetData>
      <sheetData sheetId="8866">
        <row r="7">
          <cell r="AI7">
            <v>10000</v>
          </cell>
        </row>
      </sheetData>
      <sheetData sheetId="8867">
        <row r="7">
          <cell r="AI7">
            <v>10000</v>
          </cell>
        </row>
      </sheetData>
      <sheetData sheetId="8868">
        <row r="7">
          <cell r="AI7">
            <v>10000</v>
          </cell>
        </row>
      </sheetData>
      <sheetData sheetId="8869">
        <row r="7">
          <cell r="AI7">
            <v>10000</v>
          </cell>
        </row>
      </sheetData>
      <sheetData sheetId="8870">
        <row r="7">
          <cell r="AI7">
            <v>10000</v>
          </cell>
        </row>
      </sheetData>
      <sheetData sheetId="8871">
        <row r="7">
          <cell r="AI7">
            <v>10000</v>
          </cell>
        </row>
      </sheetData>
      <sheetData sheetId="8872">
        <row r="7">
          <cell r="AI7">
            <v>10000</v>
          </cell>
        </row>
      </sheetData>
      <sheetData sheetId="8873">
        <row r="7">
          <cell r="AI7">
            <v>10000</v>
          </cell>
        </row>
      </sheetData>
      <sheetData sheetId="8874">
        <row r="7">
          <cell r="AI7">
            <v>10000</v>
          </cell>
        </row>
      </sheetData>
      <sheetData sheetId="8875">
        <row r="7">
          <cell r="AI7">
            <v>10000</v>
          </cell>
        </row>
      </sheetData>
      <sheetData sheetId="8876">
        <row r="7">
          <cell r="AI7">
            <v>10000</v>
          </cell>
        </row>
      </sheetData>
      <sheetData sheetId="8877">
        <row r="7">
          <cell r="AI7">
            <v>10000</v>
          </cell>
        </row>
      </sheetData>
      <sheetData sheetId="8878">
        <row r="7">
          <cell r="AI7">
            <v>10000</v>
          </cell>
        </row>
      </sheetData>
      <sheetData sheetId="8879">
        <row r="7">
          <cell r="AI7">
            <v>10000</v>
          </cell>
        </row>
      </sheetData>
      <sheetData sheetId="8880">
        <row r="7">
          <cell r="AI7">
            <v>10000</v>
          </cell>
        </row>
      </sheetData>
      <sheetData sheetId="8881">
        <row r="7">
          <cell r="AI7">
            <v>10000</v>
          </cell>
        </row>
      </sheetData>
      <sheetData sheetId="8882">
        <row r="7">
          <cell r="AI7">
            <v>10000</v>
          </cell>
        </row>
      </sheetData>
      <sheetData sheetId="8883">
        <row r="7">
          <cell r="AI7">
            <v>10000</v>
          </cell>
        </row>
      </sheetData>
      <sheetData sheetId="8884">
        <row r="7">
          <cell r="AI7">
            <v>10000</v>
          </cell>
        </row>
      </sheetData>
      <sheetData sheetId="8885">
        <row r="7">
          <cell r="AI7">
            <v>10000</v>
          </cell>
        </row>
      </sheetData>
      <sheetData sheetId="8886">
        <row r="7">
          <cell r="AI7">
            <v>10000</v>
          </cell>
        </row>
      </sheetData>
      <sheetData sheetId="8887">
        <row r="7">
          <cell r="AI7">
            <v>10000</v>
          </cell>
        </row>
      </sheetData>
      <sheetData sheetId="8888">
        <row r="7">
          <cell r="AI7">
            <v>10000</v>
          </cell>
        </row>
      </sheetData>
      <sheetData sheetId="8889">
        <row r="7">
          <cell r="AI7">
            <v>10000</v>
          </cell>
        </row>
      </sheetData>
      <sheetData sheetId="8890">
        <row r="7">
          <cell r="AI7">
            <v>10000</v>
          </cell>
        </row>
      </sheetData>
      <sheetData sheetId="8891">
        <row r="7">
          <cell r="AI7">
            <v>10000</v>
          </cell>
        </row>
      </sheetData>
      <sheetData sheetId="8892">
        <row r="7">
          <cell r="AI7">
            <v>10000</v>
          </cell>
        </row>
      </sheetData>
      <sheetData sheetId="8893">
        <row r="7">
          <cell r="AI7">
            <v>10000</v>
          </cell>
        </row>
      </sheetData>
      <sheetData sheetId="8894">
        <row r="7">
          <cell r="AI7">
            <v>10000</v>
          </cell>
        </row>
      </sheetData>
      <sheetData sheetId="8895">
        <row r="7">
          <cell r="AI7">
            <v>10000</v>
          </cell>
        </row>
      </sheetData>
      <sheetData sheetId="8896">
        <row r="7">
          <cell r="AI7">
            <v>10000</v>
          </cell>
        </row>
      </sheetData>
      <sheetData sheetId="8897">
        <row r="7">
          <cell r="AI7">
            <v>10000</v>
          </cell>
        </row>
      </sheetData>
      <sheetData sheetId="8898">
        <row r="7">
          <cell r="AI7">
            <v>10000</v>
          </cell>
        </row>
      </sheetData>
      <sheetData sheetId="8899">
        <row r="7">
          <cell r="AI7">
            <v>10000</v>
          </cell>
        </row>
      </sheetData>
      <sheetData sheetId="8900">
        <row r="7">
          <cell r="AI7">
            <v>10000</v>
          </cell>
        </row>
      </sheetData>
      <sheetData sheetId="8901">
        <row r="7">
          <cell r="AI7">
            <v>10000</v>
          </cell>
        </row>
      </sheetData>
      <sheetData sheetId="8902">
        <row r="7">
          <cell r="AI7">
            <v>10000</v>
          </cell>
        </row>
      </sheetData>
      <sheetData sheetId="8903">
        <row r="7">
          <cell r="AI7">
            <v>10000</v>
          </cell>
        </row>
      </sheetData>
      <sheetData sheetId="8904">
        <row r="7">
          <cell r="AI7">
            <v>10000</v>
          </cell>
        </row>
      </sheetData>
      <sheetData sheetId="8905">
        <row r="7">
          <cell r="AI7">
            <v>10000</v>
          </cell>
        </row>
      </sheetData>
      <sheetData sheetId="8906">
        <row r="7">
          <cell r="AI7">
            <v>10000</v>
          </cell>
        </row>
      </sheetData>
      <sheetData sheetId="8907">
        <row r="7">
          <cell r="AI7">
            <v>10000</v>
          </cell>
        </row>
      </sheetData>
      <sheetData sheetId="8908">
        <row r="7">
          <cell r="AI7">
            <v>10000</v>
          </cell>
        </row>
      </sheetData>
      <sheetData sheetId="8909">
        <row r="7">
          <cell r="AI7">
            <v>10000</v>
          </cell>
        </row>
      </sheetData>
      <sheetData sheetId="8910">
        <row r="7">
          <cell r="AI7">
            <v>10000</v>
          </cell>
        </row>
      </sheetData>
      <sheetData sheetId="8911">
        <row r="7">
          <cell r="AI7">
            <v>10000</v>
          </cell>
        </row>
      </sheetData>
      <sheetData sheetId="8912">
        <row r="7">
          <cell r="AI7">
            <v>10000</v>
          </cell>
        </row>
      </sheetData>
      <sheetData sheetId="8913">
        <row r="7">
          <cell r="AI7">
            <v>10000</v>
          </cell>
        </row>
      </sheetData>
      <sheetData sheetId="8914">
        <row r="7">
          <cell r="AI7">
            <v>10000</v>
          </cell>
        </row>
      </sheetData>
      <sheetData sheetId="8915">
        <row r="7">
          <cell r="AI7">
            <v>10000</v>
          </cell>
        </row>
      </sheetData>
      <sheetData sheetId="8916">
        <row r="7">
          <cell r="AI7">
            <v>10000</v>
          </cell>
        </row>
      </sheetData>
      <sheetData sheetId="8917">
        <row r="7">
          <cell r="AI7">
            <v>10000</v>
          </cell>
        </row>
      </sheetData>
      <sheetData sheetId="8918">
        <row r="7">
          <cell r="AI7">
            <v>10000</v>
          </cell>
        </row>
      </sheetData>
      <sheetData sheetId="8919">
        <row r="7">
          <cell r="AI7">
            <v>10000</v>
          </cell>
        </row>
      </sheetData>
      <sheetData sheetId="8920">
        <row r="7">
          <cell r="AI7">
            <v>10000</v>
          </cell>
        </row>
      </sheetData>
      <sheetData sheetId="8921">
        <row r="7">
          <cell r="AI7">
            <v>10000</v>
          </cell>
        </row>
      </sheetData>
      <sheetData sheetId="8922">
        <row r="7">
          <cell r="AI7">
            <v>10000</v>
          </cell>
        </row>
      </sheetData>
      <sheetData sheetId="8923">
        <row r="7">
          <cell r="AI7">
            <v>10000</v>
          </cell>
        </row>
      </sheetData>
      <sheetData sheetId="8924">
        <row r="7">
          <cell r="AI7">
            <v>10000</v>
          </cell>
        </row>
      </sheetData>
      <sheetData sheetId="8925">
        <row r="7">
          <cell r="AI7">
            <v>10000</v>
          </cell>
        </row>
      </sheetData>
      <sheetData sheetId="8926">
        <row r="7">
          <cell r="AI7">
            <v>10000</v>
          </cell>
        </row>
      </sheetData>
      <sheetData sheetId="8927">
        <row r="7">
          <cell r="AI7">
            <v>10000</v>
          </cell>
        </row>
      </sheetData>
      <sheetData sheetId="8928">
        <row r="7">
          <cell r="AI7">
            <v>10000</v>
          </cell>
        </row>
      </sheetData>
      <sheetData sheetId="8929">
        <row r="7">
          <cell r="AI7">
            <v>10000</v>
          </cell>
        </row>
      </sheetData>
      <sheetData sheetId="8930">
        <row r="7">
          <cell r="AI7">
            <v>10000</v>
          </cell>
        </row>
      </sheetData>
      <sheetData sheetId="8931">
        <row r="7">
          <cell r="AI7">
            <v>10000</v>
          </cell>
        </row>
      </sheetData>
      <sheetData sheetId="8932">
        <row r="7">
          <cell r="AI7">
            <v>10000</v>
          </cell>
        </row>
      </sheetData>
      <sheetData sheetId="8933">
        <row r="7">
          <cell r="AI7">
            <v>10000</v>
          </cell>
        </row>
      </sheetData>
      <sheetData sheetId="8934">
        <row r="7">
          <cell r="AI7">
            <v>10000</v>
          </cell>
        </row>
      </sheetData>
      <sheetData sheetId="8935">
        <row r="7">
          <cell r="AI7">
            <v>10000</v>
          </cell>
        </row>
      </sheetData>
      <sheetData sheetId="8936">
        <row r="7">
          <cell r="AI7">
            <v>10000</v>
          </cell>
        </row>
      </sheetData>
      <sheetData sheetId="8937">
        <row r="7">
          <cell r="AI7">
            <v>10000</v>
          </cell>
        </row>
      </sheetData>
      <sheetData sheetId="8938">
        <row r="7">
          <cell r="AI7">
            <v>10000</v>
          </cell>
        </row>
      </sheetData>
      <sheetData sheetId="8939">
        <row r="7">
          <cell r="AI7">
            <v>10000</v>
          </cell>
        </row>
      </sheetData>
      <sheetData sheetId="8940">
        <row r="7">
          <cell r="AI7">
            <v>10000</v>
          </cell>
        </row>
      </sheetData>
      <sheetData sheetId="8941">
        <row r="7">
          <cell r="AI7">
            <v>10000</v>
          </cell>
        </row>
      </sheetData>
      <sheetData sheetId="8942">
        <row r="7">
          <cell r="AI7">
            <v>10000</v>
          </cell>
        </row>
      </sheetData>
      <sheetData sheetId="8943">
        <row r="7">
          <cell r="AI7">
            <v>10000</v>
          </cell>
        </row>
      </sheetData>
      <sheetData sheetId="8944">
        <row r="7">
          <cell r="AI7">
            <v>10000</v>
          </cell>
        </row>
      </sheetData>
      <sheetData sheetId="8945">
        <row r="7">
          <cell r="AI7">
            <v>10000</v>
          </cell>
        </row>
      </sheetData>
      <sheetData sheetId="8946">
        <row r="7">
          <cell r="AI7">
            <v>10000</v>
          </cell>
        </row>
      </sheetData>
      <sheetData sheetId="8947">
        <row r="7">
          <cell r="AI7">
            <v>10000</v>
          </cell>
        </row>
      </sheetData>
      <sheetData sheetId="8948">
        <row r="7">
          <cell r="AI7">
            <v>10000</v>
          </cell>
        </row>
      </sheetData>
      <sheetData sheetId="8949">
        <row r="7">
          <cell r="AI7">
            <v>10000</v>
          </cell>
        </row>
      </sheetData>
      <sheetData sheetId="8950">
        <row r="7">
          <cell r="AI7">
            <v>10000</v>
          </cell>
        </row>
      </sheetData>
      <sheetData sheetId="8951">
        <row r="7">
          <cell r="AI7">
            <v>10000</v>
          </cell>
        </row>
      </sheetData>
      <sheetData sheetId="8952">
        <row r="7">
          <cell r="AI7">
            <v>10000</v>
          </cell>
        </row>
      </sheetData>
      <sheetData sheetId="8953">
        <row r="7">
          <cell r="AI7">
            <v>10000</v>
          </cell>
        </row>
      </sheetData>
      <sheetData sheetId="8954">
        <row r="7">
          <cell r="AI7">
            <v>10000</v>
          </cell>
        </row>
      </sheetData>
      <sheetData sheetId="8955">
        <row r="7">
          <cell r="AI7">
            <v>10000</v>
          </cell>
        </row>
      </sheetData>
      <sheetData sheetId="8956">
        <row r="7">
          <cell r="AI7">
            <v>10000</v>
          </cell>
        </row>
      </sheetData>
      <sheetData sheetId="8957">
        <row r="7">
          <cell r="AI7">
            <v>10000</v>
          </cell>
        </row>
      </sheetData>
      <sheetData sheetId="8958">
        <row r="7">
          <cell r="AI7">
            <v>10000</v>
          </cell>
        </row>
      </sheetData>
      <sheetData sheetId="8959">
        <row r="7">
          <cell r="AI7">
            <v>10000</v>
          </cell>
        </row>
      </sheetData>
      <sheetData sheetId="8960">
        <row r="7">
          <cell r="AI7">
            <v>10000</v>
          </cell>
        </row>
      </sheetData>
      <sheetData sheetId="8961">
        <row r="7">
          <cell r="AI7">
            <v>10000</v>
          </cell>
        </row>
      </sheetData>
      <sheetData sheetId="8962">
        <row r="7">
          <cell r="AI7">
            <v>10000</v>
          </cell>
        </row>
      </sheetData>
      <sheetData sheetId="8963">
        <row r="7">
          <cell r="AI7">
            <v>10000</v>
          </cell>
        </row>
      </sheetData>
      <sheetData sheetId="8964">
        <row r="7">
          <cell r="AI7">
            <v>10000</v>
          </cell>
        </row>
      </sheetData>
      <sheetData sheetId="8965">
        <row r="7">
          <cell r="AI7">
            <v>10000</v>
          </cell>
        </row>
      </sheetData>
      <sheetData sheetId="8966">
        <row r="7">
          <cell r="AI7">
            <v>10000</v>
          </cell>
        </row>
      </sheetData>
      <sheetData sheetId="8967">
        <row r="7">
          <cell r="AI7">
            <v>10000</v>
          </cell>
        </row>
      </sheetData>
      <sheetData sheetId="8968">
        <row r="7">
          <cell r="AI7">
            <v>10000</v>
          </cell>
        </row>
      </sheetData>
      <sheetData sheetId="8969">
        <row r="7">
          <cell r="AI7">
            <v>10000</v>
          </cell>
        </row>
      </sheetData>
      <sheetData sheetId="8970">
        <row r="7">
          <cell r="AI7">
            <v>10000</v>
          </cell>
        </row>
      </sheetData>
      <sheetData sheetId="8971">
        <row r="7">
          <cell r="AI7">
            <v>10000</v>
          </cell>
        </row>
      </sheetData>
      <sheetData sheetId="8972">
        <row r="7">
          <cell r="AI7">
            <v>10000</v>
          </cell>
        </row>
      </sheetData>
      <sheetData sheetId="8973">
        <row r="7">
          <cell r="AI7">
            <v>10000</v>
          </cell>
        </row>
      </sheetData>
      <sheetData sheetId="8974">
        <row r="7">
          <cell r="AI7">
            <v>10000</v>
          </cell>
        </row>
      </sheetData>
      <sheetData sheetId="8975">
        <row r="7">
          <cell r="AI7">
            <v>10000</v>
          </cell>
        </row>
      </sheetData>
      <sheetData sheetId="8976">
        <row r="7">
          <cell r="AI7">
            <v>10000</v>
          </cell>
        </row>
      </sheetData>
      <sheetData sheetId="8977">
        <row r="7">
          <cell r="AI7">
            <v>10000</v>
          </cell>
        </row>
      </sheetData>
      <sheetData sheetId="8978">
        <row r="7">
          <cell r="AI7">
            <v>10000</v>
          </cell>
        </row>
      </sheetData>
      <sheetData sheetId="8979">
        <row r="7">
          <cell r="AI7">
            <v>10000</v>
          </cell>
        </row>
      </sheetData>
      <sheetData sheetId="8980">
        <row r="7">
          <cell r="AI7">
            <v>10000</v>
          </cell>
        </row>
      </sheetData>
      <sheetData sheetId="8981">
        <row r="7">
          <cell r="AI7">
            <v>10000</v>
          </cell>
        </row>
      </sheetData>
      <sheetData sheetId="8982">
        <row r="7">
          <cell r="AI7">
            <v>10000</v>
          </cell>
        </row>
      </sheetData>
      <sheetData sheetId="8983">
        <row r="7">
          <cell r="AI7">
            <v>10000</v>
          </cell>
        </row>
      </sheetData>
      <sheetData sheetId="8984">
        <row r="7">
          <cell r="AI7">
            <v>10000</v>
          </cell>
        </row>
      </sheetData>
      <sheetData sheetId="8985">
        <row r="7">
          <cell r="AI7">
            <v>10000</v>
          </cell>
        </row>
      </sheetData>
      <sheetData sheetId="8986">
        <row r="7">
          <cell r="AI7">
            <v>10000</v>
          </cell>
        </row>
      </sheetData>
      <sheetData sheetId="8987">
        <row r="7">
          <cell r="AI7">
            <v>10000</v>
          </cell>
        </row>
      </sheetData>
      <sheetData sheetId="8988">
        <row r="7">
          <cell r="AI7">
            <v>10000</v>
          </cell>
        </row>
      </sheetData>
      <sheetData sheetId="8989">
        <row r="7">
          <cell r="AI7">
            <v>10000</v>
          </cell>
        </row>
      </sheetData>
      <sheetData sheetId="8990">
        <row r="7">
          <cell r="AI7">
            <v>10000</v>
          </cell>
        </row>
      </sheetData>
      <sheetData sheetId="8991">
        <row r="7">
          <cell r="AI7">
            <v>10000</v>
          </cell>
        </row>
      </sheetData>
      <sheetData sheetId="8992">
        <row r="7">
          <cell r="AI7">
            <v>10000</v>
          </cell>
        </row>
      </sheetData>
      <sheetData sheetId="8993">
        <row r="7">
          <cell r="AI7">
            <v>10000</v>
          </cell>
        </row>
      </sheetData>
      <sheetData sheetId="8994">
        <row r="7">
          <cell r="AI7">
            <v>10000</v>
          </cell>
        </row>
      </sheetData>
      <sheetData sheetId="8995">
        <row r="7">
          <cell r="AI7">
            <v>10000</v>
          </cell>
        </row>
      </sheetData>
      <sheetData sheetId="8996">
        <row r="7">
          <cell r="AI7">
            <v>10000</v>
          </cell>
        </row>
      </sheetData>
      <sheetData sheetId="8997">
        <row r="7">
          <cell r="AI7">
            <v>10000</v>
          </cell>
        </row>
      </sheetData>
      <sheetData sheetId="8998">
        <row r="7">
          <cell r="AI7">
            <v>10000</v>
          </cell>
        </row>
      </sheetData>
      <sheetData sheetId="8999">
        <row r="7">
          <cell r="AI7">
            <v>10000</v>
          </cell>
        </row>
      </sheetData>
      <sheetData sheetId="9000">
        <row r="7">
          <cell r="AI7">
            <v>10000</v>
          </cell>
        </row>
      </sheetData>
      <sheetData sheetId="9001">
        <row r="7">
          <cell r="AI7">
            <v>10000</v>
          </cell>
        </row>
      </sheetData>
      <sheetData sheetId="9002">
        <row r="7">
          <cell r="AI7">
            <v>10000</v>
          </cell>
        </row>
      </sheetData>
      <sheetData sheetId="9003">
        <row r="7">
          <cell r="AI7">
            <v>10000</v>
          </cell>
        </row>
      </sheetData>
      <sheetData sheetId="9004">
        <row r="7">
          <cell r="AI7">
            <v>10000</v>
          </cell>
        </row>
      </sheetData>
      <sheetData sheetId="9005">
        <row r="7">
          <cell r="AI7">
            <v>10000</v>
          </cell>
        </row>
      </sheetData>
      <sheetData sheetId="9006">
        <row r="7">
          <cell r="AI7">
            <v>10000</v>
          </cell>
        </row>
      </sheetData>
      <sheetData sheetId="9007">
        <row r="7">
          <cell r="AI7">
            <v>10000</v>
          </cell>
        </row>
      </sheetData>
      <sheetData sheetId="9008">
        <row r="7">
          <cell r="AI7">
            <v>10000</v>
          </cell>
        </row>
      </sheetData>
      <sheetData sheetId="9009">
        <row r="7">
          <cell r="AI7">
            <v>10000</v>
          </cell>
        </row>
      </sheetData>
      <sheetData sheetId="9010">
        <row r="7">
          <cell r="AI7">
            <v>10000</v>
          </cell>
        </row>
      </sheetData>
      <sheetData sheetId="9011">
        <row r="7">
          <cell r="AI7">
            <v>10000</v>
          </cell>
        </row>
      </sheetData>
      <sheetData sheetId="9012">
        <row r="7">
          <cell r="AI7">
            <v>10000</v>
          </cell>
        </row>
      </sheetData>
      <sheetData sheetId="9013">
        <row r="7">
          <cell r="AI7">
            <v>10000</v>
          </cell>
        </row>
      </sheetData>
      <sheetData sheetId="9014">
        <row r="7">
          <cell r="AI7">
            <v>10000</v>
          </cell>
        </row>
      </sheetData>
      <sheetData sheetId="9015">
        <row r="7">
          <cell r="AI7">
            <v>10000</v>
          </cell>
        </row>
      </sheetData>
      <sheetData sheetId="9016">
        <row r="7">
          <cell r="AI7">
            <v>10000</v>
          </cell>
        </row>
      </sheetData>
      <sheetData sheetId="9017">
        <row r="7">
          <cell r="AI7">
            <v>10000</v>
          </cell>
        </row>
      </sheetData>
      <sheetData sheetId="9018">
        <row r="7">
          <cell r="AI7">
            <v>10000</v>
          </cell>
        </row>
      </sheetData>
      <sheetData sheetId="9019">
        <row r="7">
          <cell r="AI7">
            <v>10000</v>
          </cell>
        </row>
      </sheetData>
      <sheetData sheetId="9020">
        <row r="7">
          <cell r="AI7">
            <v>10000</v>
          </cell>
        </row>
      </sheetData>
      <sheetData sheetId="9021">
        <row r="7">
          <cell r="AI7">
            <v>10000</v>
          </cell>
        </row>
      </sheetData>
      <sheetData sheetId="9022">
        <row r="7">
          <cell r="AI7">
            <v>10000</v>
          </cell>
        </row>
      </sheetData>
      <sheetData sheetId="9023">
        <row r="7">
          <cell r="AI7">
            <v>10000</v>
          </cell>
        </row>
      </sheetData>
      <sheetData sheetId="9024">
        <row r="7">
          <cell r="AI7">
            <v>10000</v>
          </cell>
        </row>
      </sheetData>
      <sheetData sheetId="9025">
        <row r="7">
          <cell r="AI7">
            <v>10000</v>
          </cell>
        </row>
      </sheetData>
      <sheetData sheetId="9026">
        <row r="7">
          <cell r="AI7">
            <v>10000</v>
          </cell>
        </row>
      </sheetData>
      <sheetData sheetId="9027">
        <row r="7">
          <cell r="AI7">
            <v>10000</v>
          </cell>
        </row>
      </sheetData>
      <sheetData sheetId="9028">
        <row r="7">
          <cell r="AI7">
            <v>10000</v>
          </cell>
        </row>
      </sheetData>
      <sheetData sheetId="9029">
        <row r="7">
          <cell r="AI7">
            <v>10000</v>
          </cell>
        </row>
      </sheetData>
      <sheetData sheetId="9030">
        <row r="7">
          <cell r="AI7">
            <v>10000</v>
          </cell>
        </row>
      </sheetData>
      <sheetData sheetId="9031">
        <row r="7">
          <cell r="AI7">
            <v>10000</v>
          </cell>
        </row>
      </sheetData>
      <sheetData sheetId="9032">
        <row r="7">
          <cell r="AI7">
            <v>10000</v>
          </cell>
        </row>
      </sheetData>
      <sheetData sheetId="9033">
        <row r="7">
          <cell r="AI7">
            <v>10000</v>
          </cell>
        </row>
      </sheetData>
      <sheetData sheetId="9034">
        <row r="7">
          <cell r="AI7">
            <v>10000</v>
          </cell>
        </row>
      </sheetData>
      <sheetData sheetId="9035">
        <row r="7">
          <cell r="AI7">
            <v>10000</v>
          </cell>
        </row>
      </sheetData>
      <sheetData sheetId="9036">
        <row r="7">
          <cell r="AI7">
            <v>10000</v>
          </cell>
        </row>
      </sheetData>
      <sheetData sheetId="9037">
        <row r="7">
          <cell r="AI7">
            <v>10000</v>
          </cell>
        </row>
      </sheetData>
      <sheetData sheetId="9038">
        <row r="7">
          <cell r="AI7">
            <v>10000</v>
          </cell>
        </row>
      </sheetData>
      <sheetData sheetId="9039">
        <row r="7">
          <cell r="AI7">
            <v>10000</v>
          </cell>
        </row>
      </sheetData>
      <sheetData sheetId="9040">
        <row r="7">
          <cell r="AI7">
            <v>10000</v>
          </cell>
        </row>
      </sheetData>
      <sheetData sheetId="9041">
        <row r="7">
          <cell r="AI7">
            <v>10000</v>
          </cell>
        </row>
      </sheetData>
      <sheetData sheetId="9042">
        <row r="7">
          <cell r="AI7">
            <v>10000</v>
          </cell>
        </row>
      </sheetData>
      <sheetData sheetId="9043">
        <row r="7">
          <cell r="AI7">
            <v>10000</v>
          </cell>
        </row>
      </sheetData>
      <sheetData sheetId="9044">
        <row r="7">
          <cell r="AI7">
            <v>10000</v>
          </cell>
        </row>
      </sheetData>
      <sheetData sheetId="9045">
        <row r="7">
          <cell r="AI7">
            <v>10000</v>
          </cell>
        </row>
      </sheetData>
      <sheetData sheetId="9046">
        <row r="7">
          <cell r="AI7">
            <v>10000</v>
          </cell>
        </row>
      </sheetData>
      <sheetData sheetId="9047">
        <row r="7">
          <cell r="AI7">
            <v>10000</v>
          </cell>
        </row>
      </sheetData>
      <sheetData sheetId="9048">
        <row r="7">
          <cell r="AI7">
            <v>10000</v>
          </cell>
        </row>
      </sheetData>
      <sheetData sheetId="9049">
        <row r="7">
          <cell r="AI7">
            <v>10000</v>
          </cell>
        </row>
      </sheetData>
      <sheetData sheetId="9050">
        <row r="7">
          <cell r="AI7">
            <v>10000</v>
          </cell>
        </row>
      </sheetData>
      <sheetData sheetId="9051">
        <row r="7">
          <cell r="AI7">
            <v>10000</v>
          </cell>
        </row>
      </sheetData>
      <sheetData sheetId="9052">
        <row r="7">
          <cell r="AI7">
            <v>10000</v>
          </cell>
        </row>
      </sheetData>
      <sheetData sheetId="9053">
        <row r="7">
          <cell r="AI7">
            <v>10000</v>
          </cell>
        </row>
      </sheetData>
      <sheetData sheetId="9054">
        <row r="7">
          <cell r="AI7">
            <v>10000</v>
          </cell>
        </row>
      </sheetData>
      <sheetData sheetId="9055">
        <row r="7">
          <cell r="AI7">
            <v>10000</v>
          </cell>
        </row>
      </sheetData>
      <sheetData sheetId="9056">
        <row r="7">
          <cell r="AI7">
            <v>10000</v>
          </cell>
        </row>
      </sheetData>
      <sheetData sheetId="9057">
        <row r="7">
          <cell r="AI7">
            <v>10000</v>
          </cell>
        </row>
      </sheetData>
      <sheetData sheetId="9058">
        <row r="7">
          <cell r="AI7">
            <v>10000</v>
          </cell>
        </row>
      </sheetData>
      <sheetData sheetId="9059">
        <row r="7">
          <cell r="AI7">
            <v>10000</v>
          </cell>
        </row>
      </sheetData>
      <sheetData sheetId="9060">
        <row r="7">
          <cell r="AI7">
            <v>10000</v>
          </cell>
        </row>
      </sheetData>
      <sheetData sheetId="9061">
        <row r="7">
          <cell r="AI7">
            <v>10000</v>
          </cell>
        </row>
      </sheetData>
      <sheetData sheetId="9062">
        <row r="7">
          <cell r="AI7">
            <v>10000</v>
          </cell>
        </row>
      </sheetData>
      <sheetData sheetId="9063">
        <row r="7">
          <cell r="AI7">
            <v>10000</v>
          </cell>
        </row>
      </sheetData>
      <sheetData sheetId="9064">
        <row r="7">
          <cell r="AI7">
            <v>10000</v>
          </cell>
        </row>
      </sheetData>
      <sheetData sheetId="9065">
        <row r="7">
          <cell r="AI7">
            <v>10000</v>
          </cell>
        </row>
      </sheetData>
      <sheetData sheetId="9066">
        <row r="7">
          <cell r="AI7">
            <v>10000</v>
          </cell>
        </row>
      </sheetData>
      <sheetData sheetId="9067">
        <row r="7">
          <cell r="AI7">
            <v>10000</v>
          </cell>
        </row>
      </sheetData>
      <sheetData sheetId="9068">
        <row r="7">
          <cell r="AI7">
            <v>10000</v>
          </cell>
        </row>
      </sheetData>
      <sheetData sheetId="9069">
        <row r="7">
          <cell r="AI7">
            <v>10000</v>
          </cell>
        </row>
      </sheetData>
      <sheetData sheetId="9070">
        <row r="7">
          <cell r="AI7">
            <v>10000</v>
          </cell>
        </row>
      </sheetData>
      <sheetData sheetId="9071">
        <row r="7">
          <cell r="AI7">
            <v>10000</v>
          </cell>
        </row>
      </sheetData>
      <sheetData sheetId="9072">
        <row r="7">
          <cell r="AI7">
            <v>10000</v>
          </cell>
        </row>
      </sheetData>
      <sheetData sheetId="9073">
        <row r="7">
          <cell r="AI7">
            <v>10000</v>
          </cell>
        </row>
      </sheetData>
      <sheetData sheetId="9074">
        <row r="7">
          <cell r="AI7">
            <v>10000</v>
          </cell>
        </row>
      </sheetData>
      <sheetData sheetId="9075">
        <row r="7">
          <cell r="AI7">
            <v>10000</v>
          </cell>
        </row>
      </sheetData>
      <sheetData sheetId="9076">
        <row r="7">
          <cell r="AI7">
            <v>10000</v>
          </cell>
        </row>
      </sheetData>
      <sheetData sheetId="9077">
        <row r="7">
          <cell r="AI7">
            <v>10000</v>
          </cell>
        </row>
      </sheetData>
      <sheetData sheetId="9078">
        <row r="7">
          <cell r="AI7">
            <v>10000</v>
          </cell>
        </row>
      </sheetData>
      <sheetData sheetId="9079">
        <row r="7">
          <cell r="AI7">
            <v>10000</v>
          </cell>
        </row>
      </sheetData>
      <sheetData sheetId="9080">
        <row r="7">
          <cell r="AI7">
            <v>10000</v>
          </cell>
        </row>
      </sheetData>
      <sheetData sheetId="9081">
        <row r="7">
          <cell r="AI7">
            <v>10000</v>
          </cell>
        </row>
      </sheetData>
      <sheetData sheetId="9082">
        <row r="7">
          <cell r="AI7">
            <v>10000</v>
          </cell>
        </row>
      </sheetData>
      <sheetData sheetId="9083">
        <row r="7">
          <cell r="AI7">
            <v>10000</v>
          </cell>
        </row>
      </sheetData>
      <sheetData sheetId="9084">
        <row r="7">
          <cell r="AI7">
            <v>10000</v>
          </cell>
        </row>
      </sheetData>
      <sheetData sheetId="9085">
        <row r="7">
          <cell r="AI7">
            <v>10000</v>
          </cell>
        </row>
      </sheetData>
      <sheetData sheetId="9086">
        <row r="7">
          <cell r="AI7">
            <v>10000</v>
          </cell>
        </row>
      </sheetData>
      <sheetData sheetId="9087">
        <row r="7">
          <cell r="AI7">
            <v>10000</v>
          </cell>
        </row>
      </sheetData>
      <sheetData sheetId="9088">
        <row r="7">
          <cell r="AI7">
            <v>10000</v>
          </cell>
        </row>
      </sheetData>
      <sheetData sheetId="9089">
        <row r="7">
          <cell r="AI7">
            <v>10000</v>
          </cell>
        </row>
      </sheetData>
      <sheetData sheetId="9090">
        <row r="7">
          <cell r="AI7">
            <v>10000</v>
          </cell>
        </row>
      </sheetData>
      <sheetData sheetId="9091">
        <row r="7">
          <cell r="AI7">
            <v>10000</v>
          </cell>
        </row>
      </sheetData>
      <sheetData sheetId="9092">
        <row r="7">
          <cell r="AI7">
            <v>10000</v>
          </cell>
        </row>
      </sheetData>
      <sheetData sheetId="9093">
        <row r="7">
          <cell r="AI7">
            <v>10000</v>
          </cell>
        </row>
      </sheetData>
      <sheetData sheetId="9094">
        <row r="7">
          <cell r="AI7">
            <v>10000</v>
          </cell>
        </row>
      </sheetData>
      <sheetData sheetId="9095">
        <row r="7">
          <cell r="AI7">
            <v>10000</v>
          </cell>
        </row>
      </sheetData>
      <sheetData sheetId="9096">
        <row r="7">
          <cell r="AI7">
            <v>10000</v>
          </cell>
        </row>
      </sheetData>
      <sheetData sheetId="9097">
        <row r="7">
          <cell r="AI7">
            <v>10000</v>
          </cell>
        </row>
      </sheetData>
      <sheetData sheetId="9098">
        <row r="7">
          <cell r="AI7">
            <v>10000</v>
          </cell>
        </row>
      </sheetData>
      <sheetData sheetId="9099">
        <row r="7">
          <cell r="AI7">
            <v>10000</v>
          </cell>
        </row>
      </sheetData>
      <sheetData sheetId="9100">
        <row r="7">
          <cell r="AI7">
            <v>10000</v>
          </cell>
        </row>
      </sheetData>
      <sheetData sheetId="9101">
        <row r="7">
          <cell r="AI7">
            <v>10000</v>
          </cell>
        </row>
      </sheetData>
      <sheetData sheetId="9102">
        <row r="7">
          <cell r="AI7">
            <v>10000</v>
          </cell>
        </row>
      </sheetData>
      <sheetData sheetId="9103">
        <row r="7">
          <cell r="AI7">
            <v>10000</v>
          </cell>
        </row>
      </sheetData>
      <sheetData sheetId="9104">
        <row r="7">
          <cell r="AI7">
            <v>10000</v>
          </cell>
        </row>
      </sheetData>
      <sheetData sheetId="9105">
        <row r="7">
          <cell r="AI7">
            <v>10000</v>
          </cell>
        </row>
      </sheetData>
      <sheetData sheetId="9106">
        <row r="7">
          <cell r="AI7">
            <v>10000</v>
          </cell>
        </row>
      </sheetData>
      <sheetData sheetId="9107">
        <row r="7">
          <cell r="AI7">
            <v>10000</v>
          </cell>
        </row>
      </sheetData>
      <sheetData sheetId="9108">
        <row r="7">
          <cell r="AI7">
            <v>10000</v>
          </cell>
        </row>
      </sheetData>
      <sheetData sheetId="9109">
        <row r="7">
          <cell r="AI7">
            <v>10000</v>
          </cell>
        </row>
      </sheetData>
      <sheetData sheetId="9110">
        <row r="7">
          <cell r="AI7">
            <v>10000</v>
          </cell>
        </row>
      </sheetData>
      <sheetData sheetId="9111">
        <row r="7">
          <cell r="AI7">
            <v>10000</v>
          </cell>
        </row>
      </sheetData>
      <sheetData sheetId="9112">
        <row r="7">
          <cell r="AI7">
            <v>10000</v>
          </cell>
        </row>
      </sheetData>
      <sheetData sheetId="9113">
        <row r="7">
          <cell r="AI7">
            <v>10000</v>
          </cell>
        </row>
      </sheetData>
      <sheetData sheetId="9114">
        <row r="7">
          <cell r="AI7">
            <v>10000</v>
          </cell>
        </row>
      </sheetData>
      <sheetData sheetId="9115">
        <row r="7">
          <cell r="AI7">
            <v>10000</v>
          </cell>
        </row>
      </sheetData>
      <sheetData sheetId="9116">
        <row r="7">
          <cell r="AI7">
            <v>10000</v>
          </cell>
        </row>
      </sheetData>
      <sheetData sheetId="9117">
        <row r="7">
          <cell r="AI7">
            <v>10000</v>
          </cell>
        </row>
      </sheetData>
      <sheetData sheetId="9118">
        <row r="7">
          <cell r="AI7">
            <v>10000</v>
          </cell>
        </row>
      </sheetData>
      <sheetData sheetId="9119">
        <row r="7">
          <cell r="AI7">
            <v>10000</v>
          </cell>
        </row>
      </sheetData>
      <sheetData sheetId="9120">
        <row r="7">
          <cell r="AI7">
            <v>10000</v>
          </cell>
        </row>
      </sheetData>
      <sheetData sheetId="9121">
        <row r="7">
          <cell r="AI7">
            <v>10000</v>
          </cell>
        </row>
      </sheetData>
      <sheetData sheetId="9122">
        <row r="7">
          <cell r="AI7">
            <v>10000</v>
          </cell>
        </row>
      </sheetData>
      <sheetData sheetId="9123">
        <row r="7">
          <cell r="AI7">
            <v>10000</v>
          </cell>
        </row>
      </sheetData>
      <sheetData sheetId="9124">
        <row r="7">
          <cell r="AI7">
            <v>10000</v>
          </cell>
        </row>
      </sheetData>
      <sheetData sheetId="9125">
        <row r="7">
          <cell r="AI7">
            <v>10000</v>
          </cell>
        </row>
      </sheetData>
      <sheetData sheetId="9126">
        <row r="7">
          <cell r="AI7">
            <v>10000</v>
          </cell>
        </row>
      </sheetData>
      <sheetData sheetId="9127">
        <row r="7">
          <cell r="AI7">
            <v>10000</v>
          </cell>
        </row>
      </sheetData>
      <sheetData sheetId="9128">
        <row r="7">
          <cell r="AI7">
            <v>10000</v>
          </cell>
        </row>
      </sheetData>
      <sheetData sheetId="9129">
        <row r="7">
          <cell r="AI7">
            <v>10000</v>
          </cell>
        </row>
      </sheetData>
      <sheetData sheetId="9130">
        <row r="7">
          <cell r="AI7">
            <v>10000</v>
          </cell>
        </row>
      </sheetData>
      <sheetData sheetId="9131">
        <row r="7">
          <cell r="AI7">
            <v>10000</v>
          </cell>
        </row>
      </sheetData>
      <sheetData sheetId="9132">
        <row r="7">
          <cell r="AI7">
            <v>10000</v>
          </cell>
        </row>
      </sheetData>
      <sheetData sheetId="9133">
        <row r="7">
          <cell r="AI7">
            <v>10000</v>
          </cell>
        </row>
      </sheetData>
      <sheetData sheetId="9134">
        <row r="7">
          <cell r="AI7">
            <v>10000</v>
          </cell>
        </row>
      </sheetData>
      <sheetData sheetId="9135">
        <row r="7">
          <cell r="AI7">
            <v>10000</v>
          </cell>
        </row>
      </sheetData>
      <sheetData sheetId="9136">
        <row r="7">
          <cell r="AI7">
            <v>10000</v>
          </cell>
        </row>
      </sheetData>
      <sheetData sheetId="9137">
        <row r="7">
          <cell r="AI7">
            <v>10000</v>
          </cell>
        </row>
      </sheetData>
      <sheetData sheetId="9138">
        <row r="7">
          <cell r="AI7">
            <v>10000</v>
          </cell>
        </row>
      </sheetData>
      <sheetData sheetId="9139">
        <row r="7">
          <cell r="AI7">
            <v>10000</v>
          </cell>
        </row>
      </sheetData>
      <sheetData sheetId="9140">
        <row r="7">
          <cell r="AI7">
            <v>10000</v>
          </cell>
        </row>
      </sheetData>
      <sheetData sheetId="9141">
        <row r="7">
          <cell r="AI7">
            <v>10000</v>
          </cell>
        </row>
      </sheetData>
      <sheetData sheetId="9142">
        <row r="7">
          <cell r="AI7">
            <v>10000</v>
          </cell>
        </row>
      </sheetData>
      <sheetData sheetId="9143">
        <row r="7">
          <cell r="AI7">
            <v>10000</v>
          </cell>
        </row>
      </sheetData>
      <sheetData sheetId="9144">
        <row r="7">
          <cell r="AI7">
            <v>10000</v>
          </cell>
        </row>
      </sheetData>
      <sheetData sheetId="9145">
        <row r="7">
          <cell r="AI7">
            <v>10000</v>
          </cell>
        </row>
      </sheetData>
      <sheetData sheetId="9146">
        <row r="7">
          <cell r="AI7">
            <v>10000</v>
          </cell>
        </row>
      </sheetData>
      <sheetData sheetId="9147">
        <row r="7">
          <cell r="AI7">
            <v>10000</v>
          </cell>
        </row>
      </sheetData>
      <sheetData sheetId="9148">
        <row r="7">
          <cell r="AI7">
            <v>10000</v>
          </cell>
        </row>
      </sheetData>
      <sheetData sheetId="9149">
        <row r="7">
          <cell r="AI7">
            <v>10000</v>
          </cell>
        </row>
      </sheetData>
      <sheetData sheetId="9150">
        <row r="7">
          <cell r="AI7">
            <v>10000</v>
          </cell>
        </row>
      </sheetData>
      <sheetData sheetId="9151">
        <row r="7">
          <cell r="AI7">
            <v>10000</v>
          </cell>
        </row>
      </sheetData>
      <sheetData sheetId="9152">
        <row r="7">
          <cell r="AI7">
            <v>10000</v>
          </cell>
        </row>
      </sheetData>
      <sheetData sheetId="9153">
        <row r="7">
          <cell r="AI7">
            <v>10000</v>
          </cell>
        </row>
      </sheetData>
      <sheetData sheetId="9154">
        <row r="7">
          <cell r="AI7">
            <v>10000</v>
          </cell>
        </row>
      </sheetData>
      <sheetData sheetId="9155">
        <row r="7">
          <cell r="AI7">
            <v>10000</v>
          </cell>
        </row>
      </sheetData>
      <sheetData sheetId="9156">
        <row r="7">
          <cell r="AI7">
            <v>10000</v>
          </cell>
        </row>
      </sheetData>
      <sheetData sheetId="9157">
        <row r="7">
          <cell r="AI7">
            <v>10000</v>
          </cell>
        </row>
      </sheetData>
      <sheetData sheetId="9158">
        <row r="7">
          <cell r="AI7">
            <v>10000</v>
          </cell>
        </row>
      </sheetData>
      <sheetData sheetId="9159">
        <row r="7">
          <cell r="AI7">
            <v>10000</v>
          </cell>
        </row>
      </sheetData>
      <sheetData sheetId="9160">
        <row r="7">
          <cell r="AI7">
            <v>10000</v>
          </cell>
        </row>
      </sheetData>
      <sheetData sheetId="9161">
        <row r="7">
          <cell r="AI7">
            <v>10000</v>
          </cell>
        </row>
      </sheetData>
      <sheetData sheetId="9162">
        <row r="7">
          <cell r="AI7">
            <v>10000</v>
          </cell>
        </row>
      </sheetData>
      <sheetData sheetId="9163">
        <row r="7">
          <cell r="AI7">
            <v>10000</v>
          </cell>
        </row>
      </sheetData>
      <sheetData sheetId="9164">
        <row r="7">
          <cell r="AI7">
            <v>10000</v>
          </cell>
        </row>
      </sheetData>
      <sheetData sheetId="9165">
        <row r="7">
          <cell r="AI7">
            <v>10000</v>
          </cell>
        </row>
      </sheetData>
      <sheetData sheetId="9166">
        <row r="7">
          <cell r="AI7">
            <v>10000</v>
          </cell>
        </row>
      </sheetData>
      <sheetData sheetId="9167">
        <row r="7">
          <cell r="AI7">
            <v>10000</v>
          </cell>
        </row>
      </sheetData>
      <sheetData sheetId="9168">
        <row r="7">
          <cell r="AI7">
            <v>10000</v>
          </cell>
        </row>
      </sheetData>
      <sheetData sheetId="9169">
        <row r="7">
          <cell r="AI7">
            <v>10000</v>
          </cell>
        </row>
      </sheetData>
      <sheetData sheetId="9170">
        <row r="7">
          <cell r="AI7">
            <v>10000</v>
          </cell>
        </row>
      </sheetData>
      <sheetData sheetId="9171">
        <row r="7">
          <cell r="AI7">
            <v>10000</v>
          </cell>
        </row>
      </sheetData>
      <sheetData sheetId="9172">
        <row r="7">
          <cell r="AI7">
            <v>10000</v>
          </cell>
        </row>
      </sheetData>
      <sheetData sheetId="9173">
        <row r="7">
          <cell r="AI7">
            <v>10000</v>
          </cell>
        </row>
      </sheetData>
      <sheetData sheetId="9174">
        <row r="7">
          <cell r="AI7">
            <v>10000</v>
          </cell>
        </row>
      </sheetData>
      <sheetData sheetId="9175">
        <row r="7">
          <cell r="AI7">
            <v>10000</v>
          </cell>
        </row>
      </sheetData>
      <sheetData sheetId="9176">
        <row r="7">
          <cell r="AI7">
            <v>10000</v>
          </cell>
        </row>
      </sheetData>
      <sheetData sheetId="9177">
        <row r="7">
          <cell r="AI7">
            <v>10000</v>
          </cell>
        </row>
      </sheetData>
      <sheetData sheetId="9178">
        <row r="7">
          <cell r="AI7">
            <v>10000</v>
          </cell>
        </row>
      </sheetData>
      <sheetData sheetId="9179">
        <row r="7">
          <cell r="AI7">
            <v>10000</v>
          </cell>
        </row>
      </sheetData>
      <sheetData sheetId="9180">
        <row r="7">
          <cell r="AI7">
            <v>10000</v>
          </cell>
        </row>
      </sheetData>
      <sheetData sheetId="9181">
        <row r="7">
          <cell r="AI7">
            <v>10000</v>
          </cell>
        </row>
      </sheetData>
      <sheetData sheetId="9182">
        <row r="7">
          <cell r="AI7">
            <v>10000</v>
          </cell>
        </row>
      </sheetData>
      <sheetData sheetId="9183">
        <row r="7">
          <cell r="AI7">
            <v>10000</v>
          </cell>
        </row>
      </sheetData>
      <sheetData sheetId="9184">
        <row r="7">
          <cell r="AI7">
            <v>10000</v>
          </cell>
        </row>
      </sheetData>
      <sheetData sheetId="9185">
        <row r="7">
          <cell r="AI7">
            <v>10000</v>
          </cell>
        </row>
      </sheetData>
      <sheetData sheetId="9186">
        <row r="7">
          <cell r="AI7">
            <v>10000</v>
          </cell>
        </row>
      </sheetData>
      <sheetData sheetId="9187">
        <row r="7">
          <cell r="AI7">
            <v>10000</v>
          </cell>
        </row>
      </sheetData>
      <sheetData sheetId="9188">
        <row r="7">
          <cell r="AI7">
            <v>10000</v>
          </cell>
        </row>
      </sheetData>
      <sheetData sheetId="9189">
        <row r="7">
          <cell r="AI7">
            <v>10000</v>
          </cell>
        </row>
      </sheetData>
      <sheetData sheetId="9190">
        <row r="7">
          <cell r="AI7">
            <v>10000</v>
          </cell>
        </row>
      </sheetData>
      <sheetData sheetId="9191">
        <row r="7">
          <cell r="AI7">
            <v>10000</v>
          </cell>
        </row>
      </sheetData>
      <sheetData sheetId="9192">
        <row r="7">
          <cell r="AI7">
            <v>10000</v>
          </cell>
        </row>
      </sheetData>
      <sheetData sheetId="9193">
        <row r="7">
          <cell r="AI7">
            <v>10000</v>
          </cell>
        </row>
      </sheetData>
      <sheetData sheetId="9194">
        <row r="7">
          <cell r="AI7">
            <v>10000</v>
          </cell>
        </row>
      </sheetData>
      <sheetData sheetId="9195">
        <row r="7">
          <cell r="AI7">
            <v>10000</v>
          </cell>
        </row>
      </sheetData>
      <sheetData sheetId="9196">
        <row r="7">
          <cell r="AI7">
            <v>10000</v>
          </cell>
        </row>
      </sheetData>
      <sheetData sheetId="9197">
        <row r="7">
          <cell r="AI7">
            <v>10000</v>
          </cell>
        </row>
      </sheetData>
      <sheetData sheetId="9198">
        <row r="7">
          <cell r="AI7">
            <v>10000</v>
          </cell>
        </row>
      </sheetData>
      <sheetData sheetId="9199">
        <row r="7">
          <cell r="AI7">
            <v>10000</v>
          </cell>
        </row>
      </sheetData>
      <sheetData sheetId="9200">
        <row r="7">
          <cell r="AI7">
            <v>10000</v>
          </cell>
        </row>
      </sheetData>
      <sheetData sheetId="9201">
        <row r="7">
          <cell r="AI7">
            <v>10000</v>
          </cell>
        </row>
      </sheetData>
      <sheetData sheetId="9202">
        <row r="7">
          <cell r="AI7">
            <v>10000</v>
          </cell>
        </row>
      </sheetData>
      <sheetData sheetId="9203">
        <row r="7">
          <cell r="AI7">
            <v>10000</v>
          </cell>
        </row>
      </sheetData>
      <sheetData sheetId="9204">
        <row r="7">
          <cell r="AI7">
            <v>10000</v>
          </cell>
        </row>
      </sheetData>
      <sheetData sheetId="9205">
        <row r="7">
          <cell r="AI7">
            <v>10000</v>
          </cell>
        </row>
      </sheetData>
      <sheetData sheetId="9206">
        <row r="7">
          <cell r="AI7">
            <v>10000</v>
          </cell>
        </row>
      </sheetData>
      <sheetData sheetId="9207">
        <row r="7">
          <cell r="AI7">
            <v>10000</v>
          </cell>
        </row>
      </sheetData>
      <sheetData sheetId="9208">
        <row r="7">
          <cell r="AI7">
            <v>10000</v>
          </cell>
        </row>
      </sheetData>
      <sheetData sheetId="9209">
        <row r="7">
          <cell r="AI7">
            <v>10000</v>
          </cell>
        </row>
      </sheetData>
      <sheetData sheetId="9210">
        <row r="7">
          <cell r="AI7">
            <v>10000</v>
          </cell>
        </row>
      </sheetData>
      <sheetData sheetId="9211">
        <row r="7">
          <cell r="AI7">
            <v>10000</v>
          </cell>
        </row>
      </sheetData>
      <sheetData sheetId="9212">
        <row r="7">
          <cell r="AI7">
            <v>10000</v>
          </cell>
        </row>
      </sheetData>
      <sheetData sheetId="9213">
        <row r="7">
          <cell r="AI7">
            <v>10000</v>
          </cell>
        </row>
      </sheetData>
      <sheetData sheetId="9214">
        <row r="7">
          <cell r="AI7">
            <v>10000</v>
          </cell>
        </row>
      </sheetData>
      <sheetData sheetId="9215">
        <row r="7">
          <cell r="AI7">
            <v>10000</v>
          </cell>
        </row>
      </sheetData>
      <sheetData sheetId="9216">
        <row r="7">
          <cell r="AI7">
            <v>10000</v>
          </cell>
        </row>
      </sheetData>
      <sheetData sheetId="9217">
        <row r="7">
          <cell r="AI7">
            <v>10000</v>
          </cell>
        </row>
      </sheetData>
      <sheetData sheetId="9218">
        <row r="7">
          <cell r="AI7">
            <v>10000</v>
          </cell>
        </row>
      </sheetData>
      <sheetData sheetId="9219">
        <row r="7">
          <cell r="AI7">
            <v>10000</v>
          </cell>
        </row>
      </sheetData>
      <sheetData sheetId="9220">
        <row r="7">
          <cell r="AI7">
            <v>10000</v>
          </cell>
        </row>
      </sheetData>
      <sheetData sheetId="9221">
        <row r="7">
          <cell r="AI7">
            <v>10000</v>
          </cell>
        </row>
      </sheetData>
      <sheetData sheetId="9222">
        <row r="7">
          <cell r="AI7">
            <v>10000</v>
          </cell>
        </row>
      </sheetData>
      <sheetData sheetId="9223">
        <row r="7">
          <cell r="AI7">
            <v>10000</v>
          </cell>
        </row>
      </sheetData>
      <sheetData sheetId="9224">
        <row r="7">
          <cell r="AI7">
            <v>10000</v>
          </cell>
        </row>
      </sheetData>
      <sheetData sheetId="9225">
        <row r="7">
          <cell r="AI7">
            <v>10000</v>
          </cell>
        </row>
      </sheetData>
      <sheetData sheetId="9226">
        <row r="7">
          <cell r="AI7">
            <v>10000</v>
          </cell>
        </row>
      </sheetData>
      <sheetData sheetId="9227">
        <row r="7">
          <cell r="AI7">
            <v>10000</v>
          </cell>
        </row>
      </sheetData>
      <sheetData sheetId="9228">
        <row r="7">
          <cell r="AI7">
            <v>10000</v>
          </cell>
        </row>
      </sheetData>
      <sheetData sheetId="9229">
        <row r="7">
          <cell r="AI7">
            <v>10000</v>
          </cell>
        </row>
      </sheetData>
      <sheetData sheetId="9230">
        <row r="7">
          <cell r="AI7">
            <v>10000</v>
          </cell>
        </row>
      </sheetData>
      <sheetData sheetId="9231">
        <row r="7">
          <cell r="AI7">
            <v>10000</v>
          </cell>
        </row>
      </sheetData>
      <sheetData sheetId="9232">
        <row r="7">
          <cell r="AI7">
            <v>10000</v>
          </cell>
        </row>
      </sheetData>
      <sheetData sheetId="9233">
        <row r="7">
          <cell r="AI7">
            <v>10000</v>
          </cell>
        </row>
      </sheetData>
      <sheetData sheetId="9234">
        <row r="7">
          <cell r="AI7">
            <v>10000</v>
          </cell>
        </row>
      </sheetData>
      <sheetData sheetId="9235">
        <row r="7">
          <cell r="AI7">
            <v>10000</v>
          </cell>
        </row>
      </sheetData>
      <sheetData sheetId="9236">
        <row r="7">
          <cell r="AI7">
            <v>10000</v>
          </cell>
        </row>
      </sheetData>
      <sheetData sheetId="9237">
        <row r="7">
          <cell r="AI7">
            <v>10000</v>
          </cell>
        </row>
      </sheetData>
      <sheetData sheetId="9238">
        <row r="7">
          <cell r="AI7">
            <v>10000</v>
          </cell>
        </row>
      </sheetData>
      <sheetData sheetId="9239">
        <row r="7">
          <cell r="AI7">
            <v>10000</v>
          </cell>
        </row>
      </sheetData>
      <sheetData sheetId="9240">
        <row r="7">
          <cell r="AI7">
            <v>10000</v>
          </cell>
        </row>
      </sheetData>
      <sheetData sheetId="9241">
        <row r="7">
          <cell r="AI7">
            <v>10000</v>
          </cell>
        </row>
      </sheetData>
      <sheetData sheetId="9242">
        <row r="7">
          <cell r="AI7">
            <v>10000</v>
          </cell>
        </row>
      </sheetData>
      <sheetData sheetId="9243">
        <row r="7">
          <cell r="AI7">
            <v>10000</v>
          </cell>
        </row>
      </sheetData>
      <sheetData sheetId="9244">
        <row r="7">
          <cell r="AI7">
            <v>10000</v>
          </cell>
        </row>
      </sheetData>
      <sheetData sheetId="9245">
        <row r="7">
          <cell r="AI7">
            <v>10000</v>
          </cell>
        </row>
      </sheetData>
      <sheetData sheetId="9246">
        <row r="7">
          <cell r="AI7">
            <v>10000</v>
          </cell>
        </row>
      </sheetData>
      <sheetData sheetId="9247">
        <row r="7">
          <cell r="AI7">
            <v>10000</v>
          </cell>
        </row>
      </sheetData>
      <sheetData sheetId="9248">
        <row r="7">
          <cell r="AI7">
            <v>10000</v>
          </cell>
        </row>
      </sheetData>
      <sheetData sheetId="9249">
        <row r="7">
          <cell r="AI7">
            <v>10000</v>
          </cell>
        </row>
      </sheetData>
      <sheetData sheetId="9250">
        <row r="7">
          <cell r="AI7">
            <v>10000</v>
          </cell>
        </row>
      </sheetData>
      <sheetData sheetId="9251">
        <row r="7">
          <cell r="AI7">
            <v>10000</v>
          </cell>
        </row>
      </sheetData>
      <sheetData sheetId="9252">
        <row r="7">
          <cell r="AI7">
            <v>10000</v>
          </cell>
        </row>
      </sheetData>
      <sheetData sheetId="9253">
        <row r="7">
          <cell r="AI7">
            <v>10000</v>
          </cell>
        </row>
      </sheetData>
      <sheetData sheetId="9254">
        <row r="7">
          <cell r="AI7">
            <v>10000</v>
          </cell>
        </row>
      </sheetData>
      <sheetData sheetId="9255">
        <row r="7">
          <cell r="AI7">
            <v>10000</v>
          </cell>
        </row>
      </sheetData>
      <sheetData sheetId="9256">
        <row r="7">
          <cell r="AI7">
            <v>10000</v>
          </cell>
        </row>
      </sheetData>
      <sheetData sheetId="9257">
        <row r="7">
          <cell r="AI7">
            <v>10000</v>
          </cell>
        </row>
      </sheetData>
      <sheetData sheetId="9258">
        <row r="7">
          <cell r="AI7">
            <v>10000</v>
          </cell>
        </row>
      </sheetData>
      <sheetData sheetId="9259">
        <row r="7">
          <cell r="AI7">
            <v>10000</v>
          </cell>
        </row>
      </sheetData>
      <sheetData sheetId="9260">
        <row r="7">
          <cell r="AI7">
            <v>10000</v>
          </cell>
        </row>
      </sheetData>
      <sheetData sheetId="9261">
        <row r="7">
          <cell r="AI7">
            <v>10000</v>
          </cell>
        </row>
      </sheetData>
      <sheetData sheetId="9262">
        <row r="7">
          <cell r="AI7">
            <v>10000</v>
          </cell>
        </row>
      </sheetData>
      <sheetData sheetId="9263">
        <row r="7">
          <cell r="AI7">
            <v>10000</v>
          </cell>
        </row>
      </sheetData>
      <sheetData sheetId="9264">
        <row r="7">
          <cell r="AI7">
            <v>10000</v>
          </cell>
        </row>
      </sheetData>
      <sheetData sheetId="9265">
        <row r="7">
          <cell r="AI7">
            <v>10000</v>
          </cell>
        </row>
      </sheetData>
      <sheetData sheetId="9266">
        <row r="7">
          <cell r="AI7">
            <v>10000</v>
          </cell>
        </row>
      </sheetData>
      <sheetData sheetId="9267">
        <row r="7">
          <cell r="AI7">
            <v>10000</v>
          </cell>
        </row>
      </sheetData>
      <sheetData sheetId="9268">
        <row r="7">
          <cell r="AI7">
            <v>10000</v>
          </cell>
        </row>
      </sheetData>
      <sheetData sheetId="9269">
        <row r="7">
          <cell r="AI7">
            <v>10000</v>
          </cell>
        </row>
      </sheetData>
      <sheetData sheetId="9270">
        <row r="7">
          <cell r="AI7">
            <v>10000</v>
          </cell>
        </row>
      </sheetData>
      <sheetData sheetId="9271">
        <row r="7">
          <cell r="AI7">
            <v>10000</v>
          </cell>
        </row>
      </sheetData>
      <sheetData sheetId="9272">
        <row r="7">
          <cell r="AI7">
            <v>10000</v>
          </cell>
        </row>
      </sheetData>
      <sheetData sheetId="9273">
        <row r="7">
          <cell r="AI7">
            <v>10000</v>
          </cell>
        </row>
      </sheetData>
      <sheetData sheetId="9274">
        <row r="7">
          <cell r="AI7">
            <v>10000</v>
          </cell>
        </row>
      </sheetData>
      <sheetData sheetId="9275">
        <row r="7">
          <cell r="AI7">
            <v>10000</v>
          </cell>
        </row>
      </sheetData>
      <sheetData sheetId="9276">
        <row r="7">
          <cell r="AI7">
            <v>10000</v>
          </cell>
        </row>
      </sheetData>
      <sheetData sheetId="9277">
        <row r="7">
          <cell r="AI7">
            <v>10000</v>
          </cell>
        </row>
      </sheetData>
      <sheetData sheetId="9278">
        <row r="7">
          <cell r="AI7">
            <v>10000</v>
          </cell>
        </row>
      </sheetData>
      <sheetData sheetId="9279">
        <row r="7">
          <cell r="AI7">
            <v>10000</v>
          </cell>
        </row>
      </sheetData>
      <sheetData sheetId="9280">
        <row r="7">
          <cell r="AI7">
            <v>10000</v>
          </cell>
        </row>
      </sheetData>
      <sheetData sheetId="9281">
        <row r="7">
          <cell r="AI7">
            <v>10000</v>
          </cell>
        </row>
      </sheetData>
      <sheetData sheetId="9282">
        <row r="7">
          <cell r="AI7">
            <v>10000</v>
          </cell>
        </row>
      </sheetData>
      <sheetData sheetId="9283">
        <row r="7">
          <cell r="AI7">
            <v>10000</v>
          </cell>
        </row>
      </sheetData>
      <sheetData sheetId="9284">
        <row r="7">
          <cell r="AI7">
            <v>10000</v>
          </cell>
        </row>
      </sheetData>
      <sheetData sheetId="9285">
        <row r="7">
          <cell r="AI7">
            <v>10000</v>
          </cell>
        </row>
      </sheetData>
      <sheetData sheetId="9286">
        <row r="7">
          <cell r="AI7">
            <v>10000</v>
          </cell>
        </row>
      </sheetData>
      <sheetData sheetId="9287">
        <row r="7">
          <cell r="AI7">
            <v>10000</v>
          </cell>
        </row>
      </sheetData>
      <sheetData sheetId="9288">
        <row r="7">
          <cell r="AI7">
            <v>10000</v>
          </cell>
        </row>
      </sheetData>
      <sheetData sheetId="9289">
        <row r="7">
          <cell r="AI7">
            <v>10000</v>
          </cell>
        </row>
      </sheetData>
      <sheetData sheetId="9290">
        <row r="7">
          <cell r="AI7">
            <v>10000</v>
          </cell>
        </row>
      </sheetData>
      <sheetData sheetId="9291">
        <row r="7">
          <cell r="AI7">
            <v>10000</v>
          </cell>
        </row>
      </sheetData>
      <sheetData sheetId="9292">
        <row r="7">
          <cell r="AI7">
            <v>10000</v>
          </cell>
        </row>
      </sheetData>
      <sheetData sheetId="9293">
        <row r="7">
          <cell r="AI7">
            <v>10000</v>
          </cell>
        </row>
      </sheetData>
      <sheetData sheetId="9294">
        <row r="7">
          <cell r="AI7">
            <v>10000</v>
          </cell>
        </row>
      </sheetData>
      <sheetData sheetId="9295">
        <row r="7">
          <cell r="AI7">
            <v>10000</v>
          </cell>
        </row>
      </sheetData>
      <sheetData sheetId="9296">
        <row r="7">
          <cell r="AI7">
            <v>10000</v>
          </cell>
        </row>
      </sheetData>
      <sheetData sheetId="9297">
        <row r="7">
          <cell r="AI7">
            <v>10000</v>
          </cell>
        </row>
      </sheetData>
      <sheetData sheetId="9298">
        <row r="7">
          <cell r="AI7">
            <v>10000</v>
          </cell>
        </row>
      </sheetData>
      <sheetData sheetId="9299">
        <row r="7">
          <cell r="AI7">
            <v>10000</v>
          </cell>
        </row>
      </sheetData>
      <sheetData sheetId="9300">
        <row r="7">
          <cell r="AI7">
            <v>10000</v>
          </cell>
        </row>
      </sheetData>
      <sheetData sheetId="9301">
        <row r="7">
          <cell r="AI7">
            <v>10000</v>
          </cell>
        </row>
      </sheetData>
      <sheetData sheetId="9302">
        <row r="7">
          <cell r="AI7">
            <v>10000</v>
          </cell>
        </row>
      </sheetData>
      <sheetData sheetId="9303">
        <row r="7">
          <cell r="AI7">
            <v>10000</v>
          </cell>
        </row>
      </sheetData>
      <sheetData sheetId="9304">
        <row r="7">
          <cell r="AI7">
            <v>10000</v>
          </cell>
        </row>
      </sheetData>
      <sheetData sheetId="9305">
        <row r="7">
          <cell r="AI7">
            <v>10000</v>
          </cell>
        </row>
      </sheetData>
      <sheetData sheetId="9306">
        <row r="7">
          <cell r="AI7">
            <v>10000</v>
          </cell>
        </row>
      </sheetData>
      <sheetData sheetId="9307">
        <row r="7">
          <cell r="AI7">
            <v>10000</v>
          </cell>
        </row>
      </sheetData>
      <sheetData sheetId="9308">
        <row r="7">
          <cell r="AI7">
            <v>10000</v>
          </cell>
        </row>
      </sheetData>
      <sheetData sheetId="9309">
        <row r="7">
          <cell r="AI7">
            <v>10000</v>
          </cell>
        </row>
      </sheetData>
      <sheetData sheetId="9310">
        <row r="7">
          <cell r="AI7">
            <v>10000</v>
          </cell>
        </row>
      </sheetData>
      <sheetData sheetId="9311">
        <row r="7">
          <cell r="AI7">
            <v>10000</v>
          </cell>
        </row>
      </sheetData>
      <sheetData sheetId="9312">
        <row r="7">
          <cell r="AI7">
            <v>10000</v>
          </cell>
        </row>
      </sheetData>
      <sheetData sheetId="9313">
        <row r="7">
          <cell r="AI7">
            <v>10000</v>
          </cell>
        </row>
      </sheetData>
      <sheetData sheetId="9314">
        <row r="7">
          <cell r="AI7">
            <v>10000</v>
          </cell>
        </row>
      </sheetData>
      <sheetData sheetId="9315">
        <row r="7">
          <cell r="AI7">
            <v>10000</v>
          </cell>
        </row>
      </sheetData>
      <sheetData sheetId="9316">
        <row r="7">
          <cell r="AI7">
            <v>10000</v>
          </cell>
        </row>
      </sheetData>
      <sheetData sheetId="9317">
        <row r="7">
          <cell r="AI7">
            <v>10000</v>
          </cell>
        </row>
      </sheetData>
      <sheetData sheetId="9318">
        <row r="7">
          <cell r="AI7">
            <v>10000</v>
          </cell>
        </row>
      </sheetData>
      <sheetData sheetId="9319">
        <row r="7">
          <cell r="AI7">
            <v>10000</v>
          </cell>
        </row>
      </sheetData>
      <sheetData sheetId="9320">
        <row r="7">
          <cell r="AI7">
            <v>10000</v>
          </cell>
        </row>
      </sheetData>
      <sheetData sheetId="9321">
        <row r="7">
          <cell r="AI7">
            <v>10000</v>
          </cell>
        </row>
      </sheetData>
      <sheetData sheetId="9322">
        <row r="7">
          <cell r="AI7">
            <v>10000</v>
          </cell>
        </row>
      </sheetData>
      <sheetData sheetId="9323">
        <row r="7">
          <cell r="AI7">
            <v>10000</v>
          </cell>
        </row>
      </sheetData>
      <sheetData sheetId="9324">
        <row r="7">
          <cell r="AI7">
            <v>10000</v>
          </cell>
        </row>
      </sheetData>
      <sheetData sheetId="9325">
        <row r="7">
          <cell r="AI7">
            <v>10000</v>
          </cell>
        </row>
      </sheetData>
      <sheetData sheetId="9326">
        <row r="7">
          <cell r="AI7">
            <v>10000</v>
          </cell>
        </row>
      </sheetData>
      <sheetData sheetId="9327">
        <row r="7">
          <cell r="AI7">
            <v>10000</v>
          </cell>
        </row>
      </sheetData>
      <sheetData sheetId="9328">
        <row r="7">
          <cell r="AI7">
            <v>10000</v>
          </cell>
        </row>
      </sheetData>
      <sheetData sheetId="9329">
        <row r="7">
          <cell r="AI7">
            <v>10000</v>
          </cell>
        </row>
      </sheetData>
      <sheetData sheetId="9330">
        <row r="7">
          <cell r="AI7">
            <v>10000</v>
          </cell>
        </row>
      </sheetData>
      <sheetData sheetId="9331">
        <row r="7">
          <cell r="AI7">
            <v>10000</v>
          </cell>
        </row>
      </sheetData>
      <sheetData sheetId="9332">
        <row r="7">
          <cell r="AI7">
            <v>10000</v>
          </cell>
        </row>
      </sheetData>
      <sheetData sheetId="9333">
        <row r="7">
          <cell r="AI7">
            <v>10000</v>
          </cell>
        </row>
      </sheetData>
      <sheetData sheetId="9334">
        <row r="7">
          <cell r="AI7">
            <v>10000</v>
          </cell>
        </row>
      </sheetData>
      <sheetData sheetId="9335">
        <row r="7">
          <cell r="AI7">
            <v>10000</v>
          </cell>
        </row>
      </sheetData>
      <sheetData sheetId="9336">
        <row r="7">
          <cell r="AI7">
            <v>10000</v>
          </cell>
        </row>
      </sheetData>
      <sheetData sheetId="9337">
        <row r="7">
          <cell r="AI7">
            <v>10000</v>
          </cell>
        </row>
      </sheetData>
      <sheetData sheetId="9338">
        <row r="7">
          <cell r="AI7">
            <v>10000</v>
          </cell>
        </row>
      </sheetData>
      <sheetData sheetId="9339">
        <row r="7">
          <cell r="AI7">
            <v>10000</v>
          </cell>
        </row>
      </sheetData>
      <sheetData sheetId="9340">
        <row r="7">
          <cell r="AI7">
            <v>10000</v>
          </cell>
        </row>
      </sheetData>
      <sheetData sheetId="9341">
        <row r="7">
          <cell r="AI7">
            <v>10000</v>
          </cell>
        </row>
      </sheetData>
      <sheetData sheetId="9342">
        <row r="7">
          <cell r="AI7">
            <v>10000</v>
          </cell>
        </row>
      </sheetData>
      <sheetData sheetId="9343">
        <row r="7">
          <cell r="AI7">
            <v>10000</v>
          </cell>
        </row>
      </sheetData>
      <sheetData sheetId="9344">
        <row r="7">
          <cell r="AI7">
            <v>10000</v>
          </cell>
        </row>
      </sheetData>
      <sheetData sheetId="9345">
        <row r="7">
          <cell r="AI7">
            <v>10000</v>
          </cell>
        </row>
      </sheetData>
      <sheetData sheetId="9346">
        <row r="7">
          <cell r="AI7">
            <v>10000</v>
          </cell>
        </row>
      </sheetData>
      <sheetData sheetId="9347">
        <row r="7">
          <cell r="AI7">
            <v>10000</v>
          </cell>
        </row>
      </sheetData>
      <sheetData sheetId="9348">
        <row r="7">
          <cell r="AI7">
            <v>10000</v>
          </cell>
        </row>
      </sheetData>
      <sheetData sheetId="9349">
        <row r="7">
          <cell r="AI7">
            <v>10000</v>
          </cell>
        </row>
      </sheetData>
      <sheetData sheetId="9350">
        <row r="7">
          <cell r="AI7">
            <v>10000</v>
          </cell>
        </row>
      </sheetData>
      <sheetData sheetId="9351">
        <row r="7">
          <cell r="AI7">
            <v>10000</v>
          </cell>
        </row>
      </sheetData>
      <sheetData sheetId="9352">
        <row r="7">
          <cell r="AI7">
            <v>10000</v>
          </cell>
        </row>
      </sheetData>
      <sheetData sheetId="9353">
        <row r="7">
          <cell r="AI7">
            <v>10000</v>
          </cell>
        </row>
      </sheetData>
      <sheetData sheetId="9354">
        <row r="7">
          <cell r="AI7">
            <v>10000</v>
          </cell>
        </row>
      </sheetData>
      <sheetData sheetId="9355">
        <row r="7">
          <cell r="AI7">
            <v>10000</v>
          </cell>
        </row>
      </sheetData>
      <sheetData sheetId="9356">
        <row r="7">
          <cell r="AI7">
            <v>10000</v>
          </cell>
        </row>
      </sheetData>
      <sheetData sheetId="9357">
        <row r="7">
          <cell r="AI7">
            <v>10000</v>
          </cell>
        </row>
      </sheetData>
      <sheetData sheetId="9358">
        <row r="7">
          <cell r="AI7">
            <v>10000</v>
          </cell>
        </row>
      </sheetData>
      <sheetData sheetId="9359">
        <row r="7">
          <cell r="AI7">
            <v>10000</v>
          </cell>
        </row>
      </sheetData>
      <sheetData sheetId="9360">
        <row r="7">
          <cell r="AI7">
            <v>10000</v>
          </cell>
        </row>
      </sheetData>
      <sheetData sheetId="9361">
        <row r="7">
          <cell r="AI7">
            <v>10000</v>
          </cell>
        </row>
      </sheetData>
      <sheetData sheetId="9362">
        <row r="7">
          <cell r="AI7">
            <v>10000</v>
          </cell>
        </row>
      </sheetData>
      <sheetData sheetId="9363">
        <row r="7">
          <cell r="AI7">
            <v>10000</v>
          </cell>
        </row>
      </sheetData>
      <sheetData sheetId="9364">
        <row r="7">
          <cell r="AI7">
            <v>10000</v>
          </cell>
        </row>
      </sheetData>
      <sheetData sheetId="9365">
        <row r="7">
          <cell r="AI7">
            <v>10000</v>
          </cell>
        </row>
      </sheetData>
      <sheetData sheetId="9366">
        <row r="7">
          <cell r="AI7">
            <v>10000</v>
          </cell>
        </row>
      </sheetData>
      <sheetData sheetId="9367">
        <row r="7">
          <cell r="AI7">
            <v>10000</v>
          </cell>
        </row>
      </sheetData>
      <sheetData sheetId="9368">
        <row r="7">
          <cell r="AI7">
            <v>10000</v>
          </cell>
        </row>
      </sheetData>
      <sheetData sheetId="9369">
        <row r="7">
          <cell r="AI7">
            <v>10000</v>
          </cell>
        </row>
      </sheetData>
      <sheetData sheetId="9370">
        <row r="7">
          <cell r="AI7">
            <v>10000</v>
          </cell>
        </row>
      </sheetData>
      <sheetData sheetId="9371">
        <row r="7">
          <cell r="AI7">
            <v>10000</v>
          </cell>
        </row>
      </sheetData>
      <sheetData sheetId="9372">
        <row r="7">
          <cell r="AI7">
            <v>10000</v>
          </cell>
        </row>
      </sheetData>
      <sheetData sheetId="9373">
        <row r="7">
          <cell r="AI7">
            <v>10000</v>
          </cell>
        </row>
      </sheetData>
      <sheetData sheetId="9374">
        <row r="7">
          <cell r="AI7">
            <v>10000</v>
          </cell>
        </row>
      </sheetData>
      <sheetData sheetId="9375">
        <row r="7">
          <cell r="AI7">
            <v>10000</v>
          </cell>
        </row>
      </sheetData>
      <sheetData sheetId="9376">
        <row r="7">
          <cell r="AI7">
            <v>10000</v>
          </cell>
        </row>
      </sheetData>
      <sheetData sheetId="9377">
        <row r="7">
          <cell r="AI7">
            <v>10000</v>
          </cell>
        </row>
      </sheetData>
      <sheetData sheetId="9378">
        <row r="7">
          <cell r="AI7">
            <v>10000</v>
          </cell>
        </row>
      </sheetData>
      <sheetData sheetId="9379">
        <row r="7">
          <cell r="AI7">
            <v>10000</v>
          </cell>
        </row>
      </sheetData>
      <sheetData sheetId="9380">
        <row r="7">
          <cell r="AI7">
            <v>10000</v>
          </cell>
        </row>
      </sheetData>
      <sheetData sheetId="9381">
        <row r="7">
          <cell r="AI7">
            <v>10000</v>
          </cell>
        </row>
      </sheetData>
      <sheetData sheetId="9382">
        <row r="7">
          <cell r="AI7">
            <v>10000</v>
          </cell>
        </row>
      </sheetData>
      <sheetData sheetId="9383">
        <row r="7">
          <cell r="AI7">
            <v>10000</v>
          </cell>
        </row>
      </sheetData>
      <sheetData sheetId="9384">
        <row r="7">
          <cell r="AI7">
            <v>10000</v>
          </cell>
        </row>
      </sheetData>
      <sheetData sheetId="9385">
        <row r="7">
          <cell r="AI7">
            <v>10000</v>
          </cell>
        </row>
      </sheetData>
      <sheetData sheetId="9386">
        <row r="7">
          <cell r="AI7">
            <v>10000</v>
          </cell>
        </row>
      </sheetData>
      <sheetData sheetId="9387">
        <row r="7">
          <cell r="AI7">
            <v>10000</v>
          </cell>
        </row>
      </sheetData>
      <sheetData sheetId="9388">
        <row r="7">
          <cell r="AI7">
            <v>10000</v>
          </cell>
        </row>
      </sheetData>
      <sheetData sheetId="9389">
        <row r="7">
          <cell r="AI7">
            <v>10000</v>
          </cell>
        </row>
      </sheetData>
      <sheetData sheetId="9390">
        <row r="7">
          <cell r="AI7">
            <v>10000</v>
          </cell>
        </row>
      </sheetData>
      <sheetData sheetId="9391">
        <row r="7">
          <cell r="AI7">
            <v>10000</v>
          </cell>
        </row>
      </sheetData>
      <sheetData sheetId="9392">
        <row r="7">
          <cell r="AI7">
            <v>10000</v>
          </cell>
        </row>
      </sheetData>
      <sheetData sheetId="9393">
        <row r="7">
          <cell r="AI7">
            <v>10000</v>
          </cell>
        </row>
      </sheetData>
      <sheetData sheetId="9394">
        <row r="7">
          <cell r="AI7">
            <v>10000</v>
          </cell>
        </row>
      </sheetData>
      <sheetData sheetId="9395">
        <row r="7">
          <cell r="AI7">
            <v>10000</v>
          </cell>
        </row>
      </sheetData>
      <sheetData sheetId="9396">
        <row r="7">
          <cell r="AI7">
            <v>10000</v>
          </cell>
        </row>
      </sheetData>
      <sheetData sheetId="9397">
        <row r="7">
          <cell r="AI7">
            <v>10000</v>
          </cell>
        </row>
      </sheetData>
      <sheetData sheetId="9398">
        <row r="7">
          <cell r="AI7">
            <v>10000</v>
          </cell>
        </row>
      </sheetData>
      <sheetData sheetId="9399">
        <row r="7">
          <cell r="AI7">
            <v>10000</v>
          </cell>
        </row>
      </sheetData>
      <sheetData sheetId="9400">
        <row r="7">
          <cell r="AI7">
            <v>10000</v>
          </cell>
        </row>
      </sheetData>
      <sheetData sheetId="9401">
        <row r="7">
          <cell r="AI7">
            <v>10000</v>
          </cell>
        </row>
      </sheetData>
      <sheetData sheetId="9402">
        <row r="7">
          <cell r="AI7">
            <v>10000</v>
          </cell>
        </row>
      </sheetData>
      <sheetData sheetId="9403">
        <row r="7">
          <cell r="AI7">
            <v>10000</v>
          </cell>
        </row>
      </sheetData>
      <sheetData sheetId="9404">
        <row r="7">
          <cell r="AI7">
            <v>10000</v>
          </cell>
        </row>
      </sheetData>
      <sheetData sheetId="9405">
        <row r="7">
          <cell r="AI7">
            <v>10000</v>
          </cell>
        </row>
      </sheetData>
      <sheetData sheetId="9406">
        <row r="7">
          <cell r="AI7">
            <v>10000</v>
          </cell>
        </row>
      </sheetData>
      <sheetData sheetId="9407">
        <row r="7">
          <cell r="AI7">
            <v>10000</v>
          </cell>
        </row>
      </sheetData>
      <sheetData sheetId="9408">
        <row r="7">
          <cell r="AI7">
            <v>10000</v>
          </cell>
        </row>
      </sheetData>
      <sheetData sheetId="9409">
        <row r="7">
          <cell r="AI7">
            <v>10000</v>
          </cell>
        </row>
      </sheetData>
      <sheetData sheetId="9410">
        <row r="7">
          <cell r="AI7">
            <v>10000</v>
          </cell>
        </row>
      </sheetData>
      <sheetData sheetId="9411">
        <row r="7">
          <cell r="AI7">
            <v>10000</v>
          </cell>
        </row>
      </sheetData>
      <sheetData sheetId="9412">
        <row r="7">
          <cell r="AI7">
            <v>10000</v>
          </cell>
        </row>
      </sheetData>
      <sheetData sheetId="9413">
        <row r="7">
          <cell r="AI7">
            <v>10000</v>
          </cell>
        </row>
      </sheetData>
      <sheetData sheetId="9414">
        <row r="7">
          <cell r="AI7">
            <v>10000</v>
          </cell>
        </row>
      </sheetData>
      <sheetData sheetId="9415">
        <row r="7">
          <cell r="AI7">
            <v>10000</v>
          </cell>
        </row>
      </sheetData>
      <sheetData sheetId="9416">
        <row r="7">
          <cell r="AI7">
            <v>10000</v>
          </cell>
        </row>
      </sheetData>
      <sheetData sheetId="9417">
        <row r="7">
          <cell r="AI7">
            <v>10000</v>
          </cell>
        </row>
      </sheetData>
      <sheetData sheetId="9418">
        <row r="7">
          <cell r="AI7">
            <v>10000</v>
          </cell>
        </row>
      </sheetData>
      <sheetData sheetId="9419">
        <row r="7">
          <cell r="AI7">
            <v>10000</v>
          </cell>
        </row>
      </sheetData>
      <sheetData sheetId="9420">
        <row r="7">
          <cell r="AI7">
            <v>10000</v>
          </cell>
        </row>
      </sheetData>
      <sheetData sheetId="9421">
        <row r="7">
          <cell r="AI7">
            <v>10000</v>
          </cell>
        </row>
      </sheetData>
      <sheetData sheetId="9422">
        <row r="7">
          <cell r="AI7">
            <v>10000</v>
          </cell>
        </row>
      </sheetData>
      <sheetData sheetId="9423">
        <row r="7">
          <cell r="AI7">
            <v>10000</v>
          </cell>
        </row>
      </sheetData>
      <sheetData sheetId="9424">
        <row r="7">
          <cell r="AI7">
            <v>10000</v>
          </cell>
        </row>
      </sheetData>
      <sheetData sheetId="9425">
        <row r="7">
          <cell r="AI7">
            <v>10000</v>
          </cell>
        </row>
      </sheetData>
      <sheetData sheetId="9426">
        <row r="7">
          <cell r="AI7">
            <v>10000</v>
          </cell>
        </row>
      </sheetData>
      <sheetData sheetId="9427">
        <row r="7">
          <cell r="AI7">
            <v>10000</v>
          </cell>
        </row>
      </sheetData>
      <sheetData sheetId="9428">
        <row r="7">
          <cell r="AI7">
            <v>10000</v>
          </cell>
        </row>
      </sheetData>
      <sheetData sheetId="9429">
        <row r="7">
          <cell r="AI7">
            <v>10000</v>
          </cell>
        </row>
      </sheetData>
      <sheetData sheetId="9430">
        <row r="7">
          <cell r="AI7">
            <v>10000</v>
          </cell>
        </row>
      </sheetData>
      <sheetData sheetId="9431">
        <row r="7">
          <cell r="AI7">
            <v>10000</v>
          </cell>
        </row>
      </sheetData>
      <sheetData sheetId="9432">
        <row r="7">
          <cell r="AI7">
            <v>10000</v>
          </cell>
        </row>
      </sheetData>
      <sheetData sheetId="9433">
        <row r="7">
          <cell r="AI7">
            <v>10000</v>
          </cell>
        </row>
      </sheetData>
      <sheetData sheetId="9434">
        <row r="7">
          <cell r="AI7">
            <v>10000</v>
          </cell>
        </row>
      </sheetData>
      <sheetData sheetId="9435">
        <row r="7">
          <cell r="AI7">
            <v>10000</v>
          </cell>
        </row>
      </sheetData>
      <sheetData sheetId="9436">
        <row r="7">
          <cell r="AI7">
            <v>10000</v>
          </cell>
        </row>
      </sheetData>
      <sheetData sheetId="9437">
        <row r="7">
          <cell r="AI7">
            <v>10000</v>
          </cell>
        </row>
      </sheetData>
      <sheetData sheetId="9438">
        <row r="7">
          <cell r="AI7">
            <v>10000</v>
          </cell>
        </row>
      </sheetData>
      <sheetData sheetId="9439">
        <row r="7">
          <cell r="AI7">
            <v>10000</v>
          </cell>
        </row>
      </sheetData>
      <sheetData sheetId="9440">
        <row r="7">
          <cell r="AI7">
            <v>10000</v>
          </cell>
        </row>
      </sheetData>
      <sheetData sheetId="9441">
        <row r="7">
          <cell r="AI7">
            <v>10000</v>
          </cell>
        </row>
      </sheetData>
      <sheetData sheetId="9442">
        <row r="7">
          <cell r="AI7">
            <v>10000</v>
          </cell>
        </row>
      </sheetData>
      <sheetData sheetId="9443">
        <row r="7">
          <cell r="AI7">
            <v>10000</v>
          </cell>
        </row>
      </sheetData>
      <sheetData sheetId="9444">
        <row r="7">
          <cell r="AI7">
            <v>10000</v>
          </cell>
        </row>
      </sheetData>
      <sheetData sheetId="9445">
        <row r="7">
          <cell r="AI7">
            <v>10000</v>
          </cell>
        </row>
      </sheetData>
      <sheetData sheetId="9446">
        <row r="7">
          <cell r="AI7">
            <v>10000</v>
          </cell>
        </row>
      </sheetData>
      <sheetData sheetId="9447">
        <row r="7">
          <cell r="AI7">
            <v>10000</v>
          </cell>
        </row>
      </sheetData>
      <sheetData sheetId="9448">
        <row r="7">
          <cell r="AI7">
            <v>10000</v>
          </cell>
        </row>
      </sheetData>
      <sheetData sheetId="9449">
        <row r="7">
          <cell r="AI7">
            <v>10000</v>
          </cell>
        </row>
      </sheetData>
      <sheetData sheetId="9450">
        <row r="7">
          <cell r="AI7">
            <v>10000</v>
          </cell>
        </row>
      </sheetData>
      <sheetData sheetId="9451">
        <row r="7">
          <cell r="AI7">
            <v>10000</v>
          </cell>
        </row>
      </sheetData>
      <sheetData sheetId="9452">
        <row r="7">
          <cell r="AI7">
            <v>10000</v>
          </cell>
        </row>
      </sheetData>
      <sheetData sheetId="9453">
        <row r="7">
          <cell r="AI7">
            <v>10000</v>
          </cell>
        </row>
      </sheetData>
      <sheetData sheetId="9454">
        <row r="7">
          <cell r="AI7">
            <v>10000</v>
          </cell>
        </row>
      </sheetData>
      <sheetData sheetId="9455">
        <row r="7">
          <cell r="AI7">
            <v>10000</v>
          </cell>
        </row>
      </sheetData>
      <sheetData sheetId="9456">
        <row r="7">
          <cell r="AI7">
            <v>10000</v>
          </cell>
        </row>
      </sheetData>
      <sheetData sheetId="9457">
        <row r="7">
          <cell r="AI7">
            <v>10000</v>
          </cell>
        </row>
      </sheetData>
      <sheetData sheetId="9458">
        <row r="7">
          <cell r="AI7">
            <v>10000</v>
          </cell>
        </row>
      </sheetData>
      <sheetData sheetId="9459">
        <row r="7">
          <cell r="AI7">
            <v>10000</v>
          </cell>
        </row>
      </sheetData>
      <sheetData sheetId="9460">
        <row r="7">
          <cell r="AI7">
            <v>10000</v>
          </cell>
        </row>
      </sheetData>
      <sheetData sheetId="9461">
        <row r="7">
          <cell r="AI7">
            <v>10000</v>
          </cell>
        </row>
      </sheetData>
      <sheetData sheetId="9462">
        <row r="7">
          <cell r="AI7">
            <v>10000</v>
          </cell>
        </row>
      </sheetData>
      <sheetData sheetId="9463">
        <row r="7">
          <cell r="AI7">
            <v>10000</v>
          </cell>
        </row>
      </sheetData>
      <sheetData sheetId="9464">
        <row r="7">
          <cell r="AI7">
            <v>10000</v>
          </cell>
        </row>
      </sheetData>
      <sheetData sheetId="9465">
        <row r="7">
          <cell r="AI7">
            <v>10000</v>
          </cell>
        </row>
      </sheetData>
      <sheetData sheetId="9466">
        <row r="7">
          <cell r="AI7">
            <v>10000</v>
          </cell>
        </row>
      </sheetData>
      <sheetData sheetId="9467">
        <row r="7">
          <cell r="AI7">
            <v>10000</v>
          </cell>
        </row>
      </sheetData>
      <sheetData sheetId="9468">
        <row r="7">
          <cell r="AI7">
            <v>10000</v>
          </cell>
        </row>
      </sheetData>
      <sheetData sheetId="9469">
        <row r="7">
          <cell r="AI7">
            <v>10000</v>
          </cell>
        </row>
      </sheetData>
      <sheetData sheetId="9470">
        <row r="7">
          <cell r="AI7">
            <v>10000</v>
          </cell>
        </row>
      </sheetData>
      <sheetData sheetId="9471">
        <row r="7">
          <cell r="AI7">
            <v>10000</v>
          </cell>
        </row>
      </sheetData>
      <sheetData sheetId="9472">
        <row r="7">
          <cell r="AI7">
            <v>10000</v>
          </cell>
        </row>
      </sheetData>
      <sheetData sheetId="9473">
        <row r="7">
          <cell r="AI7">
            <v>10000</v>
          </cell>
        </row>
      </sheetData>
      <sheetData sheetId="9474">
        <row r="7">
          <cell r="AI7">
            <v>10000</v>
          </cell>
        </row>
      </sheetData>
      <sheetData sheetId="9475">
        <row r="7">
          <cell r="AI7">
            <v>10000</v>
          </cell>
        </row>
      </sheetData>
      <sheetData sheetId="9476">
        <row r="7">
          <cell r="AI7">
            <v>10000</v>
          </cell>
        </row>
      </sheetData>
      <sheetData sheetId="9477">
        <row r="7">
          <cell r="AI7">
            <v>10000</v>
          </cell>
        </row>
      </sheetData>
      <sheetData sheetId="9478">
        <row r="7">
          <cell r="AI7">
            <v>10000</v>
          </cell>
        </row>
      </sheetData>
      <sheetData sheetId="9479">
        <row r="7">
          <cell r="AI7">
            <v>10000</v>
          </cell>
        </row>
      </sheetData>
      <sheetData sheetId="9480">
        <row r="7">
          <cell r="AI7">
            <v>10000</v>
          </cell>
        </row>
      </sheetData>
      <sheetData sheetId="9481">
        <row r="7">
          <cell r="AI7">
            <v>10000</v>
          </cell>
        </row>
      </sheetData>
      <sheetData sheetId="9482">
        <row r="7">
          <cell r="AI7">
            <v>10000</v>
          </cell>
        </row>
      </sheetData>
      <sheetData sheetId="9483">
        <row r="7">
          <cell r="AI7">
            <v>10000</v>
          </cell>
        </row>
      </sheetData>
      <sheetData sheetId="9484">
        <row r="7">
          <cell r="AI7">
            <v>10000</v>
          </cell>
        </row>
      </sheetData>
      <sheetData sheetId="9485">
        <row r="7">
          <cell r="AI7">
            <v>10000</v>
          </cell>
        </row>
      </sheetData>
      <sheetData sheetId="9486">
        <row r="7">
          <cell r="AI7">
            <v>10000</v>
          </cell>
        </row>
      </sheetData>
      <sheetData sheetId="9487">
        <row r="7">
          <cell r="AI7">
            <v>10000</v>
          </cell>
        </row>
      </sheetData>
      <sheetData sheetId="9488">
        <row r="7">
          <cell r="AI7">
            <v>10000</v>
          </cell>
        </row>
      </sheetData>
      <sheetData sheetId="9489">
        <row r="7">
          <cell r="AI7">
            <v>10000</v>
          </cell>
        </row>
      </sheetData>
      <sheetData sheetId="9490">
        <row r="7">
          <cell r="AI7">
            <v>10000</v>
          </cell>
        </row>
      </sheetData>
      <sheetData sheetId="9491">
        <row r="7">
          <cell r="AI7">
            <v>10000</v>
          </cell>
        </row>
      </sheetData>
      <sheetData sheetId="9492">
        <row r="7">
          <cell r="AI7">
            <v>10000</v>
          </cell>
        </row>
      </sheetData>
      <sheetData sheetId="9493">
        <row r="7">
          <cell r="AI7">
            <v>10000</v>
          </cell>
        </row>
      </sheetData>
      <sheetData sheetId="9494">
        <row r="7">
          <cell r="AI7">
            <v>10000</v>
          </cell>
        </row>
      </sheetData>
      <sheetData sheetId="9495">
        <row r="7">
          <cell r="AI7">
            <v>10000</v>
          </cell>
        </row>
      </sheetData>
      <sheetData sheetId="9496">
        <row r="7">
          <cell r="AI7">
            <v>10000</v>
          </cell>
        </row>
      </sheetData>
      <sheetData sheetId="9497">
        <row r="7">
          <cell r="AI7">
            <v>10000</v>
          </cell>
        </row>
      </sheetData>
      <sheetData sheetId="9498">
        <row r="7">
          <cell r="AI7">
            <v>10000</v>
          </cell>
        </row>
      </sheetData>
      <sheetData sheetId="9499">
        <row r="7">
          <cell r="AI7">
            <v>10000</v>
          </cell>
        </row>
      </sheetData>
      <sheetData sheetId="9500">
        <row r="7">
          <cell r="AI7">
            <v>10000</v>
          </cell>
        </row>
      </sheetData>
      <sheetData sheetId="9501">
        <row r="7">
          <cell r="AI7">
            <v>10000</v>
          </cell>
        </row>
      </sheetData>
      <sheetData sheetId="9502">
        <row r="7">
          <cell r="AI7">
            <v>10000</v>
          </cell>
        </row>
      </sheetData>
      <sheetData sheetId="9503">
        <row r="7">
          <cell r="AI7">
            <v>10000</v>
          </cell>
        </row>
      </sheetData>
      <sheetData sheetId="9504">
        <row r="7">
          <cell r="AI7">
            <v>10000</v>
          </cell>
        </row>
      </sheetData>
      <sheetData sheetId="9505">
        <row r="7">
          <cell r="AI7">
            <v>10000</v>
          </cell>
        </row>
      </sheetData>
      <sheetData sheetId="9506">
        <row r="7">
          <cell r="AI7">
            <v>10000</v>
          </cell>
        </row>
      </sheetData>
      <sheetData sheetId="9507">
        <row r="7">
          <cell r="AI7">
            <v>10000</v>
          </cell>
        </row>
      </sheetData>
      <sheetData sheetId="9508">
        <row r="7">
          <cell r="AI7">
            <v>10000</v>
          </cell>
        </row>
      </sheetData>
      <sheetData sheetId="9509">
        <row r="7">
          <cell r="AI7">
            <v>10000</v>
          </cell>
        </row>
      </sheetData>
      <sheetData sheetId="9510">
        <row r="7">
          <cell r="AI7">
            <v>10000</v>
          </cell>
        </row>
      </sheetData>
      <sheetData sheetId="9511">
        <row r="7">
          <cell r="AI7">
            <v>10000</v>
          </cell>
        </row>
      </sheetData>
      <sheetData sheetId="9512">
        <row r="7">
          <cell r="AI7">
            <v>10000</v>
          </cell>
        </row>
      </sheetData>
      <sheetData sheetId="9513">
        <row r="7">
          <cell r="AI7">
            <v>10000</v>
          </cell>
        </row>
      </sheetData>
      <sheetData sheetId="9514">
        <row r="7">
          <cell r="AI7">
            <v>10000</v>
          </cell>
        </row>
      </sheetData>
      <sheetData sheetId="9515">
        <row r="7">
          <cell r="AI7">
            <v>10000</v>
          </cell>
        </row>
      </sheetData>
      <sheetData sheetId="9516">
        <row r="7">
          <cell r="AI7">
            <v>10000</v>
          </cell>
        </row>
      </sheetData>
      <sheetData sheetId="9517">
        <row r="7">
          <cell r="AI7">
            <v>10000</v>
          </cell>
        </row>
      </sheetData>
      <sheetData sheetId="9518">
        <row r="7">
          <cell r="AI7">
            <v>10000</v>
          </cell>
        </row>
      </sheetData>
      <sheetData sheetId="9519">
        <row r="7">
          <cell r="AI7">
            <v>10000</v>
          </cell>
        </row>
      </sheetData>
      <sheetData sheetId="9520">
        <row r="7">
          <cell r="AI7">
            <v>10000</v>
          </cell>
        </row>
      </sheetData>
      <sheetData sheetId="9521">
        <row r="7">
          <cell r="AI7">
            <v>10000</v>
          </cell>
        </row>
      </sheetData>
      <sheetData sheetId="9522">
        <row r="7">
          <cell r="AI7">
            <v>10000</v>
          </cell>
        </row>
      </sheetData>
      <sheetData sheetId="9523">
        <row r="7">
          <cell r="AI7">
            <v>10000</v>
          </cell>
        </row>
      </sheetData>
      <sheetData sheetId="9524">
        <row r="7">
          <cell r="AI7">
            <v>10000</v>
          </cell>
        </row>
      </sheetData>
      <sheetData sheetId="9525">
        <row r="7">
          <cell r="AI7">
            <v>10000</v>
          </cell>
        </row>
      </sheetData>
      <sheetData sheetId="9526">
        <row r="7">
          <cell r="AI7">
            <v>10000</v>
          </cell>
        </row>
      </sheetData>
      <sheetData sheetId="9527">
        <row r="7">
          <cell r="AI7">
            <v>10000</v>
          </cell>
        </row>
      </sheetData>
      <sheetData sheetId="9528">
        <row r="7">
          <cell r="AI7">
            <v>10000</v>
          </cell>
        </row>
      </sheetData>
      <sheetData sheetId="9529">
        <row r="7">
          <cell r="AI7">
            <v>10000</v>
          </cell>
        </row>
      </sheetData>
      <sheetData sheetId="9530">
        <row r="7">
          <cell r="AI7">
            <v>10000</v>
          </cell>
        </row>
      </sheetData>
      <sheetData sheetId="9531">
        <row r="7">
          <cell r="AI7">
            <v>10000</v>
          </cell>
        </row>
      </sheetData>
      <sheetData sheetId="9532">
        <row r="7">
          <cell r="AI7">
            <v>10000</v>
          </cell>
        </row>
      </sheetData>
      <sheetData sheetId="9533">
        <row r="7">
          <cell r="AI7">
            <v>10000</v>
          </cell>
        </row>
      </sheetData>
      <sheetData sheetId="9534">
        <row r="7">
          <cell r="AI7">
            <v>10000</v>
          </cell>
        </row>
      </sheetData>
      <sheetData sheetId="9535">
        <row r="7">
          <cell r="AI7">
            <v>10000</v>
          </cell>
        </row>
      </sheetData>
      <sheetData sheetId="9536">
        <row r="7">
          <cell r="AI7">
            <v>10000</v>
          </cell>
        </row>
      </sheetData>
      <sheetData sheetId="9537">
        <row r="7">
          <cell r="AI7">
            <v>10000</v>
          </cell>
        </row>
      </sheetData>
      <sheetData sheetId="9538">
        <row r="7">
          <cell r="AI7">
            <v>10000</v>
          </cell>
        </row>
      </sheetData>
      <sheetData sheetId="9539">
        <row r="7">
          <cell r="AI7">
            <v>10000</v>
          </cell>
        </row>
      </sheetData>
      <sheetData sheetId="9540">
        <row r="7">
          <cell r="AI7">
            <v>10000</v>
          </cell>
        </row>
      </sheetData>
      <sheetData sheetId="9541">
        <row r="7">
          <cell r="AI7">
            <v>10000</v>
          </cell>
        </row>
      </sheetData>
      <sheetData sheetId="9542">
        <row r="7">
          <cell r="AI7">
            <v>10000</v>
          </cell>
        </row>
      </sheetData>
      <sheetData sheetId="9543">
        <row r="7">
          <cell r="AI7">
            <v>10000</v>
          </cell>
        </row>
      </sheetData>
      <sheetData sheetId="9544">
        <row r="7">
          <cell r="AI7">
            <v>10000</v>
          </cell>
        </row>
      </sheetData>
      <sheetData sheetId="9545">
        <row r="7">
          <cell r="AI7">
            <v>10000</v>
          </cell>
        </row>
      </sheetData>
      <sheetData sheetId="9546">
        <row r="7">
          <cell r="AI7">
            <v>10000</v>
          </cell>
        </row>
      </sheetData>
      <sheetData sheetId="9547">
        <row r="7">
          <cell r="AI7">
            <v>10000</v>
          </cell>
        </row>
      </sheetData>
      <sheetData sheetId="9548">
        <row r="7">
          <cell r="AI7">
            <v>10000</v>
          </cell>
        </row>
      </sheetData>
      <sheetData sheetId="9549">
        <row r="7">
          <cell r="AI7">
            <v>10000</v>
          </cell>
        </row>
      </sheetData>
      <sheetData sheetId="9550">
        <row r="7">
          <cell r="AI7">
            <v>10000</v>
          </cell>
        </row>
      </sheetData>
      <sheetData sheetId="9551">
        <row r="7">
          <cell r="AI7">
            <v>10000</v>
          </cell>
        </row>
      </sheetData>
      <sheetData sheetId="9552">
        <row r="7">
          <cell r="AI7">
            <v>10000</v>
          </cell>
        </row>
      </sheetData>
      <sheetData sheetId="9553">
        <row r="7">
          <cell r="AI7">
            <v>10000</v>
          </cell>
        </row>
      </sheetData>
      <sheetData sheetId="9554">
        <row r="7">
          <cell r="AI7">
            <v>10000</v>
          </cell>
        </row>
      </sheetData>
      <sheetData sheetId="9555">
        <row r="7">
          <cell r="AI7">
            <v>10000</v>
          </cell>
        </row>
      </sheetData>
      <sheetData sheetId="9556">
        <row r="7">
          <cell r="AI7">
            <v>10000</v>
          </cell>
        </row>
      </sheetData>
      <sheetData sheetId="9557">
        <row r="7">
          <cell r="AI7">
            <v>10000</v>
          </cell>
        </row>
      </sheetData>
      <sheetData sheetId="9558">
        <row r="7">
          <cell r="AI7">
            <v>10000</v>
          </cell>
        </row>
      </sheetData>
      <sheetData sheetId="9559">
        <row r="7">
          <cell r="AI7">
            <v>10000</v>
          </cell>
        </row>
      </sheetData>
      <sheetData sheetId="9560">
        <row r="7">
          <cell r="AI7">
            <v>10000</v>
          </cell>
        </row>
      </sheetData>
      <sheetData sheetId="9561">
        <row r="7">
          <cell r="AI7">
            <v>10000</v>
          </cell>
        </row>
      </sheetData>
      <sheetData sheetId="9562">
        <row r="7">
          <cell r="AI7">
            <v>10000</v>
          </cell>
        </row>
      </sheetData>
      <sheetData sheetId="9563">
        <row r="7">
          <cell r="AI7">
            <v>10000</v>
          </cell>
        </row>
      </sheetData>
      <sheetData sheetId="9564">
        <row r="7">
          <cell r="AI7">
            <v>10000</v>
          </cell>
        </row>
      </sheetData>
      <sheetData sheetId="9565">
        <row r="7">
          <cell r="AI7">
            <v>10000</v>
          </cell>
        </row>
      </sheetData>
      <sheetData sheetId="9566">
        <row r="7">
          <cell r="AI7">
            <v>10000</v>
          </cell>
        </row>
      </sheetData>
      <sheetData sheetId="9567">
        <row r="7">
          <cell r="AI7">
            <v>10000</v>
          </cell>
        </row>
      </sheetData>
      <sheetData sheetId="9568">
        <row r="7">
          <cell r="AI7">
            <v>10000</v>
          </cell>
        </row>
      </sheetData>
      <sheetData sheetId="9569">
        <row r="7">
          <cell r="AI7">
            <v>10000</v>
          </cell>
        </row>
      </sheetData>
      <sheetData sheetId="9570">
        <row r="7">
          <cell r="AI7">
            <v>10000</v>
          </cell>
        </row>
      </sheetData>
      <sheetData sheetId="9571">
        <row r="7">
          <cell r="AI7">
            <v>10000</v>
          </cell>
        </row>
      </sheetData>
      <sheetData sheetId="9572">
        <row r="7">
          <cell r="AI7">
            <v>10000</v>
          </cell>
        </row>
      </sheetData>
      <sheetData sheetId="9573">
        <row r="7">
          <cell r="AI7">
            <v>10000</v>
          </cell>
        </row>
      </sheetData>
      <sheetData sheetId="9574">
        <row r="7">
          <cell r="AI7">
            <v>10000</v>
          </cell>
        </row>
      </sheetData>
      <sheetData sheetId="9575">
        <row r="7">
          <cell r="AI7">
            <v>10000</v>
          </cell>
        </row>
      </sheetData>
      <sheetData sheetId="9576">
        <row r="7">
          <cell r="AI7">
            <v>10000</v>
          </cell>
        </row>
      </sheetData>
      <sheetData sheetId="9577">
        <row r="7">
          <cell r="AI7">
            <v>10000</v>
          </cell>
        </row>
      </sheetData>
      <sheetData sheetId="9578">
        <row r="7">
          <cell r="AI7">
            <v>10000</v>
          </cell>
        </row>
      </sheetData>
      <sheetData sheetId="9579">
        <row r="7">
          <cell r="AI7">
            <v>10000</v>
          </cell>
        </row>
      </sheetData>
      <sheetData sheetId="9580">
        <row r="7">
          <cell r="AI7">
            <v>10000</v>
          </cell>
        </row>
      </sheetData>
      <sheetData sheetId="9581">
        <row r="7">
          <cell r="AI7">
            <v>10000</v>
          </cell>
        </row>
      </sheetData>
      <sheetData sheetId="9582">
        <row r="7">
          <cell r="AI7">
            <v>10000</v>
          </cell>
        </row>
      </sheetData>
      <sheetData sheetId="9583">
        <row r="7">
          <cell r="AI7">
            <v>10000</v>
          </cell>
        </row>
      </sheetData>
      <sheetData sheetId="9584">
        <row r="7">
          <cell r="AI7">
            <v>10000</v>
          </cell>
        </row>
      </sheetData>
      <sheetData sheetId="9585">
        <row r="7">
          <cell r="AI7">
            <v>10000</v>
          </cell>
        </row>
      </sheetData>
      <sheetData sheetId="9586">
        <row r="7">
          <cell r="AI7">
            <v>10000</v>
          </cell>
        </row>
      </sheetData>
      <sheetData sheetId="9587">
        <row r="7">
          <cell r="AI7">
            <v>10000</v>
          </cell>
        </row>
      </sheetData>
      <sheetData sheetId="9588">
        <row r="7">
          <cell r="AI7">
            <v>10000</v>
          </cell>
        </row>
      </sheetData>
      <sheetData sheetId="9589">
        <row r="7">
          <cell r="AI7">
            <v>10000</v>
          </cell>
        </row>
      </sheetData>
      <sheetData sheetId="9590">
        <row r="7">
          <cell r="AI7">
            <v>10000</v>
          </cell>
        </row>
      </sheetData>
      <sheetData sheetId="9591">
        <row r="7">
          <cell r="AI7">
            <v>10000</v>
          </cell>
        </row>
      </sheetData>
      <sheetData sheetId="9592">
        <row r="7">
          <cell r="AI7">
            <v>10000</v>
          </cell>
        </row>
      </sheetData>
      <sheetData sheetId="9593">
        <row r="7">
          <cell r="AI7">
            <v>10000</v>
          </cell>
        </row>
      </sheetData>
      <sheetData sheetId="9594">
        <row r="7">
          <cell r="AI7">
            <v>10000</v>
          </cell>
        </row>
      </sheetData>
      <sheetData sheetId="9595">
        <row r="7">
          <cell r="AI7">
            <v>10000</v>
          </cell>
        </row>
      </sheetData>
      <sheetData sheetId="9596">
        <row r="7">
          <cell r="AI7">
            <v>10000</v>
          </cell>
        </row>
      </sheetData>
      <sheetData sheetId="9597">
        <row r="7">
          <cell r="AI7">
            <v>10000</v>
          </cell>
        </row>
      </sheetData>
      <sheetData sheetId="9598">
        <row r="7">
          <cell r="AI7">
            <v>10000</v>
          </cell>
        </row>
      </sheetData>
      <sheetData sheetId="9599">
        <row r="7">
          <cell r="AI7">
            <v>10000</v>
          </cell>
        </row>
      </sheetData>
      <sheetData sheetId="9600">
        <row r="7">
          <cell r="AI7">
            <v>10000</v>
          </cell>
        </row>
      </sheetData>
      <sheetData sheetId="9601">
        <row r="7">
          <cell r="AI7">
            <v>10000</v>
          </cell>
        </row>
      </sheetData>
      <sheetData sheetId="9602">
        <row r="7">
          <cell r="AI7">
            <v>10000</v>
          </cell>
        </row>
      </sheetData>
      <sheetData sheetId="9603">
        <row r="7">
          <cell r="AI7">
            <v>10000</v>
          </cell>
        </row>
      </sheetData>
      <sheetData sheetId="9604">
        <row r="7">
          <cell r="AI7">
            <v>10000</v>
          </cell>
        </row>
      </sheetData>
      <sheetData sheetId="9605">
        <row r="7">
          <cell r="AI7">
            <v>10000</v>
          </cell>
        </row>
      </sheetData>
      <sheetData sheetId="9606">
        <row r="7">
          <cell r="AI7">
            <v>10000</v>
          </cell>
        </row>
      </sheetData>
      <sheetData sheetId="9607">
        <row r="7">
          <cell r="AI7">
            <v>10000</v>
          </cell>
        </row>
      </sheetData>
      <sheetData sheetId="9608">
        <row r="7">
          <cell r="AI7">
            <v>10000</v>
          </cell>
        </row>
      </sheetData>
      <sheetData sheetId="9609">
        <row r="7">
          <cell r="AI7">
            <v>10000</v>
          </cell>
        </row>
      </sheetData>
      <sheetData sheetId="9610">
        <row r="7">
          <cell r="AI7">
            <v>10000</v>
          </cell>
        </row>
      </sheetData>
      <sheetData sheetId="9611">
        <row r="7">
          <cell r="AI7">
            <v>10000</v>
          </cell>
        </row>
      </sheetData>
      <sheetData sheetId="9612">
        <row r="7">
          <cell r="AI7">
            <v>10000</v>
          </cell>
        </row>
      </sheetData>
      <sheetData sheetId="9613">
        <row r="7">
          <cell r="AI7">
            <v>10000</v>
          </cell>
        </row>
      </sheetData>
      <sheetData sheetId="9614">
        <row r="7">
          <cell r="AI7">
            <v>10000</v>
          </cell>
        </row>
      </sheetData>
      <sheetData sheetId="9615">
        <row r="7">
          <cell r="AI7">
            <v>10000</v>
          </cell>
        </row>
      </sheetData>
      <sheetData sheetId="9616">
        <row r="7">
          <cell r="AI7">
            <v>10000</v>
          </cell>
        </row>
      </sheetData>
      <sheetData sheetId="9617">
        <row r="7">
          <cell r="AI7">
            <v>10000</v>
          </cell>
        </row>
      </sheetData>
      <sheetData sheetId="9618">
        <row r="7">
          <cell r="AI7">
            <v>10000</v>
          </cell>
        </row>
      </sheetData>
      <sheetData sheetId="9619">
        <row r="7">
          <cell r="AI7">
            <v>10000</v>
          </cell>
        </row>
      </sheetData>
      <sheetData sheetId="9620">
        <row r="7">
          <cell r="AI7">
            <v>10000</v>
          </cell>
        </row>
      </sheetData>
      <sheetData sheetId="9621">
        <row r="7">
          <cell r="AI7">
            <v>10000</v>
          </cell>
        </row>
      </sheetData>
      <sheetData sheetId="9622">
        <row r="7">
          <cell r="AI7">
            <v>10000</v>
          </cell>
        </row>
      </sheetData>
      <sheetData sheetId="9623">
        <row r="7">
          <cell r="AI7">
            <v>10000</v>
          </cell>
        </row>
      </sheetData>
      <sheetData sheetId="9624">
        <row r="7">
          <cell r="AI7">
            <v>10000</v>
          </cell>
        </row>
      </sheetData>
      <sheetData sheetId="9625">
        <row r="7">
          <cell r="AI7">
            <v>10000</v>
          </cell>
        </row>
      </sheetData>
      <sheetData sheetId="9626">
        <row r="7">
          <cell r="AI7">
            <v>10000</v>
          </cell>
        </row>
      </sheetData>
      <sheetData sheetId="9627">
        <row r="7">
          <cell r="AI7">
            <v>10000</v>
          </cell>
        </row>
      </sheetData>
      <sheetData sheetId="9628">
        <row r="7">
          <cell r="AI7">
            <v>10000</v>
          </cell>
        </row>
      </sheetData>
      <sheetData sheetId="9629">
        <row r="7">
          <cell r="AI7">
            <v>10000</v>
          </cell>
        </row>
      </sheetData>
      <sheetData sheetId="9630">
        <row r="7">
          <cell r="AI7">
            <v>10000</v>
          </cell>
        </row>
      </sheetData>
      <sheetData sheetId="9631">
        <row r="7">
          <cell r="AI7">
            <v>10000</v>
          </cell>
        </row>
      </sheetData>
      <sheetData sheetId="9632">
        <row r="7">
          <cell r="AI7">
            <v>10000</v>
          </cell>
        </row>
      </sheetData>
      <sheetData sheetId="9633">
        <row r="7">
          <cell r="AI7">
            <v>10000</v>
          </cell>
        </row>
      </sheetData>
      <sheetData sheetId="9634">
        <row r="7">
          <cell r="AI7">
            <v>10000</v>
          </cell>
        </row>
      </sheetData>
      <sheetData sheetId="9635">
        <row r="7">
          <cell r="AI7">
            <v>10000</v>
          </cell>
        </row>
      </sheetData>
      <sheetData sheetId="9636">
        <row r="7">
          <cell r="AI7">
            <v>10000</v>
          </cell>
        </row>
      </sheetData>
      <sheetData sheetId="9637">
        <row r="7">
          <cell r="AI7">
            <v>10000</v>
          </cell>
        </row>
      </sheetData>
      <sheetData sheetId="9638">
        <row r="7">
          <cell r="AI7">
            <v>10000</v>
          </cell>
        </row>
      </sheetData>
      <sheetData sheetId="9639">
        <row r="7">
          <cell r="AI7">
            <v>10000</v>
          </cell>
        </row>
      </sheetData>
      <sheetData sheetId="9640">
        <row r="7">
          <cell r="AI7">
            <v>10000</v>
          </cell>
        </row>
      </sheetData>
      <sheetData sheetId="9641">
        <row r="7">
          <cell r="AI7">
            <v>10000</v>
          </cell>
        </row>
      </sheetData>
      <sheetData sheetId="9642">
        <row r="7">
          <cell r="AI7">
            <v>10000</v>
          </cell>
        </row>
      </sheetData>
      <sheetData sheetId="9643">
        <row r="7">
          <cell r="AI7">
            <v>10000</v>
          </cell>
        </row>
      </sheetData>
      <sheetData sheetId="9644">
        <row r="7">
          <cell r="AI7">
            <v>10000</v>
          </cell>
        </row>
      </sheetData>
      <sheetData sheetId="9645">
        <row r="7">
          <cell r="AI7">
            <v>10000</v>
          </cell>
        </row>
      </sheetData>
      <sheetData sheetId="9646">
        <row r="7">
          <cell r="AI7">
            <v>10000</v>
          </cell>
        </row>
      </sheetData>
      <sheetData sheetId="9647">
        <row r="7">
          <cell r="AI7">
            <v>10000</v>
          </cell>
        </row>
      </sheetData>
      <sheetData sheetId="9648">
        <row r="7">
          <cell r="AI7">
            <v>10000</v>
          </cell>
        </row>
      </sheetData>
      <sheetData sheetId="9649">
        <row r="7">
          <cell r="AI7">
            <v>10000</v>
          </cell>
        </row>
      </sheetData>
      <sheetData sheetId="9650">
        <row r="7">
          <cell r="AI7">
            <v>10000</v>
          </cell>
        </row>
      </sheetData>
      <sheetData sheetId="9651">
        <row r="7">
          <cell r="AI7">
            <v>10000</v>
          </cell>
        </row>
      </sheetData>
      <sheetData sheetId="9652">
        <row r="7">
          <cell r="AI7">
            <v>10000</v>
          </cell>
        </row>
      </sheetData>
      <sheetData sheetId="9653">
        <row r="7">
          <cell r="AI7">
            <v>10000</v>
          </cell>
        </row>
      </sheetData>
      <sheetData sheetId="9654">
        <row r="7">
          <cell r="AI7">
            <v>10000</v>
          </cell>
        </row>
      </sheetData>
      <sheetData sheetId="9655">
        <row r="7">
          <cell r="AI7">
            <v>10000</v>
          </cell>
        </row>
      </sheetData>
      <sheetData sheetId="9656">
        <row r="7">
          <cell r="AI7">
            <v>10000</v>
          </cell>
        </row>
      </sheetData>
      <sheetData sheetId="9657">
        <row r="7">
          <cell r="AI7">
            <v>10000</v>
          </cell>
        </row>
      </sheetData>
      <sheetData sheetId="9658">
        <row r="7">
          <cell r="AI7">
            <v>10000</v>
          </cell>
        </row>
      </sheetData>
      <sheetData sheetId="9659">
        <row r="7">
          <cell r="AI7">
            <v>10000</v>
          </cell>
        </row>
      </sheetData>
      <sheetData sheetId="9660">
        <row r="7">
          <cell r="AI7">
            <v>10000</v>
          </cell>
        </row>
      </sheetData>
      <sheetData sheetId="9661">
        <row r="7">
          <cell r="AI7">
            <v>10000</v>
          </cell>
        </row>
      </sheetData>
      <sheetData sheetId="9662">
        <row r="7">
          <cell r="AI7">
            <v>10000</v>
          </cell>
        </row>
      </sheetData>
      <sheetData sheetId="9663">
        <row r="7">
          <cell r="AI7">
            <v>10000</v>
          </cell>
        </row>
      </sheetData>
      <sheetData sheetId="9664">
        <row r="7">
          <cell r="AI7">
            <v>10000</v>
          </cell>
        </row>
      </sheetData>
      <sheetData sheetId="9665">
        <row r="7">
          <cell r="AI7">
            <v>10000</v>
          </cell>
        </row>
      </sheetData>
      <sheetData sheetId="9666">
        <row r="7">
          <cell r="AI7">
            <v>10000</v>
          </cell>
        </row>
      </sheetData>
      <sheetData sheetId="9667">
        <row r="7">
          <cell r="AI7">
            <v>10000</v>
          </cell>
        </row>
      </sheetData>
      <sheetData sheetId="9668">
        <row r="7">
          <cell r="AI7">
            <v>10000</v>
          </cell>
        </row>
      </sheetData>
      <sheetData sheetId="9669">
        <row r="7">
          <cell r="AI7">
            <v>10000</v>
          </cell>
        </row>
      </sheetData>
      <sheetData sheetId="9670">
        <row r="7">
          <cell r="AI7">
            <v>10000</v>
          </cell>
        </row>
      </sheetData>
      <sheetData sheetId="9671">
        <row r="7">
          <cell r="AI7">
            <v>10000</v>
          </cell>
        </row>
      </sheetData>
      <sheetData sheetId="9672">
        <row r="7">
          <cell r="AI7">
            <v>10000</v>
          </cell>
        </row>
      </sheetData>
      <sheetData sheetId="9673">
        <row r="7">
          <cell r="AI7">
            <v>10000</v>
          </cell>
        </row>
      </sheetData>
      <sheetData sheetId="9674">
        <row r="7">
          <cell r="AI7">
            <v>10000</v>
          </cell>
        </row>
      </sheetData>
      <sheetData sheetId="9675">
        <row r="7">
          <cell r="AI7">
            <v>10000</v>
          </cell>
        </row>
      </sheetData>
      <sheetData sheetId="9676">
        <row r="7">
          <cell r="AI7">
            <v>10000</v>
          </cell>
        </row>
      </sheetData>
      <sheetData sheetId="9677">
        <row r="7">
          <cell r="AI7">
            <v>10000</v>
          </cell>
        </row>
      </sheetData>
      <sheetData sheetId="9678">
        <row r="7">
          <cell r="AI7">
            <v>10000</v>
          </cell>
        </row>
      </sheetData>
      <sheetData sheetId="9679">
        <row r="7">
          <cell r="AI7">
            <v>10000</v>
          </cell>
        </row>
      </sheetData>
      <sheetData sheetId="9680">
        <row r="7">
          <cell r="AI7">
            <v>10000</v>
          </cell>
        </row>
      </sheetData>
      <sheetData sheetId="9681">
        <row r="7">
          <cell r="AI7">
            <v>10000</v>
          </cell>
        </row>
      </sheetData>
      <sheetData sheetId="9682">
        <row r="7">
          <cell r="AI7">
            <v>10000</v>
          </cell>
        </row>
      </sheetData>
      <sheetData sheetId="9683">
        <row r="7">
          <cell r="AI7">
            <v>10000</v>
          </cell>
        </row>
      </sheetData>
      <sheetData sheetId="9684">
        <row r="7">
          <cell r="AI7">
            <v>10000</v>
          </cell>
        </row>
      </sheetData>
      <sheetData sheetId="9685">
        <row r="7">
          <cell r="AI7">
            <v>10000</v>
          </cell>
        </row>
      </sheetData>
      <sheetData sheetId="9686">
        <row r="7">
          <cell r="AI7">
            <v>10000</v>
          </cell>
        </row>
      </sheetData>
      <sheetData sheetId="9687">
        <row r="7">
          <cell r="AI7">
            <v>10000</v>
          </cell>
        </row>
      </sheetData>
      <sheetData sheetId="9688">
        <row r="7">
          <cell r="AI7">
            <v>10000</v>
          </cell>
        </row>
      </sheetData>
      <sheetData sheetId="9689">
        <row r="7">
          <cell r="AI7">
            <v>10000</v>
          </cell>
        </row>
      </sheetData>
      <sheetData sheetId="9690">
        <row r="7">
          <cell r="AI7">
            <v>10000</v>
          </cell>
        </row>
      </sheetData>
      <sheetData sheetId="9691">
        <row r="7">
          <cell r="AI7">
            <v>10000</v>
          </cell>
        </row>
      </sheetData>
      <sheetData sheetId="9692">
        <row r="7">
          <cell r="AI7">
            <v>10000</v>
          </cell>
        </row>
      </sheetData>
      <sheetData sheetId="9693">
        <row r="7">
          <cell r="AI7">
            <v>10000</v>
          </cell>
        </row>
      </sheetData>
      <sheetData sheetId="9694">
        <row r="7">
          <cell r="AI7">
            <v>10000</v>
          </cell>
        </row>
      </sheetData>
      <sheetData sheetId="9695">
        <row r="7">
          <cell r="AI7">
            <v>10000</v>
          </cell>
        </row>
      </sheetData>
      <sheetData sheetId="9696">
        <row r="7">
          <cell r="AI7">
            <v>10000</v>
          </cell>
        </row>
      </sheetData>
      <sheetData sheetId="9697">
        <row r="7">
          <cell r="AI7">
            <v>10000</v>
          </cell>
        </row>
      </sheetData>
      <sheetData sheetId="9698">
        <row r="7">
          <cell r="AI7">
            <v>10000</v>
          </cell>
        </row>
      </sheetData>
      <sheetData sheetId="9699">
        <row r="7">
          <cell r="AI7">
            <v>10000</v>
          </cell>
        </row>
      </sheetData>
      <sheetData sheetId="9700">
        <row r="7">
          <cell r="AI7">
            <v>10000</v>
          </cell>
        </row>
      </sheetData>
      <sheetData sheetId="9701">
        <row r="7">
          <cell r="AI7">
            <v>10000</v>
          </cell>
        </row>
      </sheetData>
      <sheetData sheetId="9702">
        <row r="7">
          <cell r="AI7">
            <v>10000</v>
          </cell>
        </row>
      </sheetData>
      <sheetData sheetId="9703">
        <row r="7">
          <cell r="AI7">
            <v>10000</v>
          </cell>
        </row>
      </sheetData>
      <sheetData sheetId="9704">
        <row r="7">
          <cell r="AI7">
            <v>10000</v>
          </cell>
        </row>
      </sheetData>
      <sheetData sheetId="9705">
        <row r="7">
          <cell r="AI7">
            <v>10000</v>
          </cell>
        </row>
      </sheetData>
      <sheetData sheetId="9706">
        <row r="7">
          <cell r="AI7">
            <v>10000</v>
          </cell>
        </row>
      </sheetData>
      <sheetData sheetId="9707">
        <row r="7">
          <cell r="AI7">
            <v>10000</v>
          </cell>
        </row>
      </sheetData>
      <sheetData sheetId="9708">
        <row r="7">
          <cell r="AI7">
            <v>10000</v>
          </cell>
        </row>
      </sheetData>
      <sheetData sheetId="9709">
        <row r="7">
          <cell r="AI7">
            <v>10000</v>
          </cell>
        </row>
      </sheetData>
      <sheetData sheetId="9710">
        <row r="7">
          <cell r="AI7">
            <v>10000</v>
          </cell>
        </row>
      </sheetData>
      <sheetData sheetId="9711">
        <row r="7">
          <cell r="AI7">
            <v>10000</v>
          </cell>
        </row>
      </sheetData>
      <sheetData sheetId="9712">
        <row r="7">
          <cell r="AI7">
            <v>10000</v>
          </cell>
        </row>
      </sheetData>
      <sheetData sheetId="9713">
        <row r="7">
          <cell r="AI7">
            <v>10000</v>
          </cell>
        </row>
      </sheetData>
      <sheetData sheetId="9714">
        <row r="7">
          <cell r="AI7">
            <v>10000</v>
          </cell>
        </row>
      </sheetData>
      <sheetData sheetId="9715">
        <row r="7">
          <cell r="AI7">
            <v>10000</v>
          </cell>
        </row>
      </sheetData>
      <sheetData sheetId="9716">
        <row r="7">
          <cell r="AI7">
            <v>10000</v>
          </cell>
        </row>
      </sheetData>
      <sheetData sheetId="9717">
        <row r="7">
          <cell r="AI7">
            <v>10000</v>
          </cell>
        </row>
      </sheetData>
      <sheetData sheetId="9718">
        <row r="7">
          <cell r="AI7">
            <v>10000</v>
          </cell>
        </row>
      </sheetData>
      <sheetData sheetId="9719">
        <row r="7">
          <cell r="AI7">
            <v>10000</v>
          </cell>
        </row>
      </sheetData>
      <sheetData sheetId="9720">
        <row r="7">
          <cell r="AI7">
            <v>10000</v>
          </cell>
        </row>
      </sheetData>
      <sheetData sheetId="9721">
        <row r="7">
          <cell r="AI7">
            <v>10000</v>
          </cell>
        </row>
      </sheetData>
      <sheetData sheetId="9722">
        <row r="7">
          <cell r="AI7">
            <v>10000</v>
          </cell>
        </row>
      </sheetData>
      <sheetData sheetId="9723">
        <row r="7">
          <cell r="AI7">
            <v>10000</v>
          </cell>
        </row>
      </sheetData>
      <sheetData sheetId="9724">
        <row r="7">
          <cell r="AI7">
            <v>10000</v>
          </cell>
        </row>
      </sheetData>
      <sheetData sheetId="9725">
        <row r="7">
          <cell r="AI7">
            <v>10000</v>
          </cell>
        </row>
      </sheetData>
      <sheetData sheetId="9726">
        <row r="7">
          <cell r="AI7">
            <v>10000</v>
          </cell>
        </row>
      </sheetData>
      <sheetData sheetId="9727">
        <row r="7">
          <cell r="AI7">
            <v>10000</v>
          </cell>
        </row>
      </sheetData>
      <sheetData sheetId="9728">
        <row r="7">
          <cell r="AI7">
            <v>10000</v>
          </cell>
        </row>
      </sheetData>
      <sheetData sheetId="9729">
        <row r="7">
          <cell r="AI7">
            <v>10000</v>
          </cell>
        </row>
      </sheetData>
      <sheetData sheetId="9730">
        <row r="7">
          <cell r="AI7">
            <v>10000</v>
          </cell>
        </row>
      </sheetData>
      <sheetData sheetId="9731">
        <row r="7">
          <cell r="AI7">
            <v>10000</v>
          </cell>
        </row>
      </sheetData>
      <sheetData sheetId="9732">
        <row r="7">
          <cell r="AI7">
            <v>10000</v>
          </cell>
        </row>
      </sheetData>
      <sheetData sheetId="9733">
        <row r="7">
          <cell r="AI7">
            <v>10000</v>
          </cell>
        </row>
      </sheetData>
      <sheetData sheetId="9734">
        <row r="7">
          <cell r="AI7">
            <v>10000</v>
          </cell>
        </row>
      </sheetData>
      <sheetData sheetId="9735">
        <row r="7">
          <cell r="AI7">
            <v>10000</v>
          </cell>
        </row>
      </sheetData>
      <sheetData sheetId="9736">
        <row r="7">
          <cell r="AI7">
            <v>10000</v>
          </cell>
        </row>
      </sheetData>
      <sheetData sheetId="9737">
        <row r="7">
          <cell r="AI7">
            <v>10000</v>
          </cell>
        </row>
      </sheetData>
      <sheetData sheetId="9738">
        <row r="7">
          <cell r="AI7">
            <v>10000</v>
          </cell>
        </row>
      </sheetData>
      <sheetData sheetId="9739">
        <row r="7">
          <cell r="AI7">
            <v>10000</v>
          </cell>
        </row>
      </sheetData>
      <sheetData sheetId="9740">
        <row r="7">
          <cell r="AI7">
            <v>10000</v>
          </cell>
        </row>
      </sheetData>
      <sheetData sheetId="9741">
        <row r="7">
          <cell r="AI7">
            <v>10000</v>
          </cell>
        </row>
      </sheetData>
      <sheetData sheetId="9742">
        <row r="7">
          <cell r="AI7">
            <v>10000</v>
          </cell>
        </row>
      </sheetData>
      <sheetData sheetId="9743">
        <row r="7">
          <cell r="AI7">
            <v>10000</v>
          </cell>
        </row>
      </sheetData>
      <sheetData sheetId="9744">
        <row r="7">
          <cell r="AI7">
            <v>10000</v>
          </cell>
        </row>
      </sheetData>
      <sheetData sheetId="9745">
        <row r="7">
          <cell r="AI7">
            <v>10000</v>
          </cell>
        </row>
      </sheetData>
      <sheetData sheetId="9746">
        <row r="7">
          <cell r="AI7">
            <v>10000</v>
          </cell>
        </row>
      </sheetData>
      <sheetData sheetId="9747">
        <row r="7">
          <cell r="AI7">
            <v>10000</v>
          </cell>
        </row>
      </sheetData>
      <sheetData sheetId="9748">
        <row r="7">
          <cell r="AI7">
            <v>10000</v>
          </cell>
        </row>
      </sheetData>
      <sheetData sheetId="9749">
        <row r="7">
          <cell r="AI7">
            <v>10000</v>
          </cell>
        </row>
      </sheetData>
      <sheetData sheetId="9750">
        <row r="7">
          <cell r="AI7">
            <v>10000</v>
          </cell>
        </row>
      </sheetData>
      <sheetData sheetId="9751">
        <row r="7">
          <cell r="AI7">
            <v>10000</v>
          </cell>
        </row>
      </sheetData>
      <sheetData sheetId="9752">
        <row r="7">
          <cell r="AI7">
            <v>10000</v>
          </cell>
        </row>
      </sheetData>
      <sheetData sheetId="9753">
        <row r="7">
          <cell r="AI7">
            <v>10000</v>
          </cell>
        </row>
      </sheetData>
      <sheetData sheetId="9754">
        <row r="7">
          <cell r="AI7">
            <v>10000</v>
          </cell>
        </row>
      </sheetData>
      <sheetData sheetId="9755">
        <row r="7">
          <cell r="AI7">
            <v>10000</v>
          </cell>
        </row>
      </sheetData>
      <sheetData sheetId="9756">
        <row r="7">
          <cell r="AI7">
            <v>10000</v>
          </cell>
        </row>
      </sheetData>
      <sheetData sheetId="9757">
        <row r="7">
          <cell r="AI7">
            <v>10000</v>
          </cell>
        </row>
      </sheetData>
      <sheetData sheetId="9758">
        <row r="7">
          <cell r="AI7">
            <v>10000</v>
          </cell>
        </row>
      </sheetData>
      <sheetData sheetId="9759">
        <row r="7">
          <cell r="AI7">
            <v>10000</v>
          </cell>
        </row>
      </sheetData>
      <sheetData sheetId="9760">
        <row r="7">
          <cell r="AI7">
            <v>10000</v>
          </cell>
        </row>
      </sheetData>
      <sheetData sheetId="9761">
        <row r="7">
          <cell r="AI7">
            <v>10000</v>
          </cell>
        </row>
      </sheetData>
      <sheetData sheetId="9762">
        <row r="7">
          <cell r="AI7">
            <v>10000</v>
          </cell>
        </row>
      </sheetData>
      <sheetData sheetId="9763">
        <row r="7">
          <cell r="AI7">
            <v>10000</v>
          </cell>
        </row>
      </sheetData>
      <sheetData sheetId="9764">
        <row r="7">
          <cell r="AI7">
            <v>10000</v>
          </cell>
        </row>
      </sheetData>
      <sheetData sheetId="9765">
        <row r="7">
          <cell r="AI7">
            <v>10000</v>
          </cell>
        </row>
      </sheetData>
      <sheetData sheetId="9766">
        <row r="7">
          <cell r="AI7">
            <v>10000</v>
          </cell>
        </row>
      </sheetData>
      <sheetData sheetId="9767">
        <row r="7">
          <cell r="AI7">
            <v>10000</v>
          </cell>
        </row>
      </sheetData>
      <sheetData sheetId="9768">
        <row r="7">
          <cell r="AI7">
            <v>10000</v>
          </cell>
        </row>
      </sheetData>
      <sheetData sheetId="9769">
        <row r="7">
          <cell r="AI7">
            <v>10000</v>
          </cell>
        </row>
      </sheetData>
      <sheetData sheetId="9770">
        <row r="7">
          <cell r="AI7">
            <v>10000</v>
          </cell>
        </row>
      </sheetData>
      <sheetData sheetId="9771">
        <row r="7">
          <cell r="AI7">
            <v>10000</v>
          </cell>
        </row>
      </sheetData>
      <sheetData sheetId="9772">
        <row r="7">
          <cell r="AI7">
            <v>10000</v>
          </cell>
        </row>
      </sheetData>
      <sheetData sheetId="9773">
        <row r="7">
          <cell r="AI7">
            <v>10000</v>
          </cell>
        </row>
      </sheetData>
      <sheetData sheetId="9774">
        <row r="7">
          <cell r="AI7">
            <v>10000</v>
          </cell>
        </row>
      </sheetData>
      <sheetData sheetId="9775">
        <row r="7">
          <cell r="AI7">
            <v>10000</v>
          </cell>
        </row>
      </sheetData>
      <sheetData sheetId="9776">
        <row r="7">
          <cell r="AI7">
            <v>10000</v>
          </cell>
        </row>
      </sheetData>
      <sheetData sheetId="9777">
        <row r="7">
          <cell r="AI7">
            <v>10000</v>
          </cell>
        </row>
      </sheetData>
      <sheetData sheetId="9778">
        <row r="7">
          <cell r="AI7">
            <v>10000</v>
          </cell>
        </row>
      </sheetData>
      <sheetData sheetId="9779">
        <row r="7">
          <cell r="AI7">
            <v>10000</v>
          </cell>
        </row>
      </sheetData>
      <sheetData sheetId="9780">
        <row r="7">
          <cell r="AI7">
            <v>10000</v>
          </cell>
        </row>
      </sheetData>
      <sheetData sheetId="9781">
        <row r="7">
          <cell r="AI7">
            <v>10000</v>
          </cell>
        </row>
      </sheetData>
      <sheetData sheetId="9782">
        <row r="7">
          <cell r="AI7">
            <v>10000</v>
          </cell>
        </row>
      </sheetData>
      <sheetData sheetId="9783">
        <row r="7">
          <cell r="AI7">
            <v>10000</v>
          </cell>
        </row>
      </sheetData>
      <sheetData sheetId="9784">
        <row r="7">
          <cell r="AI7">
            <v>10000</v>
          </cell>
        </row>
      </sheetData>
      <sheetData sheetId="9785">
        <row r="7">
          <cell r="AI7">
            <v>10000</v>
          </cell>
        </row>
      </sheetData>
      <sheetData sheetId="9786">
        <row r="7">
          <cell r="AI7">
            <v>10000</v>
          </cell>
        </row>
      </sheetData>
      <sheetData sheetId="9787">
        <row r="7">
          <cell r="AI7">
            <v>10000</v>
          </cell>
        </row>
      </sheetData>
      <sheetData sheetId="9788">
        <row r="7">
          <cell r="AI7">
            <v>10000</v>
          </cell>
        </row>
      </sheetData>
      <sheetData sheetId="9789">
        <row r="7">
          <cell r="AI7">
            <v>10000</v>
          </cell>
        </row>
      </sheetData>
      <sheetData sheetId="9790">
        <row r="7">
          <cell r="AI7">
            <v>10000</v>
          </cell>
        </row>
      </sheetData>
      <sheetData sheetId="9791">
        <row r="7">
          <cell r="AI7">
            <v>10000</v>
          </cell>
        </row>
      </sheetData>
      <sheetData sheetId="9792">
        <row r="7">
          <cell r="AI7">
            <v>10000</v>
          </cell>
        </row>
      </sheetData>
      <sheetData sheetId="9793">
        <row r="7">
          <cell r="AI7">
            <v>10000</v>
          </cell>
        </row>
      </sheetData>
      <sheetData sheetId="9794">
        <row r="7">
          <cell r="AI7">
            <v>10000</v>
          </cell>
        </row>
      </sheetData>
      <sheetData sheetId="9795">
        <row r="7">
          <cell r="AI7">
            <v>10000</v>
          </cell>
        </row>
      </sheetData>
      <sheetData sheetId="9796">
        <row r="7">
          <cell r="AI7">
            <v>10000</v>
          </cell>
        </row>
      </sheetData>
      <sheetData sheetId="9797">
        <row r="7">
          <cell r="AI7">
            <v>10000</v>
          </cell>
        </row>
      </sheetData>
      <sheetData sheetId="9798">
        <row r="7">
          <cell r="AI7">
            <v>10000</v>
          </cell>
        </row>
      </sheetData>
      <sheetData sheetId="9799">
        <row r="7">
          <cell r="AI7">
            <v>10000</v>
          </cell>
        </row>
      </sheetData>
      <sheetData sheetId="9800">
        <row r="7">
          <cell r="AI7">
            <v>10000</v>
          </cell>
        </row>
      </sheetData>
      <sheetData sheetId="9801">
        <row r="7">
          <cell r="AI7">
            <v>10000</v>
          </cell>
        </row>
      </sheetData>
      <sheetData sheetId="9802">
        <row r="7">
          <cell r="AI7">
            <v>10000</v>
          </cell>
        </row>
      </sheetData>
      <sheetData sheetId="9803">
        <row r="7">
          <cell r="AI7">
            <v>10000</v>
          </cell>
        </row>
      </sheetData>
      <sheetData sheetId="9804">
        <row r="7">
          <cell r="AI7">
            <v>10000</v>
          </cell>
        </row>
      </sheetData>
      <sheetData sheetId="9805">
        <row r="7">
          <cell r="AI7">
            <v>10000</v>
          </cell>
        </row>
      </sheetData>
      <sheetData sheetId="9806">
        <row r="7">
          <cell r="AI7">
            <v>10000</v>
          </cell>
        </row>
      </sheetData>
      <sheetData sheetId="9807">
        <row r="7">
          <cell r="AI7">
            <v>10000</v>
          </cell>
        </row>
      </sheetData>
      <sheetData sheetId="9808">
        <row r="7">
          <cell r="AI7">
            <v>10000</v>
          </cell>
        </row>
      </sheetData>
      <sheetData sheetId="9809">
        <row r="7">
          <cell r="AI7">
            <v>10000</v>
          </cell>
        </row>
      </sheetData>
      <sheetData sheetId="9810">
        <row r="7">
          <cell r="AI7">
            <v>10000</v>
          </cell>
        </row>
      </sheetData>
      <sheetData sheetId="9811">
        <row r="7">
          <cell r="AI7">
            <v>10000</v>
          </cell>
        </row>
      </sheetData>
      <sheetData sheetId="9812">
        <row r="7">
          <cell r="AI7">
            <v>10000</v>
          </cell>
        </row>
      </sheetData>
      <sheetData sheetId="9813">
        <row r="7">
          <cell r="AI7">
            <v>10000</v>
          </cell>
        </row>
      </sheetData>
      <sheetData sheetId="9814">
        <row r="7">
          <cell r="AI7">
            <v>10000</v>
          </cell>
        </row>
      </sheetData>
      <sheetData sheetId="9815">
        <row r="7">
          <cell r="AI7">
            <v>10000</v>
          </cell>
        </row>
      </sheetData>
      <sheetData sheetId="9816">
        <row r="7">
          <cell r="AI7">
            <v>10000</v>
          </cell>
        </row>
      </sheetData>
      <sheetData sheetId="9817">
        <row r="7">
          <cell r="AI7">
            <v>10000</v>
          </cell>
        </row>
      </sheetData>
      <sheetData sheetId="9818">
        <row r="7">
          <cell r="AI7">
            <v>10000</v>
          </cell>
        </row>
      </sheetData>
      <sheetData sheetId="9819">
        <row r="7">
          <cell r="AI7">
            <v>10000</v>
          </cell>
        </row>
      </sheetData>
      <sheetData sheetId="9820">
        <row r="7">
          <cell r="AI7">
            <v>10000</v>
          </cell>
        </row>
      </sheetData>
      <sheetData sheetId="9821">
        <row r="7">
          <cell r="AI7">
            <v>10000</v>
          </cell>
        </row>
      </sheetData>
      <sheetData sheetId="9822">
        <row r="7">
          <cell r="AI7">
            <v>10000</v>
          </cell>
        </row>
      </sheetData>
      <sheetData sheetId="9823">
        <row r="7">
          <cell r="AI7">
            <v>10000</v>
          </cell>
        </row>
      </sheetData>
      <sheetData sheetId="9824">
        <row r="7">
          <cell r="AI7">
            <v>10000</v>
          </cell>
        </row>
      </sheetData>
      <sheetData sheetId="9825">
        <row r="7">
          <cell r="AI7">
            <v>10000</v>
          </cell>
        </row>
      </sheetData>
      <sheetData sheetId="9826">
        <row r="7">
          <cell r="AI7">
            <v>10000</v>
          </cell>
        </row>
      </sheetData>
      <sheetData sheetId="9827">
        <row r="7">
          <cell r="AI7">
            <v>10000</v>
          </cell>
        </row>
      </sheetData>
      <sheetData sheetId="9828">
        <row r="7">
          <cell r="AI7">
            <v>10000</v>
          </cell>
        </row>
      </sheetData>
      <sheetData sheetId="9829">
        <row r="7">
          <cell r="AI7">
            <v>10000</v>
          </cell>
        </row>
      </sheetData>
      <sheetData sheetId="9830">
        <row r="7">
          <cell r="AI7">
            <v>10000</v>
          </cell>
        </row>
      </sheetData>
      <sheetData sheetId="9831">
        <row r="7">
          <cell r="AI7">
            <v>10000</v>
          </cell>
        </row>
      </sheetData>
      <sheetData sheetId="9832">
        <row r="7">
          <cell r="AI7">
            <v>10000</v>
          </cell>
        </row>
      </sheetData>
      <sheetData sheetId="9833">
        <row r="7">
          <cell r="AI7">
            <v>10000</v>
          </cell>
        </row>
      </sheetData>
      <sheetData sheetId="9834">
        <row r="7">
          <cell r="AI7">
            <v>10000</v>
          </cell>
        </row>
      </sheetData>
      <sheetData sheetId="9835">
        <row r="7">
          <cell r="AI7">
            <v>10000</v>
          </cell>
        </row>
      </sheetData>
      <sheetData sheetId="9836">
        <row r="7">
          <cell r="AI7">
            <v>10000</v>
          </cell>
        </row>
      </sheetData>
      <sheetData sheetId="9837">
        <row r="7">
          <cell r="AI7">
            <v>10000</v>
          </cell>
        </row>
      </sheetData>
      <sheetData sheetId="9838">
        <row r="7">
          <cell r="AI7">
            <v>10000</v>
          </cell>
        </row>
      </sheetData>
      <sheetData sheetId="9839">
        <row r="7">
          <cell r="AI7">
            <v>10000</v>
          </cell>
        </row>
      </sheetData>
      <sheetData sheetId="9840">
        <row r="7">
          <cell r="AI7">
            <v>10000</v>
          </cell>
        </row>
      </sheetData>
      <sheetData sheetId="9841">
        <row r="7">
          <cell r="AI7">
            <v>10000</v>
          </cell>
        </row>
      </sheetData>
      <sheetData sheetId="9842">
        <row r="7">
          <cell r="AI7">
            <v>10000</v>
          </cell>
        </row>
      </sheetData>
      <sheetData sheetId="9843">
        <row r="7">
          <cell r="AI7">
            <v>10000</v>
          </cell>
        </row>
      </sheetData>
      <sheetData sheetId="9844">
        <row r="7">
          <cell r="AI7">
            <v>10000</v>
          </cell>
        </row>
      </sheetData>
      <sheetData sheetId="9845">
        <row r="7">
          <cell r="AI7">
            <v>10000</v>
          </cell>
        </row>
      </sheetData>
      <sheetData sheetId="9846">
        <row r="7">
          <cell r="AI7">
            <v>10000</v>
          </cell>
        </row>
      </sheetData>
      <sheetData sheetId="9847">
        <row r="7">
          <cell r="AI7">
            <v>10000</v>
          </cell>
        </row>
      </sheetData>
      <sheetData sheetId="9848">
        <row r="7">
          <cell r="AI7">
            <v>10000</v>
          </cell>
        </row>
      </sheetData>
      <sheetData sheetId="9849">
        <row r="7">
          <cell r="AI7">
            <v>10000</v>
          </cell>
        </row>
      </sheetData>
      <sheetData sheetId="9850">
        <row r="7">
          <cell r="AI7">
            <v>10000</v>
          </cell>
        </row>
      </sheetData>
      <sheetData sheetId="9851">
        <row r="7">
          <cell r="AI7">
            <v>10000</v>
          </cell>
        </row>
      </sheetData>
      <sheetData sheetId="9852">
        <row r="7">
          <cell r="AI7">
            <v>10000</v>
          </cell>
        </row>
      </sheetData>
      <sheetData sheetId="9853">
        <row r="7">
          <cell r="AI7">
            <v>10000</v>
          </cell>
        </row>
      </sheetData>
      <sheetData sheetId="9854">
        <row r="7">
          <cell r="AI7">
            <v>10000</v>
          </cell>
        </row>
      </sheetData>
      <sheetData sheetId="9855">
        <row r="7">
          <cell r="AI7">
            <v>10000</v>
          </cell>
        </row>
      </sheetData>
      <sheetData sheetId="9856">
        <row r="7">
          <cell r="AI7">
            <v>10000</v>
          </cell>
        </row>
      </sheetData>
      <sheetData sheetId="9857">
        <row r="7">
          <cell r="AI7">
            <v>10000</v>
          </cell>
        </row>
      </sheetData>
      <sheetData sheetId="9858">
        <row r="7">
          <cell r="AI7">
            <v>10000</v>
          </cell>
        </row>
      </sheetData>
      <sheetData sheetId="9859">
        <row r="7">
          <cell r="AI7">
            <v>10000</v>
          </cell>
        </row>
      </sheetData>
      <sheetData sheetId="9860">
        <row r="7">
          <cell r="AI7">
            <v>10000</v>
          </cell>
        </row>
      </sheetData>
      <sheetData sheetId="9861">
        <row r="7">
          <cell r="AI7">
            <v>10000</v>
          </cell>
        </row>
      </sheetData>
      <sheetData sheetId="9862">
        <row r="7">
          <cell r="AI7">
            <v>10000</v>
          </cell>
        </row>
      </sheetData>
      <sheetData sheetId="9863">
        <row r="7">
          <cell r="AI7">
            <v>10000</v>
          </cell>
        </row>
      </sheetData>
      <sheetData sheetId="9864">
        <row r="7">
          <cell r="AI7">
            <v>10000</v>
          </cell>
        </row>
      </sheetData>
      <sheetData sheetId="9865">
        <row r="7">
          <cell r="AI7">
            <v>10000</v>
          </cell>
        </row>
      </sheetData>
      <sheetData sheetId="9866">
        <row r="7">
          <cell r="AI7">
            <v>10000</v>
          </cell>
        </row>
      </sheetData>
      <sheetData sheetId="9867">
        <row r="7">
          <cell r="AI7">
            <v>10000</v>
          </cell>
        </row>
      </sheetData>
      <sheetData sheetId="9868">
        <row r="7">
          <cell r="AI7">
            <v>10000</v>
          </cell>
        </row>
      </sheetData>
      <sheetData sheetId="9869">
        <row r="7">
          <cell r="AI7">
            <v>10000</v>
          </cell>
        </row>
      </sheetData>
      <sheetData sheetId="9870">
        <row r="7">
          <cell r="AI7">
            <v>10000</v>
          </cell>
        </row>
      </sheetData>
      <sheetData sheetId="9871">
        <row r="7">
          <cell r="AI7">
            <v>10000</v>
          </cell>
        </row>
      </sheetData>
      <sheetData sheetId="9872">
        <row r="7">
          <cell r="AI7">
            <v>10000</v>
          </cell>
        </row>
      </sheetData>
      <sheetData sheetId="9873">
        <row r="7">
          <cell r="AI7">
            <v>10000</v>
          </cell>
        </row>
      </sheetData>
      <sheetData sheetId="9874">
        <row r="7">
          <cell r="AI7">
            <v>10000</v>
          </cell>
        </row>
      </sheetData>
      <sheetData sheetId="9875">
        <row r="7">
          <cell r="AI7">
            <v>10000</v>
          </cell>
        </row>
      </sheetData>
      <sheetData sheetId="9876">
        <row r="7">
          <cell r="AI7">
            <v>10000</v>
          </cell>
        </row>
      </sheetData>
      <sheetData sheetId="9877">
        <row r="7">
          <cell r="AI7">
            <v>10000</v>
          </cell>
        </row>
      </sheetData>
      <sheetData sheetId="9878">
        <row r="7">
          <cell r="AI7">
            <v>10000</v>
          </cell>
        </row>
      </sheetData>
      <sheetData sheetId="9879">
        <row r="7">
          <cell r="AI7">
            <v>10000</v>
          </cell>
        </row>
      </sheetData>
      <sheetData sheetId="9880">
        <row r="7">
          <cell r="AI7">
            <v>10000</v>
          </cell>
        </row>
      </sheetData>
      <sheetData sheetId="9881">
        <row r="7">
          <cell r="AI7">
            <v>10000</v>
          </cell>
        </row>
      </sheetData>
      <sheetData sheetId="9882">
        <row r="7">
          <cell r="AI7">
            <v>10000</v>
          </cell>
        </row>
      </sheetData>
      <sheetData sheetId="9883">
        <row r="7">
          <cell r="AI7">
            <v>10000</v>
          </cell>
        </row>
      </sheetData>
      <sheetData sheetId="9884">
        <row r="7">
          <cell r="AI7">
            <v>10000</v>
          </cell>
        </row>
      </sheetData>
      <sheetData sheetId="9885">
        <row r="7">
          <cell r="AI7">
            <v>10000</v>
          </cell>
        </row>
      </sheetData>
      <sheetData sheetId="9886">
        <row r="7">
          <cell r="AI7">
            <v>10000</v>
          </cell>
        </row>
      </sheetData>
      <sheetData sheetId="9887">
        <row r="7">
          <cell r="AI7">
            <v>10000</v>
          </cell>
        </row>
      </sheetData>
      <sheetData sheetId="9888">
        <row r="7">
          <cell r="AI7">
            <v>10000</v>
          </cell>
        </row>
      </sheetData>
      <sheetData sheetId="9889">
        <row r="7">
          <cell r="AI7">
            <v>10000</v>
          </cell>
        </row>
      </sheetData>
      <sheetData sheetId="9890">
        <row r="7">
          <cell r="AI7">
            <v>10000</v>
          </cell>
        </row>
      </sheetData>
      <sheetData sheetId="9891">
        <row r="7">
          <cell r="AI7">
            <v>10000</v>
          </cell>
        </row>
      </sheetData>
      <sheetData sheetId="9892">
        <row r="7">
          <cell r="AI7">
            <v>10000</v>
          </cell>
        </row>
      </sheetData>
      <sheetData sheetId="9893">
        <row r="7">
          <cell r="AI7">
            <v>10000</v>
          </cell>
        </row>
      </sheetData>
      <sheetData sheetId="9894">
        <row r="7">
          <cell r="AI7">
            <v>10000</v>
          </cell>
        </row>
      </sheetData>
      <sheetData sheetId="9895">
        <row r="7">
          <cell r="AI7">
            <v>10000</v>
          </cell>
        </row>
      </sheetData>
      <sheetData sheetId="9896">
        <row r="7">
          <cell r="AI7">
            <v>10000</v>
          </cell>
        </row>
      </sheetData>
      <sheetData sheetId="9897">
        <row r="7">
          <cell r="AI7">
            <v>10000</v>
          </cell>
        </row>
      </sheetData>
      <sheetData sheetId="9898">
        <row r="7">
          <cell r="AI7">
            <v>10000</v>
          </cell>
        </row>
      </sheetData>
      <sheetData sheetId="9899">
        <row r="7">
          <cell r="AI7">
            <v>10000</v>
          </cell>
        </row>
      </sheetData>
      <sheetData sheetId="9900">
        <row r="7">
          <cell r="AI7">
            <v>10000</v>
          </cell>
        </row>
      </sheetData>
      <sheetData sheetId="9901">
        <row r="7">
          <cell r="AI7">
            <v>10000</v>
          </cell>
        </row>
      </sheetData>
      <sheetData sheetId="9902">
        <row r="7">
          <cell r="AI7">
            <v>10000</v>
          </cell>
        </row>
      </sheetData>
      <sheetData sheetId="9903">
        <row r="7">
          <cell r="AI7">
            <v>10000</v>
          </cell>
        </row>
      </sheetData>
      <sheetData sheetId="9904">
        <row r="7">
          <cell r="AI7">
            <v>10000</v>
          </cell>
        </row>
      </sheetData>
      <sheetData sheetId="9905">
        <row r="7">
          <cell r="AI7">
            <v>10000</v>
          </cell>
        </row>
      </sheetData>
      <sheetData sheetId="9906">
        <row r="7">
          <cell r="AI7">
            <v>10000</v>
          </cell>
        </row>
      </sheetData>
      <sheetData sheetId="9907">
        <row r="7">
          <cell r="AI7">
            <v>10000</v>
          </cell>
        </row>
      </sheetData>
      <sheetData sheetId="9908">
        <row r="7">
          <cell r="AI7">
            <v>10000</v>
          </cell>
        </row>
      </sheetData>
      <sheetData sheetId="9909">
        <row r="7">
          <cell r="AI7">
            <v>10000</v>
          </cell>
        </row>
      </sheetData>
      <sheetData sheetId="9910">
        <row r="7">
          <cell r="AI7">
            <v>10000</v>
          </cell>
        </row>
      </sheetData>
      <sheetData sheetId="9911">
        <row r="7">
          <cell r="AI7">
            <v>10000</v>
          </cell>
        </row>
      </sheetData>
      <sheetData sheetId="9912">
        <row r="7">
          <cell r="AI7">
            <v>10000</v>
          </cell>
        </row>
      </sheetData>
      <sheetData sheetId="9913">
        <row r="7">
          <cell r="AI7">
            <v>10000</v>
          </cell>
        </row>
      </sheetData>
      <sheetData sheetId="9914">
        <row r="7">
          <cell r="AI7">
            <v>10000</v>
          </cell>
        </row>
      </sheetData>
      <sheetData sheetId="9915">
        <row r="7">
          <cell r="AI7">
            <v>10000</v>
          </cell>
        </row>
      </sheetData>
      <sheetData sheetId="9916">
        <row r="7">
          <cell r="AI7">
            <v>10000</v>
          </cell>
        </row>
      </sheetData>
      <sheetData sheetId="9917">
        <row r="7">
          <cell r="AI7">
            <v>10000</v>
          </cell>
        </row>
      </sheetData>
      <sheetData sheetId="9918">
        <row r="7">
          <cell r="AI7">
            <v>10000</v>
          </cell>
        </row>
      </sheetData>
      <sheetData sheetId="9919">
        <row r="7">
          <cell r="AI7">
            <v>10000</v>
          </cell>
        </row>
      </sheetData>
      <sheetData sheetId="9920">
        <row r="7">
          <cell r="AI7">
            <v>10000</v>
          </cell>
        </row>
      </sheetData>
      <sheetData sheetId="9921">
        <row r="7">
          <cell r="AI7">
            <v>10000</v>
          </cell>
        </row>
      </sheetData>
      <sheetData sheetId="9922">
        <row r="7">
          <cell r="AI7">
            <v>10000</v>
          </cell>
        </row>
      </sheetData>
      <sheetData sheetId="9923">
        <row r="7">
          <cell r="AI7">
            <v>10000</v>
          </cell>
        </row>
      </sheetData>
      <sheetData sheetId="9924">
        <row r="7">
          <cell r="AI7">
            <v>10000</v>
          </cell>
        </row>
      </sheetData>
      <sheetData sheetId="9925">
        <row r="7">
          <cell r="AI7">
            <v>10000</v>
          </cell>
        </row>
      </sheetData>
      <sheetData sheetId="9926">
        <row r="7">
          <cell r="AI7">
            <v>10000</v>
          </cell>
        </row>
      </sheetData>
      <sheetData sheetId="9927">
        <row r="7">
          <cell r="AI7">
            <v>10000</v>
          </cell>
        </row>
      </sheetData>
      <sheetData sheetId="9928">
        <row r="7">
          <cell r="AI7">
            <v>10000</v>
          </cell>
        </row>
      </sheetData>
      <sheetData sheetId="9929">
        <row r="7">
          <cell r="AI7">
            <v>10000</v>
          </cell>
        </row>
      </sheetData>
      <sheetData sheetId="9930">
        <row r="7">
          <cell r="AI7">
            <v>10000</v>
          </cell>
        </row>
      </sheetData>
      <sheetData sheetId="9931">
        <row r="7">
          <cell r="AI7">
            <v>10000</v>
          </cell>
        </row>
      </sheetData>
      <sheetData sheetId="9932">
        <row r="7">
          <cell r="AI7">
            <v>10000</v>
          </cell>
        </row>
      </sheetData>
      <sheetData sheetId="9933">
        <row r="7">
          <cell r="AI7">
            <v>10000</v>
          </cell>
        </row>
      </sheetData>
      <sheetData sheetId="9934">
        <row r="7">
          <cell r="AI7">
            <v>10000</v>
          </cell>
        </row>
      </sheetData>
      <sheetData sheetId="9935">
        <row r="7">
          <cell r="AI7">
            <v>10000</v>
          </cell>
        </row>
      </sheetData>
      <sheetData sheetId="9936">
        <row r="7">
          <cell r="AI7">
            <v>10000</v>
          </cell>
        </row>
      </sheetData>
      <sheetData sheetId="9937">
        <row r="7">
          <cell r="AI7">
            <v>10000</v>
          </cell>
        </row>
      </sheetData>
      <sheetData sheetId="9938">
        <row r="7">
          <cell r="AI7">
            <v>10000</v>
          </cell>
        </row>
      </sheetData>
      <sheetData sheetId="9939">
        <row r="7">
          <cell r="AI7">
            <v>10000</v>
          </cell>
        </row>
      </sheetData>
      <sheetData sheetId="9940">
        <row r="7">
          <cell r="AI7">
            <v>10000</v>
          </cell>
        </row>
      </sheetData>
      <sheetData sheetId="9941">
        <row r="7">
          <cell r="AI7">
            <v>10000</v>
          </cell>
        </row>
      </sheetData>
      <sheetData sheetId="9942">
        <row r="7">
          <cell r="AI7">
            <v>10000</v>
          </cell>
        </row>
      </sheetData>
      <sheetData sheetId="9943">
        <row r="7">
          <cell r="AI7">
            <v>10000</v>
          </cell>
        </row>
      </sheetData>
      <sheetData sheetId="9944">
        <row r="7">
          <cell r="AI7">
            <v>10000</v>
          </cell>
        </row>
      </sheetData>
      <sheetData sheetId="9945">
        <row r="7">
          <cell r="AI7">
            <v>10000</v>
          </cell>
        </row>
      </sheetData>
      <sheetData sheetId="9946">
        <row r="7">
          <cell r="AI7">
            <v>10000</v>
          </cell>
        </row>
      </sheetData>
      <sheetData sheetId="9947">
        <row r="7">
          <cell r="AI7">
            <v>10000</v>
          </cell>
        </row>
      </sheetData>
      <sheetData sheetId="9948">
        <row r="7">
          <cell r="AI7">
            <v>10000</v>
          </cell>
        </row>
      </sheetData>
      <sheetData sheetId="9949">
        <row r="7">
          <cell r="AI7">
            <v>10000</v>
          </cell>
        </row>
      </sheetData>
      <sheetData sheetId="9950">
        <row r="7">
          <cell r="AI7">
            <v>10000</v>
          </cell>
        </row>
      </sheetData>
      <sheetData sheetId="9951">
        <row r="7">
          <cell r="AI7">
            <v>10000</v>
          </cell>
        </row>
      </sheetData>
      <sheetData sheetId="9952">
        <row r="7">
          <cell r="AI7">
            <v>10000</v>
          </cell>
        </row>
      </sheetData>
      <sheetData sheetId="9953">
        <row r="7">
          <cell r="AI7">
            <v>10000</v>
          </cell>
        </row>
      </sheetData>
      <sheetData sheetId="9954">
        <row r="7">
          <cell r="AI7">
            <v>10000</v>
          </cell>
        </row>
      </sheetData>
      <sheetData sheetId="9955">
        <row r="7">
          <cell r="AI7">
            <v>10000</v>
          </cell>
        </row>
      </sheetData>
      <sheetData sheetId="9956">
        <row r="7">
          <cell r="AI7">
            <v>10000</v>
          </cell>
        </row>
      </sheetData>
      <sheetData sheetId="9957">
        <row r="7">
          <cell r="AI7">
            <v>10000</v>
          </cell>
        </row>
      </sheetData>
      <sheetData sheetId="9958">
        <row r="7">
          <cell r="AI7">
            <v>10000</v>
          </cell>
        </row>
      </sheetData>
      <sheetData sheetId="9959">
        <row r="7">
          <cell r="AI7">
            <v>10000</v>
          </cell>
        </row>
      </sheetData>
      <sheetData sheetId="9960">
        <row r="7">
          <cell r="AI7">
            <v>10000</v>
          </cell>
        </row>
      </sheetData>
      <sheetData sheetId="9961">
        <row r="7">
          <cell r="AI7">
            <v>10000</v>
          </cell>
        </row>
      </sheetData>
      <sheetData sheetId="9962">
        <row r="7">
          <cell r="AI7">
            <v>10000</v>
          </cell>
        </row>
      </sheetData>
      <sheetData sheetId="9963">
        <row r="7">
          <cell r="AI7">
            <v>10000</v>
          </cell>
        </row>
      </sheetData>
      <sheetData sheetId="9964">
        <row r="7">
          <cell r="AI7">
            <v>10000</v>
          </cell>
        </row>
      </sheetData>
      <sheetData sheetId="9965">
        <row r="7">
          <cell r="AI7">
            <v>10000</v>
          </cell>
        </row>
      </sheetData>
      <sheetData sheetId="9966">
        <row r="7">
          <cell r="AI7">
            <v>10000</v>
          </cell>
        </row>
      </sheetData>
      <sheetData sheetId="9967">
        <row r="7">
          <cell r="AI7">
            <v>10000</v>
          </cell>
        </row>
      </sheetData>
      <sheetData sheetId="9968">
        <row r="7">
          <cell r="AI7">
            <v>10000</v>
          </cell>
        </row>
      </sheetData>
      <sheetData sheetId="9969">
        <row r="7">
          <cell r="AI7">
            <v>10000</v>
          </cell>
        </row>
      </sheetData>
      <sheetData sheetId="9970">
        <row r="7">
          <cell r="AI7">
            <v>10000</v>
          </cell>
        </row>
      </sheetData>
      <sheetData sheetId="9971">
        <row r="7">
          <cell r="AI7">
            <v>10000</v>
          </cell>
        </row>
      </sheetData>
      <sheetData sheetId="9972">
        <row r="7">
          <cell r="AI7">
            <v>10000</v>
          </cell>
        </row>
      </sheetData>
      <sheetData sheetId="9973">
        <row r="7">
          <cell r="AI7">
            <v>10000</v>
          </cell>
        </row>
      </sheetData>
      <sheetData sheetId="9974">
        <row r="7">
          <cell r="AI7">
            <v>10000</v>
          </cell>
        </row>
      </sheetData>
      <sheetData sheetId="9975">
        <row r="7">
          <cell r="AI7">
            <v>10000</v>
          </cell>
        </row>
      </sheetData>
      <sheetData sheetId="9976">
        <row r="7">
          <cell r="AI7">
            <v>10000</v>
          </cell>
        </row>
      </sheetData>
      <sheetData sheetId="9977">
        <row r="7">
          <cell r="AI7">
            <v>10000</v>
          </cell>
        </row>
      </sheetData>
      <sheetData sheetId="9978">
        <row r="7">
          <cell r="AI7">
            <v>10000</v>
          </cell>
        </row>
      </sheetData>
      <sheetData sheetId="9979">
        <row r="7">
          <cell r="AI7">
            <v>10000</v>
          </cell>
        </row>
      </sheetData>
      <sheetData sheetId="9980">
        <row r="7">
          <cell r="AI7">
            <v>10000</v>
          </cell>
        </row>
      </sheetData>
      <sheetData sheetId="9981">
        <row r="7">
          <cell r="AI7">
            <v>10000</v>
          </cell>
        </row>
      </sheetData>
      <sheetData sheetId="9982">
        <row r="7">
          <cell r="AI7">
            <v>10000</v>
          </cell>
        </row>
      </sheetData>
      <sheetData sheetId="9983">
        <row r="7">
          <cell r="AI7">
            <v>10000</v>
          </cell>
        </row>
      </sheetData>
      <sheetData sheetId="9984">
        <row r="7">
          <cell r="AI7">
            <v>10000</v>
          </cell>
        </row>
      </sheetData>
      <sheetData sheetId="9985">
        <row r="7">
          <cell r="AI7">
            <v>10000</v>
          </cell>
        </row>
      </sheetData>
      <sheetData sheetId="9986">
        <row r="7">
          <cell r="AI7">
            <v>10000</v>
          </cell>
        </row>
      </sheetData>
      <sheetData sheetId="9987">
        <row r="7">
          <cell r="AI7">
            <v>10000</v>
          </cell>
        </row>
      </sheetData>
      <sheetData sheetId="9988">
        <row r="7">
          <cell r="AI7">
            <v>10000</v>
          </cell>
        </row>
      </sheetData>
      <sheetData sheetId="9989">
        <row r="7">
          <cell r="AI7">
            <v>10000</v>
          </cell>
        </row>
      </sheetData>
      <sheetData sheetId="9990">
        <row r="7">
          <cell r="AI7">
            <v>10000</v>
          </cell>
        </row>
      </sheetData>
      <sheetData sheetId="9991">
        <row r="7">
          <cell r="AI7">
            <v>10000</v>
          </cell>
        </row>
      </sheetData>
      <sheetData sheetId="9992">
        <row r="7">
          <cell r="AI7">
            <v>10000</v>
          </cell>
        </row>
      </sheetData>
      <sheetData sheetId="9993">
        <row r="7">
          <cell r="AI7">
            <v>10000</v>
          </cell>
        </row>
      </sheetData>
      <sheetData sheetId="9994">
        <row r="7">
          <cell r="AI7">
            <v>10000</v>
          </cell>
        </row>
      </sheetData>
      <sheetData sheetId="9995">
        <row r="7">
          <cell r="AI7">
            <v>10000</v>
          </cell>
        </row>
      </sheetData>
      <sheetData sheetId="9996">
        <row r="7">
          <cell r="AI7">
            <v>10000</v>
          </cell>
        </row>
      </sheetData>
      <sheetData sheetId="9997">
        <row r="7">
          <cell r="AI7">
            <v>10000</v>
          </cell>
        </row>
      </sheetData>
      <sheetData sheetId="9998">
        <row r="7">
          <cell r="AI7">
            <v>10000</v>
          </cell>
        </row>
      </sheetData>
      <sheetData sheetId="9999">
        <row r="7">
          <cell r="AI7">
            <v>10000</v>
          </cell>
        </row>
      </sheetData>
      <sheetData sheetId="10000">
        <row r="7">
          <cell r="AI7">
            <v>10000</v>
          </cell>
        </row>
      </sheetData>
      <sheetData sheetId="10001">
        <row r="7">
          <cell r="AI7">
            <v>10000</v>
          </cell>
        </row>
      </sheetData>
      <sheetData sheetId="10002">
        <row r="7">
          <cell r="AI7">
            <v>10000</v>
          </cell>
        </row>
      </sheetData>
      <sheetData sheetId="10003">
        <row r="7">
          <cell r="AI7">
            <v>10000</v>
          </cell>
        </row>
      </sheetData>
      <sheetData sheetId="10004">
        <row r="7">
          <cell r="AI7">
            <v>10000</v>
          </cell>
        </row>
      </sheetData>
      <sheetData sheetId="10005">
        <row r="7">
          <cell r="AI7">
            <v>10000</v>
          </cell>
        </row>
      </sheetData>
      <sheetData sheetId="10006">
        <row r="7">
          <cell r="AI7">
            <v>10000</v>
          </cell>
        </row>
      </sheetData>
      <sheetData sheetId="10007">
        <row r="7">
          <cell r="AI7">
            <v>10000</v>
          </cell>
        </row>
      </sheetData>
      <sheetData sheetId="10008">
        <row r="7">
          <cell r="AI7">
            <v>10000</v>
          </cell>
        </row>
      </sheetData>
      <sheetData sheetId="10009">
        <row r="7">
          <cell r="AI7">
            <v>10000</v>
          </cell>
        </row>
      </sheetData>
      <sheetData sheetId="10010">
        <row r="7">
          <cell r="AI7">
            <v>10000</v>
          </cell>
        </row>
      </sheetData>
      <sheetData sheetId="10011">
        <row r="7">
          <cell r="AI7">
            <v>10000</v>
          </cell>
        </row>
      </sheetData>
      <sheetData sheetId="10012">
        <row r="7">
          <cell r="AI7">
            <v>10000</v>
          </cell>
        </row>
      </sheetData>
      <sheetData sheetId="10013">
        <row r="7">
          <cell r="AI7">
            <v>10000</v>
          </cell>
        </row>
      </sheetData>
      <sheetData sheetId="10014">
        <row r="7">
          <cell r="AI7">
            <v>10000</v>
          </cell>
        </row>
      </sheetData>
      <sheetData sheetId="10015">
        <row r="7">
          <cell r="AI7">
            <v>10000</v>
          </cell>
        </row>
      </sheetData>
      <sheetData sheetId="10016">
        <row r="7">
          <cell r="AI7">
            <v>10000</v>
          </cell>
        </row>
      </sheetData>
      <sheetData sheetId="10017">
        <row r="7">
          <cell r="AI7">
            <v>10000</v>
          </cell>
        </row>
      </sheetData>
      <sheetData sheetId="10018">
        <row r="7">
          <cell r="AI7">
            <v>10000</v>
          </cell>
        </row>
      </sheetData>
      <sheetData sheetId="10019">
        <row r="7">
          <cell r="AI7">
            <v>10000</v>
          </cell>
        </row>
      </sheetData>
      <sheetData sheetId="10020">
        <row r="7">
          <cell r="AI7">
            <v>10000</v>
          </cell>
        </row>
      </sheetData>
      <sheetData sheetId="10021">
        <row r="7">
          <cell r="AI7">
            <v>10000</v>
          </cell>
        </row>
      </sheetData>
      <sheetData sheetId="10022">
        <row r="7">
          <cell r="AI7">
            <v>10000</v>
          </cell>
        </row>
      </sheetData>
      <sheetData sheetId="10023">
        <row r="7">
          <cell r="AI7">
            <v>10000</v>
          </cell>
        </row>
      </sheetData>
      <sheetData sheetId="10024">
        <row r="7">
          <cell r="AI7">
            <v>10000</v>
          </cell>
        </row>
      </sheetData>
      <sheetData sheetId="10025">
        <row r="7">
          <cell r="AI7">
            <v>10000</v>
          </cell>
        </row>
      </sheetData>
      <sheetData sheetId="10026">
        <row r="7">
          <cell r="AI7">
            <v>10000</v>
          </cell>
        </row>
      </sheetData>
      <sheetData sheetId="10027">
        <row r="7">
          <cell r="AI7">
            <v>10000</v>
          </cell>
        </row>
      </sheetData>
      <sheetData sheetId="10028">
        <row r="7">
          <cell r="AI7">
            <v>10000</v>
          </cell>
        </row>
      </sheetData>
      <sheetData sheetId="10029">
        <row r="7">
          <cell r="AI7">
            <v>10000</v>
          </cell>
        </row>
      </sheetData>
      <sheetData sheetId="10030">
        <row r="7">
          <cell r="AI7">
            <v>10000</v>
          </cell>
        </row>
      </sheetData>
      <sheetData sheetId="10031">
        <row r="7">
          <cell r="AI7">
            <v>10000</v>
          </cell>
        </row>
      </sheetData>
      <sheetData sheetId="10032">
        <row r="7">
          <cell r="AI7">
            <v>10000</v>
          </cell>
        </row>
      </sheetData>
      <sheetData sheetId="10033">
        <row r="7">
          <cell r="AI7">
            <v>10000</v>
          </cell>
        </row>
      </sheetData>
      <sheetData sheetId="10034">
        <row r="7">
          <cell r="AI7">
            <v>10000</v>
          </cell>
        </row>
      </sheetData>
      <sheetData sheetId="10035">
        <row r="7">
          <cell r="AI7">
            <v>10000</v>
          </cell>
        </row>
      </sheetData>
      <sheetData sheetId="10036">
        <row r="7">
          <cell r="AI7">
            <v>10000</v>
          </cell>
        </row>
      </sheetData>
      <sheetData sheetId="10037">
        <row r="7">
          <cell r="AI7">
            <v>10000</v>
          </cell>
        </row>
      </sheetData>
      <sheetData sheetId="10038">
        <row r="7">
          <cell r="AI7">
            <v>10000</v>
          </cell>
        </row>
      </sheetData>
      <sheetData sheetId="10039">
        <row r="7">
          <cell r="AI7">
            <v>10000</v>
          </cell>
        </row>
      </sheetData>
      <sheetData sheetId="10040">
        <row r="7">
          <cell r="AI7">
            <v>10000</v>
          </cell>
        </row>
      </sheetData>
      <sheetData sheetId="10041">
        <row r="7">
          <cell r="AI7">
            <v>10000</v>
          </cell>
        </row>
      </sheetData>
      <sheetData sheetId="10042">
        <row r="7">
          <cell r="AI7">
            <v>10000</v>
          </cell>
        </row>
      </sheetData>
      <sheetData sheetId="10043">
        <row r="7">
          <cell r="AI7">
            <v>10000</v>
          </cell>
        </row>
      </sheetData>
      <sheetData sheetId="10044">
        <row r="7">
          <cell r="AI7">
            <v>10000</v>
          </cell>
        </row>
      </sheetData>
      <sheetData sheetId="10045">
        <row r="7">
          <cell r="AI7">
            <v>10000</v>
          </cell>
        </row>
      </sheetData>
      <sheetData sheetId="10046">
        <row r="7">
          <cell r="AI7">
            <v>10000</v>
          </cell>
        </row>
      </sheetData>
      <sheetData sheetId="10047">
        <row r="7">
          <cell r="AI7">
            <v>10000</v>
          </cell>
        </row>
      </sheetData>
      <sheetData sheetId="10048">
        <row r="7">
          <cell r="AI7">
            <v>10000</v>
          </cell>
        </row>
      </sheetData>
      <sheetData sheetId="10049">
        <row r="7">
          <cell r="AI7">
            <v>10000</v>
          </cell>
        </row>
      </sheetData>
      <sheetData sheetId="10050">
        <row r="7">
          <cell r="AI7">
            <v>10000</v>
          </cell>
        </row>
      </sheetData>
      <sheetData sheetId="10051">
        <row r="7">
          <cell r="AI7">
            <v>10000</v>
          </cell>
        </row>
      </sheetData>
      <sheetData sheetId="10052">
        <row r="7">
          <cell r="AI7">
            <v>10000</v>
          </cell>
        </row>
      </sheetData>
      <sheetData sheetId="10053">
        <row r="7">
          <cell r="AI7">
            <v>10000</v>
          </cell>
        </row>
      </sheetData>
      <sheetData sheetId="10054">
        <row r="7">
          <cell r="AI7">
            <v>10000</v>
          </cell>
        </row>
      </sheetData>
      <sheetData sheetId="10055">
        <row r="7">
          <cell r="AI7">
            <v>10000</v>
          </cell>
        </row>
      </sheetData>
      <sheetData sheetId="10056">
        <row r="7">
          <cell r="AI7">
            <v>10000</v>
          </cell>
        </row>
      </sheetData>
      <sheetData sheetId="10057">
        <row r="7">
          <cell r="AI7">
            <v>10000</v>
          </cell>
        </row>
      </sheetData>
      <sheetData sheetId="10058">
        <row r="7">
          <cell r="AI7">
            <v>10000</v>
          </cell>
        </row>
      </sheetData>
      <sheetData sheetId="10059">
        <row r="7">
          <cell r="AI7">
            <v>10000</v>
          </cell>
        </row>
      </sheetData>
      <sheetData sheetId="10060">
        <row r="7">
          <cell r="AI7">
            <v>10000</v>
          </cell>
        </row>
      </sheetData>
      <sheetData sheetId="10061">
        <row r="7">
          <cell r="AI7">
            <v>10000</v>
          </cell>
        </row>
      </sheetData>
      <sheetData sheetId="10062">
        <row r="7">
          <cell r="AI7">
            <v>10000</v>
          </cell>
        </row>
      </sheetData>
      <sheetData sheetId="10063">
        <row r="7">
          <cell r="AI7">
            <v>10000</v>
          </cell>
        </row>
      </sheetData>
      <sheetData sheetId="10064">
        <row r="7">
          <cell r="AI7">
            <v>10000</v>
          </cell>
        </row>
      </sheetData>
      <sheetData sheetId="10065">
        <row r="7">
          <cell r="AI7">
            <v>10000</v>
          </cell>
        </row>
      </sheetData>
      <sheetData sheetId="10066">
        <row r="7">
          <cell r="AI7">
            <v>10000</v>
          </cell>
        </row>
      </sheetData>
      <sheetData sheetId="10067">
        <row r="7">
          <cell r="AI7">
            <v>10000</v>
          </cell>
        </row>
      </sheetData>
      <sheetData sheetId="10068">
        <row r="7">
          <cell r="AI7">
            <v>10000</v>
          </cell>
        </row>
      </sheetData>
      <sheetData sheetId="10069">
        <row r="7">
          <cell r="AI7">
            <v>10000</v>
          </cell>
        </row>
      </sheetData>
      <sheetData sheetId="10070">
        <row r="7">
          <cell r="AI7">
            <v>10000</v>
          </cell>
        </row>
      </sheetData>
      <sheetData sheetId="10071">
        <row r="7">
          <cell r="AI7">
            <v>10000</v>
          </cell>
        </row>
      </sheetData>
      <sheetData sheetId="10072">
        <row r="7">
          <cell r="AI7">
            <v>10000</v>
          </cell>
        </row>
      </sheetData>
      <sheetData sheetId="10073">
        <row r="7">
          <cell r="AI7">
            <v>10000</v>
          </cell>
        </row>
      </sheetData>
      <sheetData sheetId="10074">
        <row r="7">
          <cell r="AI7">
            <v>10000</v>
          </cell>
        </row>
      </sheetData>
      <sheetData sheetId="10075">
        <row r="7">
          <cell r="AI7">
            <v>10000</v>
          </cell>
        </row>
      </sheetData>
      <sheetData sheetId="10076">
        <row r="7">
          <cell r="AI7">
            <v>10000</v>
          </cell>
        </row>
      </sheetData>
      <sheetData sheetId="10077">
        <row r="7">
          <cell r="AI7">
            <v>10000</v>
          </cell>
        </row>
      </sheetData>
      <sheetData sheetId="10078">
        <row r="7">
          <cell r="AI7">
            <v>10000</v>
          </cell>
        </row>
      </sheetData>
      <sheetData sheetId="10079">
        <row r="7">
          <cell r="AI7">
            <v>10000</v>
          </cell>
        </row>
      </sheetData>
      <sheetData sheetId="10080">
        <row r="7">
          <cell r="AI7">
            <v>10000</v>
          </cell>
        </row>
      </sheetData>
      <sheetData sheetId="10081">
        <row r="7">
          <cell r="AI7">
            <v>10000</v>
          </cell>
        </row>
      </sheetData>
      <sheetData sheetId="10082">
        <row r="7">
          <cell r="AI7">
            <v>10000</v>
          </cell>
        </row>
      </sheetData>
      <sheetData sheetId="10083">
        <row r="7">
          <cell r="AI7">
            <v>10000</v>
          </cell>
        </row>
      </sheetData>
      <sheetData sheetId="10084">
        <row r="7">
          <cell r="AI7">
            <v>10000</v>
          </cell>
        </row>
      </sheetData>
      <sheetData sheetId="10085">
        <row r="7">
          <cell r="AI7">
            <v>10000</v>
          </cell>
        </row>
      </sheetData>
      <sheetData sheetId="10086">
        <row r="7">
          <cell r="AI7">
            <v>10000</v>
          </cell>
        </row>
      </sheetData>
      <sheetData sheetId="10087">
        <row r="7">
          <cell r="AI7">
            <v>10000</v>
          </cell>
        </row>
      </sheetData>
      <sheetData sheetId="10088">
        <row r="7">
          <cell r="AI7">
            <v>10000</v>
          </cell>
        </row>
      </sheetData>
      <sheetData sheetId="10089">
        <row r="7">
          <cell r="AI7">
            <v>10000</v>
          </cell>
        </row>
      </sheetData>
      <sheetData sheetId="10090">
        <row r="7">
          <cell r="AI7">
            <v>10000</v>
          </cell>
        </row>
      </sheetData>
      <sheetData sheetId="10091">
        <row r="7">
          <cell r="AI7">
            <v>10000</v>
          </cell>
        </row>
      </sheetData>
      <sheetData sheetId="10092">
        <row r="7">
          <cell r="AI7">
            <v>10000</v>
          </cell>
        </row>
      </sheetData>
      <sheetData sheetId="10093">
        <row r="7">
          <cell r="AI7">
            <v>10000</v>
          </cell>
        </row>
      </sheetData>
      <sheetData sheetId="10094">
        <row r="7">
          <cell r="AI7">
            <v>10000</v>
          </cell>
        </row>
      </sheetData>
      <sheetData sheetId="10095">
        <row r="7">
          <cell r="AI7">
            <v>10000</v>
          </cell>
        </row>
      </sheetData>
      <sheetData sheetId="10096">
        <row r="7">
          <cell r="AI7">
            <v>10000</v>
          </cell>
        </row>
      </sheetData>
      <sheetData sheetId="10097">
        <row r="7">
          <cell r="AI7">
            <v>10000</v>
          </cell>
        </row>
      </sheetData>
      <sheetData sheetId="10098">
        <row r="7">
          <cell r="AI7">
            <v>10000</v>
          </cell>
        </row>
      </sheetData>
      <sheetData sheetId="10099">
        <row r="7">
          <cell r="AI7">
            <v>10000</v>
          </cell>
        </row>
      </sheetData>
      <sheetData sheetId="10100">
        <row r="7">
          <cell r="AI7">
            <v>10000</v>
          </cell>
        </row>
      </sheetData>
      <sheetData sheetId="10101">
        <row r="7">
          <cell r="AI7">
            <v>10000</v>
          </cell>
        </row>
      </sheetData>
      <sheetData sheetId="10102">
        <row r="7">
          <cell r="AI7">
            <v>10000</v>
          </cell>
        </row>
      </sheetData>
      <sheetData sheetId="10103">
        <row r="7">
          <cell r="AI7">
            <v>10000</v>
          </cell>
        </row>
      </sheetData>
      <sheetData sheetId="10104">
        <row r="7">
          <cell r="AI7">
            <v>10000</v>
          </cell>
        </row>
      </sheetData>
      <sheetData sheetId="10105">
        <row r="7">
          <cell r="AI7">
            <v>10000</v>
          </cell>
        </row>
      </sheetData>
      <sheetData sheetId="10106">
        <row r="7">
          <cell r="AI7">
            <v>10000</v>
          </cell>
        </row>
      </sheetData>
      <sheetData sheetId="10107">
        <row r="7">
          <cell r="AI7">
            <v>10000</v>
          </cell>
        </row>
      </sheetData>
      <sheetData sheetId="10108">
        <row r="7">
          <cell r="AI7">
            <v>10000</v>
          </cell>
        </row>
      </sheetData>
      <sheetData sheetId="10109">
        <row r="7">
          <cell r="AI7">
            <v>10000</v>
          </cell>
        </row>
      </sheetData>
      <sheetData sheetId="10110">
        <row r="7">
          <cell r="AI7">
            <v>10000</v>
          </cell>
        </row>
      </sheetData>
      <sheetData sheetId="10111">
        <row r="7">
          <cell r="AI7">
            <v>10000</v>
          </cell>
        </row>
      </sheetData>
      <sheetData sheetId="10112">
        <row r="7">
          <cell r="AI7">
            <v>10000</v>
          </cell>
        </row>
      </sheetData>
      <sheetData sheetId="10113">
        <row r="7">
          <cell r="AI7">
            <v>10000</v>
          </cell>
        </row>
      </sheetData>
      <sheetData sheetId="10114">
        <row r="7">
          <cell r="AI7">
            <v>10000</v>
          </cell>
        </row>
      </sheetData>
      <sheetData sheetId="10115">
        <row r="7">
          <cell r="AI7">
            <v>10000</v>
          </cell>
        </row>
      </sheetData>
      <sheetData sheetId="10116">
        <row r="7">
          <cell r="AI7">
            <v>10000</v>
          </cell>
        </row>
      </sheetData>
      <sheetData sheetId="10117">
        <row r="7">
          <cell r="AI7">
            <v>10000</v>
          </cell>
        </row>
      </sheetData>
      <sheetData sheetId="10118">
        <row r="7">
          <cell r="AI7">
            <v>10000</v>
          </cell>
        </row>
      </sheetData>
      <sheetData sheetId="10119">
        <row r="7">
          <cell r="AI7">
            <v>10000</v>
          </cell>
        </row>
      </sheetData>
      <sheetData sheetId="10120">
        <row r="7">
          <cell r="AI7">
            <v>10000</v>
          </cell>
        </row>
      </sheetData>
      <sheetData sheetId="10121">
        <row r="7">
          <cell r="AI7">
            <v>10000</v>
          </cell>
        </row>
      </sheetData>
      <sheetData sheetId="10122">
        <row r="7">
          <cell r="AI7">
            <v>10000</v>
          </cell>
        </row>
      </sheetData>
      <sheetData sheetId="10123">
        <row r="7">
          <cell r="AI7">
            <v>10000</v>
          </cell>
        </row>
      </sheetData>
      <sheetData sheetId="10124">
        <row r="7">
          <cell r="AI7">
            <v>10000</v>
          </cell>
        </row>
      </sheetData>
      <sheetData sheetId="10125">
        <row r="7">
          <cell r="AI7">
            <v>10000</v>
          </cell>
        </row>
      </sheetData>
      <sheetData sheetId="10126">
        <row r="7">
          <cell r="AI7">
            <v>10000</v>
          </cell>
        </row>
      </sheetData>
      <sheetData sheetId="10127">
        <row r="7">
          <cell r="AI7">
            <v>10000</v>
          </cell>
        </row>
      </sheetData>
      <sheetData sheetId="10128">
        <row r="7">
          <cell r="AI7">
            <v>10000</v>
          </cell>
        </row>
      </sheetData>
      <sheetData sheetId="10129">
        <row r="7">
          <cell r="AI7">
            <v>10000</v>
          </cell>
        </row>
      </sheetData>
      <sheetData sheetId="10130">
        <row r="7">
          <cell r="AI7">
            <v>10000</v>
          </cell>
        </row>
      </sheetData>
      <sheetData sheetId="10131">
        <row r="7">
          <cell r="AI7">
            <v>10000</v>
          </cell>
        </row>
      </sheetData>
      <sheetData sheetId="10132">
        <row r="7">
          <cell r="AI7">
            <v>10000</v>
          </cell>
        </row>
      </sheetData>
      <sheetData sheetId="10133">
        <row r="7">
          <cell r="AI7">
            <v>10000</v>
          </cell>
        </row>
      </sheetData>
      <sheetData sheetId="10134">
        <row r="7">
          <cell r="AI7">
            <v>10000</v>
          </cell>
        </row>
      </sheetData>
      <sheetData sheetId="10135">
        <row r="7">
          <cell r="AI7">
            <v>10000</v>
          </cell>
        </row>
      </sheetData>
      <sheetData sheetId="10136">
        <row r="7">
          <cell r="AI7">
            <v>10000</v>
          </cell>
        </row>
      </sheetData>
      <sheetData sheetId="10137">
        <row r="7">
          <cell r="AI7">
            <v>10000</v>
          </cell>
        </row>
      </sheetData>
      <sheetData sheetId="10138">
        <row r="7">
          <cell r="AI7">
            <v>10000</v>
          </cell>
        </row>
      </sheetData>
      <sheetData sheetId="10139">
        <row r="7">
          <cell r="AI7">
            <v>10000</v>
          </cell>
        </row>
      </sheetData>
      <sheetData sheetId="10140">
        <row r="7">
          <cell r="AI7">
            <v>10000</v>
          </cell>
        </row>
      </sheetData>
      <sheetData sheetId="10141">
        <row r="7">
          <cell r="AI7">
            <v>10000</v>
          </cell>
        </row>
      </sheetData>
      <sheetData sheetId="10142">
        <row r="7">
          <cell r="AI7">
            <v>10000</v>
          </cell>
        </row>
      </sheetData>
      <sheetData sheetId="10143">
        <row r="7">
          <cell r="AI7">
            <v>10000</v>
          </cell>
        </row>
      </sheetData>
      <sheetData sheetId="10144">
        <row r="7">
          <cell r="AI7">
            <v>10000</v>
          </cell>
        </row>
      </sheetData>
      <sheetData sheetId="10145">
        <row r="7">
          <cell r="AI7">
            <v>10000</v>
          </cell>
        </row>
      </sheetData>
      <sheetData sheetId="10146">
        <row r="7">
          <cell r="AI7">
            <v>10000</v>
          </cell>
        </row>
      </sheetData>
      <sheetData sheetId="10147">
        <row r="7">
          <cell r="AI7">
            <v>10000</v>
          </cell>
        </row>
      </sheetData>
      <sheetData sheetId="10148">
        <row r="7">
          <cell r="AI7">
            <v>10000</v>
          </cell>
        </row>
      </sheetData>
      <sheetData sheetId="10149">
        <row r="7">
          <cell r="AI7">
            <v>10000</v>
          </cell>
        </row>
      </sheetData>
      <sheetData sheetId="10150">
        <row r="7">
          <cell r="AI7">
            <v>10000</v>
          </cell>
        </row>
      </sheetData>
      <sheetData sheetId="10151">
        <row r="7">
          <cell r="AI7">
            <v>10000</v>
          </cell>
        </row>
      </sheetData>
      <sheetData sheetId="10152">
        <row r="7">
          <cell r="AI7">
            <v>10000</v>
          </cell>
        </row>
      </sheetData>
      <sheetData sheetId="10153">
        <row r="7">
          <cell r="AI7">
            <v>10000</v>
          </cell>
        </row>
      </sheetData>
      <sheetData sheetId="10154">
        <row r="7">
          <cell r="AI7">
            <v>10000</v>
          </cell>
        </row>
      </sheetData>
      <sheetData sheetId="10155">
        <row r="7">
          <cell r="AI7">
            <v>10000</v>
          </cell>
        </row>
      </sheetData>
      <sheetData sheetId="10156">
        <row r="7">
          <cell r="AI7">
            <v>10000</v>
          </cell>
        </row>
      </sheetData>
      <sheetData sheetId="10157">
        <row r="7">
          <cell r="AI7">
            <v>10000</v>
          </cell>
        </row>
      </sheetData>
      <sheetData sheetId="10158">
        <row r="7">
          <cell r="AI7">
            <v>10000</v>
          </cell>
        </row>
      </sheetData>
      <sheetData sheetId="10159">
        <row r="7">
          <cell r="AI7">
            <v>10000</v>
          </cell>
        </row>
      </sheetData>
      <sheetData sheetId="10160">
        <row r="7">
          <cell r="AI7">
            <v>10000</v>
          </cell>
        </row>
      </sheetData>
      <sheetData sheetId="10161">
        <row r="7">
          <cell r="AI7">
            <v>10000</v>
          </cell>
        </row>
      </sheetData>
      <sheetData sheetId="10162">
        <row r="7">
          <cell r="AI7">
            <v>10000</v>
          </cell>
        </row>
      </sheetData>
      <sheetData sheetId="10163">
        <row r="7">
          <cell r="AI7">
            <v>10000</v>
          </cell>
        </row>
      </sheetData>
      <sheetData sheetId="10164">
        <row r="7">
          <cell r="AI7">
            <v>10000</v>
          </cell>
        </row>
      </sheetData>
      <sheetData sheetId="10165">
        <row r="7">
          <cell r="AI7">
            <v>10000</v>
          </cell>
        </row>
      </sheetData>
      <sheetData sheetId="10166">
        <row r="7">
          <cell r="AI7">
            <v>10000</v>
          </cell>
        </row>
      </sheetData>
      <sheetData sheetId="10167">
        <row r="7">
          <cell r="AI7">
            <v>10000</v>
          </cell>
        </row>
      </sheetData>
      <sheetData sheetId="10168">
        <row r="7">
          <cell r="AI7">
            <v>10000</v>
          </cell>
        </row>
      </sheetData>
      <sheetData sheetId="10169">
        <row r="7">
          <cell r="AI7">
            <v>10000</v>
          </cell>
        </row>
      </sheetData>
      <sheetData sheetId="10170">
        <row r="7">
          <cell r="AI7">
            <v>10000</v>
          </cell>
        </row>
      </sheetData>
      <sheetData sheetId="10171">
        <row r="7">
          <cell r="AI7">
            <v>10000</v>
          </cell>
        </row>
      </sheetData>
      <sheetData sheetId="10172">
        <row r="7">
          <cell r="AI7">
            <v>10000</v>
          </cell>
        </row>
      </sheetData>
      <sheetData sheetId="10173">
        <row r="7">
          <cell r="AI7">
            <v>10000</v>
          </cell>
        </row>
      </sheetData>
      <sheetData sheetId="10174">
        <row r="7">
          <cell r="AI7">
            <v>10000</v>
          </cell>
        </row>
      </sheetData>
      <sheetData sheetId="10175">
        <row r="7">
          <cell r="AI7">
            <v>10000</v>
          </cell>
        </row>
      </sheetData>
      <sheetData sheetId="10176">
        <row r="7">
          <cell r="AI7">
            <v>10000</v>
          </cell>
        </row>
      </sheetData>
      <sheetData sheetId="10177">
        <row r="7">
          <cell r="AI7">
            <v>10000</v>
          </cell>
        </row>
      </sheetData>
      <sheetData sheetId="10178">
        <row r="7">
          <cell r="AI7">
            <v>10000</v>
          </cell>
        </row>
      </sheetData>
      <sheetData sheetId="10179">
        <row r="7">
          <cell r="AI7">
            <v>10000</v>
          </cell>
        </row>
      </sheetData>
      <sheetData sheetId="10180">
        <row r="7">
          <cell r="AI7">
            <v>10000</v>
          </cell>
        </row>
      </sheetData>
      <sheetData sheetId="10181">
        <row r="7">
          <cell r="AI7">
            <v>10000</v>
          </cell>
        </row>
      </sheetData>
      <sheetData sheetId="10182">
        <row r="7">
          <cell r="AI7">
            <v>10000</v>
          </cell>
        </row>
      </sheetData>
      <sheetData sheetId="10183">
        <row r="7">
          <cell r="AI7">
            <v>10000</v>
          </cell>
        </row>
      </sheetData>
      <sheetData sheetId="10184">
        <row r="7">
          <cell r="AI7">
            <v>10000</v>
          </cell>
        </row>
      </sheetData>
      <sheetData sheetId="10185">
        <row r="7">
          <cell r="AI7">
            <v>10000</v>
          </cell>
        </row>
      </sheetData>
      <sheetData sheetId="10186">
        <row r="7">
          <cell r="AI7">
            <v>10000</v>
          </cell>
        </row>
      </sheetData>
      <sheetData sheetId="10187">
        <row r="7">
          <cell r="AI7">
            <v>10000</v>
          </cell>
        </row>
      </sheetData>
      <sheetData sheetId="10188">
        <row r="7">
          <cell r="AI7">
            <v>10000</v>
          </cell>
        </row>
      </sheetData>
      <sheetData sheetId="10189">
        <row r="7">
          <cell r="AI7">
            <v>10000</v>
          </cell>
        </row>
      </sheetData>
      <sheetData sheetId="10190">
        <row r="7">
          <cell r="AI7">
            <v>10000</v>
          </cell>
        </row>
      </sheetData>
      <sheetData sheetId="10191">
        <row r="7">
          <cell r="AI7">
            <v>10000</v>
          </cell>
        </row>
      </sheetData>
      <sheetData sheetId="10192">
        <row r="7">
          <cell r="AI7">
            <v>10000</v>
          </cell>
        </row>
      </sheetData>
      <sheetData sheetId="10193">
        <row r="7">
          <cell r="AI7">
            <v>10000</v>
          </cell>
        </row>
      </sheetData>
      <sheetData sheetId="10194">
        <row r="7">
          <cell r="AI7">
            <v>10000</v>
          </cell>
        </row>
      </sheetData>
      <sheetData sheetId="10195">
        <row r="7">
          <cell r="AI7">
            <v>10000</v>
          </cell>
        </row>
      </sheetData>
      <sheetData sheetId="10196">
        <row r="7">
          <cell r="AI7">
            <v>10000</v>
          </cell>
        </row>
      </sheetData>
      <sheetData sheetId="10197">
        <row r="7">
          <cell r="AI7">
            <v>10000</v>
          </cell>
        </row>
      </sheetData>
      <sheetData sheetId="10198">
        <row r="7">
          <cell r="AI7">
            <v>10000</v>
          </cell>
        </row>
      </sheetData>
      <sheetData sheetId="10199">
        <row r="7">
          <cell r="AI7">
            <v>10000</v>
          </cell>
        </row>
      </sheetData>
      <sheetData sheetId="10200">
        <row r="7">
          <cell r="AI7">
            <v>10000</v>
          </cell>
        </row>
      </sheetData>
      <sheetData sheetId="10201">
        <row r="7">
          <cell r="AI7">
            <v>10000</v>
          </cell>
        </row>
      </sheetData>
      <sheetData sheetId="10202">
        <row r="7">
          <cell r="AI7">
            <v>10000</v>
          </cell>
        </row>
      </sheetData>
      <sheetData sheetId="10203">
        <row r="7">
          <cell r="AI7">
            <v>10000</v>
          </cell>
        </row>
      </sheetData>
      <sheetData sheetId="10204">
        <row r="7">
          <cell r="AI7">
            <v>10000</v>
          </cell>
        </row>
      </sheetData>
      <sheetData sheetId="10205">
        <row r="7">
          <cell r="AI7">
            <v>10000</v>
          </cell>
        </row>
      </sheetData>
      <sheetData sheetId="10206">
        <row r="7">
          <cell r="AI7">
            <v>10000</v>
          </cell>
        </row>
      </sheetData>
      <sheetData sheetId="10207">
        <row r="7">
          <cell r="AI7">
            <v>10000</v>
          </cell>
        </row>
      </sheetData>
      <sheetData sheetId="10208">
        <row r="7">
          <cell r="AI7">
            <v>10000</v>
          </cell>
        </row>
      </sheetData>
      <sheetData sheetId="10209">
        <row r="7">
          <cell r="AI7">
            <v>10000</v>
          </cell>
        </row>
      </sheetData>
      <sheetData sheetId="10210">
        <row r="7">
          <cell r="AI7">
            <v>10000</v>
          </cell>
        </row>
      </sheetData>
      <sheetData sheetId="10211">
        <row r="7">
          <cell r="AI7">
            <v>10000</v>
          </cell>
        </row>
      </sheetData>
      <sheetData sheetId="10212">
        <row r="7">
          <cell r="AI7">
            <v>10000</v>
          </cell>
        </row>
      </sheetData>
      <sheetData sheetId="10213">
        <row r="7">
          <cell r="AI7">
            <v>10000</v>
          </cell>
        </row>
      </sheetData>
      <sheetData sheetId="10214">
        <row r="7">
          <cell r="AI7">
            <v>10000</v>
          </cell>
        </row>
      </sheetData>
      <sheetData sheetId="10215">
        <row r="7">
          <cell r="AI7">
            <v>10000</v>
          </cell>
        </row>
      </sheetData>
      <sheetData sheetId="10216">
        <row r="7">
          <cell r="AI7">
            <v>10000</v>
          </cell>
        </row>
      </sheetData>
      <sheetData sheetId="10217">
        <row r="7">
          <cell r="AI7">
            <v>10000</v>
          </cell>
        </row>
      </sheetData>
      <sheetData sheetId="10218">
        <row r="7">
          <cell r="AI7">
            <v>10000</v>
          </cell>
        </row>
      </sheetData>
      <sheetData sheetId="10219">
        <row r="7">
          <cell r="AI7">
            <v>10000</v>
          </cell>
        </row>
      </sheetData>
      <sheetData sheetId="10220">
        <row r="7">
          <cell r="AI7">
            <v>10000</v>
          </cell>
        </row>
      </sheetData>
      <sheetData sheetId="10221">
        <row r="7">
          <cell r="AI7">
            <v>10000</v>
          </cell>
        </row>
      </sheetData>
      <sheetData sheetId="10222">
        <row r="7">
          <cell r="AI7">
            <v>10000</v>
          </cell>
        </row>
      </sheetData>
      <sheetData sheetId="10223">
        <row r="7">
          <cell r="AI7">
            <v>10000</v>
          </cell>
        </row>
      </sheetData>
      <sheetData sheetId="10224">
        <row r="7">
          <cell r="AI7">
            <v>10000</v>
          </cell>
        </row>
      </sheetData>
      <sheetData sheetId="10225">
        <row r="7">
          <cell r="AI7">
            <v>10000</v>
          </cell>
        </row>
      </sheetData>
      <sheetData sheetId="10226">
        <row r="7">
          <cell r="AI7">
            <v>10000</v>
          </cell>
        </row>
      </sheetData>
      <sheetData sheetId="10227">
        <row r="7">
          <cell r="AI7">
            <v>10000</v>
          </cell>
        </row>
      </sheetData>
      <sheetData sheetId="10228">
        <row r="7">
          <cell r="AI7">
            <v>10000</v>
          </cell>
        </row>
      </sheetData>
      <sheetData sheetId="10229">
        <row r="7">
          <cell r="AI7">
            <v>10000</v>
          </cell>
        </row>
      </sheetData>
      <sheetData sheetId="10230">
        <row r="7">
          <cell r="AI7">
            <v>10000</v>
          </cell>
        </row>
      </sheetData>
      <sheetData sheetId="10231">
        <row r="7">
          <cell r="AI7">
            <v>10000</v>
          </cell>
        </row>
      </sheetData>
      <sheetData sheetId="10232">
        <row r="7">
          <cell r="AI7">
            <v>10000</v>
          </cell>
        </row>
      </sheetData>
      <sheetData sheetId="10233">
        <row r="7">
          <cell r="AI7">
            <v>10000</v>
          </cell>
        </row>
      </sheetData>
      <sheetData sheetId="10234">
        <row r="7">
          <cell r="AI7">
            <v>10000</v>
          </cell>
        </row>
      </sheetData>
      <sheetData sheetId="10235">
        <row r="7">
          <cell r="AI7">
            <v>10000</v>
          </cell>
        </row>
      </sheetData>
      <sheetData sheetId="10236">
        <row r="7">
          <cell r="AI7">
            <v>10000</v>
          </cell>
        </row>
      </sheetData>
      <sheetData sheetId="10237">
        <row r="7">
          <cell r="AI7">
            <v>10000</v>
          </cell>
        </row>
      </sheetData>
      <sheetData sheetId="10238">
        <row r="7">
          <cell r="AI7">
            <v>10000</v>
          </cell>
        </row>
      </sheetData>
      <sheetData sheetId="10239">
        <row r="7">
          <cell r="AI7">
            <v>10000</v>
          </cell>
        </row>
      </sheetData>
      <sheetData sheetId="10240">
        <row r="7">
          <cell r="AI7">
            <v>10000</v>
          </cell>
        </row>
      </sheetData>
      <sheetData sheetId="10241">
        <row r="7">
          <cell r="AI7">
            <v>10000</v>
          </cell>
        </row>
      </sheetData>
      <sheetData sheetId="10242">
        <row r="7">
          <cell r="AI7">
            <v>10000</v>
          </cell>
        </row>
      </sheetData>
      <sheetData sheetId="10243">
        <row r="7">
          <cell r="AI7">
            <v>10000</v>
          </cell>
        </row>
      </sheetData>
      <sheetData sheetId="10244">
        <row r="7">
          <cell r="AI7">
            <v>10000</v>
          </cell>
        </row>
      </sheetData>
      <sheetData sheetId="10245">
        <row r="7">
          <cell r="AI7">
            <v>10000</v>
          </cell>
        </row>
      </sheetData>
      <sheetData sheetId="10246">
        <row r="7">
          <cell r="AI7">
            <v>10000</v>
          </cell>
        </row>
      </sheetData>
      <sheetData sheetId="10247">
        <row r="7">
          <cell r="AI7">
            <v>10000</v>
          </cell>
        </row>
      </sheetData>
      <sheetData sheetId="10248">
        <row r="7">
          <cell r="AI7">
            <v>10000</v>
          </cell>
        </row>
      </sheetData>
      <sheetData sheetId="10249">
        <row r="7">
          <cell r="AI7">
            <v>10000</v>
          </cell>
        </row>
      </sheetData>
      <sheetData sheetId="10250">
        <row r="7">
          <cell r="AI7">
            <v>10000</v>
          </cell>
        </row>
      </sheetData>
      <sheetData sheetId="10251">
        <row r="7">
          <cell r="AI7">
            <v>10000</v>
          </cell>
        </row>
      </sheetData>
      <sheetData sheetId="10252">
        <row r="7">
          <cell r="AI7">
            <v>10000</v>
          </cell>
        </row>
      </sheetData>
      <sheetData sheetId="10253">
        <row r="7">
          <cell r="AI7">
            <v>10000</v>
          </cell>
        </row>
      </sheetData>
      <sheetData sheetId="10254">
        <row r="7">
          <cell r="AI7">
            <v>10000</v>
          </cell>
        </row>
      </sheetData>
      <sheetData sheetId="10255">
        <row r="7">
          <cell r="AI7">
            <v>10000</v>
          </cell>
        </row>
      </sheetData>
      <sheetData sheetId="10256">
        <row r="7">
          <cell r="AI7">
            <v>10000</v>
          </cell>
        </row>
      </sheetData>
      <sheetData sheetId="10257">
        <row r="7">
          <cell r="AI7">
            <v>10000</v>
          </cell>
        </row>
      </sheetData>
      <sheetData sheetId="10258">
        <row r="7">
          <cell r="AI7">
            <v>10000</v>
          </cell>
        </row>
      </sheetData>
      <sheetData sheetId="10259">
        <row r="7">
          <cell r="AI7">
            <v>10000</v>
          </cell>
        </row>
      </sheetData>
      <sheetData sheetId="10260">
        <row r="7">
          <cell r="AI7">
            <v>10000</v>
          </cell>
        </row>
      </sheetData>
      <sheetData sheetId="10261">
        <row r="7">
          <cell r="AI7">
            <v>10000</v>
          </cell>
        </row>
      </sheetData>
      <sheetData sheetId="10262">
        <row r="7">
          <cell r="AI7">
            <v>10000</v>
          </cell>
        </row>
      </sheetData>
      <sheetData sheetId="10263">
        <row r="7">
          <cell r="AI7">
            <v>10000</v>
          </cell>
        </row>
      </sheetData>
      <sheetData sheetId="10264">
        <row r="7">
          <cell r="AI7">
            <v>10000</v>
          </cell>
        </row>
      </sheetData>
      <sheetData sheetId="10265">
        <row r="7">
          <cell r="AI7">
            <v>10000</v>
          </cell>
        </row>
      </sheetData>
      <sheetData sheetId="10266">
        <row r="7">
          <cell r="AI7">
            <v>10000</v>
          </cell>
        </row>
      </sheetData>
      <sheetData sheetId="10267">
        <row r="7">
          <cell r="AI7">
            <v>10000</v>
          </cell>
        </row>
      </sheetData>
      <sheetData sheetId="10268">
        <row r="7">
          <cell r="AI7">
            <v>10000</v>
          </cell>
        </row>
      </sheetData>
      <sheetData sheetId="10269">
        <row r="7">
          <cell r="AI7">
            <v>10000</v>
          </cell>
        </row>
      </sheetData>
      <sheetData sheetId="10270">
        <row r="7">
          <cell r="AI7">
            <v>10000</v>
          </cell>
        </row>
      </sheetData>
      <sheetData sheetId="10271">
        <row r="7">
          <cell r="AI7">
            <v>10000</v>
          </cell>
        </row>
      </sheetData>
      <sheetData sheetId="10272">
        <row r="7">
          <cell r="AI7">
            <v>10000</v>
          </cell>
        </row>
      </sheetData>
      <sheetData sheetId="10273">
        <row r="7">
          <cell r="AI7">
            <v>10000</v>
          </cell>
        </row>
      </sheetData>
      <sheetData sheetId="10274">
        <row r="7">
          <cell r="AI7">
            <v>10000</v>
          </cell>
        </row>
      </sheetData>
      <sheetData sheetId="10275">
        <row r="7">
          <cell r="AI7">
            <v>10000</v>
          </cell>
        </row>
      </sheetData>
      <sheetData sheetId="10276">
        <row r="7">
          <cell r="AI7">
            <v>10000</v>
          </cell>
        </row>
      </sheetData>
      <sheetData sheetId="10277">
        <row r="7">
          <cell r="AI7">
            <v>10000</v>
          </cell>
        </row>
      </sheetData>
      <sheetData sheetId="10278">
        <row r="7">
          <cell r="AI7">
            <v>10000</v>
          </cell>
        </row>
      </sheetData>
      <sheetData sheetId="10279">
        <row r="7">
          <cell r="AI7">
            <v>10000</v>
          </cell>
        </row>
      </sheetData>
      <sheetData sheetId="10280">
        <row r="7">
          <cell r="AI7">
            <v>10000</v>
          </cell>
        </row>
      </sheetData>
      <sheetData sheetId="10281">
        <row r="7">
          <cell r="AI7">
            <v>10000</v>
          </cell>
        </row>
      </sheetData>
      <sheetData sheetId="10282">
        <row r="7">
          <cell r="AI7">
            <v>10000</v>
          </cell>
        </row>
      </sheetData>
      <sheetData sheetId="10283">
        <row r="7">
          <cell r="AI7">
            <v>10000</v>
          </cell>
        </row>
      </sheetData>
      <sheetData sheetId="10284">
        <row r="7">
          <cell r="AI7">
            <v>10000</v>
          </cell>
        </row>
      </sheetData>
      <sheetData sheetId="10285">
        <row r="7">
          <cell r="AI7">
            <v>10000</v>
          </cell>
        </row>
      </sheetData>
      <sheetData sheetId="10286">
        <row r="7">
          <cell r="AI7">
            <v>10000</v>
          </cell>
        </row>
      </sheetData>
      <sheetData sheetId="10287">
        <row r="7">
          <cell r="AI7">
            <v>10000</v>
          </cell>
        </row>
      </sheetData>
      <sheetData sheetId="10288">
        <row r="7">
          <cell r="AI7">
            <v>10000</v>
          </cell>
        </row>
      </sheetData>
      <sheetData sheetId="10289">
        <row r="7">
          <cell r="AI7">
            <v>10000</v>
          </cell>
        </row>
      </sheetData>
      <sheetData sheetId="10290">
        <row r="7">
          <cell r="AI7">
            <v>10000</v>
          </cell>
        </row>
      </sheetData>
      <sheetData sheetId="10291">
        <row r="7">
          <cell r="AI7">
            <v>10000</v>
          </cell>
        </row>
      </sheetData>
      <sheetData sheetId="10292">
        <row r="7">
          <cell r="AI7">
            <v>10000</v>
          </cell>
        </row>
      </sheetData>
      <sheetData sheetId="10293">
        <row r="7">
          <cell r="AI7">
            <v>10000</v>
          </cell>
        </row>
      </sheetData>
      <sheetData sheetId="10294">
        <row r="7">
          <cell r="AI7">
            <v>10000</v>
          </cell>
        </row>
      </sheetData>
      <sheetData sheetId="10295">
        <row r="7">
          <cell r="AI7">
            <v>10000</v>
          </cell>
        </row>
      </sheetData>
      <sheetData sheetId="10296">
        <row r="7">
          <cell r="AI7">
            <v>10000</v>
          </cell>
        </row>
      </sheetData>
      <sheetData sheetId="10297">
        <row r="7">
          <cell r="AI7">
            <v>10000</v>
          </cell>
        </row>
      </sheetData>
      <sheetData sheetId="10298">
        <row r="7">
          <cell r="AI7">
            <v>10000</v>
          </cell>
        </row>
      </sheetData>
      <sheetData sheetId="10299">
        <row r="7">
          <cell r="AI7">
            <v>10000</v>
          </cell>
        </row>
      </sheetData>
      <sheetData sheetId="10300">
        <row r="7">
          <cell r="AI7">
            <v>10000</v>
          </cell>
        </row>
      </sheetData>
      <sheetData sheetId="10301">
        <row r="7">
          <cell r="AI7">
            <v>10000</v>
          </cell>
        </row>
      </sheetData>
      <sheetData sheetId="10302">
        <row r="7">
          <cell r="AI7">
            <v>10000</v>
          </cell>
        </row>
      </sheetData>
      <sheetData sheetId="10303">
        <row r="7">
          <cell r="AI7">
            <v>10000</v>
          </cell>
        </row>
      </sheetData>
      <sheetData sheetId="10304">
        <row r="7">
          <cell r="AI7">
            <v>10000</v>
          </cell>
        </row>
      </sheetData>
      <sheetData sheetId="10305">
        <row r="7">
          <cell r="AI7">
            <v>10000</v>
          </cell>
        </row>
      </sheetData>
      <sheetData sheetId="10306">
        <row r="7">
          <cell r="AI7">
            <v>10000</v>
          </cell>
        </row>
      </sheetData>
      <sheetData sheetId="10307">
        <row r="7">
          <cell r="AI7">
            <v>10000</v>
          </cell>
        </row>
      </sheetData>
      <sheetData sheetId="10308">
        <row r="7">
          <cell r="AI7">
            <v>10000</v>
          </cell>
        </row>
      </sheetData>
      <sheetData sheetId="10309">
        <row r="7">
          <cell r="AI7">
            <v>10000</v>
          </cell>
        </row>
      </sheetData>
      <sheetData sheetId="10310">
        <row r="7">
          <cell r="AI7">
            <v>10000</v>
          </cell>
        </row>
      </sheetData>
      <sheetData sheetId="10311">
        <row r="7">
          <cell r="AI7">
            <v>10000</v>
          </cell>
        </row>
      </sheetData>
      <sheetData sheetId="10312">
        <row r="7">
          <cell r="AI7">
            <v>10000</v>
          </cell>
        </row>
      </sheetData>
      <sheetData sheetId="10313">
        <row r="7">
          <cell r="AI7">
            <v>10000</v>
          </cell>
        </row>
      </sheetData>
      <sheetData sheetId="10314">
        <row r="7">
          <cell r="AI7">
            <v>10000</v>
          </cell>
        </row>
      </sheetData>
      <sheetData sheetId="10315">
        <row r="7">
          <cell r="AI7">
            <v>10000</v>
          </cell>
        </row>
      </sheetData>
      <sheetData sheetId="10316">
        <row r="7">
          <cell r="AI7">
            <v>10000</v>
          </cell>
        </row>
      </sheetData>
      <sheetData sheetId="10317">
        <row r="7">
          <cell r="AI7">
            <v>10000</v>
          </cell>
        </row>
      </sheetData>
      <sheetData sheetId="10318">
        <row r="7">
          <cell r="AI7">
            <v>10000</v>
          </cell>
        </row>
      </sheetData>
      <sheetData sheetId="10319">
        <row r="7">
          <cell r="AI7">
            <v>10000</v>
          </cell>
        </row>
      </sheetData>
      <sheetData sheetId="10320">
        <row r="7">
          <cell r="AI7">
            <v>10000</v>
          </cell>
        </row>
      </sheetData>
      <sheetData sheetId="10321">
        <row r="7">
          <cell r="AI7">
            <v>10000</v>
          </cell>
        </row>
      </sheetData>
      <sheetData sheetId="10322">
        <row r="7">
          <cell r="AI7">
            <v>10000</v>
          </cell>
        </row>
      </sheetData>
      <sheetData sheetId="10323">
        <row r="7">
          <cell r="AI7">
            <v>10000</v>
          </cell>
        </row>
      </sheetData>
      <sheetData sheetId="10324">
        <row r="7">
          <cell r="AI7">
            <v>10000</v>
          </cell>
        </row>
      </sheetData>
      <sheetData sheetId="10325">
        <row r="7">
          <cell r="AI7">
            <v>10000</v>
          </cell>
        </row>
      </sheetData>
      <sheetData sheetId="10326">
        <row r="7">
          <cell r="AI7">
            <v>10000</v>
          </cell>
        </row>
      </sheetData>
      <sheetData sheetId="10327">
        <row r="7">
          <cell r="AI7">
            <v>10000</v>
          </cell>
        </row>
      </sheetData>
      <sheetData sheetId="10328">
        <row r="7">
          <cell r="AI7">
            <v>10000</v>
          </cell>
        </row>
      </sheetData>
      <sheetData sheetId="10329">
        <row r="7">
          <cell r="AI7">
            <v>10000</v>
          </cell>
        </row>
      </sheetData>
      <sheetData sheetId="10330">
        <row r="7">
          <cell r="AI7">
            <v>10000</v>
          </cell>
        </row>
      </sheetData>
      <sheetData sheetId="10331">
        <row r="7">
          <cell r="AI7">
            <v>10000</v>
          </cell>
        </row>
      </sheetData>
      <sheetData sheetId="10332">
        <row r="7">
          <cell r="AI7">
            <v>10000</v>
          </cell>
        </row>
      </sheetData>
      <sheetData sheetId="10333">
        <row r="7">
          <cell r="AI7">
            <v>10000</v>
          </cell>
        </row>
      </sheetData>
      <sheetData sheetId="10334">
        <row r="7">
          <cell r="AI7">
            <v>10000</v>
          </cell>
        </row>
      </sheetData>
      <sheetData sheetId="10335">
        <row r="7">
          <cell r="AI7">
            <v>10000</v>
          </cell>
        </row>
      </sheetData>
      <sheetData sheetId="10336">
        <row r="7">
          <cell r="AI7">
            <v>10000</v>
          </cell>
        </row>
      </sheetData>
      <sheetData sheetId="10337">
        <row r="7">
          <cell r="AI7">
            <v>10000</v>
          </cell>
        </row>
      </sheetData>
      <sheetData sheetId="10338">
        <row r="7">
          <cell r="AI7">
            <v>10000</v>
          </cell>
        </row>
      </sheetData>
      <sheetData sheetId="10339">
        <row r="7">
          <cell r="AI7">
            <v>10000</v>
          </cell>
        </row>
      </sheetData>
      <sheetData sheetId="10340">
        <row r="7">
          <cell r="AI7">
            <v>10000</v>
          </cell>
        </row>
      </sheetData>
      <sheetData sheetId="10341">
        <row r="7">
          <cell r="AI7">
            <v>10000</v>
          </cell>
        </row>
      </sheetData>
      <sheetData sheetId="10342">
        <row r="7">
          <cell r="AI7">
            <v>10000</v>
          </cell>
        </row>
      </sheetData>
      <sheetData sheetId="10343">
        <row r="7">
          <cell r="AI7">
            <v>10000</v>
          </cell>
        </row>
      </sheetData>
      <sheetData sheetId="10344">
        <row r="7">
          <cell r="AI7">
            <v>10000</v>
          </cell>
        </row>
      </sheetData>
      <sheetData sheetId="10345">
        <row r="7">
          <cell r="AI7">
            <v>10000</v>
          </cell>
        </row>
      </sheetData>
      <sheetData sheetId="10346">
        <row r="7">
          <cell r="AI7">
            <v>10000</v>
          </cell>
        </row>
      </sheetData>
      <sheetData sheetId="10347">
        <row r="7">
          <cell r="AI7">
            <v>10000</v>
          </cell>
        </row>
      </sheetData>
      <sheetData sheetId="10348">
        <row r="7">
          <cell r="AI7">
            <v>10000</v>
          </cell>
        </row>
      </sheetData>
      <sheetData sheetId="10349">
        <row r="7">
          <cell r="AI7">
            <v>10000</v>
          </cell>
        </row>
      </sheetData>
      <sheetData sheetId="10350">
        <row r="7">
          <cell r="AI7">
            <v>10000</v>
          </cell>
        </row>
      </sheetData>
      <sheetData sheetId="10351">
        <row r="7">
          <cell r="AI7">
            <v>10000</v>
          </cell>
        </row>
      </sheetData>
      <sheetData sheetId="10352">
        <row r="7">
          <cell r="AI7">
            <v>10000</v>
          </cell>
        </row>
      </sheetData>
      <sheetData sheetId="10353">
        <row r="7">
          <cell r="AI7">
            <v>10000</v>
          </cell>
        </row>
      </sheetData>
      <sheetData sheetId="10354">
        <row r="7">
          <cell r="AI7">
            <v>10000</v>
          </cell>
        </row>
      </sheetData>
      <sheetData sheetId="10355">
        <row r="7">
          <cell r="AI7">
            <v>10000</v>
          </cell>
        </row>
      </sheetData>
      <sheetData sheetId="10356">
        <row r="7">
          <cell r="AI7">
            <v>10000</v>
          </cell>
        </row>
      </sheetData>
      <sheetData sheetId="10357">
        <row r="7">
          <cell r="AI7">
            <v>10000</v>
          </cell>
        </row>
      </sheetData>
      <sheetData sheetId="10358">
        <row r="7">
          <cell r="AI7">
            <v>10000</v>
          </cell>
        </row>
      </sheetData>
      <sheetData sheetId="10359">
        <row r="7">
          <cell r="AI7">
            <v>10000</v>
          </cell>
        </row>
      </sheetData>
      <sheetData sheetId="10360">
        <row r="7">
          <cell r="AI7">
            <v>10000</v>
          </cell>
        </row>
      </sheetData>
      <sheetData sheetId="10361">
        <row r="7">
          <cell r="AI7">
            <v>10000</v>
          </cell>
        </row>
      </sheetData>
      <sheetData sheetId="10362">
        <row r="7">
          <cell r="AI7">
            <v>10000</v>
          </cell>
        </row>
      </sheetData>
      <sheetData sheetId="10363">
        <row r="7">
          <cell r="AI7">
            <v>10000</v>
          </cell>
        </row>
      </sheetData>
      <sheetData sheetId="10364">
        <row r="7">
          <cell r="AI7">
            <v>10000</v>
          </cell>
        </row>
      </sheetData>
      <sheetData sheetId="10365">
        <row r="7">
          <cell r="AI7">
            <v>10000</v>
          </cell>
        </row>
      </sheetData>
      <sheetData sheetId="10366">
        <row r="7">
          <cell r="AI7">
            <v>10000</v>
          </cell>
        </row>
      </sheetData>
      <sheetData sheetId="10367">
        <row r="7">
          <cell r="AI7">
            <v>10000</v>
          </cell>
        </row>
      </sheetData>
      <sheetData sheetId="10368">
        <row r="7">
          <cell r="AI7">
            <v>10000</v>
          </cell>
        </row>
      </sheetData>
      <sheetData sheetId="10369">
        <row r="7">
          <cell r="AI7">
            <v>10000</v>
          </cell>
        </row>
      </sheetData>
      <sheetData sheetId="10370">
        <row r="7">
          <cell r="AI7">
            <v>10000</v>
          </cell>
        </row>
      </sheetData>
      <sheetData sheetId="10371">
        <row r="7">
          <cell r="AI7">
            <v>10000</v>
          </cell>
        </row>
      </sheetData>
      <sheetData sheetId="10372">
        <row r="7">
          <cell r="AI7">
            <v>10000</v>
          </cell>
        </row>
      </sheetData>
      <sheetData sheetId="10373">
        <row r="7">
          <cell r="AI7">
            <v>10000</v>
          </cell>
        </row>
      </sheetData>
      <sheetData sheetId="10374">
        <row r="7">
          <cell r="AI7">
            <v>10000</v>
          </cell>
        </row>
      </sheetData>
      <sheetData sheetId="10375">
        <row r="7">
          <cell r="AI7">
            <v>10000</v>
          </cell>
        </row>
      </sheetData>
      <sheetData sheetId="10376">
        <row r="7">
          <cell r="AI7">
            <v>10000</v>
          </cell>
        </row>
      </sheetData>
      <sheetData sheetId="10377">
        <row r="7">
          <cell r="AI7">
            <v>10000</v>
          </cell>
        </row>
      </sheetData>
      <sheetData sheetId="10378">
        <row r="7">
          <cell r="AI7">
            <v>10000</v>
          </cell>
        </row>
      </sheetData>
      <sheetData sheetId="10379">
        <row r="7">
          <cell r="AI7">
            <v>10000</v>
          </cell>
        </row>
      </sheetData>
      <sheetData sheetId="10380">
        <row r="7">
          <cell r="AI7">
            <v>10000</v>
          </cell>
        </row>
      </sheetData>
      <sheetData sheetId="10381">
        <row r="7">
          <cell r="AI7">
            <v>10000</v>
          </cell>
        </row>
      </sheetData>
      <sheetData sheetId="10382">
        <row r="7">
          <cell r="AI7">
            <v>10000</v>
          </cell>
        </row>
      </sheetData>
      <sheetData sheetId="10383">
        <row r="7">
          <cell r="AI7">
            <v>10000</v>
          </cell>
        </row>
      </sheetData>
      <sheetData sheetId="10384">
        <row r="7">
          <cell r="AI7">
            <v>10000</v>
          </cell>
        </row>
      </sheetData>
      <sheetData sheetId="10385">
        <row r="7">
          <cell r="AI7">
            <v>10000</v>
          </cell>
        </row>
      </sheetData>
      <sheetData sheetId="10386">
        <row r="7">
          <cell r="AI7">
            <v>10000</v>
          </cell>
        </row>
      </sheetData>
      <sheetData sheetId="10387">
        <row r="7">
          <cell r="AI7">
            <v>10000</v>
          </cell>
        </row>
      </sheetData>
      <sheetData sheetId="10388">
        <row r="7">
          <cell r="AI7">
            <v>10000</v>
          </cell>
        </row>
      </sheetData>
      <sheetData sheetId="10389">
        <row r="7">
          <cell r="AI7">
            <v>10000</v>
          </cell>
        </row>
      </sheetData>
      <sheetData sheetId="10390">
        <row r="7">
          <cell r="AI7">
            <v>10000</v>
          </cell>
        </row>
      </sheetData>
      <sheetData sheetId="10391">
        <row r="7">
          <cell r="AI7">
            <v>10000</v>
          </cell>
        </row>
      </sheetData>
      <sheetData sheetId="10392">
        <row r="7">
          <cell r="AI7">
            <v>10000</v>
          </cell>
        </row>
      </sheetData>
      <sheetData sheetId="10393">
        <row r="7">
          <cell r="AI7">
            <v>10000</v>
          </cell>
        </row>
      </sheetData>
      <sheetData sheetId="10394">
        <row r="7">
          <cell r="AI7">
            <v>10000</v>
          </cell>
        </row>
      </sheetData>
      <sheetData sheetId="10395">
        <row r="7">
          <cell r="AI7">
            <v>10000</v>
          </cell>
        </row>
      </sheetData>
      <sheetData sheetId="10396">
        <row r="7">
          <cell r="AI7">
            <v>10000</v>
          </cell>
        </row>
      </sheetData>
      <sheetData sheetId="10397">
        <row r="7">
          <cell r="AI7">
            <v>10000</v>
          </cell>
        </row>
      </sheetData>
      <sheetData sheetId="10398">
        <row r="7">
          <cell r="AI7">
            <v>10000</v>
          </cell>
        </row>
      </sheetData>
      <sheetData sheetId="10399">
        <row r="7">
          <cell r="AI7">
            <v>10000</v>
          </cell>
        </row>
      </sheetData>
      <sheetData sheetId="10400">
        <row r="7">
          <cell r="AI7">
            <v>10000</v>
          </cell>
        </row>
      </sheetData>
      <sheetData sheetId="10401">
        <row r="7">
          <cell r="AI7">
            <v>10000</v>
          </cell>
        </row>
      </sheetData>
      <sheetData sheetId="10402">
        <row r="7">
          <cell r="AI7">
            <v>10000</v>
          </cell>
        </row>
      </sheetData>
      <sheetData sheetId="10403">
        <row r="7">
          <cell r="AI7">
            <v>10000</v>
          </cell>
        </row>
      </sheetData>
      <sheetData sheetId="10404">
        <row r="7">
          <cell r="AI7">
            <v>10000</v>
          </cell>
        </row>
      </sheetData>
      <sheetData sheetId="10405">
        <row r="7">
          <cell r="AI7">
            <v>10000</v>
          </cell>
        </row>
      </sheetData>
      <sheetData sheetId="10406">
        <row r="7">
          <cell r="AI7">
            <v>10000</v>
          </cell>
        </row>
      </sheetData>
      <sheetData sheetId="10407">
        <row r="7">
          <cell r="AI7">
            <v>10000</v>
          </cell>
        </row>
      </sheetData>
      <sheetData sheetId="10408">
        <row r="7">
          <cell r="AI7">
            <v>10000</v>
          </cell>
        </row>
      </sheetData>
      <sheetData sheetId="10409">
        <row r="7">
          <cell r="AI7">
            <v>10000</v>
          </cell>
        </row>
      </sheetData>
      <sheetData sheetId="10410">
        <row r="7">
          <cell r="AI7">
            <v>10000</v>
          </cell>
        </row>
      </sheetData>
      <sheetData sheetId="10411">
        <row r="7">
          <cell r="AI7">
            <v>10000</v>
          </cell>
        </row>
      </sheetData>
      <sheetData sheetId="10412">
        <row r="7">
          <cell r="AI7">
            <v>10000</v>
          </cell>
        </row>
      </sheetData>
      <sheetData sheetId="10413">
        <row r="7">
          <cell r="AI7">
            <v>10000</v>
          </cell>
        </row>
      </sheetData>
      <sheetData sheetId="10414">
        <row r="7">
          <cell r="AI7">
            <v>10000</v>
          </cell>
        </row>
      </sheetData>
      <sheetData sheetId="10415">
        <row r="7">
          <cell r="AI7">
            <v>10000</v>
          </cell>
        </row>
      </sheetData>
      <sheetData sheetId="10416">
        <row r="7">
          <cell r="AI7">
            <v>10000</v>
          </cell>
        </row>
      </sheetData>
      <sheetData sheetId="10417">
        <row r="7">
          <cell r="AI7">
            <v>10000</v>
          </cell>
        </row>
      </sheetData>
      <sheetData sheetId="10418">
        <row r="7">
          <cell r="AI7">
            <v>10000</v>
          </cell>
        </row>
      </sheetData>
      <sheetData sheetId="10419">
        <row r="7">
          <cell r="AI7">
            <v>10000</v>
          </cell>
        </row>
      </sheetData>
      <sheetData sheetId="10420">
        <row r="7">
          <cell r="AI7">
            <v>10000</v>
          </cell>
        </row>
      </sheetData>
      <sheetData sheetId="10421">
        <row r="7">
          <cell r="AI7">
            <v>10000</v>
          </cell>
        </row>
      </sheetData>
      <sheetData sheetId="10422">
        <row r="7">
          <cell r="AI7">
            <v>10000</v>
          </cell>
        </row>
      </sheetData>
      <sheetData sheetId="10423">
        <row r="7">
          <cell r="AI7">
            <v>10000</v>
          </cell>
        </row>
      </sheetData>
      <sheetData sheetId="10424">
        <row r="7">
          <cell r="AI7">
            <v>10000</v>
          </cell>
        </row>
      </sheetData>
      <sheetData sheetId="10425">
        <row r="7">
          <cell r="AI7">
            <v>10000</v>
          </cell>
        </row>
      </sheetData>
      <sheetData sheetId="10426">
        <row r="7">
          <cell r="AI7">
            <v>10000</v>
          </cell>
        </row>
      </sheetData>
      <sheetData sheetId="10427">
        <row r="7">
          <cell r="AI7">
            <v>10000</v>
          </cell>
        </row>
      </sheetData>
      <sheetData sheetId="10428">
        <row r="7">
          <cell r="AI7">
            <v>10000</v>
          </cell>
        </row>
      </sheetData>
      <sheetData sheetId="10429">
        <row r="7">
          <cell r="AI7">
            <v>10000</v>
          </cell>
        </row>
      </sheetData>
      <sheetData sheetId="10430">
        <row r="7">
          <cell r="AI7">
            <v>10000</v>
          </cell>
        </row>
      </sheetData>
      <sheetData sheetId="10431">
        <row r="7">
          <cell r="AI7">
            <v>10000</v>
          </cell>
        </row>
      </sheetData>
      <sheetData sheetId="10432">
        <row r="7">
          <cell r="AI7">
            <v>10000</v>
          </cell>
        </row>
      </sheetData>
      <sheetData sheetId="10433">
        <row r="7">
          <cell r="AI7">
            <v>10000</v>
          </cell>
        </row>
      </sheetData>
      <sheetData sheetId="10434">
        <row r="7">
          <cell r="AI7">
            <v>10000</v>
          </cell>
        </row>
      </sheetData>
      <sheetData sheetId="10435">
        <row r="7">
          <cell r="AI7">
            <v>10000</v>
          </cell>
        </row>
      </sheetData>
      <sheetData sheetId="10436">
        <row r="7">
          <cell r="AI7">
            <v>10000</v>
          </cell>
        </row>
      </sheetData>
      <sheetData sheetId="10437">
        <row r="7">
          <cell r="AI7">
            <v>10000</v>
          </cell>
        </row>
      </sheetData>
      <sheetData sheetId="10438">
        <row r="7">
          <cell r="AI7">
            <v>10000</v>
          </cell>
        </row>
      </sheetData>
      <sheetData sheetId="10439">
        <row r="7">
          <cell r="AI7">
            <v>10000</v>
          </cell>
        </row>
      </sheetData>
      <sheetData sheetId="10440">
        <row r="7">
          <cell r="AI7">
            <v>10000</v>
          </cell>
        </row>
      </sheetData>
      <sheetData sheetId="10441">
        <row r="7">
          <cell r="AI7">
            <v>10000</v>
          </cell>
        </row>
      </sheetData>
      <sheetData sheetId="10442">
        <row r="7">
          <cell r="AI7">
            <v>10000</v>
          </cell>
        </row>
      </sheetData>
      <sheetData sheetId="10443">
        <row r="7">
          <cell r="AI7">
            <v>10000</v>
          </cell>
        </row>
      </sheetData>
      <sheetData sheetId="10444">
        <row r="7">
          <cell r="AI7">
            <v>10000</v>
          </cell>
        </row>
      </sheetData>
      <sheetData sheetId="10445">
        <row r="7">
          <cell r="AI7">
            <v>10000</v>
          </cell>
        </row>
      </sheetData>
      <sheetData sheetId="10446">
        <row r="7">
          <cell r="AI7">
            <v>10000</v>
          </cell>
        </row>
      </sheetData>
      <sheetData sheetId="10447">
        <row r="7">
          <cell r="AI7">
            <v>10000</v>
          </cell>
        </row>
      </sheetData>
      <sheetData sheetId="10448">
        <row r="7">
          <cell r="AI7">
            <v>10000</v>
          </cell>
        </row>
      </sheetData>
      <sheetData sheetId="10449">
        <row r="7">
          <cell r="AI7">
            <v>10000</v>
          </cell>
        </row>
      </sheetData>
      <sheetData sheetId="10450">
        <row r="7">
          <cell r="AI7">
            <v>10000</v>
          </cell>
        </row>
      </sheetData>
      <sheetData sheetId="10451">
        <row r="7">
          <cell r="AI7">
            <v>10000</v>
          </cell>
        </row>
      </sheetData>
      <sheetData sheetId="10452">
        <row r="7">
          <cell r="AI7">
            <v>10000</v>
          </cell>
        </row>
      </sheetData>
      <sheetData sheetId="10453">
        <row r="7">
          <cell r="AI7">
            <v>10000</v>
          </cell>
        </row>
      </sheetData>
      <sheetData sheetId="10454">
        <row r="7">
          <cell r="AI7">
            <v>10000</v>
          </cell>
        </row>
      </sheetData>
      <sheetData sheetId="10455">
        <row r="7">
          <cell r="AI7">
            <v>10000</v>
          </cell>
        </row>
      </sheetData>
      <sheetData sheetId="10456">
        <row r="7">
          <cell r="AI7">
            <v>10000</v>
          </cell>
        </row>
      </sheetData>
      <sheetData sheetId="10457">
        <row r="7">
          <cell r="AI7">
            <v>10000</v>
          </cell>
        </row>
      </sheetData>
      <sheetData sheetId="10458">
        <row r="7">
          <cell r="AI7">
            <v>10000</v>
          </cell>
        </row>
      </sheetData>
      <sheetData sheetId="10459">
        <row r="7">
          <cell r="AI7">
            <v>10000</v>
          </cell>
        </row>
      </sheetData>
      <sheetData sheetId="10460">
        <row r="7">
          <cell r="AI7">
            <v>10000</v>
          </cell>
        </row>
      </sheetData>
      <sheetData sheetId="10461">
        <row r="7">
          <cell r="AI7">
            <v>10000</v>
          </cell>
        </row>
      </sheetData>
      <sheetData sheetId="10462">
        <row r="7">
          <cell r="AI7">
            <v>10000</v>
          </cell>
        </row>
      </sheetData>
      <sheetData sheetId="10463">
        <row r="7">
          <cell r="AI7">
            <v>10000</v>
          </cell>
        </row>
      </sheetData>
      <sheetData sheetId="10464">
        <row r="7">
          <cell r="AI7">
            <v>10000</v>
          </cell>
        </row>
      </sheetData>
      <sheetData sheetId="10465">
        <row r="7">
          <cell r="AI7">
            <v>10000</v>
          </cell>
        </row>
      </sheetData>
      <sheetData sheetId="10466">
        <row r="7">
          <cell r="AI7">
            <v>10000</v>
          </cell>
        </row>
      </sheetData>
      <sheetData sheetId="10467">
        <row r="7">
          <cell r="AI7">
            <v>10000</v>
          </cell>
        </row>
      </sheetData>
      <sheetData sheetId="10468">
        <row r="7">
          <cell r="AI7">
            <v>10000</v>
          </cell>
        </row>
      </sheetData>
      <sheetData sheetId="10469">
        <row r="7">
          <cell r="AI7">
            <v>10000</v>
          </cell>
        </row>
      </sheetData>
      <sheetData sheetId="10470">
        <row r="7">
          <cell r="AI7">
            <v>10000</v>
          </cell>
        </row>
      </sheetData>
      <sheetData sheetId="10471">
        <row r="7">
          <cell r="AI7">
            <v>10000</v>
          </cell>
        </row>
      </sheetData>
      <sheetData sheetId="10472">
        <row r="7">
          <cell r="AI7">
            <v>10000</v>
          </cell>
        </row>
      </sheetData>
      <sheetData sheetId="10473">
        <row r="7">
          <cell r="AI7">
            <v>10000</v>
          </cell>
        </row>
      </sheetData>
      <sheetData sheetId="10474">
        <row r="7">
          <cell r="AI7">
            <v>10000</v>
          </cell>
        </row>
      </sheetData>
      <sheetData sheetId="10475">
        <row r="7">
          <cell r="AI7">
            <v>10000</v>
          </cell>
        </row>
      </sheetData>
      <sheetData sheetId="10476">
        <row r="7">
          <cell r="AI7">
            <v>10000</v>
          </cell>
        </row>
      </sheetData>
      <sheetData sheetId="10477">
        <row r="7">
          <cell r="AI7">
            <v>10000</v>
          </cell>
        </row>
      </sheetData>
      <sheetData sheetId="10478">
        <row r="7">
          <cell r="AI7">
            <v>10000</v>
          </cell>
        </row>
      </sheetData>
      <sheetData sheetId="10479">
        <row r="7">
          <cell r="AI7">
            <v>10000</v>
          </cell>
        </row>
      </sheetData>
      <sheetData sheetId="10480">
        <row r="7">
          <cell r="AI7">
            <v>10000</v>
          </cell>
        </row>
      </sheetData>
      <sheetData sheetId="10481">
        <row r="7">
          <cell r="AI7">
            <v>10000</v>
          </cell>
        </row>
      </sheetData>
      <sheetData sheetId="10482">
        <row r="7">
          <cell r="AI7">
            <v>10000</v>
          </cell>
        </row>
      </sheetData>
      <sheetData sheetId="10483">
        <row r="7">
          <cell r="AI7">
            <v>10000</v>
          </cell>
        </row>
      </sheetData>
      <sheetData sheetId="10484">
        <row r="7">
          <cell r="AI7">
            <v>10000</v>
          </cell>
        </row>
      </sheetData>
      <sheetData sheetId="10485">
        <row r="7">
          <cell r="AI7">
            <v>10000</v>
          </cell>
        </row>
      </sheetData>
      <sheetData sheetId="10486">
        <row r="7">
          <cell r="AI7">
            <v>10000</v>
          </cell>
        </row>
      </sheetData>
      <sheetData sheetId="10487">
        <row r="7">
          <cell r="AI7">
            <v>10000</v>
          </cell>
        </row>
      </sheetData>
      <sheetData sheetId="10488">
        <row r="7">
          <cell r="AI7">
            <v>10000</v>
          </cell>
        </row>
      </sheetData>
      <sheetData sheetId="10489">
        <row r="7">
          <cell r="AI7">
            <v>10000</v>
          </cell>
        </row>
      </sheetData>
      <sheetData sheetId="10490">
        <row r="7">
          <cell r="AI7">
            <v>10000</v>
          </cell>
        </row>
      </sheetData>
      <sheetData sheetId="10491">
        <row r="7">
          <cell r="AI7">
            <v>10000</v>
          </cell>
        </row>
      </sheetData>
      <sheetData sheetId="10492">
        <row r="7">
          <cell r="AI7">
            <v>10000</v>
          </cell>
        </row>
      </sheetData>
      <sheetData sheetId="10493">
        <row r="7">
          <cell r="AI7">
            <v>10000</v>
          </cell>
        </row>
      </sheetData>
      <sheetData sheetId="10494">
        <row r="7">
          <cell r="AI7">
            <v>10000</v>
          </cell>
        </row>
      </sheetData>
      <sheetData sheetId="10495">
        <row r="7">
          <cell r="AI7">
            <v>10000</v>
          </cell>
        </row>
      </sheetData>
      <sheetData sheetId="10496">
        <row r="7">
          <cell r="AI7">
            <v>10000</v>
          </cell>
        </row>
      </sheetData>
      <sheetData sheetId="10497">
        <row r="7">
          <cell r="AI7">
            <v>10000</v>
          </cell>
        </row>
      </sheetData>
      <sheetData sheetId="10498">
        <row r="7">
          <cell r="AI7">
            <v>10000</v>
          </cell>
        </row>
      </sheetData>
      <sheetData sheetId="10499">
        <row r="7">
          <cell r="AI7">
            <v>10000</v>
          </cell>
        </row>
      </sheetData>
      <sheetData sheetId="10500">
        <row r="7">
          <cell r="AI7">
            <v>10000</v>
          </cell>
        </row>
      </sheetData>
      <sheetData sheetId="10501">
        <row r="7">
          <cell r="AI7">
            <v>10000</v>
          </cell>
        </row>
      </sheetData>
      <sheetData sheetId="10502">
        <row r="7">
          <cell r="AI7">
            <v>10000</v>
          </cell>
        </row>
      </sheetData>
      <sheetData sheetId="10503">
        <row r="7">
          <cell r="AI7">
            <v>10000</v>
          </cell>
        </row>
      </sheetData>
      <sheetData sheetId="10504">
        <row r="7">
          <cell r="AI7">
            <v>10000</v>
          </cell>
        </row>
      </sheetData>
      <sheetData sheetId="10505">
        <row r="7">
          <cell r="AI7">
            <v>10000</v>
          </cell>
        </row>
      </sheetData>
      <sheetData sheetId="10506">
        <row r="7">
          <cell r="AI7">
            <v>10000</v>
          </cell>
        </row>
      </sheetData>
      <sheetData sheetId="10507">
        <row r="7">
          <cell r="AI7">
            <v>10000</v>
          </cell>
        </row>
      </sheetData>
      <sheetData sheetId="10508">
        <row r="7">
          <cell r="AI7">
            <v>10000</v>
          </cell>
        </row>
      </sheetData>
      <sheetData sheetId="10509">
        <row r="7">
          <cell r="AI7">
            <v>10000</v>
          </cell>
        </row>
      </sheetData>
      <sheetData sheetId="10510">
        <row r="7">
          <cell r="AI7">
            <v>10000</v>
          </cell>
        </row>
      </sheetData>
      <sheetData sheetId="10511">
        <row r="7">
          <cell r="AI7">
            <v>10000</v>
          </cell>
        </row>
      </sheetData>
      <sheetData sheetId="10512">
        <row r="7">
          <cell r="AI7">
            <v>10000</v>
          </cell>
        </row>
      </sheetData>
      <sheetData sheetId="10513">
        <row r="7">
          <cell r="AI7">
            <v>10000</v>
          </cell>
        </row>
      </sheetData>
      <sheetData sheetId="10514">
        <row r="7">
          <cell r="AI7">
            <v>10000</v>
          </cell>
        </row>
      </sheetData>
      <sheetData sheetId="10515">
        <row r="7">
          <cell r="AI7">
            <v>10000</v>
          </cell>
        </row>
      </sheetData>
      <sheetData sheetId="10516">
        <row r="7">
          <cell r="AI7">
            <v>10000</v>
          </cell>
        </row>
      </sheetData>
      <sheetData sheetId="10517">
        <row r="7">
          <cell r="AI7">
            <v>10000</v>
          </cell>
        </row>
      </sheetData>
      <sheetData sheetId="10518">
        <row r="7">
          <cell r="AI7">
            <v>10000</v>
          </cell>
        </row>
      </sheetData>
      <sheetData sheetId="10519">
        <row r="7">
          <cell r="AI7">
            <v>10000</v>
          </cell>
        </row>
      </sheetData>
      <sheetData sheetId="10520">
        <row r="7">
          <cell r="AI7">
            <v>10000</v>
          </cell>
        </row>
      </sheetData>
      <sheetData sheetId="10521">
        <row r="7">
          <cell r="AI7">
            <v>10000</v>
          </cell>
        </row>
      </sheetData>
      <sheetData sheetId="10522">
        <row r="7">
          <cell r="AI7">
            <v>10000</v>
          </cell>
        </row>
      </sheetData>
      <sheetData sheetId="10523">
        <row r="7">
          <cell r="AI7">
            <v>10000</v>
          </cell>
        </row>
      </sheetData>
      <sheetData sheetId="10524">
        <row r="7">
          <cell r="AI7">
            <v>10000</v>
          </cell>
        </row>
      </sheetData>
      <sheetData sheetId="10525">
        <row r="7">
          <cell r="AI7">
            <v>10000</v>
          </cell>
        </row>
      </sheetData>
      <sheetData sheetId="10526">
        <row r="7">
          <cell r="AI7">
            <v>10000</v>
          </cell>
        </row>
      </sheetData>
      <sheetData sheetId="10527">
        <row r="7">
          <cell r="AI7">
            <v>10000</v>
          </cell>
        </row>
      </sheetData>
      <sheetData sheetId="10528">
        <row r="7">
          <cell r="AI7">
            <v>10000</v>
          </cell>
        </row>
      </sheetData>
      <sheetData sheetId="10529">
        <row r="7">
          <cell r="AI7">
            <v>10000</v>
          </cell>
        </row>
      </sheetData>
      <sheetData sheetId="10530">
        <row r="7">
          <cell r="AI7">
            <v>10000</v>
          </cell>
        </row>
      </sheetData>
      <sheetData sheetId="10531">
        <row r="7">
          <cell r="AI7">
            <v>10000</v>
          </cell>
        </row>
      </sheetData>
      <sheetData sheetId="10532">
        <row r="7">
          <cell r="AI7">
            <v>10000</v>
          </cell>
        </row>
      </sheetData>
      <sheetData sheetId="10533">
        <row r="7">
          <cell r="AI7">
            <v>10000</v>
          </cell>
        </row>
      </sheetData>
      <sheetData sheetId="10534">
        <row r="7">
          <cell r="AI7">
            <v>10000</v>
          </cell>
        </row>
      </sheetData>
      <sheetData sheetId="10535">
        <row r="7">
          <cell r="AI7">
            <v>10000</v>
          </cell>
        </row>
      </sheetData>
      <sheetData sheetId="10536">
        <row r="7">
          <cell r="AI7">
            <v>10000</v>
          </cell>
        </row>
      </sheetData>
      <sheetData sheetId="10537">
        <row r="7">
          <cell r="AI7">
            <v>10000</v>
          </cell>
        </row>
      </sheetData>
      <sheetData sheetId="10538">
        <row r="7">
          <cell r="AI7">
            <v>10000</v>
          </cell>
        </row>
      </sheetData>
      <sheetData sheetId="10539">
        <row r="7">
          <cell r="AI7">
            <v>10000</v>
          </cell>
        </row>
      </sheetData>
      <sheetData sheetId="10540">
        <row r="7">
          <cell r="AI7">
            <v>10000</v>
          </cell>
        </row>
      </sheetData>
      <sheetData sheetId="10541">
        <row r="7">
          <cell r="AI7">
            <v>10000</v>
          </cell>
        </row>
      </sheetData>
      <sheetData sheetId="10542">
        <row r="7">
          <cell r="AI7">
            <v>10000</v>
          </cell>
        </row>
      </sheetData>
      <sheetData sheetId="10543">
        <row r="7">
          <cell r="AI7">
            <v>10000</v>
          </cell>
        </row>
      </sheetData>
      <sheetData sheetId="10544">
        <row r="7">
          <cell r="AI7">
            <v>10000</v>
          </cell>
        </row>
      </sheetData>
      <sheetData sheetId="10545">
        <row r="7">
          <cell r="AI7">
            <v>10000</v>
          </cell>
        </row>
      </sheetData>
      <sheetData sheetId="10546" refreshError="1"/>
      <sheetData sheetId="10547" refreshError="1"/>
      <sheetData sheetId="10548" refreshError="1"/>
      <sheetData sheetId="10549" refreshError="1"/>
      <sheetData sheetId="10550" refreshError="1"/>
      <sheetData sheetId="10551" refreshError="1"/>
      <sheetData sheetId="10552" refreshError="1"/>
      <sheetData sheetId="10553" refreshError="1"/>
      <sheetData sheetId="10554" refreshError="1"/>
      <sheetData sheetId="10555" refreshError="1"/>
      <sheetData sheetId="10556" refreshError="1"/>
      <sheetData sheetId="10557" refreshError="1"/>
      <sheetData sheetId="10558" refreshError="1"/>
      <sheetData sheetId="10559" refreshError="1"/>
      <sheetData sheetId="10560" refreshError="1"/>
      <sheetData sheetId="10561" refreshError="1"/>
      <sheetData sheetId="10562">
        <row r="7">
          <cell r="AI7">
            <v>10000</v>
          </cell>
        </row>
      </sheetData>
      <sheetData sheetId="10563" refreshError="1"/>
      <sheetData sheetId="10564" refreshError="1"/>
      <sheetData sheetId="10565" refreshError="1"/>
      <sheetData sheetId="10566" refreshError="1"/>
      <sheetData sheetId="10567" refreshError="1"/>
      <sheetData sheetId="10568">
        <row r="7">
          <cell r="AI7">
            <v>10000</v>
          </cell>
        </row>
      </sheetData>
      <sheetData sheetId="10569" refreshError="1"/>
      <sheetData sheetId="10570" refreshError="1"/>
      <sheetData sheetId="10571" refreshError="1"/>
      <sheetData sheetId="10572" refreshError="1"/>
      <sheetData sheetId="10573" refreshError="1"/>
      <sheetData sheetId="10574" refreshError="1"/>
      <sheetData sheetId="10575" refreshError="1"/>
      <sheetData sheetId="10576" refreshError="1"/>
      <sheetData sheetId="10577" refreshError="1"/>
      <sheetData sheetId="10578" refreshError="1"/>
      <sheetData sheetId="10579" refreshError="1"/>
      <sheetData sheetId="10580" refreshError="1"/>
      <sheetData sheetId="10581" refreshError="1"/>
      <sheetData sheetId="10582" refreshError="1"/>
      <sheetData sheetId="10583" refreshError="1"/>
      <sheetData sheetId="10584" refreshError="1"/>
      <sheetData sheetId="10585" refreshError="1"/>
      <sheetData sheetId="10586" refreshError="1"/>
      <sheetData sheetId="10587" refreshError="1"/>
      <sheetData sheetId="10588" refreshError="1"/>
      <sheetData sheetId="10589" refreshError="1"/>
      <sheetData sheetId="10590" refreshError="1"/>
      <sheetData sheetId="10591" refreshError="1"/>
      <sheetData sheetId="10592" refreshError="1"/>
      <sheetData sheetId="10593" refreshError="1"/>
      <sheetData sheetId="10594" refreshError="1"/>
      <sheetData sheetId="10595" refreshError="1"/>
      <sheetData sheetId="10596" refreshError="1"/>
      <sheetData sheetId="10597" refreshError="1"/>
      <sheetData sheetId="10598" refreshError="1"/>
      <sheetData sheetId="10599">
        <row r="7">
          <cell r="AI7">
            <v>10000</v>
          </cell>
        </row>
      </sheetData>
      <sheetData sheetId="10600">
        <row r="7">
          <cell r="AI7">
            <v>10000</v>
          </cell>
        </row>
      </sheetData>
      <sheetData sheetId="10601" refreshError="1"/>
      <sheetData sheetId="10602" refreshError="1"/>
      <sheetData sheetId="10603">
        <row r="7">
          <cell r="AI7">
            <v>10000</v>
          </cell>
        </row>
      </sheetData>
      <sheetData sheetId="10604"/>
      <sheetData sheetId="10605">
        <row r="7">
          <cell r="AI7">
            <v>10000</v>
          </cell>
        </row>
      </sheetData>
      <sheetData sheetId="10606" refreshError="1"/>
      <sheetData sheetId="10607" refreshError="1"/>
      <sheetData sheetId="10608" refreshError="1"/>
      <sheetData sheetId="10609" refreshError="1"/>
      <sheetData sheetId="10610" refreshError="1"/>
      <sheetData sheetId="10611" refreshError="1"/>
      <sheetData sheetId="10612" refreshError="1"/>
      <sheetData sheetId="10613" refreshError="1"/>
      <sheetData sheetId="10614">
        <row r="7">
          <cell r="AI7">
            <v>10000</v>
          </cell>
        </row>
      </sheetData>
      <sheetData sheetId="10615">
        <row r="7">
          <cell r="AI7">
            <v>10000</v>
          </cell>
        </row>
      </sheetData>
      <sheetData sheetId="10616" refreshError="1"/>
      <sheetData sheetId="10617" refreshError="1"/>
      <sheetData sheetId="10618" refreshError="1"/>
      <sheetData sheetId="10619" refreshError="1"/>
      <sheetData sheetId="10620" refreshError="1"/>
      <sheetData sheetId="10621" refreshError="1"/>
      <sheetData sheetId="10622" refreshError="1"/>
      <sheetData sheetId="10623" refreshError="1"/>
      <sheetData sheetId="10624" refreshError="1"/>
      <sheetData sheetId="10625" refreshError="1"/>
      <sheetData sheetId="10626" refreshError="1"/>
      <sheetData sheetId="10627" refreshError="1"/>
      <sheetData sheetId="10628" refreshError="1"/>
      <sheetData sheetId="10629" refreshError="1"/>
      <sheetData sheetId="10630">
        <row r="7">
          <cell r="AI7">
            <v>10000</v>
          </cell>
        </row>
      </sheetData>
      <sheetData sheetId="10631">
        <row r="7">
          <cell r="AI7">
            <v>10000</v>
          </cell>
        </row>
      </sheetData>
      <sheetData sheetId="10632">
        <row r="7">
          <cell r="AI7">
            <v>10000</v>
          </cell>
        </row>
      </sheetData>
      <sheetData sheetId="10633" refreshError="1"/>
      <sheetData sheetId="10634" refreshError="1"/>
      <sheetData sheetId="10635" refreshError="1"/>
      <sheetData sheetId="10636" refreshError="1"/>
      <sheetData sheetId="10637" refreshError="1"/>
      <sheetData sheetId="10638">
        <row r="7">
          <cell r="AI7">
            <v>10000</v>
          </cell>
        </row>
      </sheetData>
      <sheetData sheetId="10639">
        <row r="7">
          <cell r="AI7">
            <v>10000</v>
          </cell>
        </row>
      </sheetData>
      <sheetData sheetId="10640">
        <row r="7">
          <cell r="AI7">
            <v>10000</v>
          </cell>
        </row>
      </sheetData>
      <sheetData sheetId="10641">
        <row r="7">
          <cell r="AI7">
            <v>10000</v>
          </cell>
        </row>
      </sheetData>
      <sheetData sheetId="10642">
        <row r="7">
          <cell r="AI7">
            <v>10000</v>
          </cell>
        </row>
      </sheetData>
      <sheetData sheetId="10643">
        <row r="7">
          <cell r="AI7">
            <v>10000</v>
          </cell>
        </row>
      </sheetData>
      <sheetData sheetId="10644">
        <row r="7">
          <cell r="AI7">
            <v>10000</v>
          </cell>
        </row>
      </sheetData>
      <sheetData sheetId="10645">
        <row r="7">
          <cell r="AI7">
            <v>10000</v>
          </cell>
        </row>
      </sheetData>
      <sheetData sheetId="10646">
        <row r="7">
          <cell r="AI7">
            <v>10000</v>
          </cell>
        </row>
      </sheetData>
      <sheetData sheetId="10647">
        <row r="7">
          <cell r="AI7">
            <v>10000</v>
          </cell>
        </row>
      </sheetData>
      <sheetData sheetId="10648">
        <row r="7">
          <cell r="AI7">
            <v>10000</v>
          </cell>
        </row>
      </sheetData>
      <sheetData sheetId="10649">
        <row r="7">
          <cell r="AI7">
            <v>10000</v>
          </cell>
        </row>
      </sheetData>
      <sheetData sheetId="10650" refreshError="1"/>
      <sheetData sheetId="10651" refreshError="1"/>
      <sheetData sheetId="10652" refreshError="1"/>
      <sheetData sheetId="10653" refreshError="1"/>
      <sheetData sheetId="10654">
        <row r="7">
          <cell r="AI7">
            <v>10000</v>
          </cell>
        </row>
      </sheetData>
      <sheetData sheetId="10655" refreshError="1"/>
      <sheetData sheetId="10656">
        <row r="7">
          <cell r="AI7">
            <v>10000</v>
          </cell>
        </row>
      </sheetData>
      <sheetData sheetId="10657">
        <row r="7">
          <cell r="AI7">
            <v>10000</v>
          </cell>
        </row>
      </sheetData>
      <sheetData sheetId="10658">
        <row r="7">
          <cell r="AI7">
            <v>10000</v>
          </cell>
        </row>
      </sheetData>
      <sheetData sheetId="10659">
        <row r="7">
          <cell r="AI7">
            <v>10000</v>
          </cell>
        </row>
      </sheetData>
      <sheetData sheetId="10660">
        <row r="7">
          <cell r="AI7">
            <v>10000</v>
          </cell>
        </row>
      </sheetData>
      <sheetData sheetId="10661">
        <row r="7">
          <cell r="AI7">
            <v>10000</v>
          </cell>
        </row>
      </sheetData>
      <sheetData sheetId="10662">
        <row r="7">
          <cell r="AI7">
            <v>10000</v>
          </cell>
        </row>
      </sheetData>
      <sheetData sheetId="10663">
        <row r="7">
          <cell r="AI7">
            <v>10000</v>
          </cell>
        </row>
      </sheetData>
      <sheetData sheetId="10664">
        <row r="7">
          <cell r="AI7">
            <v>10000</v>
          </cell>
        </row>
      </sheetData>
      <sheetData sheetId="10665">
        <row r="7">
          <cell r="AI7">
            <v>10000</v>
          </cell>
        </row>
      </sheetData>
      <sheetData sheetId="10666" refreshError="1"/>
      <sheetData sheetId="10667" refreshError="1"/>
      <sheetData sheetId="10668" refreshError="1"/>
      <sheetData sheetId="10669" refreshError="1"/>
      <sheetData sheetId="10670" refreshError="1"/>
      <sheetData sheetId="10671" refreshError="1"/>
      <sheetData sheetId="10672" refreshError="1"/>
      <sheetData sheetId="10673">
        <row r="7">
          <cell r="AI7">
            <v>10000</v>
          </cell>
        </row>
      </sheetData>
      <sheetData sheetId="10674">
        <row r="7">
          <cell r="AI7">
            <v>10000</v>
          </cell>
        </row>
      </sheetData>
      <sheetData sheetId="10675">
        <row r="7">
          <cell r="AI7">
            <v>10000</v>
          </cell>
        </row>
      </sheetData>
      <sheetData sheetId="10676">
        <row r="7">
          <cell r="AI7">
            <v>10000</v>
          </cell>
        </row>
      </sheetData>
      <sheetData sheetId="10677">
        <row r="7">
          <cell r="AI7">
            <v>10000</v>
          </cell>
        </row>
      </sheetData>
      <sheetData sheetId="10678">
        <row r="7">
          <cell r="AI7">
            <v>10000</v>
          </cell>
        </row>
      </sheetData>
      <sheetData sheetId="10679">
        <row r="7">
          <cell r="AI7">
            <v>10000</v>
          </cell>
        </row>
      </sheetData>
      <sheetData sheetId="10680">
        <row r="7">
          <cell r="AI7">
            <v>10000</v>
          </cell>
        </row>
      </sheetData>
      <sheetData sheetId="10681">
        <row r="7">
          <cell r="AI7">
            <v>10000</v>
          </cell>
        </row>
      </sheetData>
      <sheetData sheetId="10682">
        <row r="7">
          <cell r="AI7">
            <v>10000</v>
          </cell>
        </row>
      </sheetData>
      <sheetData sheetId="10683">
        <row r="7">
          <cell r="AI7">
            <v>10000</v>
          </cell>
        </row>
      </sheetData>
      <sheetData sheetId="10684">
        <row r="7">
          <cell r="AI7">
            <v>10000</v>
          </cell>
        </row>
      </sheetData>
      <sheetData sheetId="10685">
        <row r="7">
          <cell r="AI7">
            <v>10000</v>
          </cell>
        </row>
      </sheetData>
      <sheetData sheetId="10686">
        <row r="7">
          <cell r="AI7">
            <v>10000</v>
          </cell>
        </row>
      </sheetData>
      <sheetData sheetId="10687" refreshError="1"/>
      <sheetData sheetId="10688" refreshError="1"/>
      <sheetData sheetId="10689" refreshError="1"/>
      <sheetData sheetId="10690" refreshError="1"/>
      <sheetData sheetId="10691" refreshError="1"/>
      <sheetData sheetId="10692" refreshError="1"/>
      <sheetData sheetId="10693" refreshError="1"/>
      <sheetData sheetId="10694" refreshError="1"/>
      <sheetData sheetId="10695" refreshError="1"/>
      <sheetData sheetId="10696" refreshError="1"/>
      <sheetData sheetId="10697">
        <row r="7">
          <cell r="AI7">
            <v>10000</v>
          </cell>
        </row>
      </sheetData>
      <sheetData sheetId="10698">
        <row r="7">
          <cell r="AI7">
            <v>10000</v>
          </cell>
        </row>
      </sheetData>
      <sheetData sheetId="10699">
        <row r="7">
          <cell r="AI7">
            <v>10000</v>
          </cell>
        </row>
      </sheetData>
      <sheetData sheetId="10700">
        <row r="7">
          <cell r="AI7">
            <v>10000</v>
          </cell>
        </row>
      </sheetData>
      <sheetData sheetId="10701">
        <row r="7">
          <cell r="AI7">
            <v>10000</v>
          </cell>
        </row>
      </sheetData>
      <sheetData sheetId="10702" refreshError="1"/>
      <sheetData sheetId="10703" refreshError="1"/>
      <sheetData sheetId="10704" refreshError="1"/>
      <sheetData sheetId="10705">
        <row r="7">
          <cell r="AI7">
            <v>10000</v>
          </cell>
        </row>
      </sheetData>
      <sheetData sheetId="10706" refreshError="1"/>
      <sheetData sheetId="10707" refreshError="1"/>
      <sheetData sheetId="10708" refreshError="1"/>
      <sheetData sheetId="10709" refreshError="1"/>
      <sheetData sheetId="10710" refreshError="1"/>
      <sheetData sheetId="10711" refreshError="1"/>
      <sheetData sheetId="10712">
        <row r="7">
          <cell r="AI7">
            <v>10000</v>
          </cell>
        </row>
      </sheetData>
      <sheetData sheetId="10713">
        <row r="7">
          <cell r="AI7">
            <v>10000</v>
          </cell>
        </row>
      </sheetData>
      <sheetData sheetId="10714">
        <row r="7">
          <cell r="AI7">
            <v>10000</v>
          </cell>
        </row>
      </sheetData>
      <sheetData sheetId="10715">
        <row r="7">
          <cell r="AI7">
            <v>10000</v>
          </cell>
        </row>
      </sheetData>
      <sheetData sheetId="10716">
        <row r="7">
          <cell r="AI7">
            <v>10000</v>
          </cell>
        </row>
      </sheetData>
      <sheetData sheetId="10717">
        <row r="7">
          <cell r="AI7">
            <v>10000</v>
          </cell>
        </row>
      </sheetData>
      <sheetData sheetId="10718">
        <row r="7">
          <cell r="AI7">
            <v>10000</v>
          </cell>
        </row>
      </sheetData>
      <sheetData sheetId="10719" refreshError="1"/>
      <sheetData sheetId="10720" refreshError="1"/>
      <sheetData sheetId="10721" refreshError="1"/>
      <sheetData sheetId="10722" refreshError="1"/>
      <sheetData sheetId="10723" refreshError="1"/>
      <sheetData sheetId="10724" refreshError="1"/>
      <sheetData sheetId="10725" refreshError="1"/>
      <sheetData sheetId="10726" refreshError="1"/>
      <sheetData sheetId="10727" refreshError="1"/>
      <sheetData sheetId="10728" refreshError="1"/>
      <sheetData sheetId="10729" refreshError="1"/>
      <sheetData sheetId="10730" refreshError="1"/>
      <sheetData sheetId="10731" refreshError="1"/>
      <sheetData sheetId="10732" refreshError="1"/>
      <sheetData sheetId="10733" refreshError="1"/>
      <sheetData sheetId="10734" refreshError="1"/>
      <sheetData sheetId="10735" refreshError="1"/>
      <sheetData sheetId="10736">
        <row r="7">
          <cell r="AI7">
            <v>10000</v>
          </cell>
        </row>
      </sheetData>
      <sheetData sheetId="10737">
        <row r="7">
          <cell r="AI7">
            <v>10000</v>
          </cell>
        </row>
      </sheetData>
      <sheetData sheetId="10738">
        <row r="7">
          <cell r="AI7">
            <v>10000</v>
          </cell>
        </row>
      </sheetData>
      <sheetData sheetId="10739">
        <row r="7">
          <cell r="AI7">
            <v>10000</v>
          </cell>
        </row>
      </sheetData>
      <sheetData sheetId="10740">
        <row r="7">
          <cell r="AI7">
            <v>10000</v>
          </cell>
        </row>
      </sheetData>
      <sheetData sheetId="10741">
        <row r="7">
          <cell r="AI7">
            <v>10000</v>
          </cell>
        </row>
      </sheetData>
      <sheetData sheetId="10742">
        <row r="7">
          <cell r="AI7">
            <v>10000</v>
          </cell>
        </row>
      </sheetData>
      <sheetData sheetId="10743">
        <row r="7">
          <cell r="AI7">
            <v>10000</v>
          </cell>
        </row>
      </sheetData>
      <sheetData sheetId="10744">
        <row r="7">
          <cell r="AI7">
            <v>10000</v>
          </cell>
        </row>
      </sheetData>
      <sheetData sheetId="10745">
        <row r="7">
          <cell r="AI7">
            <v>10000</v>
          </cell>
        </row>
      </sheetData>
      <sheetData sheetId="10746">
        <row r="7">
          <cell r="AI7">
            <v>10000</v>
          </cell>
        </row>
      </sheetData>
      <sheetData sheetId="10747">
        <row r="7">
          <cell r="AI7">
            <v>10000</v>
          </cell>
        </row>
      </sheetData>
      <sheetData sheetId="10748">
        <row r="7">
          <cell r="AI7">
            <v>10000</v>
          </cell>
        </row>
      </sheetData>
      <sheetData sheetId="10749">
        <row r="7">
          <cell r="AI7">
            <v>10000</v>
          </cell>
        </row>
      </sheetData>
      <sheetData sheetId="10750">
        <row r="7">
          <cell r="AI7">
            <v>10000</v>
          </cell>
        </row>
      </sheetData>
      <sheetData sheetId="10751">
        <row r="7">
          <cell r="AI7">
            <v>10000</v>
          </cell>
        </row>
      </sheetData>
      <sheetData sheetId="10752">
        <row r="7">
          <cell r="AI7">
            <v>10000</v>
          </cell>
        </row>
      </sheetData>
      <sheetData sheetId="10753">
        <row r="7">
          <cell r="AI7">
            <v>10000</v>
          </cell>
        </row>
      </sheetData>
      <sheetData sheetId="10754">
        <row r="7">
          <cell r="AI7">
            <v>10000</v>
          </cell>
        </row>
      </sheetData>
      <sheetData sheetId="10755">
        <row r="7">
          <cell r="AI7">
            <v>10000</v>
          </cell>
        </row>
      </sheetData>
      <sheetData sheetId="10756">
        <row r="7">
          <cell r="AI7">
            <v>10000</v>
          </cell>
        </row>
      </sheetData>
      <sheetData sheetId="10757">
        <row r="7">
          <cell r="AI7">
            <v>10000</v>
          </cell>
        </row>
      </sheetData>
      <sheetData sheetId="10758">
        <row r="7">
          <cell r="AI7">
            <v>10000</v>
          </cell>
        </row>
      </sheetData>
      <sheetData sheetId="10759">
        <row r="7">
          <cell r="AI7">
            <v>10000</v>
          </cell>
        </row>
      </sheetData>
      <sheetData sheetId="10760">
        <row r="7">
          <cell r="AI7">
            <v>10000</v>
          </cell>
        </row>
      </sheetData>
      <sheetData sheetId="10761">
        <row r="7">
          <cell r="AI7">
            <v>10000</v>
          </cell>
        </row>
      </sheetData>
      <sheetData sheetId="10762">
        <row r="7">
          <cell r="AI7">
            <v>10000</v>
          </cell>
        </row>
      </sheetData>
      <sheetData sheetId="10763">
        <row r="7">
          <cell r="AI7">
            <v>10000</v>
          </cell>
        </row>
      </sheetData>
      <sheetData sheetId="10764">
        <row r="7">
          <cell r="AI7">
            <v>10000</v>
          </cell>
        </row>
      </sheetData>
      <sheetData sheetId="10765">
        <row r="7">
          <cell r="AI7">
            <v>10000</v>
          </cell>
        </row>
      </sheetData>
      <sheetData sheetId="10766">
        <row r="7">
          <cell r="AI7">
            <v>10000</v>
          </cell>
        </row>
      </sheetData>
      <sheetData sheetId="10767">
        <row r="7">
          <cell r="AI7">
            <v>10000</v>
          </cell>
        </row>
      </sheetData>
      <sheetData sheetId="10768">
        <row r="7">
          <cell r="AI7">
            <v>10000</v>
          </cell>
        </row>
      </sheetData>
      <sheetData sheetId="10769">
        <row r="7">
          <cell r="AI7">
            <v>10000</v>
          </cell>
        </row>
      </sheetData>
      <sheetData sheetId="10770">
        <row r="7">
          <cell r="AI7">
            <v>10000</v>
          </cell>
        </row>
      </sheetData>
      <sheetData sheetId="10771">
        <row r="7">
          <cell r="AI7">
            <v>10000</v>
          </cell>
        </row>
      </sheetData>
      <sheetData sheetId="10772">
        <row r="7">
          <cell r="AI7">
            <v>10000</v>
          </cell>
        </row>
      </sheetData>
      <sheetData sheetId="10773">
        <row r="7">
          <cell r="AI7">
            <v>10000</v>
          </cell>
        </row>
      </sheetData>
      <sheetData sheetId="10774">
        <row r="7">
          <cell r="AI7">
            <v>10000</v>
          </cell>
        </row>
      </sheetData>
      <sheetData sheetId="10775">
        <row r="7">
          <cell r="AI7">
            <v>10000</v>
          </cell>
        </row>
      </sheetData>
      <sheetData sheetId="10776">
        <row r="7">
          <cell r="AI7">
            <v>10000</v>
          </cell>
        </row>
      </sheetData>
      <sheetData sheetId="10777">
        <row r="7">
          <cell r="AI7">
            <v>10000</v>
          </cell>
        </row>
      </sheetData>
      <sheetData sheetId="10778">
        <row r="7">
          <cell r="AI7">
            <v>10000</v>
          </cell>
        </row>
      </sheetData>
      <sheetData sheetId="10779">
        <row r="7">
          <cell r="AI7">
            <v>10000</v>
          </cell>
        </row>
      </sheetData>
      <sheetData sheetId="10780">
        <row r="7">
          <cell r="AI7">
            <v>10000</v>
          </cell>
        </row>
      </sheetData>
      <sheetData sheetId="10781" refreshError="1"/>
      <sheetData sheetId="10782">
        <row r="7">
          <cell r="AI7">
            <v>10000</v>
          </cell>
        </row>
      </sheetData>
      <sheetData sheetId="10783">
        <row r="7">
          <cell r="AI7">
            <v>10000</v>
          </cell>
        </row>
      </sheetData>
      <sheetData sheetId="10784">
        <row r="7">
          <cell r="AI7">
            <v>10000</v>
          </cell>
        </row>
      </sheetData>
      <sheetData sheetId="10785">
        <row r="7">
          <cell r="AI7">
            <v>10000</v>
          </cell>
        </row>
      </sheetData>
      <sheetData sheetId="10786">
        <row r="7">
          <cell r="AI7">
            <v>10000</v>
          </cell>
        </row>
      </sheetData>
      <sheetData sheetId="10787">
        <row r="7">
          <cell r="AI7">
            <v>10000</v>
          </cell>
        </row>
      </sheetData>
      <sheetData sheetId="10788">
        <row r="7">
          <cell r="AI7">
            <v>10000</v>
          </cell>
        </row>
      </sheetData>
      <sheetData sheetId="10789">
        <row r="7">
          <cell r="AI7">
            <v>10000</v>
          </cell>
        </row>
      </sheetData>
      <sheetData sheetId="10790">
        <row r="7">
          <cell r="AI7">
            <v>10000</v>
          </cell>
        </row>
      </sheetData>
      <sheetData sheetId="10791">
        <row r="7">
          <cell r="AI7">
            <v>10000</v>
          </cell>
        </row>
      </sheetData>
      <sheetData sheetId="10792">
        <row r="7">
          <cell r="AI7">
            <v>10000</v>
          </cell>
        </row>
      </sheetData>
      <sheetData sheetId="10793">
        <row r="7">
          <cell r="AI7">
            <v>10000</v>
          </cell>
        </row>
      </sheetData>
      <sheetData sheetId="10794">
        <row r="7">
          <cell r="AI7">
            <v>10000</v>
          </cell>
        </row>
      </sheetData>
      <sheetData sheetId="10795">
        <row r="7">
          <cell r="AH7" t="str">
            <v>SP1</v>
          </cell>
        </row>
      </sheetData>
      <sheetData sheetId="10796">
        <row r="7">
          <cell r="AI7">
            <v>10000</v>
          </cell>
        </row>
      </sheetData>
      <sheetData sheetId="10797">
        <row r="7">
          <cell r="AI7">
            <v>10000</v>
          </cell>
        </row>
      </sheetData>
      <sheetData sheetId="10798">
        <row r="7">
          <cell r="AI7">
            <v>10000</v>
          </cell>
        </row>
      </sheetData>
      <sheetData sheetId="10799">
        <row r="7">
          <cell r="AI7">
            <v>10000</v>
          </cell>
        </row>
      </sheetData>
      <sheetData sheetId="10800">
        <row r="7">
          <cell r="AI7">
            <v>10000</v>
          </cell>
        </row>
      </sheetData>
      <sheetData sheetId="10801">
        <row r="7">
          <cell r="AI7">
            <v>10000</v>
          </cell>
        </row>
      </sheetData>
      <sheetData sheetId="10802">
        <row r="7">
          <cell r="AH7" t="str">
            <v>SP1</v>
          </cell>
        </row>
      </sheetData>
      <sheetData sheetId="10803">
        <row r="7">
          <cell r="AI7">
            <v>10000</v>
          </cell>
        </row>
      </sheetData>
      <sheetData sheetId="10804">
        <row r="7">
          <cell r="AI7">
            <v>10000</v>
          </cell>
        </row>
      </sheetData>
      <sheetData sheetId="10805">
        <row r="7">
          <cell r="AH7" t="str">
            <v>SP1</v>
          </cell>
        </row>
      </sheetData>
      <sheetData sheetId="10806">
        <row r="7">
          <cell r="AH7" t="str">
            <v>SP1</v>
          </cell>
        </row>
      </sheetData>
      <sheetData sheetId="10807">
        <row r="7">
          <cell r="AI7">
            <v>10000</v>
          </cell>
        </row>
      </sheetData>
      <sheetData sheetId="10808">
        <row r="7">
          <cell r="AI7">
            <v>10000</v>
          </cell>
        </row>
      </sheetData>
      <sheetData sheetId="10809">
        <row r="7">
          <cell r="AH7" t="str">
            <v>SP1</v>
          </cell>
        </row>
      </sheetData>
      <sheetData sheetId="10810">
        <row r="7">
          <cell r="AH7" t="str">
            <v>SP1</v>
          </cell>
        </row>
      </sheetData>
      <sheetData sheetId="10811" refreshError="1"/>
      <sheetData sheetId="10812">
        <row r="7">
          <cell r="AI7">
            <v>10000</v>
          </cell>
        </row>
      </sheetData>
      <sheetData sheetId="10813">
        <row r="7">
          <cell r="AI7">
            <v>10000</v>
          </cell>
        </row>
      </sheetData>
      <sheetData sheetId="10814">
        <row r="7">
          <cell r="AI7">
            <v>10000</v>
          </cell>
        </row>
      </sheetData>
      <sheetData sheetId="10815">
        <row r="7">
          <cell r="AI7">
            <v>10000</v>
          </cell>
        </row>
      </sheetData>
      <sheetData sheetId="10816">
        <row r="7">
          <cell r="AH7" t="str">
            <v>SP1</v>
          </cell>
        </row>
      </sheetData>
      <sheetData sheetId="10817">
        <row r="7">
          <cell r="AH7" t="str">
            <v>SP1</v>
          </cell>
        </row>
      </sheetData>
      <sheetData sheetId="10818">
        <row r="7">
          <cell r="AI7">
            <v>10000</v>
          </cell>
        </row>
      </sheetData>
      <sheetData sheetId="10819">
        <row r="7">
          <cell r="AI7">
            <v>10000</v>
          </cell>
        </row>
      </sheetData>
      <sheetData sheetId="10820">
        <row r="7">
          <cell r="AH7" t="str">
            <v>SP1</v>
          </cell>
        </row>
      </sheetData>
      <sheetData sheetId="10821">
        <row r="7">
          <cell r="AI7">
            <v>10000</v>
          </cell>
        </row>
      </sheetData>
      <sheetData sheetId="10822">
        <row r="7">
          <cell r="AI7">
            <v>10000</v>
          </cell>
        </row>
      </sheetData>
      <sheetData sheetId="10823" refreshError="1"/>
      <sheetData sheetId="10824">
        <row r="7">
          <cell r="AH7" t="str">
            <v>SP1</v>
          </cell>
        </row>
      </sheetData>
      <sheetData sheetId="10825">
        <row r="7">
          <cell r="AI7">
            <v>10000</v>
          </cell>
        </row>
      </sheetData>
      <sheetData sheetId="10826">
        <row r="7">
          <cell r="AH7" t="str">
            <v>SP1</v>
          </cell>
        </row>
      </sheetData>
      <sheetData sheetId="10827">
        <row r="7">
          <cell r="AH7" t="str">
            <v>SP1</v>
          </cell>
        </row>
      </sheetData>
      <sheetData sheetId="10828">
        <row r="7">
          <cell r="AI7">
            <v>10000</v>
          </cell>
        </row>
      </sheetData>
      <sheetData sheetId="10829">
        <row r="7">
          <cell r="AI7">
            <v>10000</v>
          </cell>
        </row>
      </sheetData>
      <sheetData sheetId="10830">
        <row r="7">
          <cell r="AH7" t="str">
            <v>SP1</v>
          </cell>
        </row>
      </sheetData>
      <sheetData sheetId="10831">
        <row r="7">
          <cell r="AH7" t="str">
            <v>SP1</v>
          </cell>
        </row>
      </sheetData>
      <sheetData sheetId="10832">
        <row r="7">
          <cell r="AI7">
            <v>10000</v>
          </cell>
        </row>
      </sheetData>
      <sheetData sheetId="10833">
        <row r="7">
          <cell r="AI7">
            <v>10000</v>
          </cell>
        </row>
      </sheetData>
      <sheetData sheetId="10834">
        <row r="7">
          <cell r="AH7" t="str">
            <v>SP1</v>
          </cell>
        </row>
      </sheetData>
      <sheetData sheetId="10835">
        <row r="7">
          <cell r="AH7" t="str">
            <v>SP1</v>
          </cell>
        </row>
      </sheetData>
      <sheetData sheetId="10836">
        <row r="7">
          <cell r="AI7">
            <v>10000</v>
          </cell>
        </row>
      </sheetData>
      <sheetData sheetId="10837">
        <row r="7">
          <cell r="AH7" t="str">
            <v>SP1</v>
          </cell>
        </row>
      </sheetData>
      <sheetData sheetId="10838">
        <row r="7">
          <cell r="AH7" t="str">
            <v>SP1</v>
          </cell>
        </row>
      </sheetData>
      <sheetData sheetId="10839">
        <row r="7">
          <cell r="AI7">
            <v>10000</v>
          </cell>
        </row>
      </sheetData>
      <sheetData sheetId="10840">
        <row r="7">
          <cell r="AI7">
            <v>10000</v>
          </cell>
        </row>
      </sheetData>
      <sheetData sheetId="10841">
        <row r="7">
          <cell r="AI7">
            <v>10000</v>
          </cell>
        </row>
      </sheetData>
      <sheetData sheetId="10842">
        <row r="7">
          <cell r="AH7" t="str">
            <v>SP1</v>
          </cell>
        </row>
      </sheetData>
      <sheetData sheetId="10843">
        <row r="7">
          <cell r="AI7">
            <v>10000</v>
          </cell>
        </row>
      </sheetData>
      <sheetData sheetId="10844">
        <row r="7">
          <cell r="AI7">
            <v>10000</v>
          </cell>
        </row>
      </sheetData>
      <sheetData sheetId="10845">
        <row r="7">
          <cell r="AH7" t="str">
            <v>SP1</v>
          </cell>
        </row>
      </sheetData>
      <sheetData sheetId="10846">
        <row r="7">
          <cell r="AI7">
            <v>10000</v>
          </cell>
        </row>
      </sheetData>
      <sheetData sheetId="10847">
        <row r="7">
          <cell r="AI7">
            <v>10000</v>
          </cell>
        </row>
      </sheetData>
      <sheetData sheetId="10848">
        <row r="7">
          <cell r="AI7">
            <v>10000</v>
          </cell>
        </row>
      </sheetData>
      <sheetData sheetId="10849">
        <row r="7">
          <cell r="AI7">
            <v>10000</v>
          </cell>
        </row>
      </sheetData>
      <sheetData sheetId="10850" refreshError="1"/>
      <sheetData sheetId="10851">
        <row r="7">
          <cell r="AI7">
            <v>10000</v>
          </cell>
        </row>
      </sheetData>
      <sheetData sheetId="10852">
        <row r="7">
          <cell r="AI7">
            <v>10000</v>
          </cell>
        </row>
      </sheetData>
      <sheetData sheetId="10853">
        <row r="7">
          <cell r="AI7">
            <v>10000</v>
          </cell>
        </row>
      </sheetData>
      <sheetData sheetId="10854">
        <row r="7">
          <cell r="AI7">
            <v>10000</v>
          </cell>
        </row>
      </sheetData>
      <sheetData sheetId="10855">
        <row r="7">
          <cell r="AI7">
            <v>10000</v>
          </cell>
        </row>
      </sheetData>
      <sheetData sheetId="10856">
        <row r="7">
          <cell r="AI7">
            <v>10000</v>
          </cell>
        </row>
      </sheetData>
      <sheetData sheetId="10857">
        <row r="7">
          <cell r="AI7">
            <v>10000</v>
          </cell>
        </row>
      </sheetData>
      <sheetData sheetId="10858">
        <row r="7">
          <cell r="AI7">
            <v>10000</v>
          </cell>
        </row>
      </sheetData>
      <sheetData sheetId="10859">
        <row r="7">
          <cell r="AI7">
            <v>10000</v>
          </cell>
        </row>
      </sheetData>
      <sheetData sheetId="10860">
        <row r="7">
          <cell r="AI7">
            <v>10000</v>
          </cell>
        </row>
      </sheetData>
      <sheetData sheetId="10861">
        <row r="7">
          <cell r="AI7">
            <v>10000</v>
          </cell>
        </row>
      </sheetData>
      <sheetData sheetId="10862">
        <row r="7">
          <cell r="AI7">
            <v>10000</v>
          </cell>
        </row>
      </sheetData>
      <sheetData sheetId="10863">
        <row r="7">
          <cell r="AI7">
            <v>10000</v>
          </cell>
        </row>
      </sheetData>
      <sheetData sheetId="10864">
        <row r="7">
          <cell r="AI7">
            <v>10000</v>
          </cell>
        </row>
      </sheetData>
      <sheetData sheetId="10865">
        <row r="7">
          <cell r="AI7">
            <v>10000</v>
          </cell>
        </row>
      </sheetData>
      <sheetData sheetId="10866">
        <row r="7">
          <cell r="AI7">
            <v>10000</v>
          </cell>
        </row>
      </sheetData>
      <sheetData sheetId="10867">
        <row r="7">
          <cell r="AI7">
            <v>10000</v>
          </cell>
        </row>
      </sheetData>
      <sheetData sheetId="10868">
        <row r="7">
          <cell r="AI7">
            <v>10000</v>
          </cell>
        </row>
      </sheetData>
      <sheetData sheetId="10869">
        <row r="7">
          <cell r="AI7">
            <v>10000</v>
          </cell>
        </row>
      </sheetData>
      <sheetData sheetId="10870">
        <row r="7">
          <cell r="AI7">
            <v>10000</v>
          </cell>
        </row>
      </sheetData>
      <sheetData sheetId="10871">
        <row r="7">
          <cell r="AI7">
            <v>10000</v>
          </cell>
        </row>
      </sheetData>
      <sheetData sheetId="10872">
        <row r="7">
          <cell r="AI7">
            <v>10000</v>
          </cell>
        </row>
      </sheetData>
      <sheetData sheetId="10873">
        <row r="7">
          <cell r="AI7">
            <v>10000</v>
          </cell>
        </row>
      </sheetData>
      <sheetData sheetId="10874">
        <row r="7">
          <cell r="AI7">
            <v>10000</v>
          </cell>
        </row>
      </sheetData>
      <sheetData sheetId="10875">
        <row r="7">
          <cell r="AI7">
            <v>10000</v>
          </cell>
        </row>
      </sheetData>
      <sheetData sheetId="10876">
        <row r="7">
          <cell r="AI7">
            <v>10000</v>
          </cell>
        </row>
      </sheetData>
      <sheetData sheetId="10877">
        <row r="7">
          <cell r="AI7">
            <v>10000</v>
          </cell>
        </row>
      </sheetData>
      <sheetData sheetId="10878">
        <row r="7">
          <cell r="AI7">
            <v>10000</v>
          </cell>
        </row>
      </sheetData>
      <sheetData sheetId="10879">
        <row r="7">
          <cell r="AI7">
            <v>10000</v>
          </cell>
        </row>
      </sheetData>
      <sheetData sheetId="10880" refreshError="1"/>
      <sheetData sheetId="10881" refreshError="1"/>
      <sheetData sheetId="10882" refreshError="1"/>
      <sheetData sheetId="10883" refreshError="1"/>
      <sheetData sheetId="10884" refreshError="1"/>
      <sheetData sheetId="10885" refreshError="1"/>
      <sheetData sheetId="10886" refreshError="1"/>
      <sheetData sheetId="10887" refreshError="1"/>
      <sheetData sheetId="10888" refreshError="1"/>
      <sheetData sheetId="10889">
        <row r="7">
          <cell r="AI7">
            <v>10000</v>
          </cell>
        </row>
      </sheetData>
      <sheetData sheetId="10890">
        <row r="7">
          <cell r="AI7">
            <v>10000</v>
          </cell>
        </row>
      </sheetData>
      <sheetData sheetId="10891">
        <row r="7">
          <cell r="AI7">
            <v>10000</v>
          </cell>
        </row>
      </sheetData>
      <sheetData sheetId="10892">
        <row r="7">
          <cell r="AI7">
            <v>10000</v>
          </cell>
        </row>
      </sheetData>
      <sheetData sheetId="10893">
        <row r="7">
          <cell r="AI7">
            <v>10000</v>
          </cell>
        </row>
      </sheetData>
      <sheetData sheetId="10894">
        <row r="7">
          <cell r="AI7">
            <v>10000</v>
          </cell>
        </row>
      </sheetData>
      <sheetData sheetId="10895">
        <row r="7">
          <cell r="AI7">
            <v>10000</v>
          </cell>
        </row>
      </sheetData>
      <sheetData sheetId="10896">
        <row r="7">
          <cell r="AI7">
            <v>10000</v>
          </cell>
        </row>
      </sheetData>
      <sheetData sheetId="10897">
        <row r="7">
          <cell r="AI7">
            <v>10000</v>
          </cell>
        </row>
      </sheetData>
      <sheetData sheetId="10898">
        <row r="7">
          <cell r="AI7">
            <v>10000</v>
          </cell>
        </row>
      </sheetData>
      <sheetData sheetId="10899">
        <row r="7">
          <cell r="AI7">
            <v>10000</v>
          </cell>
        </row>
      </sheetData>
      <sheetData sheetId="10900">
        <row r="7">
          <cell r="AI7">
            <v>10000</v>
          </cell>
        </row>
      </sheetData>
      <sheetData sheetId="10901">
        <row r="7">
          <cell r="AI7">
            <v>10000</v>
          </cell>
        </row>
      </sheetData>
      <sheetData sheetId="10902">
        <row r="7">
          <cell r="AI7">
            <v>10000</v>
          </cell>
        </row>
      </sheetData>
      <sheetData sheetId="10903">
        <row r="7">
          <cell r="AI7">
            <v>10000</v>
          </cell>
        </row>
      </sheetData>
      <sheetData sheetId="10904">
        <row r="7">
          <cell r="AI7">
            <v>10000</v>
          </cell>
        </row>
      </sheetData>
      <sheetData sheetId="10905">
        <row r="7">
          <cell r="AI7">
            <v>10000</v>
          </cell>
        </row>
      </sheetData>
      <sheetData sheetId="10906">
        <row r="7">
          <cell r="AI7">
            <v>10000</v>
          </cell>
        </row>
      </sheetData>
      <sheetData sheetId="10907">
        <row r="7">
          <cell r="AI7">
            <v>10000</v>
          </cell>
        </row>
      </sheetData>
      <sheetData sheetId="10908">
        <row r="7">
          <cell r="AI7">
            <v>10000</v>
          </cell>
        </row>
      </sheetData>
      <sheetData sheetId="10909">
        <row r="7">
          <cell r="AI7">
            <v>10000</v>
          </cell>
        </row>
      </sheetData>
      <sheetData sheetId="10910">
        <row r="7">
          <cell r="AI7">
            <v>10000</v>
          </cell>
        </row>
      </sheetData>
      <sheetData sheetId="10911">
        <row r="7">
          <cell r="AI7">
            <v>10000</v>
          </cell>
        </row>
      </sheetData>
      <sheetData sheetId="10912">
        <row r="7">
          <cell r="AI7">
            <v>10000</v>
          </cell>
        </row>
      </sheetData>
      <sheetData sheetId="10913">
        <row r="7">
          <cell r="AI7">
            <v>10000</v>
          </cell>
        </row>
      </sheetData>
      <sheetData sheetId="10914">
        <row r="7">
          <cell r="AI7">
            <v>10000</v>
          </cell>
        </row>
      </sheetData>
      <sheetData sheetId="10915">
        <row r="7">
          <cell r="AI7">
            <v>10000</v>
          </cell>
        </row>
      </sheetData>
      <sheetData sheetId="10916">
        <row r="7">
          <cell r="AI7">
            <v>10000</v>
          </cell>
        </row>
      </sheetData>
      <sheetData sheetId="10917">
        <row r="7">
          <cell r="AI7">
            <v>10000</v>
          </cell>
        </row>
      </sheetData>
      <sheetData sheetId="10918">
        <row r="7">
          <cell r="AI7">
            <v>10000</v>
          </cell>
        </row>
      </sheetData>
      <sheetData sheetId="10919">
        <row r="7">
          <cell r="AI7">
            <v>10000</v>
          </cell>
        </row>
      </sheetData>
      <sheetData sheetId="10920">
        <row r="7">
          <cell r="AI7">
            <v>10000</v>
          </cell>
        </row>
      </sheetData>
      <sheetData sheetId="10921">
        <row r="7">
          <cell r="AI7">
            <v>10000</v>
          </cell>
        </row>
      </sheetData>
      <sheetData sheetId="10922">
        <row r="7">
          <cell r="AI7">
            <v>10000</v>
          </cell>
        </row>
      </sheetData>
      <sheetData sheetId="10923">
        <row r="7">
          <cell r="AI7">
            <v>10000</v>
          </cell>
        </row>
      </sheetData>
      <sheetData sheetId="10924">
        <row r="7">
          <cell r="AI7">
            <v>10000</v>
          </cell>
        </row>
      </sheetData>
      <sheetData sheetId="10925">
        <row r="7">
          <cell r="AI7">
            <v>10000</v>
          </cell>
        </row>
      </sheetData>
      <sheetData sheetId="10926">
        <row r="7">
          <cell r="AI7">
            <v>10000</v>
          </cell>
        </row>
      </sheetData>
      <sheetData sheetId="10927">
        <row r="7">
          <cell r="AI7">
            <v>10000</v>
          </cell>
        </row>
      </sheetData>
      <sheetData sheetId="10928">
        <row r="7">
          <cell r="AI7">
            <v>10000</v>
          </cell>
        </row>
      </sheetData>
      <sheetData sheetId="10929">
        <row r="7">
          <cell r="AI7">
            <v>10000</v>
          </cell>
        </row>
      </sheetData>
      <sheetData sheetId="10930">
        <row r="7">
          <cell r="AI7">
            <v>10000</v>
          </cell>
        </row>
      </sheetData>
      <sheetData sheetId="10931">
        <row r="7">
          <cell r="AI7">
            <v>10000</v>
          </cell>
        </row>
      </sheetData>
      <sheetData sheetId="10932">
        <row r="7">
          <cell r="AI7">
            <v>10000</v>
          </cell>
        </row>
      </sheetData>
      <sheetData sheetId="10933">
        <row r="7">
          <cell r="AI7">
            <v>10000</v>
          </cell>
        </row>
      </sheetData>
      <sheetData sheetId="10934">
        <row r="7">
          <cell r="AI7">
            <v>10000</v>
          </cell>
        </row>
      </sheetData>
      <sheetData sheetId="10935">
        <row r="7">
          <cell r="AI7">
            <v>10000</v>
          </cell>
        </row>
      </sheetData>
      <sheetData sheetId="10936">
        <row r="7">
          <cell r="AI7">
            <v>10000</v>
          </cell>
        </row>
      </sheetData>
      <sheetData sheetId="10937">
        <row r="7">
          <cell r="AI7">
            <v>10000</v>
          </cell>
        </row>
      </sheetData>
      <sheetData sheetId="10938">
        <row r="7">
          <cell r="AI7">
            <v>10000</v>
          </cell>
        </row>
      </sheetData>
      <sheetData sheetId="10939">
        <row r="7">
          <cell r="AI7">
            <v>10000</v>
          </cell>
        </row>
      </sheetData>
      <sheetData sheetId="10940">
        <row r="7">
          <cell r="AI7">
            <v>10000</v>
          </cell>
        </row>
      </sheetData>
      <sheetData sheetId="10941">
        <row r="7">
          <cell r="AI7">
            <v>10000</v>
          </cell>
        </row>
      </sheetData>
      <sheetData sheetId="10942">
        <row r="7">
          <cell r="AI7">
            <v>10000</v>
          </cell>
        </row>
      </sheetData>
      <sheetData sheetId="10943">
        <row r="7">
          <cell r="AI7">
            <v>10000</v>
          </cell>
        </row>
      </sheetData>
      <sheetData sheetId="10944">
        <row r="7">
          <cell r="AI7">
            <v>10000</v>
          </cell>
        </row>
      </sheetData>
      <sheetData sheetId="10945">
        <row r="7">
          <cell r="AI7">
            <v>10000</v>
          </cell>
        </row>
      </sheetData>
      <sheetData sheetId="10946">
        <row r="7">
          <cell r="AI7">
            <v>10000</v>
          </cell>
        </row>
      </sheetData>
      <sheetData sheetId="10947">
        <row r="7">
          <cell r="AI7">
            <v>10000</v>
          </cell>
        </row>
      </sheetData>
      <sheetData sheetId="10948">
        <row r="7">
          <cell r="AI7">
            <v>10000</v>
          </cell>
        </row>
      </sheetData>
      <sheetData sheetId="10949">
        <row r="7">
          <cell r="AI7">
            <v>10000</v>
          </cell>
        </row>
      </sheetData>
      <sheetData sheetId="10950">
        <row r="7">
          <cell r="AI7">
            <v>10000</v>
          </cell>
        </row>
      </sheetData>
      <sheetData sheetId="10951">
        <row r="7">
          <cell r="AI7">
            <v>10000</v>
          </cell>
        </row>
      </sheetData>
      <sheetData sheetId="10952">
        <row r="7">
          <cell r="AI7">
            <v>10000</v>
          </cell>
        </row>
      </sheetData>
      <sheetData sheetId="10953">
        <row r="7">
          <cell r="AI7">
            <v>10000</v>
          </cell>
        </row>
      </sheetData>
      <sheetData sheetId="10954">
        <row r="7">
          <cell r="AI7">
            <v>10000</v>
          </cell>
        </row>
      </sheetData>
      <sheetData sheetId="10955">
        <row r="7">
          <cell r="AI7">
            <v>10000</v>
          </cell>
        </row>
      </sheetData>
      <sheetData sheetId="10956">
        <row r="7">
          <cell r="AI7">
            <v>10000</v>
          </cell>
        </row>
      </sheetData>
      <sheetData sheetId="10957">
        <row r="7">
          <cell r="AI7">
            <v>10000</v>
          </cell>
        </row>
      </sheetData>
      <sheetData sheetId="10958">
        <row r="7">
          <cell r="AI7">
            <v>10000</v>
          </cell>
        </row>
      </sheetData>
      <sheetData sheetId="10959">
        <row r="7">
          <cell r="AI7">
            <v>10000</v>
          </cell>
        </row>
      </sheetData>
      <sheetData sheetId="10960">
        <row r="7">
          <cell r="AI7">
            <v>10000</v>
          </cell>
        </row>
      </sheetData>
      <sheetData sheetId="10961">
        <row r="7">
          <cell r="AI7">
            <v>10000</v>
          </cell>
        </row>
      </sheetData>
      <sheetData sheetId="10962">
        <row r="7">
          <cell r="AI7">
            <v>10000</v>
          </cell>
        </row>
      </sheetData>
      <sheetData sheetId="10963">
        <row r="7">
          <cell r="AI7">
            <v>10000</v>
          </cell>
        </row>
      </sheetData>
      <sheetData sheetId="10964">
        <row r="7">
          <cell r="AI7">
            <v>10000</v>
          </cell>
        </row>
      </sheetData>
      <sheetData sheetId="10965">
        <row r="7">
          <cell r="AI7">
            <v>10000</v>
          </cell>
        </row>
      </sheetData>
      <sheetData sheetId="10966">
        <row r="7">
          <cell r="AI7">
            <v>10000</v>
          </cell>
        </row>
      </sheetData>
      <sheetData sheetId="10967">
        <row r="7">
          <cell r="AI7">
            <v>10000</v>
          </cell>
        </row>
      </sheetData>
      <sheetData sheetId="10968">
        <row r="7">
          <cell r="AI7">
            <v>10000</v>
          </cell>
        </row>
      </sheetData>
      <sheetData sheetId="10969">
        <row r="7">
          <cell r="AI7">
            <v>10000</v>
          </cell>
        </row>
      </sheetData>
      <sheetData sheetId="10970">
        <row r="7">
          <cell r="AI7">
            <v>10000</v>
          </cell>
        </row>
      </sheetData>
      <sheetData sheetId="10971">
        <row r="7">
          <cell r="AI7">
            <v>10000</v>
          </cell>
        </row>
      </sheetData>
      <sheetData sheetId="10972">
        <row r="7">
          <cell r="AI7">
            <v>10000</v>
          </cell>
        </row>
      </sheetData>
      <sheetData sheetId="10973">
        <row r="7">
          <cell r="AI7">
            <v>10000</v>
          </cell>
        </row>
      </sheetData>
      <sheetData sheetId="10974">
        <row r="7">
          <cell r="AI7">
            <v>10000</v>
          </cell>
        </row>
      </sheetData>
      <sheetData sheetId="10975">
        <row r="7">
          <cell r="AI7">
            <v>10000</v>
          </cell>
        </row>
      </sheetData>
      <sheetData sheetId="10976">
        <row r="7">
          <cell r="AI7">
            <v>10000</v>
          </cell>
        </row>
      </sheetData>
      <sheetData sheetId="10977">
        <row r="7">
          <cell r="AI7">
            <v>10000</v>
          </cell>
        </row>
      </sheetData>
      <sheetData sheetId="10978">
        <row r="7">
          <cell r="AI7">
            <v>10000</v>
          </cell>
        </row>
      </sheetData>
      <sheetData sheetId="10979">
        <row r="7">
          <cell r="AI7">
            <v>10000</v>
          </cell>
        </row>
      </sheetData>
      <sheetData sheetId="10980">
        <row r="7">
          <cell r="AI7">
            <v>10000</v>
          </cell>
        </row>
      </sheetData>
      <sheetData sheetId="10981">
        <row r="7">
          <cell r="AI7">
            <v>10000</v>
          </cell>
        </row>
      </sheetData>
      <sheetData sheetId="10982">
        <row r="7">
          <cell r="AI7">
            <v>10000</v>
          </cell>
        </row>
      </sheetData>
      <sheetData sheetId="10983">
        <row r="7">
          <cell r="AI7">
            <v>10000</v>
          </cell>
        </row>
      </sheetData>
      <sheetData sheetId="10984">
        <row r="7">
          <cell r="AI7">
            <v>10000</v>
          </cell>
        </row>
      </sheetData>
      <sheetData sheetId="10985">
        <row r="7">
          <cell r="AI7">
            <v>10000</v>
          </cell>
        </row>
      </sheetData>
      <sheetData sheetId="10986">
        <row r="7">
          <cell r="AI7">
            <v>10000</v>
          </cell>
        </row>
      </sheetData>
      <sheetData sheetId="10987">
        <row r="7">
          <cell r="AI7">
            <v>10000</v>
          </cell>
        </row>
      </sheetData>
      <sheetData sheetId="10988" refreshError="1"/>
      <sheetData sheetId="10989" refreshError="1"/>
      <sheetData sheetId="10990">
        <row r="7">
          <cell r="AI7">
            <v>10000</v>
          </cell>
        </row>
      </sheetData>
      <sheetData sheetId="10991">
        <row r="7">
          <cell r="AI7">
            <v>10000</v>
          </cell>
        </row>
      </sheetData>
      <sheetData sheetId="10992">
        <row r="7">
          <cell r="AI7">
            <v>10000</v>
          </cell>
        </row>
      </sheetData>
      <sheetData sheetId="10993">
        <row r="7">
          <cell r="AI7">
            <v>10000</v>
          </cell>
        </row>
      </sheetData>
      <sheetData sheetId="10994">
        <row r="7">
          <cell r="AI7">
            <v>10000</v>
          </cell>
        </row>
      </sheetData>
      <sheetData sheetId="10995">
        <row r="7">
          <cell r="AI7">
            <v>10000</v>
          </cell>
        </row>
      </sheetData>
      <sheetData sheetId="10996">
        <row r="7">
          <cell r="AI7">
            <v>10000</v>
          </cell>
        </row>
      </sheetData>
      <sheetData sheetId="10997">
        <row r="7">
          <cell r="AI7">
            <v>10000</v>
          </cell>
        </row>
      </sheetData>
      <sheetData sheetId="10998">
        <row r="7">
          <cell r="AI7">
            <v>10000</v>
          </cell>
        </row>
      </sheetData>
      <sheetData sheetId="10999">
        <row r="7">
          <cell r="AI7">
            <v>10000</v>
          </cell>
        </row>
      </sheetData>
      <sheetData sheetId="11000">
        <row r="7">
          <cell r="AI7">
            <v>10000</v>
          </cell>
        </row>
      </sheetData>
      <sheetData sheetId="11001" refreshError="1"/>
      <sheetData sheetId="11002" refreshError="1"/>
      <sheetData sheetId="11003" refreshError="1"/>
      <sheetData sheetId="11004" refreshError="1"/>
      <sheetData sheetId="11005" refreshError="1"/>
      <sheetData sheetId="11006" refreshError="1"/>
      <sheetData sheetId="11007" refreshError="1"/>
      <sheetData sheetId="11008" refreshError="1"/>
      <sheetData sheetId="11009" refreshError="1"/>
      <sheetData sheetId="11010" refreshError="1"/>
      <sheetData sheetId="11011" refreshError="1"/>
      <sheetData sheetId="11012" refreshError="1"/>
      <sheetData sheetId="11013" refreshError="1"/>
      <sheetData sheetId="11014">
        <row r="7">
          <cell r="AI7">
            <v>10000</v>
          </cell>
        </row>
      </sheetData>
      <sheetData sheetId="11015">
        <row r="7">
          <cell r="AI7">
            <v>10000</v>
          </cell>
        </row>
      </sheetData>
      <sheetData sheetId="11016">
        <row r="7">
          <cell r="AI7">
            <v>10000</v>
          </cell>
        </row>
      </sheetData>
      <sheetData sheetId="11017">
        <row r="7">
          <cell r="AI7">
            <v>10000</v>
          </cell>
        </row>
      </sheetData>
      <sheetData sheetId="11018">
        <row r="7">
          <cell r="AI7">
            <v>10000</v>
          </cell>
        </row>
      </sheetData>
      <sheetData sheetId="11019" refreshError="1"/>
      <sheetData sheetId="11020" refreshError="1"/>
      <sheetData sheetId="11021" refreshError="1"/>
      <sheetData sheetId="11022" refreshError="1"/>
      <sheetData sheetId="11023" refreshError="1"/>
      <sheetData sheetId="11024" refreshError="1"/>
      <sheetData sheetId="11025" refreshError="1"/>
      <sheetData sheetId="11026" refreshError="1"/>
      <sheetData sheetId="11027" refreshError="1"/>
      <sheetData sheetId="11028" refreshError="1"/>
      <sheetData sheetId="11029" refreshError="1"/>
      <sheetData sheetId="11030" refreshError="1"/>
      <sheetData sheetId="11031" refreshError="1"/>
      <sheetData sheetId="11032" refreshError="1"/>
      <sheetData sheetId="11033" refreshError="1"/>
      <sheetData sheetId="11034" refreshError="1"/>
      <sheetData sheetId="11035" refreshError="1"/>
      <sheetData sheetId="11036" refreshError="1"/>
      <sheetData sheetId="11037" refreshError="1"/>
      <sheetData sheetId="11038" refreshError="1"/>
      <sheetData sheetId="11039" refreshError="1"/>
      <sheetData sheetId="11040" refreshError="1"/>
      <sheetData sheetId="11041" refreshError="1"/>
      <sheetData sheetId="11042" refreshError="1"/>
      <sheetData sheetId="11043" refreshError="1"/>
      <sheetData sheetId="11044" refreshError="1"/>
      <sheetData sheetId="11045" refreshError="1"/>
      <sheetData sheetId="11046" refreshError="1"/>
      <sheetData sheetId="11047" refreshError="1"/>
      <sheetData sheetId="11048" refreshError="1"/>
      <sheetData sheetId="11049" refreshError="1"/>
      <sheetData sheetId="11050" refreshError="1"/>
      <sheetData sheetId="11051" refreshError="1"/>
      <sheetData sheetId="11052" refreshError="1"/>
      <sheetData sheetId="11053" refreshError="1"/>
      <sheetData sheetId="11054" refreshError="1"/>
      <sheetData sheetId="11055" refreshError="1"/>
      <sheetData sheetId="11056" refreshError="1"/>
      <sheetData sheetId="11057" refreshError="1"/>
      <sheetData sheetId="11058" refreshError="1"/>
      <sheetData sheetId="11059" refreshError="1"/>
      <sheetData sheetId="11060" refreshError="1"/>
      <sheetData sheetId="11061" refreshError="1"/>
      <sheetData sheetId="11062" refreshError="1"/>
      <sheetData sheetId="11063" refreshError="1"/>
      <sheetData sheetId="11064" refreshError="1"/>
      <sheetData sheetId="11065" refreshError="1"/>
      <sheetData sheetId="11066" refreshError="1"/>
      <sheetData sheetId="11067" refreshError="1"/>
      <sheetData sheetId="11068" refreshError="1"/>
      <sheetData sheetId="11069" refreshError="1"/>
      <sheetData sheetId="11070" refreshError="1"/>
      <sheetData sheetId="11071" refreshError="1"/>
      <sheetData sheetId="11072" refreshError="1"/>
      <sheetData sheetId="11073" refreshError="1"/>
      <sheetData sheetId="11074" refreshError="1"/>
      <sheetData sheetId="11075" refreshError="1"/>
      <sheetData sheetId="11076" refreshError="1"/>
      <sheetData sheetId="11077" refreshError="1"/>
      <sheetData sheetId="11078" refreshError="1"/>
      <sheetData sheetId="11079" refreshError="1"/>
      <sheetData sheetId="11080" refreshError="1"/>
      <sheetData sheetId="11081" refreshError="1"/>
      <sheetData sheetId="11082" refreshError="1"/>
      <sheetData sheetId="11083" refreshError="1"/>
      <sheetData sheetId="11084" refreshError="1"/>
      <sheetData sheetId="11085" refreshError="1"/>
      <sheetData sheetId="11086" refreshError="1"/>
      <sheetData sheetId="11087" refreshError="1"/>
      <sheetData sheetId="11088" refreshError="1"/>
      <sheetData sheetId="11089" refreshError="1"/>
      <sheetData sheetId="11090" refreshError="1"/>
      <sheetData sheetId="11091" refreshError="1"/>
      <sheetData sheetId="11092" refreshError="1"/>
      <sheetData sheetId="11093" refreshError="1"/>
      <sheetData sheetId="11094" refreshError="1"/>
      <sheetData sheetId="11095" refreshError="1"/>
      <sheetData sheetId="11096" refreshError="1"/>
      <sheetData sheetId="11097" refreshError="1"/>
      <sheetData sheetId="11098" refreshError="1"/>
      <sheetData sheetId="11099" refreshError="1"/>
      <sheetData sheetId="11100">
        <row r="7">
          <cell r="AI7">
            <v>10000</v>
          </cell>
        </row>
      </sheetData>
      <sheetData sheetId="11101">
        <row r="7">
          <cell r="AI7">
            <v>10000</v>
          </cell>
        </row>
      </sheetData>
      <sheetData sheetId="11102">
        <row r="7">
          <cell r="AI7">
            <v>10000</v>
          </cell>
        </row>
      </sheetData>
      <sheetData sheetId="11103">
        <row r="7">
          <cell r="AI7">
            <v>10000</v>
          </cell>
        </row>
      </sheetData>
      <sheetData sheetId="11104">
        <row r="7">
          <cell r="AI7">
            <v>10000</v>
          </cell>
        </row>
      </sheetData>
      <sheetData sheetId="11105">
        <row r="7">
          <cell r="AI7">
            <v>10000</v>
          </cell>
        </row>
      </sheetData>
      <sheetData sheetId="11106">
        <row r="7">
          <cell r="AI7">
            <v>10000</v>
          </cell>
        </row>
      </sheetData>
      <sheetData sheetId="11107">
        <row r="7">
          <cell r="AI7">
            <v>10000</v>
          </cell>
        </row>
      </sheetData>
      <sheetData sheetId="11108">
        <row r="7">
          <cell r="AI7">
            <v>10000</v>
          </cell>
        </row>
      </sheetData>
      <sheetData sheetId="11109">
        <row r="7">
          <cell r="AI7">
            <v>10000</v>
          </cell>
        </row>
      </sheetData>
      <sheetData sheetId="11110">
        <row r="7">
          <cell r="AI7">
            <v>10000</v>
          </cell>
        </row>
      </sheetData>
      <sheetData sheetId="11111">
        <row r="7">
          <cell r="AI7">
            <v>10000</v>
          </cell>
        </row>
      </sheetData>
      <sheetData sheetId="11112">
        <row r="7">
          <cell r="AI7">
            <v>10000</v>
          </cell>
        </row>
      </sheetData>
      <sheetData sheetId="11113">
        <row r="7">
          <cell r="AI7">
            <v>10000</v>
          </cell>
        </row>
      </sheetData>
      <sheetData sheetId="11114">
        <row r="7">
          <cell r="AI7">
            <v>10000</v>
          </cell>
        </row>
      </sheetData>
      <sheetData sheetId="11115">
        <row r="7">
          <cell r="AI7">
            <v>10000</v>
          </cell>
        </row>
      </sheetData>
      <sheetData sheetId="11116">
        <row r="7">
          <cell r="AI7">
            <v>10000</v>
          </cell>
        </row>
      </sheetData>
      <sheetData sheetId="11117">
        <row r="7">
          <cell r="AI7">
            <v>10000</v>
          </cell>
        </row>
      </sheetData>
      <sheetData sheetId="11118">
        <row r="7">
          <cell r="AI7">
            <v>10000</v>
          </cell>
        </row>
      </sheetData>
      <sheetData sheetId="11119">
        <row r="7">
          <cell r="AI7">
            <v>10000</v>
          </cell>
        </row>
      </sheetData>
      <sheetData sheetId="11120">
        <row r="7">
          <cell r="AI7">
            <v>10000</v>
          </cell>
        </row>
      </sheetData>
      <sheetData sheetId="11121">
        <row r="7">
          <cell r="AI7">
            <v>10000</v>
          </cell>
        </row>
      </sheetData>
      <sheetData sheetId="11122">
        <row r="7">
          <cell r="AI7">
            <v>10000</v>
          </cell>
        </row>
      </sheetData>
      <sheetData sheetId="11123">
        <row r="7">
          <cell r="AI7">
            <v>10000</v>
          </cell>
        </row>
      </sheetData>
      <sheetData sheetId="11124" refreshError="1"/>
      <sheetData sheetId="11125" refreshError="1"/>
      <sheetData sheetId="11126" refreshError="1"/>
      <sheetData sheetId="11127" refreshError="1"/>
      <sheetData sheetId="11128" refreshError="1"/>
      <sheetData sheetId="11129" refreshError="1"/>
      <sheetData sheetId="11130" refreshError="1"/>
      <sheetData sheetId="11131" refreshError="1"/>
      <sheetData sheetId="11132" refreshError="1"/>
      <sheetData sheetId="11133" refreshError="1"/>
      <sheetData sheetId="11134" refreshError="1"/>
      <sheetData sheetId="11135" refreshError="1"/>
      <sheetData sheetId="11136" refreshError="1"/>
      <sheetData sheetId="11137" refreshError="1"/>
      <sheetData sheetId="11138" refreshError="1"/>
      <sheetData sheetId="11139" refreshError="1"/>
      <sheetData sheetId="11140">
        <row r="7">
          <cell r="AI7">
            <v>10000</v>
          </cell>
        </row>
      </sheetData>
      <sheetData sheetId="11141">
        <row r="7">
          <cell r="AI7">
            <v>10000</v>
          </cell>
        </row>
      </sheetData>
      <sheetData sheetId="11142" refreshError="1"/>
      <sheetData sheetId="11143" refreshError="1"/>
      <sheetData sheetId="11144" refreshError="1"/>
      <sheetData sheetId="11145" refreshError="1"/>
      <sheetData sheetId="11146">
        <row r="7">
          <cell r="AI7">
            <v>10000</v>
          </cell>
        </row>
      </sheetData>
      <sheetData sheetId="11147" refreshError="1"/>
      <sheetData sheetId="11148" refreshError="1"/>
      <sheetData sheetId="11149" refreshError="1"/>
      <sheetData sheetId="11150" refreshError="1"/>
      <sheetData sheetId="11151" refreshError="1"/>
      <sheetData sheetId="11152" refreshError="1"/>
      <sheetData sheetId="11153" refreshError="1"/>
      <sheetData sheetId="11154" refreshError="1"/>
      <sheetData sheetId="11155" refreshError="1"/>
      <sheetData sheetId="11156" refreshError="1"/>
      <sheetData sheetId="11157" refreshError="1"/>
      <sheetData sheetId="11158" refreshError="1"/>
      <sheetData sheetId="11159" refreshError="1"/>
      <sheetData sheetId="11160" refreshError="1"/>
      <sheetData sheetId="11161" refreshError="1"/>
      <sheetData sheetId="11162" refreshError="1"/>
      <sheetData sheetId="11163" refreshError="1"/>
      <sheetData sheetId="11164" refreshError="1"/>
      <sheetData sheetId="11165" refreshError="1"/>
      <sheetData sheetId="11166" refreshError="1"/>
      <sheetData sheetId="11167" refreshError="1"/>
      <sheetData sheetId="11168" refreshError="1"/>
      <sheetData sheetId="11169" refreshError="1"/>
      <sheetData sheetId="11170" refreshError="1"/>
      <sheetData sheetId="11171" refreshError="1"/>
      <sheetData sheetId="11172" refreshError="1"/>
      <sheetData sheetId="11173" refreshError="1"/>
      <sheetData sheetId="11174" refreshError="1"/>
      <sheetData sheetId="11175" refreshError="1"/>
      <sheetData sheetId="11176" refreshError="1"/>
      <sheetData sheetId="11177" refreshError="1"/>
      <sheetData sheetId="11178" refreshError="1"/>
      <sheetData sheetId="11179" refreshError="1"/>
      <sheetData sheetId="11180" refreshError="1"/>
      <sheetData sheetId="11181" refreshError="1"/>
      <sheetData sheetId="11182" refreshError="1"/>
      <sheetData sheetId="11183" refreshError="1"/>
      <sheetData sheetId="11184" refreshError="1"/>
      <sheetData sheetId="11185" refreshError="1"/>
      <sheetData sheetId="11186" refreshError="1"/>
      <sheetData sheetId="11187" refreshError="1"/>
      <sheetData sheetId="11188"/>
      <sheetData sheetId="11189" refreshError="1"/>
      <sheetData sheetId="11190" refreshError="1"/>
      <sheetData sheetId="11191" refreshError="1"/>
      <sheetData sheetId="11192" refreshError="1"/>
      <sheetData sheetId="11193" refreshError="1"/>
      <sheetData sheetId="11194" refreshError="1"/>
      <sheetData sheetId="11195" refreshError="1"/>
      <sheetData sheetId="11196" refreshError="1"/>
      <sheetData sheetId="11197" refreshError="1"/>
      <sheetData sheetId="11198" refreshError="1"/>
      <sheetData sheetId="11199" refreshError="1"/>
      <sheetData sheetId="11200" refreshError="1"/>
      <sheetData sheetId="11201" refreshError="1"/>
      <sheetData sheetId="11202" refreshError="1"/>
      <sheetData sheetId="11203" refreshError="1"/>
      <sheetData sheetId="11204" refreshError="1"/>
      <sheetData sheetId="11205" refreshError="1"/>
      <sheetData sheetId="11206" refreshError="1"/>
      <sheetData sheetId="11207" refreshError="1"/>
      <sheetData sheetId="11208" refreshError="1"/>
      <sheetData sheetId="11209" refreshError="1"/>
      <sheetData sheetId="11210" refreshError="1"/>
      <sheetData sheetId="11211" refreshError="1"/>
      <sheetData sheetId="11212" refreshError="1"/>
      <sheetData sheetId="11213" refreshError="1"/>
      <sheetData sheetId="11214" refreshError="1"/>
      <sheetData sheetId="11215" refreshError="1"/>
      <sheetData sheetId="11216" refreshError="1"/>
      <sheetData sheetId="11217" refreshError="1"/>
      <sheetData sheetId="11218" refreshError="1"/>
      <sheetData sheetId="11219" refreshError="1"/>
      <sheetData sheetId="11220" refreshError="1"/>
      <sheetData sheetId="11221">
        <row r="7">
          <cell r="AH7" t="str">
            <v>SP1</v>
          </cell>
        </row>
      </sheetData>
      <sheetData sheetId="11222" refreshError="1"/>
      <sheetData sheetId="11223" refreshError="1"/>
      <sheetData sheetId="11224" refreshError="1"/>
      <sheetData sheetId="11225" refreshError="1"/>
      <sheetData sheetId="11226" refreshError="1"/>
      <sheetData sheetId="11227" refreshError="1"/>
      <sheetData sheetId="11228" refreshError="1"/>
      <sheetData sheetId="11229" refreshError="1"/>
      <sheetData sheetId="11230" refreshError="1"/>
      <sheetData sheetId="11231" refreshError="1"/>
      <sheetData sheetId="11232" refreshError="1"/>
      <sheetData sheetId="11233" refreshError="1"/>
      <sheetData sheetId="11234" refreshError="1"/>
      <sheetData sheetId="11235" refreshError="1"/>
      <sheetData sheetId="11236" refreshError="1"/>
      <sheetData sheetId="11237" refreshError="1"/>
      <sheetData sheetId="11238" refreshError="1"/>
      <sheetData sheetId="11239" refreshError="1"/>
      <sheetData sheetId="11240" refreshError="1"/>
      <sheetData sheetId="11241">
        <row r="7">
          <cell r="AH7" t="str">
            <v>SP1</v>
          </cell>
        </row>
      </sheetData>
      <sheetData sheetId="11242">
        <row r="7">
          <cell r="AH7" t="str">
            <v>SP1</v>
          </cell>
        </row>
      </sheetData>
      <sheetData sheetId="11243">
        <row r="7">
          <cell r="AH7" t="str">
            <v>SP1</v>
          </cell>
        </row>
      </sheetData>
      <sheetData sheetId="11244" refreshError="1"/>
      <sheetData sheetId="11245">
        <row r="7">
          <cell r="AH7" t="str">
            <v>SP1</v>
          </cell>
        </row>
      </sheetData>
      <sheetData sheetId="11246" refreshError="1"/>
      <sheetData sheetId="11247" refreshError="1"/>
      <sheetData sheetId="11248">
        <row r="7">
          <cell r="AH7" t="str">
            <v>SP1</v>
          </cell>
        </row>
      </sheetData>
      <sheetData sheetId="11249" refreshError="1"/>
      <sheetData sheetId="11250">
        <row r="7">
          <cell r="AH7" t="str">
            <v>SP1</v>
          </cell>
        </row>
      </sheetData>
      <sheetData sheetId="11251">
        <row r="7">
          <cell r="AH7" t="str">
            <v>SP1</v>
          </cell>
        </row>
      </sheetData>
      <sheetData sheetId="11252">
        <row r="7">
          <cell r="AH7" t="str">
            <v>SP1</v>
          </cell>
        </row>
      </sheetData>
      <sheetData sheetId="11253">
        <row r="7">
          <cell r="AH7" t="str">
            <v>SP1</v>
          </cell>
        </row>
      </sheetData>
      <sheetData sheetId="11254">
        <row r="7">
          <cell r="AH7" t="str">
            <v>SP1</v>
          </cell>
        </row>
      </sheetData>
      <sheetData sheetId="11255">
        <row r="7">
          <cell r="AH7" t="str">
            <v>SP1</v>
          </cell>
        </row>
      </sheetData>
      <sheetData sheetId="11256">
        <row r="7">
          <cell r="AH7" t="str">
            <v>SP1</v>
          </cell>
        </row>
      </sheetData>
      <sheetData sheetId="11257">
        <row r="7">
          <cell r="AH7" t="str">
            <v>SP1</v>
          </cell>
        </row>
      </sheetData>
      <sheetData sheetId="11258">
        <row r="7">
          <cell r="AH7" t="str">
            <v>SP1</v>
          </cell>
        </row>
      </sheetData>
      <sheetData sheetId="11259">
        <row r="7">
          <cell r="AH7" t="str">
            <v>SP1</v>
          </cell>
        </row>
      </sheetData>
      <sheetData sheetId="11260">
        <row r="7">
          <cell r="AH7" t="str">
            <v>SP1</v>
          </cell>
        </row>
      </sheetData>
      <sheetData sheetId="11261">
        <row r="7">
          <cell r="AH7" t="str">
            <v>SP1</v>
          </cell>
        </row>
      </sheetData>
      <sheetData sheetId="11262">
        <row r="7">
          <cell r="AH7" t="str">
            <v>SP1</v>
          </cell>
        </row>
      </sheetData>
      <sheetData sheetId="11263">
        <row r="7">
          <cell r="AH7" t="str">
            <v>SP1</v>
          </cell>
        </row>
      </sheetData>
      <sheetData sheetId="11264" refreshError="1"/>
      <sheetData sheetId="11265" refreshError="1"/>
      <sheetData sheetId="11266" refreshError="1"/>
      <sheetData sheetId="11267" refreshError="1"/>
      <sheetData sheetId="11268" refreshError="1"/>
      <sheetData sheetId="11269" refreshError="1"/>
      <sheetData sheetId="11270" refreshError="1"/>
      <sheetData sheetId="11271" refreshError="1"/>
      <sheetData sheetId="11272" refreshError="1"/>
      <sheetData sheetId="11273" refreshError="1"/>
      <sheetData sheetId="11274" refreshError="1"/>
      <sheetData sheetId="11275">
        <row r="7">
          <cell r="AH7" t="str">
            <v>SP1</v>
          </cell>
        </row>
      </sheetData>
      <sheetData sheetId="11276">
        <row r="7">
          <cell r="AH7" t="str">
            <v>SP1</v>
          </cell>
        </row>
      </sheetData>
      <sheetData sheetId="11277">
        <row r="7">
          <cell r="AH7" t="str">
            <v>SP1</v>
          </cell>
        </row>
      </sheetData>
      <sheetData sheetId="11278">
        <row r="7">
          <cell r="AH7" t="str">
            <v>SP1</v>
          </cell>
        </row>
      </sheetData>
      <sheetData sheetId="11279">
        <row r="7">
          <cell r="AH7" t="str">
            <v>SP1</v>
          </cell>
        </row>
      </sheetData>
      <sheetData sheetId="11280">
        <row r="7">
          <cell r="AH7" t="str">
            <v>SP1</v>
          </cell>
        </row>
      </sheetData>
      <sheetData sheetId="11281">
        <row r="7">
          <cell r="AH7" t="str">
            <v>SP1</v>
          </cell>
        </row>
      </sheetData>
      <sheetData sheetId="11282">
        <row r="7">
          <cell r="AH7" t="str">
            <v>SP1</v>
          </cell>
        </row>
      </sheetData>
      <sheetData sheetId="11283">
        <row r="7">
          <cell r="AH7" t="str">
            <v>SP1</v>
          </cell>
        </row>
      </sheetData>
      <sheetData sheetId="11284">
        <row r="7">
          <cell r="AH7" t="str">
            <v>SP1</v>
          </cell>
        </row>
      </sheetData>
      <sheetData sheetId="11285">
        <row r="7">
          <cell r="AH7" t="str">
            <v>SP1</v>
          </cell>
        </row>
      </sheetData>
      <sheetData sheetId="11286">
        <row r="7">
          <cell r="AH7" t="str">
            <v>SP1</v>
          </cell>
        </row>
      </sheetData>
      <sheetData sheetId="11287">
        <row r="7">
          <cell r="AH7" t="str">
            <v>SP1</v>
          </cell>
        </row>
      </sheetData>
      <sheetData sheetId="11288">
        <row r="7">
          <cell r="AI7">
            <v>10000</v>
          </cell>
        </row>
      </sheetData>
      <sheetData sheetId="11289">
        <row r="7">
          <cell r="AH7" t="str">
            <v>SP1</v>
          </cell>
        </row>
      </sheetData>
      <sheetData sheetId="11290">
        <row r="7">
          <cell r="AH7" t="str">
            <v>SP1</v>
          </cell>
        </row>
      </sheetData>
      <sheetData sheetId="11291">
        <row r="7">
          <cell r="AH7" t="str">
            <v>SP1</v>
          </cell>
        </row>
      </sheetData>
      <sheetData sheetId="11292">
        <row r="7">
          <cell r="AH7" t="str">
            <v>SP1</v>
          </cell>
        </row>
      </sheetData>
      <sheetData sheetId="11293">
        <row r="7">
          <cell r="AH7" t="str">
            <v>SP1</v>
          </cell>
        </row>
      </sheetData>
      <sheetData sheetId="11294">
        <row r="7">
          <cell r="AH7" t="str">
            <v>SP1</v>
          </cell>
        </row>
      </sheetData>
      <sheetData sheetId="11295" refreshError="1"/>
      <sheetData sheetId="11296" refreshError="1"/>
      <sheetData sheetId="11297" refreshError="1"/>
      <sheetData sheetId="11298" refreshError="1"/>
      <sheetData sheetId="11299" refreshError="1"/>
      <sheetData sheetId="11300" refreshError="1"/>
      <sheetData sheetId="11301" refreshError="1"/>
      <sheetData sheetId="11302" refreshError="1"/>
      <sheetData sheetId="11303" refreshError="1"/>
      <sheetData sheetId="11304" refreshError="1"/>
      <sheetData sheetId="11305" refreshError="1"/>
      <sheetData sheetId="11306" refreshError="1"/>
      <sheetData sheetId="11307" refreshError="1"/>
      <sheetData sheetId="11308" refreshError="1"/>
      <sheetData sheetId="11309" refreshError="1"/>
      <sheetData sheetId="11310" refreshError="1"/>
      <sheetData sheetId="11311" refreshError="1"/>
      <sheetData sheetId="11312" refreshError="1"/>
      <sheetData sheetId="11313" refreshError="1"/>
      <sheetData sheetId="11314" refreshError="1"/>
      <sheetData sheetId="11315" refreshError="1"/>
      <sheetData sheetId="11316" refreshError="1"/>
      <sheetData sheetId="11317">
        <row r="7">
          <cell r="AH7" t="str">
            <v>SP1</v>
          </cell>
        </row>
      </sheetData>
      <sheetData sheetId="11318">
        <row r="7">
          <cell r="AI7">
            <v>10000</v>
          </cell>
        </row>
      </sheetData>
      <sheetData sheetId="11319" refreshError="1"/>
      <sheetData sheetId="11320">
        <row r="7">
          <cell r="AI7">
            <v>10000</v>
          </cell>
        </row>
      </sheetData>
      <sheetData sheetId="11321">
        <row r="7">
          <cell r="AI7">
            <v>10000</v>
          </cell>
        </row>
      </sheetData>
      <sheetData sheetId="11322">
        <row r="7">
          <cell r="AI7">
            <v>10000</v>
          </cell>
        </row>
      </sheetData>
      <sheetData sheetId="11323">
        <row r="7">
          <cell r="AI7">
            <v>10000</v>
          </cell>
        </row>
      </sheetData>
      <sheetData sheetId="11324" refreshError="1"/>
      <sheetData sheetId="11325" refreshError="1"/>
      <sheetData sheetId="11326" refreshError="1"/>
      <sheetData sheetId="11327" refreshError="1"/>
      <sheetData sheetId="11328" refreshError="1"/>
      <sheetData sheetId="11329" refreshError="1"/>
      <sheetData sheetId="11330">
        <row r="7">
          <cell r="AI7">
            <v>10000</v>
          </cell>
        </row>
      </sheetData>
      <sheetData sheetId="11331">
        <row r="7">
          <cell r="AI7">
            <v>10000</v>
          </cell>
        </row>
      </sheetData>
      <sheetData sheetId="11332">
        <row r="7">
          <cell r="AI7">
            <v>10000</v>
          </cell>
        </row>
      </sheetData>
      <sheetData sheetId="11333">
        <row r="7">
          <cell r="AI7">
            <v>10000</v>
          </cell>
        </row>
      </sheetData>
      <sheetData sheetId="11334">
        <row r="7">
          <cell r="AI7">
            <v>10000</v>
          </cell>
        </row>
      </sheetData>
      <sheetData sheetId="11335">
        <row r="7">
          <cell r="AI7">
            <v>10000</v>
          </cell>
        </row>
      </sheetData>
      <sheetData sheetId="11336">
        <row r="7">
          <cell r="AI7">
            <v>10000</v>
          </cell>
        </row>
      </sheetData>
      <sheetData sheetId="11337">
        <row r="7">
          <cell r="AI7">
            <v>10000</v>
          </cell>
        </row>
      </sheetData>
      <sheetData sheetId="11338">
        <row r="7">
          <cell r="AI7">
            <v>10000</v>
          </cell>
        </row>
      </sheetData>
      <sheetData sheetId="11339">
        <row r="7">
          <cell r="AI7">
            <v>10000</v>
          </cell>
        </row>
      </sheetData>
      <sheetData sheetId="11340">
        <row r="7">
          <cell r="AI7">
            <v>10000</v>
          </cell>
        </row>
      </sheetData>
      <sheetData sheetId="11341" refreshError="1"/>
      <sheetData sheetId="11342" refreshError="1"/>
      <sheetData sheetId="11343" refreshError="1"/>
      <sheetData sheetId="11344" refreshError="1"/>
      <sheetData sheetId="11345" refreshError="1"/>
      <sheetData sheetId="11346">
        <row r="7">
          <cell r="AI7">
            <v>10000</v>
          </cell>
        </row>
      </sheetData>
      <sheetData sheetId="11347">
        <row r="7">
          <cell r="AI7">
            <v>10000</v>
          </cell>
        </row>
      </sheetData>
      <sheetData sheetId="11348">
        <row r="7">
          <cell r="AI7">
            <v>10000</v>
          </cell>
        </row>
      </sheetData>
      <sheetData sheetId="11349">
        <row r="7">
          <cell r="AI7">
            <v>10000</v>
          </cell>
        </row>
      </sheetData>
      <sheetData sheetId="11350">
        <row r="7">
          <cell r="AI7">
            <v>10000</v>
          </cell>
        </row>
      </sheetData>
      <sheetData sheetId="11351">
        <row r="7">
          <cell r="AI7">
            <v>10000</v>
          </cell>
        </row>
      </sheetData>
      <sheetData sheetId="11352">
        <row r="7">
          <cell r="AI7">
            <v>10000</v>
          </cell>
        </row>
      </sheetData>
      <sheetData sheetId="11353">
        <row r="7">
          <cell r="AI7">
            <v>10000</v>
          </cell>
        </row>
      </sheetData>
      <sheetData sheetId="11354">
        <row r="7">
          <cell r="AI7">
            <v>10000</v>
          </cell>
        </row>
      </sheetData>
      <sheetData sheetId="11355">
        <row r="7">
          <cell r="AI7">
            <v>10000</v>
          </cell>
        </row>
      </sheetData>
      <sheetData sheetId="11356">
        <row r="7">
          <cell r="AI7">
            <v>10000</v>
          </cell>
        </row>
      </sheetData>
      <sheetData sheetId="11357">
        <row r="7">
          <cell r="AI7">
            <v>10000</v>
          </cell>
        </row>
      </sheetData>
      <sheetData sheetId="11358">
        <row r="7">
          <cell r="AI7">
            <v>10000</v>
          </cell>
        </row>
      </sheetData>
      <sheetData sheetId="11359">
        <row r="7">
          <cell r="AI7">
            <v>10000</v>
          </cell>
        </row>
      </sheetData>
      <sheetData sheetId="11360">
        <row r="7">
          <cell r="AI7">
            <v>10000</v>
          </cell>
        </row>
      </sheetData>
      <sheetData sheetId="11361">
        <row r="7">
          <cell r="AI7">
            <v>10000</v>
          </cell>
        </row>
      </sheetData>
      <sheetData sheetId="11362" refreshError="1"/>
      <sheetData sheetId="11363" refreshError="1"/>
      <sheetData sheetId="11364" refreshError="1"/>
      <sheetData sheetId="11365" refreshError="1"/>
      <sheetData sheetId="11366" refreshError="1"/>
      <sheetData sheetId="11367" refreshError="1"/>
      <sheetData sheetId="11368" refreshError="1"/>
      <sheetData sheetId="11369" refreshError="1"/>
      <sheetData sheetId="11370" refreshError="1"/>
      <sheetData sheetId="11371" refreshError="1"/>
      <sheetData sheetId="11372" refreshError="1"/>
      <sheetData sheetId="11373" refreshError="1"/>
      <sheetData sheetId="11374" refreshError="1"/>
      <sheetData sheetId="11375" refreshError="1"/>
      <sheetData sheetId="11376" refreshError="1"/>
      <sheetData sheetId="11377">
        <row r="7">
          <cell r="AI7">
            <v>10000</v>
          </cell>
        </row>
      </sheetData>
      <sheetData sheetId="11378">
        <row r="7">
          <cell r="AI7">
            <v>10000</v>
          </cell>
        </row>
      </sheetData>
      <sheetData sheetId="11379">
        <row r="7">
          <cell r="AI7">
            <v>10000</v>
          </cell>
        </row>
      </sheetData>
      <sheetData sheetId="11380">
        <row r="7">
          <cell r="AI7">
            <v>10000</v>
          </cell>
        </row>
      </sheetData>
      <sheetData sheetId="11381">
        <row r="7">
          <cell r="AI7">
            <v>10000</v>
          </cell>
        </row>
      </sheetData>
      <sheetData sheetId="11382">
        <row r="7">
          <cell r="AI7">
            <v>10000</v>
          </cell>
        </row>
      </sheetData>
      <sheetData sheetId="11383">
        <row r="7">
          <cell r="AI7">
            <v>10000</v>
          </cell>
        </row>
      </sheetData>
      <sheetData sheetId="11384">
        <row r="7">
          <cell r="AI7">
            <v>10000</v>
          </cell>
        </row>
      </sheetData>
      <sheetData sheetId="11385">
        <row r="7">
          <cell r="AI7">
            <v>10000</v>
          </cell>
        </row>
      </sheetData>
      <sheetData sheetId="11386">
        <row r="7">
          <cell r="AI7">
            <v>10000</v>
          </cell>
        </row>
      </sheetData>
      <sheetData sheetId="11387">
        <row r="7">
          <cell r="AI7">
            <v>10000</v>
          </cell>
        </row>
      </sheetData>
      <sheetData sheetId="11388">
        <row r="7">
          <cell r="AI7">
            <v>10000</v>
          </cell>
        </row>
      </sheetData>
      <sheetData sheetId="11389">
        <row r="7">
          <cell r="AI7">
            <v>10000</v>
          </cell>
        </row>
      </sheetData>
      <sheetData sheetId="11390">
        <row r="7">
          <cell r="AI7">
            <v>10000</v>
          </cell>
        </row>
      </sheetData>
      <sheetData sheetId="11391">
        <row r="7">
          <cell r="AI7">
            <v>10000</v>
          </cell>
        </row>
      </sheetData>
      <sheetData sheetId="11392">
        <row r="7">
          <cell r="AI7">
            <v>10000</v>
          </cell>
        </row>
      </sheetData>
      <sheetData sheetId="11393">
        <row r="7">
          <cell r="AI7">
            <v>10000</v>
          </cell>
        </row>
      </sheetData>
      <sheetData sheetId="11394">
        <row r="7">
          <cell r="AI7">
            <v>10000</v>
          </cell>
        </row>
      </sheetData>
      <sheetData sheetId="11395">
        <row r="7">
          <cell r="AI7">
            <v>10000</v>
          </cell>
        </row>
      </sheetData>
      <sheetData sheetId="11396">
        <row r="7">
          <cell r="AI7">
            <v>10000</v>
          </cell>
        </row>
      </sheetData>
      <sheetData sheetId="11397">
        <row r="7">
          <cell r="AI7">
            <v>10000</v>
          </cell>
        </row>
      </sheetData>
      <sheetData sheetId="11398">
        <row r="7">
          <cell r="AI7">
            <v>10000</v>
          </cell>
        </row>
      </sheetData>
      <sheetData sheetId="11399">
        <row r="7">
          <cell r="AI7">
            <v>10000</v>
          </cell>
        </row>
      </sheetData>
      <sheetData sheetId="11400">
        <row r="7">
          <cell r="AI7">
            <v>10000</v>
          </cell>
        </row>
      </sheetData>
      <sheetData sheetId="11401">
        <row r="7">
          <cell r="AI7">
            <v>10000</v>
          </cell>
        </row>
      </sheetData>
      <sheetData sheetId="11402">
        <row r="7">
          <cell r="AI7">
            <v>10000</v>
          </cell>
        </row>
      </sheetData>
      <sheetData sheetId="11403">
        <row r="7">
          <cell r="AI7">
            <v>10000</v>
          </cell>
        </row>
      </sheetData>
      <sheetData sheetId="11404">
        <row r="7">
          <cell r="AI7">
            <v>10000</v>
          </cell>
        </row>
      </sheetData>
      <sheetData sheetId="11405">
        <row r="7">
          <cell r="AI7">
            <v>10000</v>
          </cell>
        </row>
      </sheetData>
      <sheetData sheetId="11406">
        <row r="7">
          <cell r="AI7">
            <v>10000</v>
          </cell>
        </row>
      </sheetData>
      <sheetData sheetId="11407">
        <row r="7">
          <cell r="AI7">
            <v>10000</v>
          </cell>
        </row>
      </sheetData>
      <sheetData sheetId="11408">
        <row r="7">
          <cell r="AI7">
            <v>10000</v>
          </cell>
        </row>
      </sheetData>
      <sheetData sheetId="11409">
        <row r="7">
          <cell r="AI7">
            <v>10000</v>
          </cell>
        </row>
      </sheetData>
      <sheetData sheetId="11410">
        <row r="7">
          <cell r="AI7">
            <v>10000</v>
          </cell>
        </row>
      </sheetData>
      <sheetData sheetId="11411">
        <row r="7">
          <cell r="AI7">
            <v>10000</v>
          </cell>
        </row>
      </sheetData>
      <sheetData sheetId="11412">
        <row r="7">
          <cell r="AI7">
            <v>10000</v>
          </cell>
        </row>
      </sheetData>
      <sheetData sheetId="11413">
        <row r="7">
          <cell r="AI7">
            <v>10000</v>
          </cell>
        </row>
      </sheetData>
      <sheetData sheetId="11414">
        <row r="7">
          <cell r="AI7">
            <v>10000</v>
          </cell>
        </row>
      </sheetData>
      <sheetData sheetId="11415">
        <row r="7">
          <cell r="AI7">
            <v>10000</v>
          </cell>
        </row>
      </sheetData>
      <sheetData sheetId="11416">
        <row r="7">
          <cell r="AI7">
            <v>10000</v>
          </cell>
        </row>
      </sheetData>
      <sheetData sheetId="11417">
        <row r="7">
          <cell r="AI7">
            <v>10000</v>
          </cell>
        </row>
      </sheetData>
      <sheetData sheetId="11418">
        <row r="7">
          <cell r="AI7">
            <v>10000</v>
          </cell>
        </row>
      </sheetData>
      <sheetData sheetId="11419">
        <row r="7">
          <cell r="AI7">
            <v>10000</v>
          </cell>
        </row>
      </sheetData>
      <sheetData sheetId="11420">
        <row r="7">
          <cell r="AI7">
            <v>10000</v>
          </cell>
        </row>
      </sheetData>
      <sheetData sheetId="11421">
        <row r="7">
          <cell r="AI7">
            <v>10000</v>
          </cell>
        </row>
      </sheetData>
      <sheetData sheetId="11422">
        <row r="7">
          <cell r="AI7">
            <v>10000</v>
          </cell>
        </row>
      </sheetData>
      <sheetData sheetId="11423">
        <row r="7">
          <cell r="AI7">
            <v>10000</v>
          </cell>
        </row>
      </sheetData>
      <sheetData sheetId="11424">
        <row r="7">
          <cell r="AI7">
            <v>10000</v>
          </cell>
        </row>
      </sheetData>
      <sheetData sheetId="11425">
        <row r="7">
          <cell r="AI7">
            <v>10000</v>
          </cell>
        </row>
      </sheetData>
      <sheetData sheetId="11426">
        <row r="7">
          <cell r="AI7">
            <v>10000</v>
          </cell>
        </row>
      </sheetData>
      <sheetData sheetId="11427">
        <row r="7">
          <cell r="AI7">
            <v>10000</v>
          </cell>
        </row>
      </sheetData>
      <sheetData sheetId="11428">
        <row r="7">
          <cell r="AI7">
            <v>10000</v>
          </cell>
        </row>
      </sheetData>
      <sheetData sheetId="11429">
        <row r="7">
          <cell r="AI7">
            <v>10000</v>
          </cell>
        </row>
      </sheetData>
      <sheetData sheetId="11430">
        <row r="7">
          <cell r="AI7">
            <v>10000</v>
          </cell>
        </row>
      </sheetData>
      <sheetData sheetId="11431">
        <row r="7">
          <cell r="AI7">
            <v>10000</v>
          </cell>
        </row>
      </sheetData>
      <sheetData sheetId="11432">
        <row r="7">
          <cell r="AI7">
            <v>10000</v>
          </cell>
        </row>
      </sheetData>
      <sheetData sheetId="11433">
        <row r="7">
          <cell r="AI7">
            <v>10000</v>
          </cell>
        </row>
      </sheetData>
      <sheetData sheetId="11434">
        <row r="7">
          <cell r="AI7">
            <v>10000</v>
          </cell>
        </row>
      </sheetData>
      <sheetData sheetId="11435">
        <row r="7">
          <cell r="AI7">
            <v>10000</v>
          </cell>
        </row>
      </sheetData>
      <sheetData sheetId="11436">
        <row r="7">
          <cell r="AI7">
            <v>10000</v>
          </cell>
        </row>
      </sheetData>
      <sheetData sheetId="11437">
        <row r="7">
          <cell r="AI7">
            <v>10000</v>
          </cell>
        </row>
      </sheetData>
      <sheetData sheetId="11438">
        <row r="7">
          <cell r="AI7">
            <v>10000</v>
          </cell>
        </row>
      </sheetData>
      <sheetData sheetId="11439">
        <row r="7">
          <cell r="AI7">
            <v>10000</v>
          </cell>
        </row>
      </sheetData>
      <sheetData sheetId="11440">
        <row r="7">
          <cell r="AI7">
            <v>10000</v>
          </cell>
        </row>
      </sheetData>
      <sheetData sheetId="11441">
        <row r="7">
          <cell r="AI7">
            <v>10000</v>
          </cell>
        </row>
      </sheetData>
      <sheetData sheetId="11442">
        <row r="7">
          <cell r="AI7">
            <v>10000</v>
          </cell>
        </row>
      </sheetData>
      <sheetData sheetId="11443">
        <row r="7">
          <cell r="AI7">
            <v>10000</v>
          </cell>
        </row>
      </sheetData>
      <sheetData sheetId="11444">
        <row r="7">
          <cell r="AI7">
            <v>10000</v>
          </cell>
        </row>
      </sheetData>
      <sheetData sheetId="11445">
        <row r="7">
          <cell r="AI7">
            <v>10000</v>
          </cell>
        </row>
      </sheetData>
      <sheetData sheetId="11446">
        <row r="7">
          <cell r="AI7">
            <v>10000</v>
          </cell>
        </row>
      </sheetData>
      <sheetData sheetId="11447">
        <row r="7">
          <cell r="AI7">
            <v>10000</v>
          </cell>
        </row>
      </sheetData>
      <sheetData sheetId="11448">
        <row r="7">
          <cell r="AI7">
            <v>10000</v>
          </cell>
        </row>
      </sheetData>
      <sheetData sheetId="11449">
        <row r="7">
          <cell r="AI7">
            <v>10000</v>
          </cell>
        </row>
      </sheetData>
      <sheetData sheetId="11450">
        <row r="7">
          <cell r="AI7">
            <v>10000</v>
          </cell>
        </row>
      </sheetData>
      <sheetData sheetId="11451">
        <row r="7">
          <cell r="AI7">
            <v>10000</v>
          </cell>
        </row>
      </sheetData>
      <sheetData sheetId="11452">
        <row r="7">
          <cell r="AI7">
            <v>10000</v>
          </cell>
        </row>
      </sheetData>
      <sheetData sheetId="11453">
        <row r="7">
          <cell r="AI7">
            <v>10000</v>
          </cell>
        </row>
      </sheetData>
      <sheetData sheetId="11454">
        <row r="7">
          <cell r="AI7">
            <v>10000</v>
          </cell>
        </row>
      </sheetData>
      <sheetData sheetId="11455">
        <row r="7">
          <cell r="AI7">
            <v>10000</v>
          </cell>
        </row>
      </sheetData>
      <sheetData sheetId="11456">
        <row r="7">
          <cell r="AI7">
            <v>10000</v>
          </cell>
        </row>
      </sheetData>
      <sheetData sheetId="11457">
        <row r="7">
          <cell r="AI7">
            <v>10000</v>
          </cell>
        </row>
      </sheetData>
      <sheetData sheetId="11458">
        <row r="7">
          <cell r="AI7">
            <v>10000</v>
          </cell>
        </row>
      </sheetData>
      <sheetData sheetId="11459">
        <row r="7">
          <cell r="AI7">
            <v>10000</v>
          </cell>
        </row>
      </sheetData>
      <sheetData sheetId="11460">
        <row r="7">
          <cell r="AI7">
            <v>10000</v>
          </cell>
        </row>
      </sheetData>
      <sheetData sheetId="11461">
        <row r="7">
          <cell r="AI7">
            <v>10000</v>
          </cell>
        </row>
      </sheetData>
      <sheetData sheetId="11462">
        <row r="7">
          <cell r="AI7">
            <v>10000</v>
          </cell>
        </row>
      </sheetData>
      <sheetData sheetId="11463">
        <row r="7">
          <cell r="AI7">
            <v>10000</v>
          </cell>
        </row>
      </sheetData>
      <sheetData sheetId="11464">
        <row r="7">
          <cell r="AI7">
            <v>10000</v>
          </cell>
        </row>
      </sheetData>
      <sheetData sheetId="11465">
        <row r="7">
          <cell r="AI7">
            <v>10000</v>
          </cell>
        </row>
      </sheetData>
      <sheetData sheetId="11466">
        <row r="7">
          <cell r="AI7">
            <v>10000</v>
          </cell>
        </row>
      </sheetData>
      <sheetData sheetId="11467">
        <row r="7">
          <cell r="AI7">
            <v>10000</v>
          </cell>
        </row>
      </sheetData>
      <sheetData sheetId="11468">
        <row r="7">
          <cell r="AI7">
            <v>10000</v>
          </cell>
        </row>
      </sheetData>
      <sheetData sheetId="11469">
        <row r="7">
          <cell r="AI7">
            <v>10000</v>
          </cell>
        </row>
      </sheetData>
      <sheetData sheetId="11470">
        <row r="7">
          <cell r="AI7">
            <v>10000</v>
          </cell>
        </row>
      </sheetData>
      <sheetData sheetId="11471">
        <row r="7">
          <cell r="AI7">
            <v>10000</v>
          </cell>
        </row>
      </sheetData>
      <sheetData sheetId="11472">
        <row r="7">
          <cell r="AI7">
            <v>10000</v>
          </cell>
        </row>
      </sheetData>
      <sheetData sheetId="11473">
        <row r="7">
          <cell r="AI7">
            <v>10000</v>
          </cell>
        </row>
      </sheetData>
      <sheetData sheetId="11474">
        <row r="7">
          <cell r="AI7">
            <v>10000</v>
          </cell>
        </row>
      </sheetData>
      <sheetData sheetId="11475">
        <row r="7">
          <cell r="AI7">
            <v>10000</v>
          </cell>
        </row>
      </sheetData>
      <sheetData sheetId="11476">
        <row r="7">
          <cell r="AI7">
            <v>10000</v>
          </cell>
        </row>
      </sheetData>
      <sheetData sheetId="11477">
        <row r="7">
          <cell r="AI7">
            <v>10000</v>
          </cell>
        </row>
      </sheetData>
      <sheetData sheetId="11478">
        <row r="7">
          <cell r="AI7">
            <v>10000</v>
          </cell>
        </row>
      </sheetData>
      <sheetData sheetId="11479">
        <row r="7">
          <cell r="AI7">
            <v>10000</v>
          </cell>
        </row>
      </sheetData>
      <sheetData sheetId="11480">
        <row r="7">
          <cell r="AI7">
            <v>10000</v>
          </cell>
        </row>
      </sheetData>
      <sheetData sheetId="11481">
        <row r="7">
          <cell r="AI7">
            <v>10000</v>
          </cell>
        </row>
      </sheetData>
      <sheetData sheetId="11482">
        <row r="7">
          <cell r="AI7">
            <v>10000</v>
          </cell>
        </row>
      </sheetData>
      <sheetData sheetId="11483">
        <row r="7">
          <cell r="AI7">
            <v>10000</v>
          </cell>
        </row>
      </sheetData>
      <sheetData sheetId="11484">
        <row r="7">
          <cell r="AI7">
            <v>10000</v>
          </cell>
        </row>
      </sheetData>
      <sheetData sheetId="11485">
        <row r="7">
          <cell r="AI7">
            <v>10000</v>
          </cell>
        </row>
      </sheetData>
      <sheetData sheetId="11486">
        <row r="7">
          <cell r="AI7">
            <v>10000</v>
          </cell>
        </row>
      </sheetData>
      <sheetData sheetId="11487">
        <row r="7">
          <cell r="AI7">
            <v>10000</v>
          </cell>
        </row>
      </sheetData>
      <sheetData sheetId="11488">
        <row r="7">
          <cell r="AI7">
            <v>10000</v>
          </cell>
        </row>
      </sheetData>
      <sheetData sheetId="11489">
        <row r="7">
          <cell r="AI7">
            <v>10000</v>
          </cell>
        </row>
      </sheetData>
      <sheetData sheetId="11490">
        <row r="7">
          <cell r="AI7">
            <v>10000</v>
          </cell>
        </row>
      </sheetData>
      <sheetData sheetId="11491">
        <row r="7">
          <cell r="AI7">
            <v>10000</v>
          </cell>
        </row>
      </sheetData>
      <sheetData sheetId="11492">
        <row r="7">
          <cell r="AI7">
            <v>10000</v>
          </cell>
        </row>
      </sheetData>
      <sheetData sheetId="11493">
        <row r="7">
          <cell r="AI7">
            <v>10000</v>
          </cell>
        </row>
      </sheetData>
      <sheetData sheetId="11494">
        <row r="7">
          <cell r="AI7">
            <v>10000</v>
          </cell>
        </row>
      </sheetData>
      <sheetData sheetId="11495">
        <row r="7">
          <cell r="AI7">
            <v>10000</v>
          </cell>
        </row>
      </sheetData>
      <sheetData sheetId="11496">
        <row r="7">
          <cell r="AI7">
            <v>10000</v>
          </cell>
        </row>
      </sheetData>
      <sheetData sheetId="11497">
        <row r="7">
          <cell r="AI7">
            <v>10000</v>
          </cell>
        </row>
      </sheetData>
      <sheetData sheetId="11498">
        <row r="7">
          <cell r="AI7">
            <v>10000</v>
          </cell>
        </row>
      </sheetData>
      <sheetData sheetId="11499">
        <row r="7">
          <cell r="AI7">
            <v>10000</v>
          </cell>
        </row>
      </sheetData>
      <sheetData sheetId="11500">
        <row r="7">
          <cell r="AI7">
            <v>10000</v>
          </cell>
        </row>
      </sheetData>
      <sheetData sheetId="11501">
        <row r="7">
          <cell r="AI7">
            <v>10000</v>
          </cell>
        </row>
      </sheetData>
      <sheetData sheetId="11502">
        <row r="7">
          <cell r="AI7">
            <v>10000</v>
          </cell>
        </row>
      </sheetData>
      <sheetData sheetId="11503">
        <row r="7">
          <cell r="AI7">
            <v>10000</v>
          </cell>
        </row>
      </sheetData>
      <sheetData sheetId="11504">
        <row r="7">
          <cell r="AI7">
            <v>10000</v>
          </cell>
        </row>
      </sheetData>
      <sheetData sheetId="11505">
        <row r="7">
          <cell r="AI7">
            <v>10000</v>
          </cell>
        </row>
      </sheetData>
      <sheetData sheetId="11506">
        <row r="7">
          <cell r="AI7">
            <v>10000</v>
          </cell>
        </row>
      </sheetData>
      <sheetData sheetId="11507">
        <row r="7">
          <cell r="AI7">
            <v>10000</v>
          </cell>
        </row>
      </sheetData>
      <sheetData sheetId="11508">
        <row r="7">
          <cell r="AI7">
            <v>10000</v>
          </cell>
        </row>
      </sheetData>
      <sheetData sheetId="11509">
        <row r="7">
          <cell r="AI7">
            <v>10000</v>
          </cell>
        </row>
      </sheetData>
      <sheetData sheetId="11510">
        <row r="7">
          <cell r="AI7">
            <v>10000</v>
          </cell>
        </row>
      </sheetData>
      <sheetData sheetId="11511">
        <row r="7">
          <cell r="AI7">
            <v>10000</v>
          </cell>
        </row>
      </sheetData>
      <sheetData sheetId="11512">
        <row r="7">
          <cell r="AI7">
            <v>10000</v>
          </cell>
        </row>
      </sheetData>
      <sheetData sheetId="11513">
        <row r="7">
          <cell r="AI7">
            <v>10000</v>
          </cell>
        </row>
      </sheetData>
      <sheetData sheetId="11514">
        <row r="7">
          <cell r="AI7">
            <v>10000</v>
          </cell>
        </row>
      </sheetData>
      <sheetData sheetId="11515">
        <row r="7">
          <cell r="AI7">
            <v>10000</v>
          </cell>
        </row>
      </sheetData>
      <sheetData sheetId="11516">
        <row r="7">
          <cell r="AI7">
            <v>10000</v>
          </cell>
        </row>
      </sheetData>
      <sheetData sheetId="11517">
        <row r="7">
          <cell r="AI7">
            <v>10000</v>
          </cell>
        </row>
      </sheetData>
      <sheetData sheetId="11518">
        <row r="7">
          <cell r="AI7">
            <v>10000</v>
          </cell>
        </row>
      </sheetData>
      <sheetData sheetId="11519">
        <row r="7">
          <cell r="AI7">
            <v>10000</v>
          </cell>
        </row>
      </sheetData>
      <sheetData sheetId="11520">
        <row r="7">
          <cell r="AI7">
            <v>10000</v>
          </cell>
        </row>
      </sheetData>
      <sheetData sheetId="11521">
        <row r="7">
          <cell r="AI7">
            <v>10000</v>
          </cell>
        </row>
      </sheetData>
      <sheetData sheetId="11522">
        <row r="7">
          <cell r="AI7">
            <v>10000</v>
          </cell>
        </row>
      </sheetData>
      <sheetData sheetId="11523">
        <row r="7">
          <cell r="AI7">
            <v>10000</v>
          </cell>
        </row>
      </sheetData>
      <sheetData sheetId="11524">
        <row r="7">
          <cell r="AI7">
            <v>10000</v>
          </cell>
        </row>
      </sheetData>
      <sheetData sheetId="11525">
        <row r="7">
          <cell r="AI7">
            <v>10000</v>
          </cell>
        </row>
      </sheetData>
      <sheetData sheetId="11526">
        <row r="7">
          <cell r="AI7">
            <v>10000</v>
          </cell>
        </row>
      </sheetData>
      <sheetData sheetId="11527">
        <row r="7">
          <cell r="AI7">
            <v>10000</v>
          </cell>
        </row>
      </sheetData>
      <sheetData sheetId="11528">
        <row r="7">
          <cell r="AI7">
            <v>10000</v>
          </cell>
        </row>
      </sheetData>
      <sheetData sheetId="11529">
        <row r="7">
          <cell r="AI7">
            <v>10000</v>
          </cell>
        </row>
      </sheetData>
      <sheetData sheetId="11530">
        <row r="7">
          <cell r="AI7">
            <v>10000</v>
          </cell>
        </row>
      </sheetData>
      <sheetData sheetId="11531">
        <row r="7">
          <cell r="AI7">
            <v>10000</v>
          </cell>
        </row>
      </sheetData>
      <sheetData sheetId="11532">
        <row r="7">
          <cell r="AI7">
            <v>10000</v>
          </cell>
        </row>
      </sheetData>
      <sheetData sheetId="11533">
        <row r="7">
          <cell r="AI7">
            <v>10000</v>
          </cell>
        </row>
      </sheetData>
      <sheetData sheetId="11534">
        <row r="7">
          <cell r="AI7">
            <v>10000</v>
          </cell>
        </row>
      </sheetData>
      <sheetData sheetId="11535">
        <row r="7">
          <cell r="AI7">
            <v>10000</v>
          </cell>
        </row>
      </sheetData>
      <sheetData sheetId="11536">
        <row r="7">
          <cell r="AI7">
            <v>10000</v>
          </cell>
        </row>
      </sheetData>
      <sheetData sheetId="11537">
        <row r="7">
          <cell r="AI7">
            <v>10000</v>
          </cell>
        </row>
      </sheetData>
      <sheetData sheetId="11538">
        <row r="7">
          <cell r="AI7">
            <v>10000</v>
          </cell>
        </row>
      </sheetData>
      <sheetData sheetId="11539">
        <row r="7">
          <cell r="AI7">
            <v>10000</v>
          </cell>
        </row>
      </sheetData>
      <sheetData sheetId="11540">
        <row r="7">
          <cell r="AI7">
            <v>10000</v>
          </cell>
        </row>
      </sheetData>
      <sheetData sheetId="11541">
        <row r="7">
          <cell r="AI7">
            <v>10000</v>
          </cell>
        </row>
      </sheetData>
      <sheetData sheetId="11542">
        <row r="7">
          <cell r="AI7">
            <v>10000</v>
          </cell>
        </row>
      </sheetData>
      <sheetData sheetId="11543">
        <row r="7">
          <cell r="AI7">
            <v>10000</v>
          </cell>
        </row>
      </sheetData>
      <sheetData sheetId="11544">
        <row r="7">
          <cell r="AI7">
            <v>10000</v>
          </cell>
        </row>
      </sheetData>
      <sheetData sheetId="11545">
        <row r="7">
          <cell r="AI7">
            <v>10000</v>
          </cell>
        </row>
      </sheetData>
      <sheetData sheetId="11546">
        <row r="7">
          <cell r="AI7">
            <v>10000</v>
          </cell>
        </row>
      </sheetData>
      <sheetData sheetId="11547">
        <row r="7">
          <cell r="AI7">
            <v>10000</v>
          </cell>
        </row>
      </sheetData>
      <sheetData sheetId="11548">
        <row r="7">
          <cell r="AI7">
            <v>10000</v>
          </cell>
        </row>
      </sheetData>
      <sheetData sheetId="11549">
        <row r="7">
          <cell r="AI7">
            <v>10000</v>
          </cell>
        </row>
      </sheetData>
      <sheetData sheetId="11550">
        <row r="7">
          <cell r="AI7">
            <v>10000</v>
          </cell>
        </row>
      </sheetData>
      <sheetData sheetId="11551">
        <row r="7">
          <cell r="AI7">
            <v>10000</v>
          </cell>
        </row>
      </sheetData>
      <sheetData sheetId="11552">
        <row r="7">
          <cell r="AI7">
            <v>10000</v>
          </cell>
        </row>
      </sheetData>
      <sheetData sheetId="11553">
        <row r="7">
          <cell r="AI7">
            <v>10000</v>
          </cell>
        </row>
      </sheetData>
      <sheetData sheetId="11554">
        <row r="7">
          <cell r="AI7">
            <v>10000</v>
          </cell>
        </row>
      </sheetData>
      <sheetData sheetId="11555">
        <row r="7">
          <cell r="AI7">
            <v>10000</v>
          </cell>
        </row>
      </sheetData>
      <sheetData sheetId="11556">
        <row r="7">
          <cell r="AI7">
            <v>10000</v>
          </cell>
        </row>
      </sheetData>
      <sheetData sheetId="11557">
        <row r="7">
          <cell r="AI7">
            <v>10000</v>
          </cell>
        </row>
      </sheetData>
      <sheetData sheetId="11558">
        <row r="7">
          <cell r="AI7">
            <v>10000</v>
          </cell>
        </row>
      </sheetData>
      <sheetData sheetId="11559">
        <row r="7">
          <cell r="AI7">
            <v>10000</v>
          </cell>
        </row>
      </sheetData>
      <sheetData sheetId="11560">
        <row r="7">
          <cell r="AI7">
            <v>10000</v>
          </cell>
        </row>
      </sheetData>
      <sheetData sheetId="11561">
        <row r="7">
          <cell r="AI7">
            <v>10000</v>
          </cell>
        </row>
      </sheetData>
      <sheetData sheetId="11562">
        <row r="7">
          <cell r="AI7">
            <v>10000</v>
          </cell>
        </row>
      </sheetData>
      <sheetData sheetId="11563">
        <row r="7">
          <cell r="AI7">
            <v>10000</v>
          </cell>
        </row>
      </sheetData>
      <sheetData sheetId="11564">
        <row r="7">
          <cell r="AI7">
            <v>10000</v>
          </cell>
        </row>
      </sheetData>
      <sheetData sheetId="11565">
        <row r="7">
          <cell r="AI7">
            <v>10000</v>
          </cell>
        </row>
      </sheetData>
      <sheetData sheetId="11566">
        <row r="7">
          <cell r="AI7">
            <v>10000</v>
          </cell>
        </row>
      </sheetData>
      <sheetData sheetId="11567">
        <row r="7">
          <cell r="AI7">
            <v>10000</v>
          </cell>
        </row>
      </sheetData>
      <sheetData sheetId="11568">
        <row r="7">
          <cell r="AI7">
            <v>10000</v>
          </cell>
        </row>
      </sheetData>
      <sheetData sheetId="11569">
        <row r="7">
          <cell r="AI7">
            <v>10000</v>
          </cell>
        </row>
      </sheetData>
      <sheetData sheetId="11570">
        <row r="7">
          <cell r="AI7">
            <v>10000</v>
          </cell>
        </row>
      </sheetData>
      <sheetData sheetId="11571">
        <row r="7">
          <cell r="AI7">
            <v>10000</v>
          </cell>
        </row>
      </sheetData>
      <sheetData sheetId="11572">
        <row r="7">
          <cell r="AI7">
            <v>10000</v>
          </cell>
        </row>
      </sheetData>
      <sheetData sheetId="11573">
        <row r="7">
          <cell r="AI7">
            <v>10000</v>
          </cell>
        </row>
      </sheetData>
      <sheetData sheetId="11574">
        <row r="7">
          <cell r="AI7">
            <v>10000</v>
          </cell>
        </row>
      </sheetData>
      <sheetData sheetId="11575">
        <row r="7">
          <cell r="AI7">
            <v>10000</v>
          </cell>
        </row>
      </sheetData>
      <sheetData sheetId="11576">
        <row r="7">
          <cell r="AI7">
            <v>10000</v>
          </cell>
        </row>
      </sheetData>
      <sheetData sheetId="11577">
        <row r="7">
          <cell r="AI7">
            <v>10000</v>
          </cell>
        </row>
      </sheetData>
      <sheetData sheetId="11578">
        <row r="7">
          <cell r="AI7">
            <v>10000</v>
          </cell>
        </row>
      </sheetData>
      <sheetData sheetId="11579">
        <row r="7">
          <cell r="AI7">
            <v>10000</v>
          </cell>
        </row>
      </sheetData>
      <sheetData sheetId="11580">
        <row r="7">
          <cell r="AI7">
            <v>10000</v>
          </cell>
        </row>
      </sheetData>
      <sheetData sheetId="11581">
        <row r="7">
          <cell r="AI7">
            <v>10000</v>
          </cell>
        </row>
      </sheetData>
      <sheetData sheetId="11582">
        <row r="7">
          <cell r="AI7">
            <v>10000</v>
          </cell>
        </row>
      </sheetData>
      <sheetData sheetId="11583">
        <row r="7">
          <cell r="AI7">
            <v>10000</v>
          </cell>
        </row>
      </sheetData>
      <sheetData sheetId="11584">
        <row r="7">
          <cell r="AI7">
            <v>10000</v>
          </cell>
        </row>
      </sheetData>
      <sheetData sheetId="11585">
        <row r="7">
          <cell r="AI7">
            <v>10000</v>
          </cell>
        </row>
      </sheetData>
      <sheetData sheetId="11586">
        <row r="7">
          <cell r="AI7">
            <v>10000</v>
          </cell>
        </row>
      </sheetData>
      <sheetData sheetId="11587">
        <row r="7">
          <cell r="AI7">
            <v>10000</v>
          </cell>
        </row>
      </sheetData>
      <sheetData sheetId="11588">
        <row r="7">
          <cell r="AI7">
            <v>10000</v>
          </cell>
        </row>
      </sheetData>
      <sheetData sheetId="11589">
        <row r="7">
          <cell r="AI7">
            <v>10000</v>
          </cell>
        </row>
      </sheetData>
      <sheetData sheetId="11590">
        <row r="7">
          <cell r="AI7">
            <v>10000</v>
          </cell>
        </row>
      </sheetData>
      <sheetData sheetId="11591">
        <row r="7">
          <cell r="AI7">
            <v>10000</v>
          </cell>
        </row>
      </sheetData>
      <sheetData sheetId="11592">
        <row r="7">
          <cell r="AI7">
            <v>10000</v>
          </cell>
        </row>
      </sheetData>
      <sheetData sheetId="11593">
        <row r="7">
          <cell r="AI7">
            <v>10000</v>
          </cell>
        </row>
      </sheetData>
      <sheetData sheetId="11594">
        <row r="7">
          <cell r="AI7">
            <v>10000</v>
          </cell>
        </row>
      </sheetData>
      <sheetData sheetId="11595">
        <row r="7">
          <cell r="AI7">
            <v>10000</v>
          </cell>
        </row>
      </sheetData>
      <sheetData sheetId="11596">
        <row r="7">
          <cell r="AI7">
            <v>10000</v>
          </cell>
        </row>
      </sheetData>
      <sheetData sheetId="11597">
        <row r="7">
          <cell r="AI7">
            <v>10000</v>
          </cell>
        </row>
      </sheetData>
      <sheetData sheetId="11598">
        <row r="7">
          <cell r="AI7">
            <v>10000</v>
          </cell>
        </row>
      </sheetData>
      <sheetData sheetId="11599">
        <row r="7">
          <cell r="AI7">
            <v>10000</v>
          </cell>
        </row>
      </sheetData>
      <sheetData sheetId="11600">
        <row r="7">
          <cell r="AI7">
            <v>10000</v>
          </cell>
        </row>
      </sheetData>
      <sheetData sheetId="11601">
        <row r="7">
          <cell r="AI7">
            <v>10000</v>
          </cell>
        </row>
      </sheetData>
      <sheetData sheetId="11602">
        <row r="7">
          <cell r="AI7">
            <v>10000</v>
          </cell>
        </row>
      </sheetData>
      <sheetData sheetId="11603">
        <row r="7">
          <cell r="AI7">
            <v>10000</v>
          </cell>
        </row>
      </sheetData>
      <sheetData sheetId="11604">
        <row r="7">
          <cell r="AI7">
            <v>10000</v>
          </cell>
        </row>
      </sheetData>
      <sheetData sheetId="11605">
        <row r="7">
          <cell r="AI7">
            <v>10000</v>
          </cell>
        </row>
      </sheetData>
      <sheetData sheetId="11606">
        <row r="7">
          <cell r="AI7">
            <v>10000</v>
          </cell>
        </row>
      </sheetData>
      <sheetData sheetId="11607">
        <row r="7">
          <cell r="AI7">
            <v>10000</v>
          </cell>
        </row>
      </sheetData>
      <sheetData sheetId="11608">
        <row r="7">
          <cell r="AI7">
            <v>10000</v>
          </cell>
        </row>
      </sheetData>
      <sheetData sheetId="11609">
        <row r="7">
          <cell r="AI7">
            <v>10000</v>
          </cell>
        </row>
      </sheetData>
      <sheetData sheetId="11610">
        <row r="7">
          <cell r="AI7">
            <v>10000</v>
          </cell>
        </row>
      </sheetData>
      <sheetData sheetId="11611">
        <row r="7">
          <cell r="AI7">
            <v>10000</v>
          </cell>
        </row>
      </sheetData>
      <sheetData sheetId="11612">
        <row r="7">
          <cell r="AI7">
            <v>10000</v>
          </cell>
        </row>
      </sheetData>
      <sheetData sheetId="11613">
        <row r="7">
          <cell r="AI7">
            <v>10000</v>
          </cell>
        </row>
      </sheetData>
      <sheetData sheetId="11614">
        <row r="7">
          <cell r="AI7">
            <v>10000</v>
          </cell>
        </row>
      </sheetData>
      <sheetData sheetId="11615">
        <row r="7">
          <cell r="AI7">
            <v>10000</v>
          </cell>
        </row>
      </sheetData>
      <sheetData sheetId="11616">
        <row r="7">
          <cell r="AI7">
            <v>10000</v>
          </cell>
        </row>
      </sheetData>
      <sheetData sheetId="11617">
        <row r="7">
          <cell r="AI7">
            <v>10000</v>
          </cell>
        </row>
      </sheetData>
      <sheetData sheetId="11618">
        <row r="7">
          <cell r="AI7">
            <v>10000</v>
          </cell>
        </row>
      </sheetData>
      <sheetData sheetId="11619">
        <row r="7">
          <cell r="AI7">
            <v>10000</v>
          </cell>
        </row>
      </sheetData>
      <sheetData sheetId="11620">
        <row r="7">
          <cell r="AI7">
            <v>10000</v>
          </cell>
        </row>
      </sheetData>
      <sheetData sheetId="11621">
        <row r="7">
          <cell r="AI7">
            <v>10000</v>
          </cell>
        </row>
      </sheetData>
      <sheetData sheetId="11622">
        <row r="7">
          <cell r="AI7">
            <v>10000</v>
          </cell>
        </row>
      </sheetData>
      <sheetData sheetId="11623">
        <row r="7">
          <cell r="AI7">
            <v>10000</v>
          </cell>
        </row>
      </sheetData>
      <sheetData sheetId="11624">
        <row r="7">
          <cell r="AI7">
            <v>10000</v>
          </cell>
        </row>
      </sheetData>
      <sheetData sheetId="11625">
        <row r="7">
          <cell r="AI7">
            <v>10000</v>
          </cell>
        </row>
      </sheetData>
      <sheetData sheetId="11626">
        <row r="7">
          <cell r="AI7">
            <v>10000</v>
          </cell>
        </row>
      </sheetData>
      <sheetData sheetId="11627">
        <row r="7">
          <cell r="AI7">
            <v>10000</v>
          </cell>
        </row>
      </sheetData>
      <sheetData sheetId="11628">
        <row r="7">
          <cell r="AI7">
            <v>10000</v>
          </cell>
        </row>
      </sheetData>
      <sheetData sheetId="11629">
        <row r="7">
          <cell r="AI7">
            <v>10000</v>
          </cell>
        </row>
      </sheetData>
      <sheetData sheetId="11630">
        <row r="7">
          <cell r="AI7">
            <v>10000</v>
          </cell>
        </row>
      </sheetData>
      <sheetData sheetId="11631">
        <row r="7">
          <cell r="AI7">
            <v>10000</v>
          </cell>
        </row>
      </sheetData>
      <sheetData sheetId="11632">
        <row r="7">
          <cell r="AI7">
            <v>10000</v>
          </cell>
        </row>
      </sheetData>
      <sheetData sheetId="11633">
        <row r="7">
          <cell r="AI7">
            <v>10000</v>
          </cell>
        </row>
      </sheetData>
      <sheetData sheetId="11634">
        <row r="7">
          <cell r="AI7">
            <v>10000</v>
          </cell>
        </row>
      </sheetData>
      <sheetData sheetId="11635">
        <row r="7">
          <cell r="AI7">
            <v>10000</v>
          </cell>
        </row>
      </sheetData>
      <sheetData sheetId="11636">
        <row r="7">
          <cell r="AI7">
            <v>10000</v>
          </cell>
        </row>
      </sheetData>
      <sheetData sheetId="11637">
        <row r="7">
          <cell r="AI7">
            <v>10000</v>
          </cell>
        </row>
      </sheetData>
      <sheetData sheetId="11638">
        <row r="7">
          <cell r="AI7">
            <v>10000</v>
          </cell>
        </row>
      </sheetData>
      <sheetData sheetId="11639">
        <row r="7">
          <cell r="AI7">
            <v>10000</v>
          </cell>
        </row>
      </sheetData>
      <sheetData sheetId="11640">
        <row r="7">
          <cell r="AI7">
            <v>10000</v>
          </cell>
        </row>
      </sheetData>
      <sheetData sheetId="11641">
        <row r="7">
          <cell r="AI7">
            <v>10000</v>
          </cell>
        </row>
      </sheetData>
      <sheetData sheetId="11642">
        <row r="7">
          <cell r="AI7">
            <v>10000</v>
          </cell>
        </row>
      </sheetData>
      <sheetData sheetId="11643">
        <row r="7">
          <cell r="AI7">
            <v>10000</v>
          </cell>
        </row>
      </sheetData>
      <sheetData sheetId="11644">
        <row r="7">
          <cell r="AI7">
            <v>10000</v>
          </cell>
        </row>
      </sheetData>
      <sheetData sheetId="11645">
        <row r="7">
          <cell r="AI7">
            <v>10000</v>
          </cell>
        </row>
      </sheetData>
      <sheetData sheetId="11646">
        <row r="7">
          <cell r="AI7">
            <v>10000</v>
          </cell>
        </row>
      </sheetData>
      <sheetData sheetId="11647">
        <row r="7">
          <cell r="AI7">
            <v>10000</v>
          </cell>
        </row>
      </sheetData>
      <sheetData sheetId="11648">
        <row r="7">
          <cell r="AI7">
            <v>10000</v>
          </cell>
        </row>
      </sheetData>
      <sheetData sheetId="11649">
        <row r="7">
          <cell r="AI7">
            <v>10000</v>
          </cell>
        </row>
      </sheetData>
      <sheetData sheetId="11650">
        <row r="7">
          <cell r="AI7">
            <v>10000</v>
          </cell>
        </row>
      </sheetData>
      <sheetData sheetId="11651">
        <row r="7">
          <cell r="AI7">
            <v>10000</v>
          </cell>
        </row>
      </sheetData>
      <sheetData sheetId="11652">
        <row r="7">
          <cell r="AI7">
            <v>10000</v>
          </cell>
        </row>
      </sheetData>
      <sheetData sheetId="11653">
        <row r="7">
          <cell r="AI7">
            <v>10000</v>
          </cell>
        </row>
      </sheetData>
      <sheetData sheetId="11654">
        <row r="7">
          <cell r="AI7">
            <v>10000</v>
          </cell>
        </row>
      </sheetData>
      <sheetData sheetId="11655">
        <row r="7">
          <cell r="AI7">
            <v>10000</v>
          </cell>
        </row>
      </sheetData>
      <sheetData sheetId="11656">
        <row r="7">
          <cell r="AI7">
            <v>10000</v>
          </cell>
        </row>
      </sheetData>
      <sheetData sheetId="11657">
        <row r="7">
          <cell r="AI7">
            <v>10000</v>
          </cell>
        </row>
      </sheetData>
      <sheetData sheetId="11658">
        <row r="7">
          <cell r="AI7">
            <v>10000</v>
          </cell>
        </row>
      </sheetData>
      <sheetData sheetId="11659">
        <row r="7">
          <cell r="AI7">
            <v>10000</v>
          </cell>
        </row>
      </sheetData>
      <sheetData sheetId="11660">
        <row r="7">
          <cell r="AI7">
            <v>10000</v>
          </cell>
        </row>
      </sheetData>
      <sheetData sheetId="11661">
        <row r="7">
          <cell r="AI7">
            <v>10000</v>
          </cell>
        </row>
      </sheetData>
      <sheetData sheetId="11662">
        <row r="7">
          <cell r="AI7">
            <v>10000</v>
          </cell>
        </row>
      </sheetData>
      <sheetData sheetId="11663">
        <row r="7">
          <cell r="AI7">
            <v>10000</v>
          </cell>
        </row>
      </sheetData>
      <sheetData sheetId="11664">
        <row r="7">
          <cell r="AI7">
            <v>10000</v>
          </cell>
        </row>
      </sheetData>
      <sheetData sheetId="11665">
        <row r="7">
          <cell r="AI7">
            <v>10000</v>
          </cell>
        </row>
      </sheetData>
      <sheetData sheetId="11666">
        <row r="7">
          <cell r="AI7">
            <v>10000</v>
          </cell>
        </row>
      </sheetData>
      <sheetData sheetId="11667">
        <row r="7">
          <cell r="AI7">
            <v>10000</v>
          </cell>
        </row>
      </sheetData>
      <sheetData sheetId="11668">
        <row r="7">
          <cell r="AI7">
            <v>10000</v>
          </cell>
        </row>
      </sheetData>
      <sheetData sheetId="11669">
        <row r="7">
          <cell r="AI7">
            <v>10000</v>
          </cell>
        </row>
      </sheetData>
      <sheetData sheetId="11670">
        <row r="7">
          <cell r="AI7">
            <v>10000</v>
          </cell>
        </row>
      </sheetData>
      <sheetData sheetId="11671">
        <row r="7">
          <cell r="AI7">
            <v>10000</v>
          </cell>
        </row>
      </sheetData>
      <sheetData sheetId="11672">
        <row r="7">
          <cell r="AI7">
            <v>10000</v>
          </cell>
        </row>
      </sheetData>
      <sheetData sheetId="11673">
        <row r="7">
          <cell r="AI7">
            <v>10000</v>
          </cell>
        </row>
      </sheetData>
      <sheetData sheetId="11674">
        <row r="7">
          <cell r="AI7">
            <v>10000</v>
          </cell>
        </row>
      </sheetData>
      <sheetData sheetId="11675">
        <row r="7">
          <cell r="AI7">
            <v>10000</v>
          </cell>
        </row>
      </sheetData>
      <sheetData sheetId="11676">
        <row r="7">
          <cell r="AI7">
            <v>10000</v>
          </cell>
        </row>
      </sheetData>
      <sheetData sheetId="11677">
        <row r="7">
          <cell r="AI7">
            <v>10000</v>
          </cell>
        </row>
      </sheetData>
      <sheetData sheetId="11678">
        <row r="7">
          <cell r="AI7">
            <v>10000</v>
          </cell>
        </row>
      </sheetData>
      <sheetData sheetId="11679">
        <row r="7">
          <cell r="AI7">
            <v>10000</v>
          </cell>
        </row>
      </sheetData>
      <sheetData sheetId="11680">
        <row r="7">
          <cell r="AI7">
            <v>10000</v>
          </cell>
        </row>
      </sheetData>
      <sheetData sheetId="11681">
        <row r="7">
          <cell r="AI7">
            <v>10000</v>
          </cell>
        </row>
      </sheetData>
      <sheetData sheetId="11682">
        <row r="7">
          <cell r="AI7">
            <v>10000</v>
          </cell>
        </row>
      </sheetData>
      <sheetData sheetId="11683">
        <row r="7">
          <cell r="AI7">
            <v>10000</v>
          </cell>
        </row>
      </sheetData>
      <sheetData sheetId="11684">
        <row r="7">
          <cell r="AI7">
            <v>10000</v>
          </cell>
        </row>
      </sheetData>
      <sheetData sheetId="11685">
        <row r="7">
          <cell r="AI7">
            <v>10000</v>
          </cell>
        </row>
      </sheetData>
      <sheetData sheetId="11686">
        <row r="7">
          <cell r="AI7">
            <v>10000</v>
          </cell>
        </row>
      </sheetData>
      <sheetData sheetId="11687">
        <row r="7">
          <cell r="AI7">
            <v>10000</v>
          </cell>
        </row>
      </sheetData>
      <sheetData sheetId="11688">
        <row r="7">
          <cell r="AI7">
            <v>10000</v>
          </cell>
        </row>
      </sheetData>
      <sheetData sheetId="11689">
        <row r="7">
          <cell r="AI7">
            <v>10000</v>
          </cell>
        </row>
      </sheetData>
      <sheetData sheetId="11690">
        <row r="7">
          <cell r="AI7">
            <v>10000</v>
          </cell>
        </row>
      </sheetData>
      <sheetData sheetId="11691">
        <row r="7">
          <cell r="AI7">
            <v>10000</v>
          </cell>
        </row>
      </sheetData>
      <sheetData sheetId="11692">
        <row r="7">
          <cell r="AI7">
            <v>10000</v>
          </cell>
        </row>
      </sheetData>
      <sheetData sheetId="11693">
        <row r="7">
          <cell r="AI7">
            <v>10000</v>
          </cell>
        </row>
      </sheetData>
      <sheetData sheetId="11694">
        <row r="7">
          <cell r="AI7">
            <v>10000</v>
          </cell>
        </row>
      </sheetData>
      <sheetData sheetId="11695">
        <row r="7">
          <cell r="AI7">
            <v>10000</v>
          </cell>
        </row>
      </sheetData>
      <sheetData sheetId="11696">
        <row r="7">
          <cell r="AI7">
            <v>10000</v>
          </cell>
        </row>
      </sheetData>
      <sheetData sheetId="11697">
        <row r="7">
          <cell r="AI7">
            <v>10000</v>
          </cell>
        </row>
      </sheetData>
      <sheetData sheetId="11698">
        <row r="7">
          <cell r="AI7">
            <v>10000</v>
          </cell>
        </row>
      </sheetData>
      <sheetData sheetId="11699">
        <row r="7">
          <cell r="AI7">
            <v>10000</v>
          </cell>
        </row>
      </sheetData>
      <sheetData sheetId="11700">
        <row r="7">
          <cell r="AI7">
            <v>10000</v>
          </cell>
        </row>
      </sheetData>
      <sheetData sheetId="11701">
        <row r="7">
          <cell r="AI7">
            <v>10000</v>
          </cell>
        </row>
      </sheetData>
      <sheetData sheetId="11702">
        <row r="7">
          <cell r="AI7">
            <v>10000</v>
          </cell>
        </row>
      </sheetData>
      <sheetData sheetId="11703">
        <row r="7">
          <cell r="AI7">
            <v>10000</v>
          </cell>
        </row>
      </sheetData>
      <sheetData sheetId="11704">
        <row r="7">
          <cell r="AI7">
            <v>10000</v>
          </cell>
        </row>
      </sheetData>
      <sheetData sheetId="11705">
        <row r="7">
          <cell r="AI7">
            <v>10000</v>
          </cell>
        </row>
      </sheetData>
      <sheetData sheetId="11706">
        <row r="7">
          <cell r="AI7">
            <v>10000</v>
          </cell>
        </row>
      </sheetData>
      <sheetData sheetId="11707">
        <row r="7">
          <cell r="AI7">
            <v>10000</v>
          </cell>
        </row>
      </sheetData>
      <sheetData sheetId="11708">
        <row r="7">
          <cell r="AI7">
            <v>10000</v>
          </cell>
        </row>
      </sheetData>
      <sheetData sheetId="11709">
        <row r="7">
          <cell r="AI7">
            <v>10000</v>
          </cell>
        </row>
      </sheetData>
      <sheetData sheetId="11710">
        <row r="7">
          <cell r="AI7">
            <v>10000</v>
          </cell>
        </row>
      </sheetData>
      <sheetData sheetId="11711">
        <row r="7">
          <cell r="AI7">
            <v>10000</v>
          </cell>
        </row>
      </sheetData>
      <sheetData sheetId="11712">
        <row r="7">
          <cell r="AI7">
            <v>10000</v>
          </cell>
        </row>
      </sheetData>
      <sheetData sheetId="11713">
        <row r="7">
          <cell r="AI7">
            <v>10000</v>
          </cell>
        </row>
      </sheetData>
      <sheetData sheetId="11714">
        <row r="7">
          <cell r="AI7">
            <v>10000</v>
          </cell>
        </row>
      </sheetData>
      <sheetData sheetId="11715">
        <row r="7">
          <cell r="AI7">
            <v>10000</v>
          </cell>
        </row>
      </sheetData>
      <sheetData sheetId="11716">
        <row r="7">
          <cell r="AI7">
            <v>10000</v>
          </cell>
        </row>
      </sheetData>
      <sheetData sheetId="11717">
        <row r="7">
          <cell r="AI7">
            <v>10000</v>
          </cell>
        </row>
      </sheetData>
      <sheetData sheetId="11718">
        <row r="7">
          <cell r="AI7">
            <v>10000</v>
          </cell>
        </row>
      </sheetData>
      <sheetData sheetId="11719">
        <row r="7">
          <cell r="AI7">
            <v>10000</v>
          </cell>
        </row>
      </sheetData>
      <sheetData sheetId="11720">
        <row r="7">
          <cell r="AI7">
            <v>10000</v>
          </cell>
        </row>
      </sheetData>
      <sheetData sheetId="11721">
        <row r="7">
          <cell r="AI7">
            <v>10000</v>
          </cell>
        </row>
      </sheetData>
      <sheetData sheetId="11722">
        <row r="7">
          <cell r="AI7">
            <v>10000</v>
          </cell>
        </row>
      </sheetData>
      <sheetData sheetId="11723">
        <row r="7">
          <cell r="AI7">
            <v>10000</v>
          </cell>
        </row>
      </sheetData>
      <sheetData sheetId="11724">
        <row r="7">
          <cell r="AI7">
            <v>10000</v>
          </cell>
        </row>
      </sheetData>
      <sheetData sheetId="11725">
        <row r="7">
          <cell r="AI7">
            <v>10000</v>
          </cell>
        </row>
      </sheetData>
      <sheetData sheetId="11726">
        <row r="7">
          <cell r="AI7">
            <v>10000</v>
          </cell>
        </row>
      </sheetData>
      <sheetData sheetId="11727">
        <row r="7">
          <cell r="AI7">
            <v>10000</v>
          </cell>
        </row>
      </sheetData>
      <sheetData sheetId="11728">
        <row r="7">
          <cell r="AI7">
            <v>10000</v>
          </cell>
        </row>
      </sheetData>
      <sheetData sheetId="11729">
        <row r="7">
          <cell r="AI7">
            <v>10000</v>
          </cell>
        </row>
      </sheetData>
      <sheetData sheetId="11730">
        <row r="7">
          <cell r="AI7">
            <v>10000</v>
          </cell>
        </row>
      </sheetData>
      <sheetData sheetId="11731">
        <row r="7">
          <cell r="AI7">
            <v>10000</v>
          </cell>
        </row>
      </sheetData>
      <sheetData sheetId="11732">
        <row r="7">
          <cell r="AI7">
            <v>10000</v>
          </cell>
        </row>
      </sheetData>
      <sheetData sheetId="11733">
        <row r="7">
          <cell r="AI7">
            <v>10000</v>
          </cell>
        </row>
      </sheetData>
      <sheetData sheetId="11734">
        <row r="7">
          <cell r="AI7">
            <v>10000</v>
          </cell>
        </row>
      </sheetData>
      <sheetData sheetId="11735">
        <row r="7">
          <cell r="AI7">
            <v>10000</v>
          </cell>
        </row>
      </sheetData>
      <sheetData sheetId="11736">
        <row r="7">
          <cell r="AI7">
            <v>10000</v>
          </cell>
        </row>
      </sheetData>
      <sheetData sheetId="11737">
        <row r="7">
          <cell r="AI7">
            <v>10000</v>
          </cell>
        </row>
      </sheetData>
      <sheetData sheetId="11738">
        <row r="7">
          <cell r="AI7">
            <v>10000</v>
          </cell>
        </row>
      </sheetData>
      <sheetData sheetId="11739">
        <row r="7">
          <cell r="AI7">
            <v>10000</v>
          </cell>
        </row>
      </sheetData>
      <sheetData sheetId="11740">
        <row r="7">
          <cell r="AI7">
            <v>10000</v>
          </cell>
        </row>
      </sheetData>
      <sheetData sheetId="11741">
        <row r="7">
          <cell r="AI7">
            <v>10000</v>
          </cell>
        </row>
      </sheetData>
      <sheetData sheetId="11742">
        <row r="7">
          <cell r="AI7">
            <v>10000</v>
          </cell>
        </row>
      </sheetData>
      <sheetData sheetId="11743">
        <row r="7">
          <cell r="AI7">
            <v>10000</v>
          </cell>
        </row>
      </sheetData>
      <sheetData sheetId="11744">
        <row r="7">
          <cell r="AI7">
            <v>10000</v>
          </cell>
        </row>
      </sheetData>
      <sheetData sheetId="11745">
        <row r="7">
          <cell r="AI7">
            <v>10000</v>
          </cell>
        </row>
      </sheetData>
      <sheetData sheetId="11746">
        <row r="7">
          <cell r="AI7">
            <v>10000</v>
          </cell>
        </row>
      </sheetData>
      <sheetData sheetId="11747">
        <row r="7">
          <cell r="AI7">
            <v>10000</v>
          </cell>
        </row>
      </sheetData>
      <sheetData sheetId="11748">
        <row r="7">
          <cell r="AI7">
            <v>10000</v>
          </cell>
        </row>
      </sheetData>
      <sheetData sheetId="11749">
        <row r="7">
          <cell r="AI7">
            <v>10000</v>
          </cell>
        </row>
      </sheetData>
      <sheetData sheetId="11750">
        <row r="7">
          <cell r="AI7">
            <v>10000</v>
          </cell>
        </row>
      </sheetData>
      <sheetData sheetId="11751">
        <row r="7">
          <cell r="AI7">
            <v>10000</v>
          </cell>
        </row>
      </sheetData>
      <sheetData sheetId="11752">
        <row r="7">
          <cell r="AI7">
            <v>10000</v>
          </cell>
        </row>
      </sheetData>
      <sheetData sheetId="11753">
        <row r="7">
          <cell r="AI7">
            <v>10000</v>
          </cell>
        </row>
      </sheetData>
      <sheetData sheetId="11754">
        <row r="7">
          <cell r="AI7">
            <v>10000</v>
          </cell>
        </row>
      </sheetData>
      <sheetData sheetId="11755">
        <row r="7">
          <cell r="AI7">
            <v>10000</v>
          </cell>
        </row>
      </sheetData>
      <sheetData sheetId="11756">
        <row r="7">
          <cell r="AI7">
            <v>10000</v>
          </cell>
        </row>
      </sheetData>
      <sheetData sheetId="11757">
        <row r="7">
          <cell r="AI7">
            <v>10000</v>
          </cell>
        </row>
      </sheetData>
      <sheetData sheetId="11758">
        <row r="7">
          <cell r="AI7">
            <v>10000</v>
          </cell>
        </row>
      </sheetData>
      <sheetData sheetId="11759">
        <row r="7">
          <cell r="AI7">
            <v>10000</v>
          </cell>
        </row>
      </sheetData>
      <sheetData sheetId="11760">
        <row r="7">
          <cell r="AI7">
            <v>10000</v>
          </cell>
        </row>
      </sheetData>
      <sheetData sheetId="11761">
        <row r="7">
          <cell r="AI7">
            <v>10000</v>
          </cell>
        </row>
      </sheetData>
      <sheetData sheetId="11762">
        <row r="7">
          <cell r="AI7">
            <v>10000</v>
          </cell>
        </row>
      </sheetData>
      <sheetData sheetId="11763">
        <row r="7">
          <cell r="AI7">
            <v>10000</v>
          </cell>
        </row>
      </sheetData>
      <sheetData sheetId="11764">
        <row r="7">
          <cell r="AI7">
            <v>10000</v>
          </cell>
        </row>
      </sheetData>
      <sheetData sheetId="11765">
        <row r="7">
          <cell r="AI7">
            <v>10000</v>
          </cell>
        </row>
      </sheetData>
      <sheetData sheetId="11766">
        <row r="7">
          <cell r="AI7">
            <v>10000</v>
          </cell>
        </row>
      </sheetData>
      <sheetData sheetId="11767">
        <row r="7">
          <cell r="AI7">
            <v>10000</v>
          </cell>
        </row>
      </sheetData>
      <sheetData sheetId="11768">
        <row r="7">
          <cell r="AI7">
            <v>10000</v>
          </cell>
        </row>
      </sheetData>
      <sheetData sheetId="11769">
        <row r="7">
          <cell r="AI7">
            <v>10000</v>
          </cell>
        </row>
      </sheetData>
      <sheetData sheetId="11770">
        <row r="7">
          <cell r="AI7">
            <v>10000</v>
          </cell>
        </row>
      </sheetData>
      <sheetData sheetId="11771">
        <row r="7">
          <cell r="AI7">
            <v>10000</v>
          </cell>
        </row>
      </sheetData>
      <sheetData sheetId="11772">
        <row r="7">
          <cell r="AI7">
            <v>10000</v>
          </cell>
        </row>
      </sheetData>
      <sheetData sheetId="11773">
        <row r="7">
          <cell r="AI7">
            <v>10000</v>
          </cell>
        </row>
      </sheetData>
      <sheetData sheetId="11774">
        <row r="7">
          <cell r="AI7">
            <v>10000</v>
          </cell>
        </row>
      </sheetData>
      <sheetData sheetId="11775">
        <row r="7">
          <cell r="AI7">
            <v>10000</v>
          </cell>
        </row>
      </sheetData>
      <sheetData sheetId="11776">
        <row r="7">
          <cell r="AI7">
            <v>10000</v>
          </cell>
        </row>
      </sheetData>
      <sheetData sheetId="11777">
        <row r="7">
          <cell r="AI7">
            <v>10000</v>
          </cell>
        </row>
      </sheetData>
      <sheetData sheetId="11778">
        <row r="7">
          <cell r="AI7">
            <v>10000</v>
          </cell>
        </row>
      </sheetData>
      <sheetData sheetId="11779">
        <row r="7">
          <cell r="AI7">
            <v>10000</v>
          </cell>
        </row>
      </sheetData>
      <sheetData sheetId="11780">
        <row r="7">
          <cell r="AI7">
            <v>10000</v>
          </cell>
        </row>
      </sheetData>
      <sheetData sheetId="11781">
        <row r="7">
          <cell r="AI7">
            <v>10000</v>
          </cell>
        </row>
      </sheetData>
      <sheetData sheetId="11782">
        <row r="7">
          <cell r="AI7">
            <v>10000</v>
          </cell>
        </row>
      </sheetData>
      <sheetData sheetId="11783">
        <row r="7">
          <cell r="AI7">
            <v>10000</v>
          </cell>
        </row>
      </sheetData>
      <sheetData sheetId="11784">
        <row r="7">
          <cell r="AI7">
            <v>10000</v>
          </cell>
        </row>
      </sheetData>
      <sheetData sheetId="11785">
        <row r="7">
          <cell r="AI7">
            <v>10000</v>
          </cell>
        </row>
      </sheetData>
      <sheetData sheetId="11786">
        <row r="7">
          <cell r="AI7">
            <v>10000</v>
          </cell>
        </row>
      </sheetData>
      <sheetData sheetId="11787">
        <row r="7">
          <cell r="AI7">
            <v>10000</v>
          </cell>
        </row>
      </sheetData>
      <sheetData sheetId="11788">
        <row r="7">
          <cell r="AI7">
            <v>10000</v>
          </cell>
        </row>
      </sheetData>
      <sheetData sheetId="11789">
        <row r="7">
          <cell r="AI7">
            <v>10000</v>
          </cell>
        </row>
      </sheetData>
      <sheetData sheetId="11790">
        <row r="7">
          <cell r="AI7">
            <v>10000</v>
          </cell>
        </row>
      </sheetData>
      <sheetData sheetId="11791">
        <row r="7">
          <cell r="AI7">
            <v>10000</v>
          </cell>
        </row>
      </sheetData>
      <sheetData sheetId="11792">
        <row r="7">
          <cell r="AI7">
            <v>10000</v>
          </cell>
        </row>
      </sheetData>
      <sheetData sheetId="11793">
        <row r="7">
          <cell r="AI7">
            <v>10000</v>
          </cell>
        </row>
      </sheetData>
      <sheetData sheetId="11794">
        <row r="7">
          <cell r="AI7">
            <v>10000</v>
          </cell>
        </row>
      </sheetData>
      <sheetData sheetId="11795">
        <row r="7">
          <cell r="AI7">
            <v>10000</v>
          </cell>
        </row>
      </sheetData>
      <sheetData sheetId="11796">
        <row r="7">
          <cell r="AI7">
            <v>10000</v>
          </cell>
        </row>
      </sheetData>
      <sheetData sheetId="11797">
        <row r="7">
          <cell r="AI7">
            <v>10000</v>
          </cell>
        </row>
      </sheetData>
      <sheetData sheetId="11798">
        <row r="7">
          <cell r="AI7">
            <v>10000</v>
          </cell>
        </row>
      </sheetData>
      <sheetData sheetId="11799">
        <row r="7">
          <cell r="AI7">
            <v>10000</v>
          </cell>
        </row>
      </sheetData>
      <sheetData sheetId="11800">
        <row r="7">
          <cell r="AI7">
            <v>10000</v>
          </cell>
        </row>
      </sheetData>
      <sheetData sheetId="11801">
        <row r="7">
          <cell r="AI7">
            <v>10000</v>
          </cell>
        </row>
      </sheetData>
      <sheetData sheetId="11802">
        <row r="7">
          <cell r="AI7">
            <v>10000</v>
          </cell>
        </row>
      </sheetData>
      <sheetData sheetId="11803">
        <row r="7">
          <cell r="AI7">
            <v>10000</v>
          </cell>
        </row>
      </sheetData>
      <sheetData sheetId="11804">
        <row r="7">
          <cell r="AI7">
            <v>10000</v>
          </cell>
        </row>
      </sheetData>
      <sheetData sheetId="11805">
        <row r="7">
          <cell r="AI7">
            <v>10000</v>
          </cell>
        </row>
      </sheetData>
      <sheetData sheetId="11806">
        <row r="7">
          <cell r="AI7">
            <v>10000</v>
          </cell>
        </row>
      </sheetData>
      <sheetData sheetId="11807">
        <row r="7">
          <cell r="AI7">
            <v>10000</v>
          </cell>
        </row>
      </sheetData>
      <sheetData sheetId="11808">
        <row r="7">
          <cell r="AI7">
            <v>10000</v>
          </cell>
        </row>
      </sheetData>
      <sheetData sheetId="11809">
        <row r="7">
          <cell r="AI7">
            <v>10000</v>
          </cell>
        </row>
      </sheetData>
      <sheetData sheetId="11810">
        <row r="7">
          <cell r="AI7">
            <v>10000</v>
          </cell>
        </row>
      </sheetData>
      <sheetData sheetId="11811">
        <row r="7">
          <cell r="AI7">
            <v>10000</v>
          </cell>
        </row>
      </sheetData>
      <sheetData sheetId="11812">
        <row r="7">
          <cell r="AI7">
            <v>10000</v>
          </cell>
        </row>
      </sheetData>
      <sheetData sheetId="11813">
        <row r="7">
          <cell r="AI7">
            <v>10000</v>
          </cell>
        </row>
      </sheetData>
      <sheetData sheetId="11814">
        <row r="7">
          <cell r="AI7">
            <v>10000</v>
          </cell>
        </row>
      </sheetData>
      <sheetData sheetId="11815">
        <row r="7">
          <cell r="AI7">
            <v>10000</v>
          </cell>
        </row>
      </sheetData>
      <sheetData sheetId="11816">
        <row r="7">
          <cell r="AI7">
            <v>10000</v>
          </cell>
        </row>
      </sheetData>
      <sheetData sheetId="11817">
        <row r="7">
          <cell r="AI7">
            <v>10000</v>
          </cell>
        </row>
      </sheetData>
      <sheetData sheetId="11818">
        <row r="7">
          <cell r="AI7">
            <v>10000</v>
          </cell>
        </row>
      </sheetData>
      <sheetData sheetId="11819">
        <row r="7">
          <cell r="AI7">
            <v>10000</v>
          </cell>
        </row>
      </sheetData>
      <sheetData sheetId="11820">
        <row r="7">
          <cell r="AI7">
            <v>10000</v>
          </cell>
        </row>
      </sheetData>
      <sheetData sheetId="11821">
        <row r="7">
          <cell r="AI7">
            <v>10000</v>
          </cell>
        </row>
      </sheetData>
      <sheetData sheetId="11822">
        <row r="7">
          <cell r="AI7">
            <v>10000</v>
          </cell>
        </row>
      </sheetData>
      <sheetData sheetId="11823">
        <row r="7">
          <cell r="AI7">
            <v>10000</v>
          </cell>
        </row>
      </sheetData>
      <sheetData sheetId="11824">
        <row r="7">
          <cell r="AI7">
            <v>10000</v>
          </cell>
        </row>
      </sheetData>
      <sheetData sheetId="11825">
        <row r="7">
          <cell r="AI7">
            <v>10000</v>
          </cell>
        </row>
      </sheetData>
      <sheetData sheetId="11826">
        <row r="7">
          <cell r="AI7">
            <v>10000</v>
          </cell>
        </row>
      </sheetData>
      <sheetData sheetId="11827">
        <row r="7">
          <cell r="AI7">
            <v>10000</v>
          </cell>
        </row>
      </sheetData>
      <sheetData sheetId="11828">
        <row r="7">
          <cell r="AI7">
            <v>10000</v>
          </cell>
        </row>
      </sheetData>
      <sheetData sheetId="11829">
        <row r="7">
          <cell r="AI7">
            <v>10000</v>
          </cell>
        </row>
      </sheetData>
      <sheetData sheetId="11830">
        <row r="7">
          <cell r="AI7">
            <v>10000</v>
          </cell>
        </row>
      </sheetData>
      <sheetData sheetId="11831">
        <row r="7">
          <cell r="AI7">
            <v>10000</v>
          </cell>
        </row>
      </sheetData>
      <sheetData sheetId="11832">
        <row r="7">
          <cell r="AI7">
            <v>10000</v>
          </cell>
        </row>
      </sheetData>
      <sheetData sheetId="11833">
        <row r="7">
          <cell r="AI7">
            <v>10000</v>
          </cell>
        </row>
      </sheetData>
      <sheetData sheetId="11834">
        <row r="7">
          <cell r="AI7">
            <v>10000</v>
          </cell>
        </row>
      </sheetData>
      <sheetData sheetId="11835">
        <row r="7">
          <cell r="AI7">
            <v>10000</v>
          </cell>
        </row>
      </sheetData>
      <sheetData sheetId="11836">
        <row r="7">
          <cell r="AI7">
            <v>10000</v>
          </cell>
        </row>
      </sheetData>
      <sheetData sheetId="11837">
        <row r="7">
          <cell r="AI7">
            <v>10000</v>
          </cell>
        </row>
      </sheetData>
      <sheetData sheetId="11838">
        <row r="7">
          <cell r="AI7">
            <v>10000</v>
          </cell>
        </row>
      </sheetData>
      <sheetData sheetId="11839">
        <row r="7">
          <cell r="AI7">
            <v>10000</v>
          </cell>
        </row>
      </sheetData>
      <sheetData sheetId="11840">
        <row r="7">
          <cell r="AI7">
            <v>10000</v>
          </cell>
        </row>
      </sheetData>
      <sheetData sheetId="11841">
        <row r="7">
          <cell r="AI7">
            <v>10000</v>
          </cell>
        </row>
      </sheetData>
      <sheetData sheetId="11842">
        <row r="7">
          <cell r="AI7">
            <v>10000</v>
          </cell>
        </row>
      </sheetData>
      <sheetData sheetId="11843">
        <row r="7">
          <cell r="AI7">
            <v>10000</v>
          </cell>
        </row>
      </sheetData>
      <sheetData sheetId="11844">
        <row r="7">
          <cell r="AI7">
            <v>10000</v>
          </cell>
        </row>
      </sheetData>
      <sheetData sheetId="11845">
        <row r="7">
          <cell r="AI7">
            <v>10000</v>
          </cell>
        </row>
      </sheetData>
      <sheetData sheetId="11846">
        <row r="7">
          <cell r="AI7">
            <v>10000</v>
          </cell>
        </row>
      </sheetData>
      <sheetData sheetId="11847">
        <row r="7">
          <cell r="AI7">
            <v>10000</v>
          </cell>
        </row>
      </sheetData>
      <sheetData sheetId="11848">
        <row r="7">
          <cell r="AI7">
            <v>10000</v>
          </cell>
        </row>
      </sheetData>
      <sheetData sheetId="11849">
        <row r="7">
          <cell r="AI7">
            <v>10000</v>
          </cell>
        </row>
      </sheetData>
      <sheetData sheetId="11850">
        <row r="7">
          <cell r="AI7">
            <v>10000</v>
          </cell>
        </row>
      </sheetData>
      <sheetData sheetId="11851">
        <row r="7">
          <cell r="AI7">
            <v>10000</v>
          </cell>
        </row>
      </sheetData>
      <sheetData sheetId="11852">
        <row r="7">
          <cell r="AI7">
            <v>10000</v>
          </cell>
        </row>
      </sheetData>
      <sheetData sheetId="11853">
        <row r="7">
          <cell r="AI7">
            <v>10000</v>
          </cell>
        </row>
      </sheetData>
      <sheetData sheetId="11854">
        <row r="7">
          <cell r="AI7">
            <v>10000</v>
          </cell>
        </row>
      </sheetData>
      <sheetData sheetId="11855">
        <row r="7">
          <cell r="AI7">
            <v>10000</v>
          </cell>
        </row>
      </sheetData>
      <sheetData sheetId="11856">
        <row r="7">
          <cell r="AI7">
            <v>10000</v>
          </cell>
        </row>
      </sheetData>
      <sheetData sheetId="11857">
        <row r="7">
          <cell r="AI7">
            <v>10000</v>
          </cell>
        </row>
      </sheetData>
      <sheetData sheetId="11858">
        <row r="7">
          <cell r="AI7">
            <v>10000</v>
          </cell>
        </row>
      </sheetData>
      <sheetData sheetId="11859">
        <row r="7">
          <cell r="AI7">
            <v>10000</v>
          </cell>
        </row>
      </sheetData>
      <sheetData sheetId="11860">
        <row r="7">
          <cell r="AI7">
            <v>10000</v>
          </cell>
        </row>
      </sheetData>
      <sheetData sheetId="11861">
        <row r="7">
          <cell r="AI7">
            <v>10000</v>
          </cell>
        </row>
      </sheetData>
      <sheetData sheetId="11862">
        <row r="7">
          <cell r="AI7">
            <v>10000</v>
          </cell>
        </row>
      </sheetData>
      <sheetData sheetId="11863">
        <row r="7">
          <cell r="AI7">
            <v>10000</v>
          </cell>
        </row>
      </sheetData>
      <sheetData sheetId="11864">
        <row r="7">
          <cell r="AI7">
            <v>10000</v>
          </cell>
        </row>
      </sheetData>
      <sheetData sheetId="11865">
        <row r="7">
          <cell r="AI7">
            <v>10000</v>
          </cell>
        </row>
      </sheetData>
      <sheetData sheetId="11866">
        <row r="7">
          <cell r="AI7">
            <v>10000</v>
          </cell>
        </row>
      </sheetData>
      <sheetData sheetId="11867">
        <row r="7">
          <cell r="AI7">
            <v>10000</v>
          </cell>
        </row>
      </sheetData>
      <sheetData sheetId="11868">
        <row r="7">
          <cell r="AI7">
            <v>10000</v>
          </cell>
        </row>
      </sheetData>
      <sheetData sheetId="11869">
        <row r="7">
          <cell r="AI7">
            <v>10000</v>
          </cell>
        </row>
      </sheetData>
      <sheetData sheetId="11870">
        <row r="7">
          <cell r="AI7">
            <v>10000</v>
          </cell>
        </row>
      </sheetData>
      <sheetData sheetId="11871">
        <row r="7">
          <cell r="AI7">
            <v>10000</v>
          </cell>
        </row>
      </sheetData>
      <sheetData sheetId="11872">
        <row r="7">
          <cell r="AI7">
            <v>10000</v>
          </cell>
        </row>
      </sheetData>
      <sheetData sheetId="11873">
        <row r="7">
          <cell r="AI7">
            <v>10000</v>
          </cell>
        </row>
      </sheetData>
      <sheetData sheetId="11874">
        <row r="7">
          <cell r="AI7">
            <v>10000</v>
          </cell>
        </row>
      </sheetData>
      <sheetData sheetId="11875">
        <row r="7">
          <cell r="AI7">
            <v>10000</v>
          </cell>
        </row>
      </sheetData>
      <sheetData sheetId="11876">
        <row r="7">
          <cell r="AI7">
            <v>10000</v>
          </cell>
        </row>
      </sheetData>
      <sheetData sheetId="11877">
        <row r="7">
          <cell r="AI7">
            <v>10000</v>
          </cell>
        </row>
      </sheetData>
      <sheetData sheetId="11878">
        <row r="7">
          <cell r="AI7">
            <v>10000</v>
          </cell>
        </row>
      </sheetData>
      <sheetData sheetId="11879">
        <row r="7">
          <cell r="AI7">
            <v>10000</v>
          </cell>
        </row>
      </sheetData>
      <sheetData sheetId="11880">
        <row r="7">
          <cell r="AI7">
            <v>10000</v>
          </cell>
        </row>
      </sheetData>
      <sheetData sheetId="11881">
        <row r="7">
          <cell r="AI7">
            <v>10000</v>
          </cell>
        </row>
      </sheetData>
      <sheetData sheetId="11882">
        <row r="7">
          <cell r="AI7">
            <v>10000</v>
          </cell>
        </row>
      </sheetData>
      <sheetData sheetId="11883">
        <row r="7">
          <cell r="AI7">
            <v>10000</v>
          </cell>
        </row>
      </sheetData>
      <sheetData sheetId="11884">
        <row r="7">
          <cell r="AI7">
            <v>10000</v>
          </cell>
        </row>
      </sheetData>
      <sheetData sheetId="11885">
        <row r="7">
          <cell r="AI7">
            <v>10000</v>
          </cell>
        </row>
      </sheetData>
      <sheetData sheetId="11886">
        <row r="7">
          <cell r="AI7">
            <v>10000</v>
          </cell>
        </row>
      </sheetData>
      <sheetData sheetId="11887">
        <row r="7">
          <cell r="AI7">
            <v>10000</v>
          </cell>
        </row>
      </sheetData>
      <sheetData sheetId="11888">
        <row r="7">
          <cell r="AI7">
            <v>10000</v>
          </cell>
        </row>
      </sheetData>
      <sheetData sheetId="11889">
        <row r="7">
          <cell r="AI7">
            <v>10000</v>
          </cell>
        </row>
      </sheetData>
      <sheetData sheetId="11890">
        <row r="7">
          <cell r="AI7">
            <v>10000</v>
          </cell>
        </row>
      </sheetData>
      <sheetData sheetId="11891">
        <row r="7">
          <cell r="AI7">
            <v>10000</v>
          </cell>
        </row>
      </sheetData>
      <sheetData sheetId="11892">
        <row r="7">
          <cell r="AI7">
            <v>10000</v>
          </cell>
        </row>
      </sheetData>
      <sheetData sheetId="11893">
        <row r="7">
          <cell r="AI7">
            <v>10000</v>
          </cell>
        </row>
      </sheetData>
      <sheetData sheetId="11894">
        <row r="7">
          <cell r="AI7">
            <v>10000</v>
          </cell>
        </row>
      </sheetData>
      <sheetData sheetId="11895">
        <row r="7">
          <cell r="AI7">
            <v>10000</v>
          </cell>
        </row>
      </sheetData>
      <sheetData sheetId="11896">
        <row r="7">
          <cell r="AI7">
            <v>10000</v>
          </cell>
        </row>
      </sheetData>
      <sheetData sheetId="11897">
        <row r="7">
          <cell r="AI7">
            <v>10000</v>
          </cell>
        </row>
      </sheetData>
      <sheetData sheetId="11898">
        <row r="7">
          <cell r="AI7">
            <v>10000</v>
          </cell>
        </row>
      </sheetData>
      <sheetData sheetId="11899">
        <row r="7">
          <cell r="AI7">
            <v>10000</v>
          </cell>
        </row>
      </sheetData>
      <sheetData sheetId="11900">
        <row r="7">
          <cell r="AI7">
            <v>10000</v>
          </cell>
        </row>
      </sheetData>
      <sheetData sheetId="11901">
        <row r="7">
          <cell r="AI7">
            <v>10000</v>
          </cell>
        </row>
      </sheetData>
      <sheetData sheetId="11902">
        <row r="7">
          <cell r="AI7">
            <v>10000</v>
          </cell>
        </row>
      </sheetData>
      <sheetData sheetId="11903">
        <row r="7">
          <cell r="AI7">
            <v>10000</v>
          </cell>
        </row>
      </sheetData>
      <sheetData sheetId="11904">
        <row r="7">
          <cell r="AI7">
            <v>10000</v>
          </cell>
        </row>
      </sheetData>
      <sheetData sheetId="11905">
        <row r="7">
          <cell r="AI7">
            <v>10000</v>
          </cell>
        </row>
      </sheetData>
      <sheetData sheetId="11906">
        <row r="7">
          <cell r="AI7">
            <v>10000</v>
          </cell>
        </row>
      </sheetData>
      <sheetData sheetId="11907">
        <row r="7">
          <cell r="AI7">
            <v>10000</v>
          </cell>
        </row>
      </sheetData>
      <sheetData sheetId="11908">
        <row r="7">
          <cell r="AI7">
            <v>10000</v>
          </cell>
        </row>
      </sheetData>
      <sheetData sheetId="11909">
        <row r="7">
          <cell r="AI7">
            <v>10000</v>
          </cell>
        </row>
      </sheetData>
      <sheetData sheetId="11910">
        <row r="7">
          <cell r="AI7">
            <v>10000</v>
          </cell>
        </row>
      </sheetData>
      <sheetData sheetId="11911">
        <row r="7">
          <cell r="AI7">
            <v>10000</v>
          </cell>
        </row>
      </sheetData>
      <sheetData sheetId="11912">
        <row r="7">
          <cell r="AI7">
            <v>10000</v>
          </cell>
        </row>
      </sheetData>
      <sheetData sheetId="11913">
        <row r="7">
          <cell r="AI7">
            <v>10000</v>
          </cell>
        </row>
      </sheetData>
      <sheetData sheetId="11914">
        <row r="7">
          <cell r="AI7">
            <v>10000</v>
          </cell>
        </row>
      </sheetData>
      <sheetData sheetId="11915">
        <row r="7">
          <cell r="AI7">
            <v>10000</v>
          </cell>
        </row>
      </sheetData>
      <sheetData sheetId="11916">
        <row r="7">
          <cell r="AI7">
            <v>10000</v>
          </cell>
        </row>
      </sheetData>
      <sheetData sheetId="11917">
        <row r="7">
          <cell r="AI7">
            <v>10000</v>
          </cell>
        </row>
      </sheetData>
      <sheetData sheetId="11918">
        <row r="7">
          <cell r="AI7">
            <v>10000</v>
          </cell>
        </row>
      </sheetData>
      <sheetData sheetId="11919">
        <row r="7">
          <cell r="AI7">
            <v>10000</v>
          </cell>
        </row>
      </sheetData>
      <sheetData sheetId="11920">
        <row r="7">
          <cell r="AI7">
            <v>10000</v>
          </cell>
        </row>
      </sheetData>
      <sheetData sheetId="11921">
        <row r="7">
          <cell r="AI7">
            <v>10000</v>
          </cell>
        </row>
      </sheetData>
      <sheetData sheetId="11922">
        <row r="7">
          <cell r="AI7">
            <v>10000</v>
          </cell>
        </row>
      </sheetData>
      <sheetData sheetId="11923">
        <row r="7">
          <cell r="AI7">
            <v>10000</v>
          </cell>
        </row>
      </sheetData>
      <sheetData sheetId="11924">
        <row r="7">
          <cell r="AI7">
            <v>10000</v>
          </cell>
        </row>
      </sheetData>
      <sheetData sheetId="11925">
        <row r="7">
          <cell r="AI7">
            <v>10000</v>
          </cell>
        </row>
      </sheetData>
      <sheetData sheetId="11926">
        <row r="7">
          <cell r="AI7">
            <v>10000</v>
          </cell>
        </row>
      </sheetData>
      <sheetData sheetId="11927">
        <row r="7">
          <cell r="AI7">
            <v>10000</v>
          </cell>
        </row>
      </sheetData>
      <sheetData sheetId="11928">
        <row r="7">
          <cell r="AI7">
            <v>10000</v>
          </cell>
        </row>
      </sheetData>
      <sheetData sheetId="11929">
        <row r="7">
          <cell r="AI7">
            <v>10000</v>
          </cell>
        </row>
      </sheetData>
      <sheetData sheetId="11930">
        <row r="7">
          <cell r="AI7">
            <v>10000</v>
          </cell>
        </row>
      </sheetData>
      <sheetData sheetId="11931">
        <row r="7">
          <cell r="AI7">
            <v>10000</v>
          </cell>
        </row>
      </sheetData>
      <sheetData sheetId="11932">
        <row r="7">
          <cell r="AI7">
            <v>10000</v>
          </cell>
        </row>
      </sheetData>
      <sheetData sheetId="11933">
        <row r="7">
          <cell r="AI7">
            <v>10000</v>
          </cell>
        </row>
      </sheetData>
      <sheetData sheetId="11934">
        <row r="7">
          <cell r="AI7">
            <v>10000</v>
          </cell>
        </row>
      </sheetData>
      <sheetData sheetId="11935">
        <row r="7">
          <cell r="AI7">
            <v>10000</v>
          </cell>
        </row>
      </sheetData>
      <sheetData sheetId="11936">
        <row r="7">
          <cell r="AI7">
            <v>10000</v>
          </cell>
        </row>
      </sheetData>
      <sheetData sheetId="11937">
        <row r="7">
          <cell r="AI7">
            <v>10000</v>
          </cell>
        </row>
      </sheetData>
      <sheetData sheetId="11938">
        <row r="7">
          <cell r="AI7">
            <v>10000</v>
          </cell>
        </row>
      </sheetData>
      <sheetData sheetId="11939">
        <row r="7">
          <cell r="AI7">
            <v>10000</v>
          </cell>
        </row>
      </sheetData>
      <sheetData sheetId="11940">
        <row r="7">
          <cell r="AI7">
            <v>10000</v>
          </cell>
        </row>
      </sheetData>
      <sheetData sheetId="11941">
        <row r="7">
          <cell r="AI7">
            <v>10000</v>
          </cell>
        </row>
      </sheetData>
      <sheetData sheetId="11942">
        <row r="7">
          <cell r="AI7">
            <v>10000</v>
          </cell>
        </row>
      </sheetData>
      <sheetData sheetId="11943">
        <row r="7">
          <cell r="AI7">
            <v>10000</v>
          </cell>
        </row>
      </sheetData>
      <sheetData sheetId="11944">
        <row r="7">
          <cell r="AI7">
            <v>10000</v>
          </cell>
        </row>
      </sheetData>
      <sheetData sheetId="11945">
        <row r="7">
          <cell r="AI7">
            <v>10000</v>
          </cell>
        </row>
      </sheetData>
      <sheetData sheetId="11946">
        <row r="7">
          <cell r="AI7">
            <v>10000</v>
          </cell>
        </row>
      </sheetData>
      <sheetData sheetId="11947">
        <row r="7">
          <cell r="AI7">
            <v>10000</v>
          </cell>
        </row>
      </sheetData>
      <sheetData sheetId="11948">
        <row r="7">
          <cell r="AI7">
            <v>10000</v>
          </cell>
        </row>
      </sheetData>
      <sheetData sheetId="11949">
        <row r="7">
          <cell r="AI7">
            <v>10000</v>
          </cell>
        </row>
      </sheetData>
      <sheetData sheetId="11950">
        <row r="7">
          <cell r="AI7">
            <v>10000</v>
          </cell>
        </row>
      </sheetData>
      <sheetData sheetId="11951">
        <row r="7">
          <cell r="AI7">
            <v>10000</v>
          </cell>
        </row>
      </sheetData>
      <sheetData sheetId="11952">
        <row r="7">
          <cell r="AI7">
            <v>10000</v>
          </cell>
        </row>
      </sheetData>
      <sheetData sheetId="11953">
        <row r="7">
          <cell r="AI7">
            <v>10000</v>
          </cell>
        </row>
      </sheetData>
      <sheetData sheetId="11954">
        <row r="7">
          <cell r="AI7">
            <v>10000</v>
          </cell>
        </row>
      </sheetData>
      <sheetData sheetId="11955">
        <row r="7">
          <cell r="AI7">
            <v>10000</v>
          </cell>
        </row>
      </sheetData>
      <sheetData sheetId="11956">
        <row r="7">
          <cell r="AI7">
            <v>10000</v>
          </cell>
        </row>
      </sheetData>
      <sheetData sheetId="11957">
        <row r="7">
          <cell r="AI7">
            <v>10000</v>
          </cell>
        </row>
      </sheetData>
      <sheetData sheetId="11958">
        <row r="7">
          <cell r="AI7">
            <v>10000</v>
          </cell>
        </row>
      </sheetData>
      <sheetData sheetId="11959">
        <row r="7">
          <cell r="AI7">
            <v>10000</v>
          </cell>
        </row>
      </sheetData>
      <sheetData sheetId="11960">
        <row r="7">
          <cell r="AI7">
            <v>10000</v>
          </cell>
        </row>
      </sheetData>
      <sheetData sheetId="11961">
        <row r="7">
          <cell r="AI7">
            <v>10000</v>
          </cell>
        </row>
      </sheetData>
      <sheetData sheetId="11962">
        <row r="7">
          <cell r="AI7">
            <v>10000</v>
          </cell>
        </row>
      </sheetData>
      <sheetData sheetId="11963">
        <row r="7">
          <cell r="AI7">
            <v>10000</v>
          </cell>
        </row>
      </sheetData>
      <sheetData sheetId="11964">
        <row r="7">
          <cell r="AI7">
            <v>10000</v>
          </cell>
        </row>
      </sheetData>
      <sheetData sheetId="11965">
        <row r="7">
          <cell r="AI7">
            <v>10000</v>
          </cell>
        </row>
      </sheetData>
      <sheetData sheetId="11966">
        <row r="7">
          <cell r="AI7">
            <v>10000</v>
          </cell>
        </row>
      </sheetData>
      <sheetData sheetId="11967">
        <row r="7">
          <cell r="AI7">
            <v>10000</v>
          </cell>
        </row>
      </sheetData>
      <sheetData sheetId="11968">
        <row r="7">
          <cell r="AI7">
            <v>10000</v>
          </cell>
        </row>
      </sheetData>
      <sheetData sheetId="11969">
        <row r="7">
          <cell r="AI7">
            <v>10000</v>
          </cell>
        </row>
      </sheetData>
      <sheetData sheetId="11970">
        <row r="7">
          <cell r="AI7">
            <v>10000</v>
          </cell>
        </row>
      </sheetData>
      <sheetData sheetId="11971">
        <row r="7">
          <cell r="AI7">
            <v>10000</v>
          </cell>
        </row>
      </sheetData>
      <sheetData sheetId="11972">
        <row r="7">
          <cell r="AI7">
            <v>10000</v>
          </cell>
        </row>
      </sheetData>
      <sheetData sheetId="11973">
        <row r="7">
          <cell r="AI7">
            <v>10000</v>
          </cell>
        </row>
      </sheetData>
      <sheetData sheetId="11974">
        <row r="7">
          <cell r="AI7">
            <v>10000</v>
          </cell>
        </row>
      </sheetData>
      <sheetData sheetId="11975">
        <row r="7">
          <cell r="AI7">
            <v>10000</v>
          </cell>
        </row>
      </sheetData>
      <sheetData sheetId="11976">
        <row r="7">
          <cell r="AI7">
            <v>10000</v>
          </cell>
        </row>
      </sheetData>
      <sheetData sheetId="11977">
        <row r="7">
          <cell r="AI7">
            <v>10000</v>
          </cell>
        </row>
      </sheetData>
      <sheetData sheetId="11978">
        <row r="7">
          <cell r="AI7">
            <v>10000</v>
          </cell>
        </row>
      </sheetData>
      <sheetData sheetId="11979">
        <row r="7">
          <cell r="AI7">
            <v>10000</v>
          </cell>
        </row>
      </sheetData>
      <sheetData sheetId="11980">
        <row r="7">
          <cell r="AI7">
            <v>10000</v>
          </cell>
        </row>
      </sheetData>
      <sheetData sheetId="11981">
        <row r="7">
          <cell r="AI7">
            <v>10000</v>
          </cell>
        </row>
      </sheetData>
      <sheetData sheetId="11982">
        <row r="7">
          <cell r="AI7">
            <v>10000</v>
          </cell>
        </row>
      </sheetData>
      <sheetData sheetId="11983">
        <row r="7">
          <cell r="AI7">
            <v>10000</v>
          </cell>
        </row>
      </sheetData>
      <sheetData sheetId="11984">
        <row r="7">
          <cell r="AI7">
            <v>10000</v>
          </cell>
        </row>
      </sheetData>
      <sheetData sheetId="11985">
        <row r="7">
          <cell r="AI7">
            <v>10000</v>
          </cell>
        </row>
      </sheetData>
      <sheetData sheetId="11986">
        <row r="7">
          <cell r="AI7">
            <v>10000</v>
          </cell>
        </row>
      </sheetData>
      <sheetData sheetId="11987">
        <row r="7">
          <cell r="AI7">
            <v>10000</v>
          </cell>
        </row>
      </sheetData>
      <sheetData sheetId="11988">
        <row r="7">
          <cell r="AI7">
            <v>10000</v>
          </cell>
        </row>
      </sheetData>
      <sheetData sheetId="11989">
        <row r="7">
          <cell r="AI7">
            <v>10000</v>
          </cell>
        </row>
      </sheetData>
      <sheetData sheetId="11990">
        <row r="7">
          <cell r="AI7">
            <v>10000</v>
          </cell>
        </row>
      </sheetData>
      <sheetData sheetId="11991">
        <row r="7">
          <cell r="AI7">
            <v>10000</v>
          </cell>
        </row>
      </sheetData>
      <sheetData sheetId="11992">
        <row r="7">
          <cell r="AI7">
            <v>10000</v>
          </cell>
        </row>
      </sheetData>
      <sheetData sheetId="11993">
        <row r="7">
          <cell r="AI7">
            <v>10000</v>
          </cell>
        </row>
      </sheetData>
      <sheetData sheetId="11994">
        <row r="7">
          <cell r="AI7">
            <v>10000</v>
          </cell>
        </row>
      </sheetData>
      <sheetData sheetId="11995">
        <row r="7">
          <cell r="AI7">
            <v>10000</v>
          </cell>
        </row>
      </sheetData>
      <sheetData sheetId="11996">
        <row r="7">
          <cell r="AI7">
            <v>10000</v>
          </cell>
        </row>
      </sheetData>
      <sheetData sheetId="11997">
        <row r="7">
          <cell r="AI7">
            <v>10000</v>
          </cell>
        </row>
      </sheetData>
      <sheetData sheetId="11998">
        <row r="7">
          <cell r="AI7">
            <v>10000</v>
          </cell>
        </row>
      </sheetData>
      <sheetData sheetId="11999">
        <row r="7">
          <cell r="AI7">
            <v>10000</v>
          </cell>
        </row>
      </sheetData>
      <sheetData sheetId="12000">
        <row r="7">
          <cell r="AI7">
            <v>10000</v>
          </cell>
        </row>
      </sheetData>
      <sheetData sheetId="12001">
        <row r="7">
          <cell r="AI7">
            <v>10000</v>
          </cell>
        </row>
      </sheetData>
      <sheetData sheetId="12002">
        <row r="7">
          <cell r="AI7">
            <v>10000</v>
          </cell>
        </row>
      </sheetData>
      <sheetData sheetId="12003">
        <row r="7">
          <cell r="AI7">
            <v>10000</v>
          </cell>
        </row>
      </sheetData>
      <sheetData sheetId="12004">
        <row r="7">
          <cell r="AI7">
            <v>10000</v>
          </cell>
        </row>
      </sheetData>
      <sheetData sheetId="12005">
        <row r="7">
          <cell r="AI7">
            <v>10000</v>
          </cell>
        </row>
      </sheetData>
      <sheetData sheetId="12006">
        <row r="7">
          <cell r="AI7">
            <v>10000</v>
          </cell>
        </row>
      </sheetData>
      <sheetData sheetId="12007">
        <row r="7">
          <cell r="AI7">
            <v>10000</v>
          </cell>
        </row>
      </sheetData>
      <sheetData sheetId="12008">
        <row r="7">
          <cell r="AI7">
            <v>10000</v>
          </cell>
        </row>
      </sheetData>
      <sheetData sheetId="12009">
        <row r="7">
          <cell r="AI7">
            <v>10000</v>
          </cell>
        </row>
      </sheetData>
      <sheetData sheetId="12010">
        <row r="7">
          <cell r="AI7">
            <v>10000</v>
          </cell>
        </row>
      </sheetData>
      <sheetData sheetId="12011">
        <row r="7">
          <cell r="AI7">
            <v>10000</v>
          </cell>
        </row>
      </sheetData>
      <sheetData sheetId="12012">
        <row r="7">
          <cell r="AI7">
            <v>10000</v>
          </cell>
        </row>
      </sheetData>
      <sheetData sheetId="12013">
        <row r="7">
          <cell r="AI7">
            <v>10000</v>
          </cell>
        </row>
      </sheetData>
      <sheetData sheetId="12014">
        <row r="7">
          <cell r="AI7">
            <v>10000</v>
          </cell>
        </row>
      </sheetData>
      <sheetData sheetId="12015">
        <row r="7">
          <cell r="AI7">
            <v>10000</v>
          </cell>
        </row>
      </sheetData>
      <sheetData sheetId="12016">
        <row r="7">
          <cell r="AI7">
            <v>10000</v>
          </cell>
        </row>
      </sheetData>
      <sheetData sheetId="12017">
        <row r="7">
          <cell r="AI7">
            <v>10000</v>
          </cell>
        </row>
      </sheetData>
      <sheetData sheetId="12018">
        <row r="7">
          <cell r="AI7">
            <v>10000</v>
          </cell>
        </row>
      </sheetData>
      <sheetData sheetId="12019">
        <row r="7">
          <cell r="AI7">
            <v>10000</v>
          </cell>
        </row>
      </sheetData>
      <sheetData sheetId="12020">
        <row r="7">
          <cell r="AI7">
            <v>10000</v>
          </cell>
        </row>
      </sheetData>
      <sheetData sheetId="12021">
        <row r="7">
          <cell r="AI7">
            <v>10000</v>
          </cell>
        </row>
      </sheetData>
      <sheetData sheetId="12022">
        <row r="7">
          <cell r="AI7">
            <v>10000</v>
          </cell>
        </row>
      </sheetData>
      <sheetData sheetId="12023">
        <row r="7">
          <cell r="AI7">
            <v>10000</v>
          </cell>
        </row>
      </sheetData>
      <sheetData sheetId="12024">
        <row r="7">
          <cell r="AI7">
            <v>10000</v>
          </cell>
        </row>
      </sheetData>
      <sheetData sheetId="12025">
        <row r="7">
          <cell r="AI7">
            <v>10000</v>
          </cell>
        </row>
      </sheetData>
      <sheetData sheetId="12026">
        <row r="7">
          <cell r="AI7">
            <v>10000</v>
          </cell>
        </row>
      </sheetData>
      <sheetData sheetId="12027">
        <row r="7">
          <cell r="AI7">
            <v>10000</v>
          </cell>
        </row>
      </sheetData>
      <sheetData sheetId="12028">
        <row r="7">
          <cell r="AI7">
            <v>10000</v>
          </cell>
        </row>
      </sheetData>
      <sheetData sheetId="12029">
        <row r="7">
          <cell r="AI7">
            <v>10000</v>
          </cell>
        </row>
      </sheetData>
      <sheetData sheetId="12030">
        <row r="7">
          <cell r="AI7">
            <v>10000</v>
          </cell>
        </row>
      </sheetData>
      <sheetData sheetId="12031">
        <row r="7">
          <cell r="AI7">
            <v>10000</v>
          </cell>
        </row>
      </sheetData>
      <sheetData sheetId="12032">
        <row r="7">
          <cell r="AI7">
            <v>10000</v>
          </cell>
        </row>
      </sheetData>
      <sheetData sheetId="12033">
        <row r="7">
          <cell r="AI7">
            <v>10000</v>
          </cell>
        </row>
      </sheetData>
      <sheetData sheetId="12034">
        <row r="7">
          <cell r="AI7">
            <v>10000</v>
          </cell>
        </row>
      </sheetData>
      <sheetData sheetId="12035">
        <row r="7">
          <cell r="AI7">
            <v>10000</v>
          </cell>
        </row>
      </sheetData>
      <sheetData sheetId="12036">
        <row r="7">
          <cell r="AI7">
            <v>10000</v>
          </cell>
        </row>
      </sheetData>
      <sheetData sheetId="12037">
        <row r="7">
          <cell r="AI7">
            <v>10000</v>
          </cell>
        </row>
      </sheetData>
      <sheetData sheetId="12038">
        <row r="7">
          <cell r="AI7">
            <v>10000</v>
          </cell>
        </row>
      </sheetData>
      <sheetData sheetId="12039">
        <row r="7">
          <cell r="AI7">
            <v>10000</v>
          </cell>
        </row>
      </sheetData>
      <sheetData sheetId="12040">
        <row r="7">
          <cell r="AI7">
            <v>10000</v>
          </cell>
        </row>
      </sheetData>
      <sheetData sheetId="12041">
        <row r="7">
          <cell r="AI7">
            <v>10000</v>
          </cell>
        </row>
      </sheetData>
      <sheetData sheetId="12042">
        <row r="7">
          <cell r="AI7">
            <v>10000</v>
          </cell>
        </row>
      </sheetData>
      <sheetData sheetId="12043">
        <row r="7">
          <cell r="AI7">
            <v>10000</v>
          </cell>
        </row>
      </sheetData>
      <sheetData sheetId="12044">
        <row r="7">
          <cell r="AI7">
            <v>10000</v>
          </cell>
        </row>
      </sheetData>
      <sheetData sheetId="12045">
        <row r="7">
          <cell r="AI7">
            <v>10000</v>
          </cell>
        </row>
      </sheetData>
      <sheetData sheetId="12046">
        <row r="7">
          <cell r="AI7">
            <v>10000</v>
          </cell>
        </row>
      </sheetData>
      <sheetData sheetId="12047">
        <row r="7">
          <cell r="AI7">
            <v>10000</v>
          </cell>
        </row>
      </sheetData>
      <sheetData sheetId="12048">
        <row r="7">
          <cell r="AI7">
            <v>10000</v>
          </cell>
        </row>
      </sheetData>
      <sheetData sheetId="12049">
        <row r="7">
          <cell r="AI7">
            <v>10000</v>
          </cell>
        </row>
      </sheetData>
      <sheetData sheetId="12050">
        <row r="7">
          <cell r="AI7">
            <v>10000</v>
          </cell>
        </row>
      </sheetData>
      <sheetData sheetId="12051">
        <row r="7">
          <cell r="AI7">
            <v>10000</v>
          </cell>
        </row>
      </sheetData>
      <sheetData sheetId="12052">
        <row r="7">
          <cell r="AI7">
            <v>10000</v>
          </cell>
        </row>
      </sheetData>
      <sheetData sheetId="12053">
        <row r="7">
          <cell r="AI7">
            <v>10000</v>
          </cell>
        </row>
      </sheetData>
      <sheetData sheetId="12054">
        <row r="7">
          <cell r="AI7">
            <v>10000</v>
          </cell>
        </row>
      </sheetData>
      <sheetData sheetId="12055">
        <row r="7">
          <cell r="AI7">
            <v>10000</v>
          </cell>
        </row>
      </sheetData>
      <sheetData sheetId="12056">
        <row r="7">
          <cell r="AI7">
            <v>10000</v>
          </cell>
        </row>
      </sheetData>
      <sheetData sheetId="12057">
        <row r="7">
          <cell r="AI7">
            <v>10000</v>
          </cell>
        </row>
      </sheetData>
      <sheetData sheetId="12058">
        <row r="7">
          <cell r="AI7">
            <v>10000</v>
          </cell>
        </row>
      </sheetData>
      <sheetData sheetId="12059">
        <row r="7">
          <cell r="AI7">
            <v>10000</v>
          </cell>
        </row>
      </sheetData>
      <sheetData sheetId="12060">
        <row r="7">
          <cell r="AI7">
            <v>10000</v>
          </cell>
        </row>
      </sheetData>
      <sheetData sheetId="12061">
        <row r="7">
          <cell r="AI7">
            <v>10000</v>
          </cell>
        </row>
      </sheetData>
      <sheetData sheetId="12062">
        <row r="7">
          <cell r="AI7">
            <v>10000</v>
          </cell>
        </row>
      </sheetData>
      <sheetData sheetId="12063">
        <row r="7">
          <cell r="AI7">
            <v>10000</v>
          </cell>
        </row>
      </sheetData>
      <sheetData sheetId="12064">
        <row r="7">
          <cell r="AI7">
            <v>10000</v>
          </cell>
        </row>
      </sheetData>
      <sheetData sheetId="12065">
        <row r="7">
          <cell r="AI7">
            <v>10000</v>
          </cell>
        </row>
      </sheetData>
      <sheetData sheetId="12066">
        <row r="7">
          <cell r="AI7">
            <v>10000</v>
          </cell>
        </row>
      </sheetData>
      <sheetData sheetId="12067">
        <row r="7">
          <cell r="AI7">
            <v>10000</v>
          </cell>
        </row>
      </sheetData>
      <sheetData sheetId="12068">
        <row r="7">
          <cell r="AI7">
            <v>10000</v>
          </cell>
        </row>
      </sheetData>
      <sheetData sheetId="12069">
        <row r="7">
          <cell r="AI7">
            <v>10000</v>
          </cell>
        </row>
      </sheetData>
      <sheetData sheetId="12070">
        <row r="7">
          <cell r="AI7">
            <v>10000</v>
          </cell>
        </row>
      </sheetData>
      <sheetData sheetId="12071">
        <row r="7">
          <cell r="AI7">
            <v>10000</v>
          </cell>
        </row>
      </sheetData>
      <sheetData sheetId="12072">
        <row r="7">
          <cell r="AI7">
            <v>10000</v>
          </cell>
        </row>
      </sheetData>
      <sheetData sheetId="12073">
        <row r="7">
          <cell r="AI7">
            <v>10000</v>
          </cell>
        </row>
      </sheetData>
      <sheetData sheetId="12074">
        <row r="7">
          <cell r="AI7">
            <v>10000</v>
          </cell>
        </row>
      </sheetData>
      <sheetData sheetId="12075">
        <row r="7">
          <cell r="AI7">
            <v>10000</v>
          </cell>
        </row>
      </sheetData>
      <sheetData sheetId="12076">
        <row r="7">
          <cell r="AI7">
            <v>10000</v>
          </cell>
        </row>
      </sheetData>
      <sheetData sheetId="12077">
        <row r="7">
          <cell r="AI7">
            <v>10000</v>
          </cell>
        </row>
      </sheetData>
      <sheetData sheetId="12078">
        <row r="7">
          <cell r="AI7">
            <v>10000</v>
          </cell>
        </row>
      </sheetData>
      <sheetData sheetId="12079">
        <row r="7">
          <cell r="AI7">
            <v>10000</v>
          </cell>
        </row>
      </sheetData>
      <sheetData sheetId="12080">
        <row r="7">
          <cell r="AI7">
            <v>10000</v>
          </cell>
        </row>
      </sheetData>
      <sheetData sheetId="12081">
        <row r="7">
          <cell r="AI7">
            <v>10000</v>
          </cell>
        </row>
      </sheetData>
      <sheetData sheetId="12082">
        <row r="7">
          <cell r="AI7">
            <v>10000</v>
          </cell>
        </row>
      </sheetData>
      <sheetData sheetId="12083">
        <row r="7">
          <cell r="AI7">
            <v>10000</v>
          </cell>
        </row>
      </sheetData>
      <sheetData sheetId="12084">
        <row r="7">
          <cell r="AI7">
            <v>10000</v>
          </cell>
        </row>
      </sheetData>
      <sheetData sheetId="12085">
        <row r="7">
          <cell r="AI7">
            <v>10000</v>
          </cell>
        </row>
      </sheetData>
      <sheetData sheetId="12086">
        <row r="7">
          <cell r="AI7">
            <v>10000</v>
          </cell>
        </row>
      </sheetData>
      <sheetData sheetId="12087">
        <row r="7">
          <cell r="AI7">
            <v>10000</v>
          </cell>
        </row>
      </sheetData>
      <sheetData sheetId="12088">
        <row r="7">
          <cell r="AI7">
            <v>10000</v>
          </cell>
        </row>
      </sheetData>
      <sheetData sheetId="12089">
        <row r="7">
          <cell r="AI7">
            <v>10000</v>
          </cell>
        </row>
      </sheetData>
      <sheetData sheetId="12090">
        <row r="7">
          <cell r="AI7">
            <v>10000</v>
          </cell>
        </row>
      </sheetData>
      <sheetData sheetId="12091">
        <row r="7">
          <cell r="AI7">
            <v>10000</v>
          </cell>
        </row>
      </sheetData>
      <sheetData sheetId="12092">
        <row r="7">
          <cell r="AI7">
            <v>10000</v>
          </cell>
        </row>
      </sheetData>
      <sheetData sheetId="12093">
        <row r="7">
          <cell r="AI7">
            <v>10000</v>
          </cell>
        </row>
      </sheetData>
      <sheetData sheetId="12094">
        <row r="7">
          <cell r="AI7">
            <v>10000</v>
          </cell>
        </row>
      </sheetData>
      <sheetData sheetId="12095">
        <row r="7">
          <cell r="AI7">
            <v>10000</v>
          </cell>
        </row>
      </sheetData>
      <sheetData sheetId="12096">
        <row r="7">
          <cell r="AI7">
            <v>10000</v>
          </cell>
        </row>
      </sheetData>
      <sheetData sheetId="12097">
        <row r="7">
          <cell r="AI7">
            <v>10000</v>
          </cell>
        </row>
      </sheetData>
      <sheetData sheetId="12098">
        <row r="7">
          <cell r="AI7">
            <v>10000</v>
          </cell>
        </row>
      </sheetData>
      <sheetData sheetId="12099">
        <row r="7">
          <cell r="AI7">
            <v>10000</v>
          </cell>
        </row>
      </sheetData>
      <sheetData sheetId="12100">
        <row r="7">
          <cell r="AI7">
            <v>10000</v>
          </cell>
        </row>
      </sheetData>
      <sheetData sheetId="12101">
        <row r="7">
          <cell r="AI7">
            <v>10000</v>
          </cell>
        </row>
      </sheetData>
      <sheetData sheetId="12102">
        <row r="7">
          <cell r="AI7">
            <v>10000</v>
          </cell>
        </row>
      </sheetData>
      <sheetData sheetId="12103">
        <row r="7">
          <cell r="AI7">
            <v>10000</v>
          </cell>
        </row>
      </sheetData>
      <sheetData sheetId="12104">
        <row r="7">
          <cell r="AI7">
            <v>10000</v>
          </cell>
        </row>
      </sheetData>
      <sheetData sheetId="12105">
        <row r="7">
          <cell r="AI7">
            <v>10000</v>
          </cell>
        </row>
      </sheetData>
      <sheetData sheetId="12106">
        <row r="7">
          <cell r="AI7">
            <v>10000</v>
          </cell>
        </row>
      </sheetData>
      <sheetData sheetId="12107">
        <row r="7">
          <cell r="AI7">
            <v>10000</v>
          </cell>
        </row>
      </sheetData>
      <sheetData sheetId="12108">
        <row r="7">
          <cell r="AI7">
            <v>10000</v>
          </cell>
        </row>
      </sheetData>
      <sheetData sheetId="12109">
        <row r="7">
          <cell r="AI7">
            <v>10000</v>
          </cell>
        </row>
      </sheetData>
      <sheetData sheetId="12110">
        <row r="7">
          <cell r="AI7">
            <v>10000</v>
          </cell>
        </row>
      </sheetData>
      <sheetData sheetId="12111">
        <row r="7">
          <cell r="AI7">
            <v>10000</v>
          </cell>
        </row>
      </sheetData>
      <sheetData sheetId="12112">
        <row r="7">
          <cell r="AI7">
            <v>10000</v>
          </cell>
        </row>
      </sheetData>
      <sheetData sheetId="12113">
        <row r="7">
          <cell r="AI7">
            <v>10000</v>
          </cell>
        </row>
      </sheetData>
      <sheetData sheetId="12114">
        <row r="7">
          <cell r="AI7">
            <v>10000</v>
          </cell>
        </row>
      </sheetData>
      <sheetData sheetId="12115">
        <row r="7">
          <cell r="AI7">
            <v>10000</v>
          </cell>
        </row>
      </sheetData>
      <sheetData sheetId="12116">
        <row r="7">
          <cell r="AI7">
            <v>10000</v>
          </cell>
        </row>
      </sheetData>
      <sheetData sheetId="12117">
        <row r="7">
          <cell r="AI7">
            <v>10000</v>
          </cell>
        </row>
      </sheetData>
      <sheetData sheetId="12118">
        <row r="7">
          <cell r="AI7">
            <v>10000</v>
          </cell>
        </row>
      </sheetData>
      <sheetData sheetId="12119">
        <row r="7">
          <cell r="AI7">
            <v>10000</v>
          </cell>
        </row>
      </sheetData>
      <sheetData sheetId="12120">
        <row r="7">
          <cell r="AI7">
            <v>10000</v>
          </cell>
        </row>
      </sheetData>
      <sheetData sheetId="12121">
        <row r="7">
          <cell r="AI7">
            <v>10000</v>
          </cell>
        </row>
      </sheetData>
      <sheetData sheetId="12122">
        <row r="7">
          <cell r="AI7">
            <v>10000</v>
          </cell>
        </row>
      </sheetData>
      <sheetData sheetId="12123">
        <row r="7">
          <cell r="AI7">
            <v>10000</v>
          </cell>
        </row>
      </sheetData>
      <sheetData sheetId="12124">
        <row r="7">
          <cell r="AI7">
            <v>10000</v>
          </cell>
        </row>
      </sheetData>
      <sheetData sheetId="12125">
        <row r="7">
          <cell r="AI7">
            <v>10000</v>
          </cell>
        </row>
      </sheetData>
      <sheetData sheetId="12126">
        <row r="7">
          <cell r="AI7">
            <v>10000</v>
          </cell>
        </row>
      </sheetData>
      <sheetData sheetId="12127">
        <row r="7">
          <cell r="AI7">
            <v>10000</v>
          </cell>
        </row>
      </sheetData>
      <sheetData sheetId="12128">
        <row r="7">
          <cell r="AI7">
            <v>10000</v>
          </cell>
        </row>
      </sheetData>
      <sheetData sheetId="12129">
        <row r="7">
          <cell r="AI7">
            <v>10000</v>
          </cell>
        </row>
      </sheetData>
      <sheetData sheetId="12130">
        <row r="7">
          <cell r="AI7">
            <v>10000</v>
          </cell>
        </row>
      </sheetData>
      <sheetData sheetId="12131">
        <row r="7">
          <cell r="AI7">
            <v>10000</v>
          </cell>
        </row>
      </sheetData>
      <sheetData sheetId="12132">
        <row r="7">
          <cell r="AI7">
            <v>10000</v>
          </cell>
        </row>
      </sheetData>
      <sheetData sheetId="12133">
        <row r="7">
          <cell r="AI7">
            <v>10000</v>
          </cell>
        </row>
      </sheetData>
      <sheetData sheetId="12134">
        <row r="7">
          <cell r="AI7">
            <v>10000</v>
          </cell>
        </row>
      </sheetData>
      <sheetData sheetId="12135">
        <row r="7">
          <cell r="AI7">
            <v>10000</v>
          </cell>
        </row>
      </sheetData>
      <sheetData sheetId="12136">
        <row r="7">
          <cell r="AI7">
            <v>10000</v>
          </cell>
        </row>
      </sheetData>
      <sheetData sheetId="12137">
        <row r="7">
          <cell r="AI7">
            <v>10000</v>
          </cell>
        </row>
      </sheetData>
      <sheetData sheetId="12138">
        <row r="7">
          <cell r="AI7">
            <v>10000</v>
          </cell>
        </row>
      </sheetData>
      <sheetData sheetId="12139">
        <row r="7">
          <cell r="AI7">
            <v>10000</v>
          </cell>
        </row>
      </sheetData>
      <sheetData sheetId="12140">
        <row r="7">
          <cell r="AI7">
            <v>10000</v>
          </cell>
        </row>
      </sheetData>
      <sheetData sheetId="12141">
        <row r="7">
          <cell r="AI7">
            <v>10000</v>
          </cell>
        </row>
      </sheetData>
      <sheetData sheetId="12142">
        <row r="7">
          <cell r="AI7">
            <v>10000</v>
          </cell>
        </row>
      </sheetData>
      <sheetData sheetId="12143">
        <row r="7">
          <cell r="AI7">
            <v>10000</v>
          </cell>
        </row>
      </sheetData>
      <sheetData sheetId="12144">
        <row r="7">
          <cell r="AI7">
            <v>10000</v>
          </cell>
        </row>
      </sheetData>
      <sheetData sheetId="12145">
        <row r="7">
          <cell r="AI7">
            <v>10000</v>
          </cell>
        </row>
      </sheetData>
      <sheetData sheetId="12146">
        <row r="7">
          <cell r="AI7">
            <v>10000</v>
          </cell>
        </row>
      </sheetData>
      <sheetData sheetId="12147">
        <row r="7">
          <cell r="AI7">
            <v>10000</v>
          </cell>
        </row>
      </sheetData>
      <sheetData sheetId="12148">
        <row r="7">
          <cell r="AI7">
            <v>10000</v>
          </cell>
        </row>
      </sheetData>
      <sheetData sheetId="12149">
        <row r="7">
          <cell r="AI7">
            <v>10000</v>
          </cell>
        </row>
      </sheetData>
      <sheetData sheetId="12150">
        <row r="7">
          <cell r="AI7">
            <v>10000</v>
          </cell>
        </row>
      </sheetData>
      <sheetData sheetId="12151">
        <row r="7">
          <cell r="AI7">
            <v>10000</v>
          </cell>
        </row>
      </sheetData>
      <sheetData sheetId="12152">
        <row r="7">
          <cell r="AI7">
            <v>10000</v>
          </cell>
        </row>
      </sheetData>
      <sheetData sheetId="12153">
        <row r="7">
          <cell r="AI7">
            <v>10000</v>
          </cell>
        </row>
      </sheetData>
      <sheetData sheetId="12154">
        <row r="7">
          <cell r="AI7">
            <v>10000</v>
          </cell>
        </row>
      </sheetData>
      <sheetData sheetId="12155">
        <row r="7">
          <cell r="AI7">
            <v>10000</v>
          </cell>
        </row>
      </sheetData>
      <sheetData sheetId="12156">
        <row r="7">
          <cell r="AI7">
            <v>10000</v>
          </cell>
        </row>
      </sheetData>
      <sheetData sheetId="12157">
        <row r="7">
          <cell r="AI7">
            <v>10000</v>
          </cell>
        </row>
      </sheetData>
      <sheetData sheetId="12158">
        <row r="7">
          <cell r="AI7">
            <v>10000</v>
          </cell>
        </row>
      </sheetData>
      <sheetData sheetId="12159">
        <row r="7">
          <cell r="AI7">
            <v>10000</v>
          </cell>
        </row>
      </sheetData>
      <sheetData sheetId="12160">
        <row r="7">
          <cell r="AI7">
            <v>10000</v>
          </cell>
        </row>
      </sheetData>
      <sheetData sheetId="12161">
        <row r="7">
          <cell r="AI7">
            <v>10000</v>
          </cell>
        </row>
      </sheetData>
      <sheetData sheetId="12162">
        <row r="7">
          <cell r="AI7">
            <v>10000</v>
          </cell>
        </row>
      </sheetData>
      <sheetData sheetId="12163">
        <row r="7">
          <cell r="AI7">
            <v>10000</v>
          </cell>
        </row>
      </sheetData>
      <sheetData sheetId="12164">
        <row r="7">
          <cell r="AI7">
            <v>10000</v>
          </cell>
        </row>
      </sheetData>
      <sheetData sheetId="12165">
        <row r="7">
          <cell r="AI7">
            <v>10000</v>
          </cell>
        </row>
      </sheetData>
      <sheetData sheetId="12166">
        <row r="7">
          <cell r="AI7">
            <v>10000</v>
          </cell>
        </row>
      </sheetData>
      <sheetData sheetId="12167">
        <row r="7">
          <cell r="AI7">
            <v>10000</v>
          </cell>
        </row>
      </sheetData>
      <sheetData sheetId="12168">
        <row r="7">
          <cell r="AI7">
            <v>10000</v>
          </cell>
        </row>
      </sheetData>
      <sheetData sheetId="12169">
        <row r="7">
          <cell r="AI7">
            <v>10000</v>
          </cell>
        </row>
      </sheetData>
      <sheetData sheetId="12170">
        <row r="7">
          <cell r="AI7">
            <v>10000</v>
          </cell>
        </row>
      </sheetData>
      <sheetData sheetId="12171">
        <row r="7">
          <cell r="AI7">
            <v>10000</v>
          </cell>
        </row>
      </sheetData>
      <sheetData sheetId="12172">
        <row r="7">
          <cell r="AI7">
            <v>10000</v>
          </cell>
        </row>
      </sheetData>
      <sheetData sheetId="12173">
        <row r="7">
          <cell r="AI7">
            <v>10000</v>
          </cell>
        </row>
      </sheetData>
      <sheetData sheetId="12174">
        <row r="7">
          <cell r="AI7">
            <v>10000</v>
          </cell>
        </row>
      </sheetData>
      <sheetData sheetId="12175">
        <row r="7">
          <cell r="AI7">
            <v>10000</v>
          </cell>
        </row>
      </sheetData>
      <sheetData sheetId="12176">
        <row r="7">
          <cell r="AI7">
            <v>10000</v>
          </cell>
        </row>
      </sheetData>
      <sheetData sheetId="12177">
        <row r="7">
          <cell r="AI7">
            <v>10000</v>
          </cell>
        </row>
      </sheetData>
      <sheetData sheetId="12178">
        <row r="7">
          <cell r="AI7">
            <v>10000</v>
          </cell>
        </row>
      </sheetData>
      <sheetData sheetId="12179">
        <row r="7">
          <cell r="AI7">
            <v>10000</v>
          </cell>
        </row>
      </sheetData>
      <sheetData sheetId="12180">
        <row r="7">
          <cell r="AI7">
            <v>10000</v>
          </cell>
        </row>
      </sheetData>
      <sheetData sheetId="12181">
        <row r="7">
          <cell r="AI7">
            <v>10000</v>
          </cell>
        </row>
      </sheetData>
      <sheetData sheetId="12182">
        <row r="7">
          <cell r="AI7">
            <v>10000</v>
          </cell>
        </row>
      </sheetData>
      <sheetData sheetId="12183">
        <row r="7">
          <cell r="AI7">
            <v>10000</v>
          </cell>
        </row>
      </sheetData>
      <sheetData sheetId="12184">
        <row r="7">
          <cell r="AI7">
            <v>10000</v>
          </cell>
        </row>
      </sheetData>
      <sheetData sheetId="12185">
        <row r="7">
          <cell r="AI7">
            <v>10000</v>
          </cell>
        </row>
      </sheetData>
      <sheetData sheetId="12186">
        <row r="7">
          <cell r="AI7">
            <v>10000</v>
          </cell>
        </row>
      </sheetData>
      <sheetData sheetId="12187">
        <row r="7">
          <cell r="AI7">
            <v>10000</v>
          </cell>
        </row>
      </sheetData>
      <sheetData sheetId="12188">
        <row r="7">
          <cell r="AI7">
            <v>10000</v>
          </cell>
        </row>
      </sheetData>
      <sheetData sheetId="12189">
        <row r="7">
          <cell r="AI7">
            <v>10000</v>
          </cell>
        </row>
      </sheetData>
      <sheetData sheetId="12190">
        <row r="7">
          <cell r="AI7">
            <v>10000</v>
          </cell>
        </row>
      </sheetData>
      <sheetData sheetId="12191">
        <row r="7">
          <cell r="AI7">
            <v>10000</v>
          </cell>
        </row>
      </sheetData>
      <sheetData sheetId="12192">
        <row r="7">
          <cell r="AI7">
            <v>10000</v>
          </cell>
        </row>
      </sheetData>
      <sheetData sheetId="12193">
        <row r="7">
          <cell r="AI7">
            <v>10000</v>
          </cell>
        </row>
      </sheetData>
      <sheetData sheetId="12194">
        <row r="7">
          <cell r="AI7">
            <v>10000</v>
          </cell>
        </row>
      </sheetData>
      <sheetData sheetId="12195">
        <row r="7">
          <cell r="AI7">
            <v>10000</v>
          </cell>
        </row>
      </sheetData>
      <sheetData sheetId="12196">
        <row r="7">
          <cell r="AI7">
            <v>10000</v>
          </cell>
        </row>
      </sheetData>
      <sheetData sheetId="12197">
        <row r="7">
          <cell r="AI7">
            <v>10000</v>
          </cell>
        </row>
      </sheetData>
      <sheetData sheetId="12198">
        <row r="7">
          <cell r="AI7">
            <v>10000</v>
          </cell>
        </row>
      </sheetData>
      <sheetData sheetId="12199">
        <row r="7">
          <cell r="AI7">
            <v>10000</v>
          </cell>
        </row>
      </sheetData>
      <sheetData sheetId="12200">
        <row r="7">
          <cell r="AI7">
            <v>10000</v>
          </cell>
        </row>
      </sheetData>
      <sheetData sheetId="12201">
        <row r="7">
          <cell r="AI7">
            <v>10000</v>
          </cell>
        </row>
      </sheetData>
      <sheetData sheetId="12202">
        <row r="7">
          <cell r="AI7">
            <v>10000</v>
          </cell>
        </row>
      </sheetData>
      <sheetData sheetId="12203">
        <row r="7">
          <cell r="AI7">
            <v>10000</v>
          </cell>
        </row>
      </sheetData>
      <sheetData sheetId="12204">
        <row r="7">
          <cell r="AI7">
            <v>10000</v>
          </cell>
        </row>
      </sheetData>
      <sheetData sheetId="12205">
        <row r="7">
          <cell r="AI7">
            <v>10000</v>
          </cell>
        </row>
      </sheetData>
      <sheetData sheetId="12206">
        <row r="7">
          <cell r="AI7">
            <v>10000</v>
          </cell>
        </row>
      </sheetData>
      <sheetData sheetId="12207">
        <row r="7">
          <cell r="AI7">
            <v>10000</v>
          </cell>
        </row>
      </sheetData>
      <sheetData sheetId="12208">
        <row r="7">
          <cell r="AI7">
            <v>10000</v>
          </cell>
        </row>
      </sheetData>
      <sheetData sheetId="12209">
        <row r="7">
          <cell r="AI7">
            <v>10000</v>
          </cell>
        </row>
      </sheetData>
      <sheetData sheetId="12210">
        <row r="7">
          <cell r="AI7">
            <v>10000</v>
          </cell>
        </row>
      </sheetData>
      <sheetData sheetId="12211">
        <row r="7">
          <cell r="AI7">
            <v>10000</v>
          </cell>
        </row>
      </sheetData>
      <sheetData sheetId="12212">
        <row r="7">
          <cell r="AI7">
            <v>10000</v>
          </cell>
        </row>
      </sheetData>
      <sheetData sheetId="12213">
        <row r="7">
          <cell r="AI7">
            <v>10000</v>
          </cell>
        </row>
      </sheetData>
      <sheetData sheetId="12214">
        <row r="7">
          <cell r="AI7">
            <v>10000</v>
          </cell>
        </row>
      </sheetData>
      <sheetData sheetId="12215">
        <row r="7">
          <cell r="AI7">
            <v>10000</v>
          </cell>
        </row>
      </sheetData>
      <sheetData sheetId="12216">
        <row r="7">
          <cell r="AI7">
            <v>10000</v>
          </cell>
        </row>
      </sheetData>
      <sheetData sheetId="12217">
        <row r="7">
          <cell r="AI7">
            <v>10000</v>
          </cell>
        </row>
      </sheetData>
      <sheetData sheetId="12218">
        <row r="7">
          <cell r="AI7">
            <v>10000</v>
          </cell>
        </row>
      </sheetData>
      <sheetData sheetId="12219">
        <row r="7">
          <cell r="AI7">
            <v>10000</v>
          </cell>
        </row>
      </sheetData>
      <sheetData sheetId="12220">
        <row r="7">
          <cell r="AI7">
            <v>10000</v>
          </cell>
        </row>
      </sheetData>
      <sheetData sheetId="12221">
        <row r="7">
          <cell r="AI7">
            <v>10000</v>
          </cell>
        </row>
      </sheetData>
      <sheetData sheetId="12222">
        <row r="7">
          <cell r="AI7">
            <v>10000</v>
          </cell>
        </row>
      </sheetData>
      <sheetData sheetId="12223">
        <row r="7">
          <cell r="AI7">
            <v>10000</v>
          </cell>
        </row>
      </sheetData>
      <sheetData sheetId="12224">
        <row r="7">
          <cell r="AI7">
            <v>10000</v>
          </cell>
        </row>
      </sheetData>
      <sheetData sheetId="12225">
        <row r="7">
          <cell r="AI7">
            <v>10000</v>
          </cell>
        </row>
      </sheetData>
      <sheetData sheetId="12226">
        <row r="7">
          <cell r="AI7">
            <v>10000</v>
          </cell>
        </row>
      </sheetData>
      <sheetData sheetId="12227">
        <row r="7">
          <cell r="AI7">
            <v>10000</v>
          </cell>
        </row>
      </sheetData>
      <sheetData sheetId="12228">
        <row r="7">
          <cell r="AI7">
            <v>10000</v>
          </cell>
        </row>
      </sheetData>
      <sheetData sheetId="12229">
        <row r="7">
          <cell r="AI7">
            <v>10000</v>
          </cell>
        </row>
      </sheetData>
      <sheetData sheetId="12230">
        <row r="7">
          <cell r="AI7">
            <v>10000</v>
          </cell>
        </row>
      </sheetData>
      <sheetData sheetId="12231">
        <row r="7">
          <cell r="AI7">
            <v>10000</v>
          </cell>
        </row>
      </sheetData>
      <sheetData sheetId="12232">
        <row r="7">
          <cell r="AI7">
            <v>10000</v>
          </cell>
        </row>
      </sheetData>
      <sheetData sheetId="12233">
        <row r="7">
          <cell r="AI7">
            <v>10000</v>
          </cell>
        </row>
      </sheetData>
      <sheetData sheetId="12234">
        <row r="7">
          <cell r="AI7">
            <v>10000</v>
          </cell>
        </row>
      </sheetData>
      <sheetData sheetId="12235">
        <row r="7">
          <cell r="AI7">
            <v>10000</v>
          </cell>
        </row>
      </sheetData>
      <sheetData sheetId="12236">
        <row r="7">
          <cell r="AI7">
            <v>10000</v>
          </cell>
        </row>
      </sheetData>
      <sheetData sheetId="12237">
        <row r="7">
          <cell r="AI7">
            <v>10000</v>
          </cell>
        </row>
      </sheetData>
      <sheetData sheetId="12238">
        <row r="7">
          <cell r="AI7">
            <v>10000</v>
          </cell>
        </row>
      </sheetData>
      <sheetData sheetId="12239">
        <row r="7">
          <cell r="AI7">
            <v>10000</v>
          </cell>
        </row>
      </sheetData>
      <sheetData sheetId="12240">
        <row r="7">
          <cell r="AI7">
            <v>10000</v>
          </cell>
        </row>
      </sheetData>
      <sheetData sheetId="12241">
        <row r="7">
          <cell r="AI7">
            <v>10000</v>
          </cell>
        </row>
      </sheetData>
      <sheetData sheetId="12242">
        <row r="7">
          <cell r="AI7">
            <v>10000</v>
          </cell>
        </row>
      </sheetData>
      <sheetData sheetId="12243">
        <row r="7">
          <cell r="AI7">
            <v>10000</v>
          </cell>
        </row>
      </sheetData>
      <sheetData sheetId="12244">
        <row r="7">
          <cell r="AI7">
            <v>10000</v>
          </cell>
        </row>
      </sheetData>
      <sheetData sheetId="12245">
        <row r="7">
          <cell r="AI7">
            <v>10000</v>
          </cell>
        </row>
      </sheetData>
      <sheetData sheetId="12246">
        <row r="7">
          <cell r="AI7">
            <v>10000</v>
          </cell>
        </row>
      </sheetData>
      <sheetData sheetId="12247">
        <row r="7">
          <cell r="AI7">
            <v>10000</v>
          </cell>
        </row>
      </sheetData>
      <sheetData sheetId="12248">
        <row r="7">
          <cell r="AI7">
            <v>10000</v>
          </cell>
        </row>
      </sheetData>
      <sheetData sheetId="12249">
        <row r="7">
          <cell r="AI7">
            <v>10000</v>
          </cell>
        </row>
      </sheetData>
      <sheetData sheetId="12250">
        <row r="7">
          <cell r="AI7">
            <v>10000</v>
          </cell>
        </row>
      </sheetData>
      <sheetData sheetId="12251">
        <row r="7">
          <cell r="AI7">
            <v>10000</v>
          </cell>
        </row>
      </sheetData>
      <sheetData sheetId="12252">
        <row r="7">
          <cell r="AI7">
            <v>10000</v>
          </cell>
        </row>
      </sheetData>
      <sheetData sheetId="12253">
        <row r="7">
          <cell r="AI7">
            <v>10000</v>
          </cell>
        </row>
      </sheetData>
      <sheetData sheetId="12254">
        <row r="7">
          <cell r="AI7">
            <v>10000</v>
          </cell>
        </row>
      </sheetData>
      <sheetData sheetId="12255">
        <row r="7">
          <cell r="AI7">
            <v>10000</v>
          </cell>
        </row>
      </sheetData>
      <sheetData sheetId="12256">
        <row r="7">
          <cell r="AI7">
            <v>10000</v>
          </cell>
        </row>
      </sheetData>
      <sheetData sheetId="12257">
        <row r="7">
          <cell r="AI7">
            <v>10000</v>
          </cell>
        </row>
      </sheetData>
      <sheetData sheetId="12258">
        <row r="7">
          <cell r="AI7">
            <v>10000</v>
          </cell>
        </row>
      </sheetData>
      <sheetData sheetId="12259">
        <row r="7">
          <cell r="AI7">
            <v>10000</v>
          </cell>
        </row>
      </sheetData>
      <sheetData sheetId="12260">
        <row r="7">
          <cell r="AI7">
            <v>10000</v>
          </cell>
        </row>
      </sheetData>
      <sheetData sheetId="12261">
        <row r="7">
          <cell r="AI7">
            <v>10000</v>
          </cell>
        </row>
      </sheetData>
      <sheetData sheetId="12262">
        <row r="7">
          <cell r="AI7">
            <v>10000</v>
          </cell>
        </row>
      </sheetData>
      <sheetData sheetId="12263">
        <row r="7">
          <cell r="AI7">
            <v>10000</v>
          </cell>
        </row>
      </sheetData>
      <sheetData sheetId="12264">
        <row r="7">
          <cell r="AI7">
            <v>10000</v>
          </cell>
        </row>
      </sheetData>
      <sheetData sheetId="12265">
        <row r="7">
          <cell r="AI7">
            <v>10000</v>
          </cell>
        </row>
      </sheetData>
      <sheetData sheetId="12266">
        <row r="7">
          <cell r="AI7">
            <v>10000</v>
          </cell>
        </row>
      </sheetData>
      <sheetData sheetId="12267">
        <row r="7">
          <cell r="AI7">
            <v>10000</v>
          </cell>
        </row>
      </sheetData>
      <sheetData sheetId="12268">
        <row r="7">
          <cell r="AI7">
            <v>10000</v>
          </cell>
        </row>
      </sheetData>
      <sheetData sheetId="12269">
        <row r="7">
          <cell r="AI7">
            <v>10000</v>
          </cell>
        </row>
      </sheetData>
      <sheetData sheetId="12270">
        <row r="7">
          <cell r="AI7">
            <v>10000</v>
          </cell>
        </row>
      </sheetData>
      <sheetData sheetId="12271">
        <row r="7">
          <cell r="AI7">
            <v>10000</v>
          </cell>
        </row>
      </sheetData>
      <sheetData sheetId="12272">
        <row r="7">
          <cell r="AI7">
            <v>10000</v>
          </cell>
        </row>
      </sheetData>
      <sheetData sheetId="12273">
        <row r="7">
          <cell r="AI7">
            <v>10000</v>
          </cell>
        </row>
      </sheetData>
      <sheetData sheetId="12274">
        <row r="7">
          <cell r="AI7">
            <v>10000</v>
          </cell>
        </row>
      </sheetData>
      <sheetData sheetId="12275">
        <row r="7">
          <cell r="AI7">
            <v>10000</v>
          </cell>
        </row>
      </sheetData>
      <sheetData sheetId="12276">
        <row r="7">
          <cell r="AI7">
            <v>10000</v>
          </cell>
        </row>
      </sheetData>
      <sheetData sheetId="12277">
        <row r="7">
          <cell r="AI7">
            <v>10000</v>
          </cell>
        </row>
      </sheetData>
      <sheetData sheetId="12278">
        <row r="7">
          <cell r="AI7">
            <v>10000</v>
          </cell>
        </row>
      </sheetData>
      <sheetData sheetId="12279">
        <row r="7">
          <cell r="AI7">
            <v>10000</v>
          </cell>
        </row>
      </sheetData>
      <sheetData sheetId="12280">
        <row r="7">
          <cell r="AI7">
            <v>10000</v>
          </cell>
        </row>
      </sheetData>
      <sheetData sheetId="12281">
        <row r="7">
          <cell r="AI7">
            <v>10000</v>
          </cell>
        </row>
      </sheetData>
      <sheetData sheetId="12282">
        <row r="7">
          <cell r="AI7">
            <v>10000</v>
          </cell>
        </row>
      </sheetData>
      <sheetData sheetId="12283">
        <row r="7">
          <cell r="AI7">
            <v>10000</v>
          </cell>
        </row>
      </sheetData>
      <sheetData sheetId="12284">
        <row r="7">
          <cell r="AI7">
            <v>10000</v>
          </cell>
        </row>
      </sheetData>
      <sheetData sheetId="12285">
        <row r="7">
          <cell r="AI7">
            <v>10000</v>
          </cell>
        </row>
      </sheetData>
      <sheetData sheetId="12286">
        <row r="7">
          <cell r="AI7">
            <v>10000</v>
          </cell>
        </row>
      </sheetData>
      <sheetData sheetId="12287">
        <row r="7">
          <cell r="AI7">
            <v>10000</v>
          </cell>
        </row>
      </sheetData>
      <sheetData sheetId="12288">
        <row r="7">
          <cell r="AI7">
            <v>10000</v>
          </cell>
        </row>
      </sheetData>
      <sheetData sheetId="12289">
        <row r="7">
          <cell r="AI7">
            <v>10000</v>
          </cell>
        </row>
      </sheetData>
      <sheetData sheetId="12290">
        <row r="7">
          <cell r="AI7">
            <v>10000</v>
          </cell>
        </row>
      </sheetData>
      <sheetData sheetId="12291">
        <row r="7">
          <cell r="AI7">
            <v>10000</v>
          </cell>
        </row>
      </sheetData>
      <sheetData sheetId="12292">
        <row r="7">
          <cell r="AI7">
            <v>10000</v>
          </cell>
        </row>
      </sheetData>
      <sheetData sheetId="12293">
        <row r="7">
          <cell r="AI7">
            <v>10000</v>
          </cell>
        </row>
      </sheetData>
      <sheetData sheetId="12294">
        <row r="7">
          <cell r="AI7">
            <v>10000</v>
          </cell>
        </row>
      </sheetData>
      <sheetData sheetId="12295">
        <row r="7">
          <cell r="AI7">
            <v>10000</v>
          </cell>
        </row>
      </sheetData>
      <sheetData sheetId="12296">
        <row r="7">
          <cell r="AI7">
            <v>10000</v>
          </cell>
        </row>
      </sheetData>
      <sheetData sheetId="12297">
        <row r="7">
          <cell r="AI7">
            <v>10000</v>
          </cell>
        </row>
      </sheetData>
      <sheetData sheetId="12298">
        <row r="7">
          <cell r="AI7">
            <v>10000</v>
          </cell>
        </row>
      </sheetData>
      <sheetData sheetId="12299">
        <row r="7">
          <cell r="AI7">
            <v>10000</v>
          </cell>
        </row>
      </sheetData>
      <sheetData sheetId="12300">
        <row r="7">
          <cell r="AI7">
            <v>10000</v>
          </cell>
        </row>
      </sheetData>
      <sheetData sheetId="12301">
        <row r="7">
          <cell r="AI7">
            <v>10000</v>
          </cell>
        </row>
      </sheetData>
      <sheetData sheetId="12302">
        <row r="7">
          <cell r="AI7">
            <v>10000</v>
          </cell>
        </row>
      </sheetData>
      <sheetData sheetId="12303">
        <row r="7">
          <cell r="AI7">
            <v>10000</v>
          </cell>
        </row>
      </sheetData>
      <sheetData sheetId="12304">
        <row r="7">
          <cell r="AI7">
            <v>10000</v>
          </cell>
        </row>
      </sheetData>
      <sheetData sheetId="12305">
        <row r="7">
          <cell r="AI7">
            <v>10000</v>
          </cell>
        </row>
      </sheetData>
      <sheetData sheetId="12306">
        <row r="7">
          <cell r="AI7">
            <v>10000</v>
          </cell>
        </row>
      </sheetData>
      <sheetData sheetId="12307">
        <row r="7">
          <cell r="AI7">
            <v>10000</v>
          </cell>
        </row>
      </sheetData>
      <sheetData sheetId="12308">
        <row r="7">
          <cell r="AI7">
            <v>10000</v>
          </cell>
        </row>
      </sheetData>
      <sheetData sheetId="12309">
        <row r="7">
          <cell r="AI7">
            <v>10000</v>
          </cell>
        </row>
      </sheetData>
      <sheetData sheetId="12310">
        <row r="7">
          <cell r="AI7">
            <v>10000</v>
          </cell>
        </row>
      </sheetData>
      <sheetData sheetId="12311">
        <row r="7">
          <cell r="AI7">
            <v>10000</v>
          </cell>
        </row>
      </sheetData>
      <sheetData sheetId="12312">
        <row r="7">
          <cell r="AI7">
            <v>10000</v>
          </cell>
        </row>
      </sheetData>
      <sheetData sheetId="12313">
        <row r="7">
          <cell r="AI7">
            <v>10000</v>
          </cell>
        </row>
      </sheetData>
      <sheetData sheetId="12314">
        <row r="7">
          <cell r="AI7">
            <v>10000</v>
          </cell>
        </row>
      </sheetData>
      <sheetData sheetId="12315">
        <row r="7">
          <cell r="AI7">
            <v>10000</v>
          </cell>
        </row>
      </sheetData>
      <sheetData sheetId="12316">
        <row r="7">
          <cell r="AI7">
            <v>10000</v>
          </cell>
        </row>
      </sheetData>
      <sheetData sheetId="12317">
        <row r="7">
          <cell r="AI7">
            <v>10000</v>
          </cell>
        </row>
      </sheetData>
      <sheetData sheetId="12318">
        <row r="7">
          <cell r="AI7">
            <v>10000</v>
          </cell>
        </row>
      </sheetData>
      <sheetData sheetId="12319">
        <row r="7">
          <cell r="AI7">
            <v>10000</v>
          </cell>
        </row>
      </sheetData>
      <sheetData sheetId="12320">
        <row r="7">
          <cell r="AI7">
            <v>10000</v>
          </cell>
        </row>
      </sheetData>
      <sheetData sheetId="12321">
        <row r="7">
          <cell r="AI7">
            <v>10000</v>
          </cell>
        </row>
      </sheetData>
      <sheetData sheetId="12322">
        <row r="7">
          <cell r="AI7">
            <v>10000</v>
          </cell>
        </row>
      </sheetData>
      <sheetData sheetId="12323">
        <row r="7">
          <cell r="AI7">
            <v>10000</v>
          </cell>
        </row>
      </sheetData>
      <sheetData sheetId="12324">
        <row r="7">
          <cell r="AI7">
            <v>10000</v>
          </cell>
        </row>
      </sheetData>
      <sheetData sheetId="12325">
        <row r="7">
          <cell r="AI7">
            <v>10000</v>
          </cell>
        </row>
      </sheetData>
      <sheetData sheetId="12326">
        <row r="7">
          <cell r="AI7">
            <v>10000</v>
          </cell>
        </row>
      </sheetData>
      <sheetData sheetId="12327">
        <row r="7">
          <cell r="AI7">
            <v>10000</v>
          </cell>
        </row>
      </sheetData>
      <sheetData sheetId="12328">
        <row r="7">
          <cell r="AI7">
            <v>10000</v>
          </cell>
        </row>
      </sheetData>
      <sheetData sheetId="12329">
        <row r="7">
          <cell r="AI7">
            <v>10000</v>
          </cell>
        </row>
      </sheetData>
      <sheetData sheetId="12330">
        <row r="7">
          <cell r="AI7">
            <v>10000</v>
          </cell>
        </row>
      </sheetData>
      <sheetData sheetId="12331">
        <row r="7">
          <cell r="AI7">
            <v>10000</v>
          </cell>
        </row>
      </sheetData>
      <sheetData sheetId="12332">
        <row r="7">
          <cell r="AI7">
            <v>10000</v>
          </cell>
        </row>
      </sheetData>
      <sheetData sheetId="12333">
        <row r="7">
          <cell r="AI7">
            <v>10000</v>
          </cell>
        </row>
      </sheetData>
      <sheetData sheetId="12334">
        <row r="7">
          <cell r="AI7">
            <v>10000</v>
          </cell>
        </row>
      </sheetData>
      <sheetData sheetId="12335">
        <row r="7">
          <cell r="AI7">
            <v>10000</v>
          </cell>
        </row>
      </sheetData>
      <sheetData sheetId="12336">
        <row r="7">
          <cell r="AI7">
            <v>10000</v>
          </cell>
        </row>
      </sheetData>
      <sheetData sheetId="12337">
        <row r="7">
          <cell r="AI7">
            <v>10000</v>
          </cell>
        </row>
      </sheetData>
      <sheetData sheetId="12338">
        <row r="7">
          <cell r="AI7">
            <v>10000</v>
          </cell>
        </row>
      </sheetData>
      <sheetData sheetId="12339">
        <row r="7">
          <cell r="AI7">
            <v>10000</v>
          </cell>
        </row>
      </sheetData>
      <sheetData sheetId="12340">
        <row r="7">
          <cell r="AI7">
            <v>10000</v>
          </cell>
        </row>
      </sheetData>
      <sheetData sheetId="12341">
        <row r="7">
          <cell r="AI7">
            <v>10000</v>
          </cell>
        </row>
      </sheetData>
      <sheetData sheetId="12342">
        <row r="7">
          <cell r="AI7">
            <v>10000</v>
          </cell>
        </row>
      </sheetData>
      <sheetData sheetId="12343">
        <row r="7">
          <cell r="AI7">
            <v>10000</v>
          </cell>
        </row>
      </sheetData>
      <sheetData sheetId="12344">
        <row r="7">
          <cell r="AI7">
            <v>10000</v>
          </cell>
        </row>
      </sheetData>
      <sheetData sheetId="12345">
        <row r="7">
          <cell r="AI7">
            <v>10000</v>
          </cell>
        </row>
      </sheetData>
      <sheetData sheetId="12346">
        <row r="7">
          <cell r="AI7">
            <v>10000</v>
          </cell>
        </row>
      </sheetData>
      <sheetData sheetId="12347">
        <row r="7">
          <cell r="AI7">
            <v>10000</v>
          </cell>
        </row>
      </sheetData>
      <sheetData sheetId="12348">
        <row r="7">
          <cell r="AI7">
            <v>10000</v>
          </cell>
        </row>
      </sheetData>
      <sheetData sheetId="12349">
        <row r="7">
          <cell r="AI7">
            <v>10000</v>
          </cell>
        </row>
      </sheetData>
      <sheetData sheetId="12350">
        <row r="7">
          <cell r="AI7">
            <v>10000</v>
          </cell>
        </row>
      </sheetData>
      <sheetData sheetId="12351">
        <row r="7">
          <cell r="AI7">
            <v>10000</v>
          </cell>
        </row>
      </sheetData>
      <sheetData sheetId="12352">
        <row r="7">
          <cell r="AI7">
            <v>10000</v>
          </cell>
        </row>
      </sheetData>
      <sheetData sheetId="12353">
        <row r="7">
          <cell r="AI7">
            <v>10000</v>
          </cell>
        </row>
      </sheetData>
      <sheetData sheetId="12354">
        <row r="7">
          <cell r="AI7">
            <v>10000</v>
          </cell>
        </row>
      </sheetData>
      <sheetData sheetId="12355">
        <row r="7">
          <cell r="AI7">
            <v>10000</v>
          </cell>
        </row>
      </sheetData>
      <sheetData sheetId="12356">
        <row r="7">
          <cell r="AI7">
            <v>10000</v>
          </cell>
        </row>
      </sheetData>
      <sheetData sheetId="12357">
        <row r="7">
          <cell r="AI7">
            <v>10000</v>
          </cell>
        </row>
      </sheetData>
      <sheetData sheetId="12358">
        <row r="7">
          <cell r="AI7">
            <v>10000</v>
          </cell>
        </row>
      </sheetData>
      <sheetData sheetId="12359">
        <row r="7">
          <cell r="AI7">
            <v>10000</v>
          </cell>
        </row>
      </sheetData>
      <sheetData sheetId="12360">
        <row r="7">
          <cell r="AI7">
            <v>10000</v>
          </cell>
        </row>
      </sheetData>
      <sheetData sheetId="12361">
        <row r="7">
          <cell r="AI7">
            <v>10000</v>
          </cell>
        </row>
      </sheetData>
      <sheetData sheetId="12362">
        <row r="7">
          <cell r="AI7">
            <v>10000</v>
          </cell>
        </row>
      </sheetData>
      <sheetData sheetId="12363">
        <row r="7">
          <cell r="AI7">
            <v>10000</v>
          </cell>
        </row>
      </sheetData>
      <sheetData sheetId="12364">
        <row r="7">
          <cell r="AI7">
            <v>10000</v>
          </cell>
        </row>
      </sheetData>
      <sheetData sheetId="12365">
        <row r="7">
          <cell r="AI7">
            <v>10000</v>
          </cell>
        </row>
      </sheetData>
      <sheetData sheetId="12366">
        <row r="7">
          <cell r="AI7">
            <v>10000</v>
          </cell>
        </row>
      </sheetData>
      <sheetData sheetId="12367">
        <row r="7">
          <cell r="AI7">
            <v>10000</v>
          </cell>
        </row>
      </sheetData>
      <sheetData sheetId="12368">
        <row r="7">
          <cell r="AI7">
            <v>10000</v>
          </cell>
        </row>
      </sheetData>
      <sheetData sheetId="12369">
        <row r="7">
          <cell r="AI7">
            <v>10000</v>
          </cell>
        </row>
      </sheetData>
      <sheetData sheetId="12370">
        <row r="7">
          <cell r="AI7">
            <v>10000</v>
          </cell>
        </row>
      </sheetData>
      <sheetData sheetId="12371">
        <row r="7">
          <cell r="AI7">
            <v>10000</v>
          </cell>
        </row>
      </sheetData>
      <sheetData sheetId="12372">
        <row r="7">
          <cell r="AI7">
            <v>10000</v>
          </cell>
        </row>
      </sheetData>
      <sheetData sheetId="12373">
        <row r="7">
          <cell r="AI7">
            <v>10000</v>
          </cell>
        </row>
      </sheetData>
      <sheetData sheetId="12374">
        <row r="7">
          <cell r="AI7">
            <v>10000</v>
          </cell>
        </row>
      </sheetData>
      <sheetData sheetId="12375">
        <row r="7">
          <cell r="AI7">
            <v>10000</v>
          </cell>
        </row>
      </sheetData>
      <sheetData sheetId="12376">
        <row r="7">
          <cell r="AI7">
            <v>10000</v>
          </cell>
        </row>
      </sheetData>
      <sheetData sheetId="12377">
        <row r="7">
          <cell r="AI7">
            <v>10000</v>
          </cell>
        </row>
      </sheetData>
      <sheetData sheetId="12378">
        <row r="7">
          <cell r="AI7">
            <v>10000</v>
          </cell>
        </row>
      </sheetData>
      <sheetData sheetId="12379">
        <row r="7">
          <cell r="AI7">
            <v>10000</v>
          </cell>
        </row>
      </sheetData>
      <sheetData sheetId="12380">
        <row r="7">
          <cell r="AI7">
            <v>10000</v>
          </cell>
        </row>
      </sheetData>
      <sheetData sheetId="12381">
        <row r="7">
          <cell r="AI7">
            <v>10000</v>
          </cell>
        </row>
      </sheetData>
      <sheetData sheetId="12382">
        <row r="7">
          <cell r="AI7">
            <v>10000</v>
          </cell>
        </row>
      </sheetData>
      <sheetData sheetId="12383">
        <row r="7">
          <cell r="AI7">
            <v>10000</v>
          </cell>
        </row>
      </sheetData>
      <sheetData sheetId="12384">
        <row r="7">
          <cell r="AI7">
            <v>10000</v>
          </cell>
        </row>
      </sheetData>
      <sheetData sheetId="12385">
        <row r="7">
          <cell r="AI7">
            <v>10000</v>
          </cell>
        </row>
      </sheetData>
      <sheetData sheetId="12386">
        <row r="7">
          <cell r="AI7">
            <v>10000</v>
          </cell>
        </row>
      </sheetData>
      <sheetData sheetId="12387">
        <row r="7">
          <cell r="AI7">
            <v>10000</v>
          </cell>
        </row>
      </sheetData>
      <sheetData sheetId="12388">
        <row r="7">
          <cell r="AI7">
            <v>10000</v>
          </cell>
        </row>
      </sheetData>
      <sheetData sheetId="12389">
        <row r="7">
          <cell r="AI7">
            <v>10000</v>
          </cell>
        </row>
      </sheetData>
      <sheetData sheetId="12390">
        <row r="7">
          <cell r="AI7">
            <v>10000</v>
          </cell>
        </row>
      </sheetData>
      <sheetData sheetId="12391">
        <row r="7">
          <cell r="AI7">
            <v>10000</v>
          </cell>
        </row>
      </sheetData>
      <sheetData sheetId="12392">
        <row r="7">
          <cell r="AI7">
            <v>10000</v>
          </cell>
        </row>
      </sheetData>
      <sheetData sheetId="12393">
        <row r="7">
          <cell r="AI7">
            <v>10000</v>
          </cell>
        </row>
      </sheetData>
      <sheetData sheetId="12394">
        <row r="7">
          <cell r="AI7">
            <v>10000</v>
          </cell>
        </row>
      </sheetData>
      <sheetData sheetId="12395">
        <row r="7">
          <cell r="AI7">
            <v>10000</v>
          </cell>
        </row>
      </sheetData>
      <sheetData sheetId="12396">
        <row r="7">
          <cell r="AI7">
            <v>10000</v>
          </cell>
        </row>
      </sheetData>
      <sheetData sheetId="12397">
        <row r="7">
          <cell r="AI7">
            <v>10000</v>
          </cell>
        </row>
      </sheetData>
      <sheetData sheetId="12398">
        <row r="7">
          <cell r="AI7">
            <v>10000</v>
          </cell>
        </row>
      </sheetData>
      <sheetData sheetId="12399">
        <row r="7">
          <cell r="AI7">
            <v>10000</v>
          </cell>
        </row>
      </sheetData>
      <sheetData sheetId="12400">
        <row r="7">
          <cell r="AI7">
            <v>10000</v>
          </cell>
        </row>
      </sheetData>
      <sheetData sheetId="12401">
        <row r="7">
          <cell r="AI7">
            <v>10000</v>
          </cell>
        </row>
      </sheetData>
      <sheetData sheetId="12402">
        <row r="7">
          <cell r="AI7">
            <v>10000</v>
          </cell>
        </row>
      </sheetData>
      <sheetData sheetId="12403">
        <row r="7">
          <cell r="AI7">
            <v>10000</v>
          </cell>
        </row>
      </sheetData>
      <sheetData sheetId="12404">
        <row r="7">
          <cell r="AI7">
            <v>10000</v>
          </cell>
        </row>
      </sheetData>
      <sheetData sheetId="12405">
        <row r="7">
          <cell r="AI7">
            <v>10000</v>
          </cell>
        </row>
      </sheetData>
      <sheetData sheetId="12406">
        <row r="7">
          <cell r="AI7">
            <v>10000</v>
          </cell>
        </row>
      </sheetData>
      <sheetData sheetId="12407">
        <row r="7">
          <cell r="AI7">
            <v>10000</v>
          </cell>
        </row>
      </sheetData>
      <sheetData sheetId="12408">
        <row r="7">
          <cell r="AI7">
            <v>10000</v>
          </cell>
        </row>
      </sheetData>
      <sheetData sheetId="12409">
        <row r="7">
          <cell r="AI7">
            <v>10000</v>
          </cell>
        </row>
      </sheetData>
      <sheetData sheetId="12410">
        <row r="7">
          <cell r="AI7">
            <v>10000</v>
          </cell>
        </row>
      </sheetData>
      <sheetData sheetId="12411">
        <row r="7">
          <cell r="AI7">
            <v>10000</v>
          </cell>
        </row>
      </sheetData>
      <sheetData sheetId="12412">
        <row r="7">
          <cell r="AI7">
            <v>10000</v>
          </cell>
        </row>
      </sheetData>
      <sheetData sheetId="12413">
        <row r="7">
          <cell r="AI7">
            <v>10000</v>
          </cell>
        </row>
      </sheetData>
      <sheetData sheetId="12414">
        <row r="7">
          <cell r="AI7">
            <v>10000</v>
          </cell>
        </row>
      </sheetData>
      <sheetData sheetId="12415">
        <row r="7">
          <cell r="AI7">
            <v>10000</v>
          </cell>
        </row>
      </sheetData>
      <sheetData sheetId="12416">
        <row r="7">
          <cell r="AI7">
            <v>10000</v>
          </cell>
        </row>
      </sheetData>
      <sheetData sheetId="12417">
        <row r="7">
          <cell r="AI7">
            <v>10000</v>
          </cell>
        </row>
      </sheetData>
      <sheetData sheetId="12418">
        <row r="7">
          <cell r="AI7">
            <v>10000</v>
          </cell>
        </row>
      </sheetData>
      <sheetData sheetId="12419">
        <row r="7">
          <cell r="AI7">
            <v>10000</v>
          </cell>
        </row>
      </sheetData>
      <sheetData sheetId="12420">
        <row r="7">
          <cell r="AI7">
            <v>10000</v>
          </cell>
        </row>
      </sheetData>
      <sheetData sheetId="12421">
        <row r="7">
          <cell r="AI7">
            <v>10000</v>
          </cell>
        </row>
      </sheetData>
      <sheetData sheetId="12422">
        <row r="7">
          <cell r="AI7">
            <v>10000</v>
          </cell>
        </row>
      </sheetData>
      <sheetData sheetId="12423">
        <row r="7">
          <cell r="AI7">
            <v>10000</v>
          </cell>
        </row>
      </sheetData>
      <sheetData sheetId="12424">
        <row r="7">
          <cell r="AI7">
            <v>10000</v>
          </cell>
        </row>
      </sheetData>
      <sheetData sheetId="12425">
        <row r="7">
          <cell r="AI7">
            <v>10000</v>
          </cell>
        </row>
      </sheetData>
      <sheetData sheetId="12426">
        <row r="7">
          <cell r="AI7">
            <v>10000</v>
          </cell>
        </row>
      </sheetData>
      <sheetData sheetId="12427">
        <row r="7">
          <cell r="AI7">
            <v>10000</v>
          </cell>
        </row>
      </sheetData>
      <sheetData sheetId="12428">
        <row r="7">
          <cell r="AI7">
            <v>10000</v>
          </cell>
        </row>
      </sheetData>
      <sheetData sheetId="12429">
        <row r="7">
          <cell r="AI7">
            <v>10000</v>
          </cell>
        </row>
      </sheetData>
      <sheetData sheetId="12430">
        <row r="7">
          <cell r="AI7">
            <v>10000</v>
          </cell>
        </row>
      </sheetData>
      <sheetData sheetId="12431">
        <row r="7">
          <cell r="AI7">
            <v>10000</v>
          </cell>
        </row>
      </sheetData>
      <sheetData sheetId="12432">
        <row r="7">
          <cell r="AI7">
            <v>10000</v>
          </cell>
        </row>
      </sheetData>
      <sheetData sheetId="12433">
        <row r="7">
          <cell r="AI7">
            <v>10000</v>
          </cell>
        </row>
      </sheetData>
      <sheetData sheetId="12434">
        <row r="7">
          <cell r="AI7">
            <v>10000</v>
          </cell>
        </row>
      </sheetData>
      <sheetData sheetId="12435">
        <row r="7">
          <cell r="AI7">
            <v>10000</v>
          </cell>
        </row>
      </sheetData>
      <sheetData sheetId="12436">
        <row r="7">
          <cell r="AI7">
            <v>10000</v>
          </cell>
        </row>
      </sheetData>
      <sheetData sheetId="12437">
        <row r="7">
          <cell r="AI7">
            <v>10000</v>
          </cell>
        </row>
      </sheetData>
      <sheetData sheetId="12438">
        <row r="7">
          <cell r="AI7">
            <v>10000</v>
          </cell>
        </row>
      </sheetData>
      <sheetData sheetId="12439">
        <row r="7">
          <cell r="AI7">
            <v>10000</v>
          </cell>
        </row>
      </sheetData>
      <sheetData sheetId="12440">
        <row r="7">
          <cell r="AI7">
            <v>10000</v>
          </cell>
        </row>
      </sheetData>
      <sheetData sheetId="12441">
        <row r="7">
          <cell r="AI7">
            <v>10000</v>
          </cell>
        </row>
      </sheetData>
      <sheetData sheetId="12442">
        <row r="7">
          <cell r="AI7">
            <v>10000</v>
          </cell>
        </row>
      </sheetData>
      <sheetData sheetId="12443">
        <row r="7">
          <cell r="AI7">
            <v>10000</v>
          </cell>
        </row>
      </sheetData>
      <sheetData sheetId="12444">
        <row r="7">
          <cell r="AI7">
            <v>10000</v>
          </cell>
        </row>
      </sheetData>
      <sheetData sheetId="12445">
        <row r="7">
          <cell r="AI7">
            <v>10000</v>
          </cell>
        </row>
      </sheetData>
      <sheetData sheetId="12446">
        <row r="7">
          <cell r="AI7">
            <v>10000</v>
          </cell>
        </row>
      </sheetData>
      <sheetData sheetId="12447">
        <row r="7">
          <cell r="AI7">
            <v>10000</v>
          </cell>
        </row>
      </sheetData>
      <sheetData sheetId="12448">
        <row r="7">
          <cell r="AI7">
            <v>10000</v>
          </cell>
        </row>
      </sheetData>
      <sheetData sheetId="12449">
        <row r="7">
          <cell r="AI7">
            <v>10000</v>
          </cell>
        </row>
      </sheetData>
      <sheetData sheetId="12450">
        <row r="7">
          <cell r="AI7">
            <v>10000</v>
          </cell>
        </row>
      </sheetData>
      <sheetData sheetId="12451">
        <row r="7">
          <cell r="AI7">
            <v>10000</v>
          </cell>
        </row>
      </sheetData>
      <sheetData sheetId="12452">
        <row r="7">
          <cell r="AI7">
            <v>10000</v>
          </cell>
        </row>
      </sheetData>
      <sheetData sheetId="12453">
        <row r="7">
          <cell r="AI7">
            <v>10000</v>
          </cell>
        </row>
      </sheetData>
      <sheetData sheetId="12454">
        <row r="7">
          <cell r="AI7">
            <v>10000</v>
          </cell>
        </row>
      </sheetData>
      <sheetData sheetId="12455">
        <row r="7">
          <cell r="AI7">
            <v>10000</v>
          </cell>
        </row>
      </sheetData>
      <sheetData sheetId="12456">
        <row r="7">
          <cell r="AI7">
            <v>10000</v>
          </cell>
        </row>
      </sheetData>
      <sheetData sheetId="12457">
        <row r="7">
          <cell r="AI7">
            <v>10000</v>
          </cell>
        </row>
      </sheetData>
      <sheetData sheetId="12458">
        <row r="7">
          <cell r="AI7">
            <v>10000</v>
          </cell>
        </row>
      </sheetData>
      <sheetData sheetId="12459">
        <row r="7">
          <cell r="AI7">
            <v>10000</v>
          </cell>
        </row>
      </sheetData>
      <sheetData sheetId="12460">
        <row r="7">
          <cell r="AI7">
            <v>10000</v>
          </cell>
        </row>
      </sheetData>
      <sheetData sheetId="12461">
        <row r="7">
          <cell r="AI7">
            <v>10000</v>
          </cell>
        </row>
      </sheetData>
      <sheetData sheetId="12462">
        <row r="7">
          <cell r="AI7">
            <v>10000</v>
          </cell>
        </row>
      </sheetData>
      <sheetData sheetId="12463">
        <row r="7">
          <cell r="AI7">
            <v>10000</v>
          </cell>
        </row>
      </sheetData>
      <sheetData sheetId="12464">
        <row r="7">
          <cell r="AI7">
            <v>10000</v>
          </cell>
        </row>
      </sheetData>
      <sheetData sheetId="12465">
        <row r="7">
          <cell r="AI7">
            <v>10000</v>
          </cell>
        </row>
      </sheetData>
      <sheetData sheetId="12466">
        <row r="7">
          <cell r="AI7">
            <v>10000</v>
          </cell>
        </row>
      </sheetData>
      <sheetData sheetId="12467">
        <row r="7">
          <cell r="AI7">
            <v>10000</v>
          </cell>
        </row>
      </sheetData>
      <sheetData sheetId="12468">
        <row r="7">
          <cell r="AI7">
            <v>10000</v>
          </cell>
        </row>
      </sheetData>
      <sheetData sheetId="12469">
        <row r="7">
          <cell r="AI7">
            <v>10000</v>
          </cell>
        </row>
      </sheetData>
      <sheetData sheetId="12470">
        <row r="7">
          <cell r="AI7">
            <v>10000</v>
          </cell>
        </row>
      </sheetData>
      <sheetData sheetId="12471">
        <row r="7">
          <cell r="AI7">
            <v>10000</v>
          </cell>
        </row>
      </sheetData>
      <sheetData sheetId="12472">
        <row r="7">
          <cell r="AI7">
            <v>10000</v>
          </cell>
        </row>
      </sheetData>
      <sheetData sheetId="12473">
        <row r="7">
          <cell r="AI7">
            <v>10000</v>
          </cell>
        </row>
      </sheetData>
      <sheetData sheetId="12474">
        <row r="7">
          <cell r="AI7">
            <v>10000</v>
          </cell>
        </row>
      </sheetData>
      <sheetData sheetId="12475">
        <row r="7">
          <cell r="AI7">
            <v>10000</v>
          </cell>
        </row>
      </sheetData>
      <sheetData sheetId="12476">
        <row r="7">
          <cell r="AI7">
            <v>10000</v>
          </cell>
        </row>
      </sheetData>
      <sheetData sheetId="12477">
        <row r="7">
          <cell r="AI7">
            <v>10000</v>
          </cell>
        </row>
      </sheetData>
      <sheetData sheetId="12478">
        <row r="7">
          <cell r="AI7">
            <v>10000</v>
          </cell>
        </row>
      </sheetData>
      <sheetData sheetId="12479">
        <row r="7">
          <cell r="AI7">
            <v>10000</v>
          </cell>
        </row>
      </sheetData>
      <sheetData sheetId="12480">
        <row r="7">
          <cell r="AI7">
            <v>10000</v>
          </cell>
        </row>
      </sheetData>
      <sheetData sheetId="12481">
        <row r="7">
          <cell r="AI7">
            <v>10000</v>
          </cell>
        </row>
      </sheetData>
      <sheetData sheetId="12482">
        <row r="7">
          <cell r="AI7">
            <v>10000</v>
          </cell>
        </row>
      </sheetData>
      <sheetData sheetId="12483">
        <row r="7">
          <cell r="AI7">
            <v>10000</v>
          </cell>
        </row>
      </sheetData>
      <sheetData sheetId="12484">
        <row r="7">
          <cell r="AI7">
            <v>10000</v>
          </cell>
        </row>
      </sheetData>
      <sheetData sheetId="12485">
        <row r="7">
          <cell r="AI7">
            <v>10000</v>
          </cell>
        </row>
      </sheetData>
      <sheetData sheetId="12486">
        <row r="7">
          <cell r="AI7">
            <v>10000</v>
          </cell>
        </row>
      </sheetData>
      <sheetData sheetId="12487">
        <row r="7">
          <cell r="AI7">
            <v>10000</v>
          </cell>
        </row>
      </sheetData>
      <sheetData sheetId="12488">
        <row r="7">
          <cell r="AI7">
            <v>10000</v>
          </cell>
        </row>
      </sheetData>
      <sheetData sheetId="12489">
        <row r="7">
          <cell r="AI7">
            <v>10000</v>
          </cell>
        </row>
      </sheetData>
      <sheetData sheetId="12490">
        <row r="7">
          <cell r="AI7">
            <v>10000</v>
          </cell>
        </row>
      </sheetData>
      <sheetData sheetId="12491">
        <row r="7">
          <cell r="AI7">
            <v>10000</v>
          </cell>
        </row>
      </sheetData>
      <sheetData sheetId="12492">
        <row r="7">
          <cell r="AI7">
            <v>10000</v>
          </cell>
        </row>
      </sheetData>
      <sheetData sheetId="12493">
        <row r="7">
          <cell r="AI7">
            <v>10000</v>
          </cell>
        </row>
      </sheetData>
      <sheetData sheetId="12494">
        <row r="7">
          <cell r="AI7">
            <v>10000</v>
          </cell>
        </row>
      </sheetData>
      <sheetData sheetId="12495">
        <row r="7">
          <cell r="AI7">
            <v>10000</v>
          </cell>
        </row>
      </sheetData>
      <sheetData sheetId="12496">
        <row r="7">
          <cell r="AI7">
            <v>10000</v>
          </cell>
        </row>
      </sheetData>
      <sheetData sheetId="12497">
        <row r="7">
          <cell r="AI7">
            <v>10000</v>
          </cell>
        </row>
      </sheetData>
      <sheetData sheetId="12498">
        <row r="7">
          <cell r="AI7">
            <v>10000</v>
          </cell>
        </row>
      </sheetData>
      <sheetData sheetId="12499">
        <row r="7">
          <cell r="AI7">
            <v>10000</v>
          </cell>
        </row>
      </sheetData>
      <sheetData sheetId="12500">
        <row r="7">
          <cell r="AI7">
            <v>10000</v>
          </cell>
        </row>
      </sheetData>
      <sheetData sheetId="12501">
        <row r="7">
          <cell r="AI7">
            <v>10000</v>
          </cell>
        </row>
      </sheetData>
      <sheetData sheetId="12502">
        <row r="7">
          <cell r="AI7">
            <v>10000</v>
          </cell>
        </row>
      </sheetData>
      <sheetData sheetId="12503">
        <row r="7">
          <cell r="AI7">
            <v>10000</v>
          </cell>
        </row>
      </sheetData>
      <sheetData sheetId="12504">
        <row r="7">
          <cell r="AI7">
            <v>10000</v>
          </cell>
        </row>
      </sheetData>
      <sheetData sheetId="12505">
        <row r="7">
          <cell r="AI7">
            <v>10000</v>
          </cell>
        </row>
      </sheetData>
      <sheetData sheetId="12506">
        <row r="7">
          <cell r="AI7">
            <v>10000</v>
          </cell>
        </row>
      </sheetData>
      <sheetData sheetId="12507">
        <row r="7">
          <cell r="AI7">
            <v>10000</v>
          </cell>
        </row>
      </sheetData>
      <sheetData sheetId="12508">
        <row r="7">
          <cell r="AI7">
            <v>10000</v>
          </cell>
        </row>
      </sheetData>
      <sheetData sheetId="12509">
        <row r="7">
          <cell r="AI7">
            <v>10000</v>
          </cell>
        </row>
      </sheetData>
      <sheetData sheetId="12510">
        <row r="7">
          <cell r="AI7">
            <v>10000</v>
          </cell>
        </row>
      </sheetData>
      <sheetData sheetId="12511">
        <row r="7">
          <cell r="AI7">
            <v>10000</v>
          </cell>
        </row>
      </sheetData>
      <sheetData sheetId="12512">
        <row r="7">
          <cell r="AI7">
            <v>10000</v>
          </cell>
        </row>
      </sheetData>
      <sheetData sheetId="12513">
        <row r="7">
          <cell r="AI7">
            <v>10000</v>
          </cell>
        </row>
      </sheetData>
      <sheetData sheetId="12514">
        <row r="7">
          <cell r="AI7">
            <v>10000</v>
          </cell>
        </row>
      </sheetData>
      <sheetData sheetId="12515">
        <row r="7">
          <cell r="AI7">
            <v>10000</v>
          </cell>
        </row>
      </sheetData>
      <sheetData sheetId="12516">
        <row r="7">
          <cell r="AI7">
            <v>10000</v>
          </cell>
        </row>
      </sheetData>
      <sheetData sheetId="12517">
        <row r="7">
          <cell r="AI7">
            <v>10000</v>
          </cell>
        </row>
      </sheetData>
      <sheetData sheetId="12518">
        <row r="7">
          <cell r="AI7">
            <v>10000</v>
          </cell>
        </row>
      </sheetData>
      <sheetData sheetId="12519">
        <row r="7">
          <cell r="AI7">
            <v>10000</v>
          </cell>
        </row>
      </sheetData>
      <sheetData sheetId="12520">
        <row r="7">
          <cell r="AI7">
            <v>10000</v>
          </cell>
        </row>
      </sheetData>
      <sheetData sheetId="12521">
        <row r="7">
          <cell r="AI7">
            <v>10000</v>
          </cell>
        </row>
      </sheetData>
      <sheetData sheetId="12522">
        <row r="7">
          <cell r="AI7">
            <v>10000</v>
          </cell>
        </row>
      </sheetData>
      <sheetData sheetId="12523">
        <row r="7">
          <cell r="AI7">
            <v>10000</v>
          </cell>
        </row>
      </sheetData>
      <sheetData sheetId="12524">
        <row r="7">
          <cell r="AI7">
            <v>10000</v>
          </cell>
        </row>
      </sheetData>
      <sheetData sheetId="12525">
        <row r="7">
          <cell r="AI7">
            <v>10000</v>
          </cell>
        </row>
      </sheetData>
      <sheetData sheetId="12526">
        <row r="7">
          <cell r="AI7">
            <v>10000</v>
          </cell>
        </row>
      </sheetData>
      <sheetData sheetId="12527">
        <row r="7">
          <cell r="AI7">
            <v>10000</v>
          </cell>
        </row>
      </sheetData>
      <sheetData sheetId="12528">
        <row r="7">
          <cell r="AI7">
            <v>10000</v>
          </cell>
        </row>
      </sheetData>
      <sheetData sheetId="12529">
        <row r="7">
          <cell r="AI7">
            <v>10000</v>
          </cell>
        </row>
      </sheetData>
      <sheetData sheetId="12530">
        <row r="7">
          <cell r="AI7">
            <v>10000</v>
          </cell>
        </row>
      </sheetData>
      <sheetData sheetId="12531">
        <row r="7">
          <cell r="AI7">
            <v>10000</v>
          </cell>
        </row>
      </sheetData>
      <sheetData sheetId="12532">
        <row r="7">
          <cell r="AI7">
            <v>10000</v>
          </cell>
        </row>
      </sheetData>
      <sheetData sheetId="12533">
        <row r="7">
          <cell r="AI7">
            <v>10000</v>
          </cell>
        </row>
      </sheetData>
      <sheetData sheetId="12534">
        <row r="7">
          <cell r="AI7">
            <v>10000</v>
          </cell>
        </row>
      </sheetData>
      <sheetData sheetId="12535">
        <row r="7">
          <cell r="AI7">
            <v>10000</v>
          </cell>
        </row>
      </sheetData>
      <sheetData sheetId="12536">
        <row r="7">
          <cell r="AI7">
            <v>10000</v>
          </cell>
        </row>
      </sheetData>
      <sheetData sheetId="12537">
        <row r="7">
          <cell r="AI7">
            <v>10000</v>
          </cell>
        </row>
      </sheetData>
      <sheetData sheetId="12538">
        <row r="7">
          <cell r="AI7">
            <v>10000</v>
          </cell>
        </row>
      </sheetData>
      <sheetData sheetId="12539">
        <row r="7">
          <cell r="AI7">
            <v>10000</v>
          </cell>
        </row>
      </sheetData>
      <sheetData sheetId="12540">
        <row r="7">
          <cell r="AI7">
            <v>10000</v>
          </cell>
        </row>
      </sheetData>
      <sheetData sheetId="12541">
        <row r="7">
          <cell r="AI7">
            <v>10000</v>
          </cell>
        </row>
      </sheetData>
      <sheetData sheetId="12542">
        <row r="7">
          <cell r="AI7">
            <v>10000</v>
          </cell>
        </row>
      </sheetData>
      <sheetData sheetId="12543">
        <row r="7">
          <cell r="AI7">
            <v>10000</v>
          </cell>
        </row>
      </sheetData>
      <sheetData sheetId="12544">
        <row r="7">
          <cell r="AI7">
            <v>10000</v>
          </cell>
        </row>
      </sheetData>
      <sheetData sheetId="12545">
        <row r="7">
          <cell r="AI7">
            <v>10000</v>
          </cell>
        </row>
      </sheetData>
      <sheetData sheetId="12546">
        <row r="7">
          <cell r="AI7">
            <v>10000</v>
          </cell>
        </row>
      </sheetData>
      <sheetData sheetId="12547">
        <row r="7">
          <cell r="AI7">
            <v>10000</v>
          </cell>
        </row>
      </sheetData>
      <sheetData sheetId="12548">
        <row r="7">
          <cell r="AI7">
            <v>10000</v>
          </cell>
        </row>
      </sheetData>
      <sheetData sheetId="12549">
        <row r="7">
          <cell r="AI7">
            <v>10000</v>
          </cell>
        </row>
      </sheetData>
      <sheetData sheetId="12550">
        <row r="7">
          <cell r="AI7">
            <v>10000</v>
          </cell>
        </row>
      </sheetData>
      <sheetData sheetId="12551">
        <row r="7">
          <cell r="AI7">
            <v>10000</v>
          </cell>
        </row>
      </sheetData>
      <sheetData sheetId="12552">
        <row r="7">
          <cell r="AI7">
            <v>10000</v>
          </cell>
        </row>
      </sheetData>
      <sheetData sheetId="12553">
        <row r="7">
          <cell r="AI7">
            <v>10000</v>
          </cell>
        </row>
      </sheetData>
      <sheetData sheetId="12554">
        <row r="7">
          <cell r="AI7">
            <v>10000</v>
          </cell>
        </row>
      </sheetData>
      <sheetData sheetId="12555">
        <row r="7">
          <cell r="AI7">
            <v>10000</v>
          </cell>
        </row>
      </sheetData>
      <sheetData sheetId="12556">
        <row r="7">
          <cell r="AI7">
            <v>10000</v>
          </cell>
        </row>
      </sheetData>
      <sheetData sheetId="12557">
        <row r="7">
          <cell r="AI7">
            <v>10000</v>
          </cell>
        </row>
      </sheetData>
      <sheetData sheetId="12558">
        <row r="7">
          <cell r="AI7">
            <v>10000</v>
          </cell>
        </row>
      </sheetData>
      <sheetData sheetId="12559">
        <row r="7">
          <cell r="AI7">
            <v>10000</v>
          </cell>
        </row>
      </sheetData>
      <sheetData sheetId="12560">
        <row r="7">
          <cell r="AI7">
            <v>10000</v>
          </cell>
        </row>
      </sheetData>
      <sheetData sheetId="12561">
        <row r="7">
          <cell r="AI7">
            <v>10000</v>
          </cell>
        </row>
      </sheetData>
      <sheetData sheetId="12562">
        <row r="7">
          <cell r="AI7">
            <v>10000</v>
          </cell>
        </row>
      </sheetData>
      <sheetData sheetId="12563">
        <row r="7">
          <cell r="AI7">
            <v>10000</v>
          </cell>
        </row>
      </sheetData>
      <sheetData sheetId="12564">
        <row r="7">
          <cell r="AI7">
            <v>10000</v>
          </cell>
        </row>
      </sheetData>
      <sheetData sheetId="12565">
        <row r="7">
          <cell r="AI7">
            <v>10000</v>
          </cell>
        </row>
      </sheetData>
      <sheetData sheetId="12566">
        <row r="7">
          <cell r="AI7">
            <v>10000</v>
          </cell>
        </row>
      </sheetData>
      <sheetData sheetId="12567">
        <row r="7">
          <cell r="AI7">
            <v>10000</v>
          </cell>
        </row>
      </sheetData>
      <sheetData sheetId="12568">
        <row r="7">
          <cell r="AI7">
            <v>10000</v>
          </cell>
        </row>
      </sheetData>
      <sheetData sheetId="12569">
        <row r="7">
          <cell r="AI7">
            <v>10000</v>
          </cell>
        </row>
      </sheetData>
      <sheetData sheetId="12570">
        <row r="7">
          <cell r="AI7">
            <v>10000</v>
          </cell>
        </row>
      </sheetData>
      <sheetData sheetId="12571">
        <row r="7">
          <cell r="AI7">
            <v>10000</v>
          </cell>
        </row>
      </sheetData>
      <sheetData sheetId="12572">
        <row r="7">
          <cell r="AI7">
            <v>10000</v>
          </cell>
        </row>
      </sheetData>
      <sheetData sheetId="12573">
        <row r="7">
          <cell r="AI7">
            <v>10000</v>
          </cell>
        </row>
      </sheetData>
      <sheetData sheetId="12574">
        <row r="7">
          <cell r="AI7">
            <v>10000</v>
          </cell>
        </row>
      </sheetData>
      <sheetData sheetId="12575">
        <row r="7">
          <cell r="AI7">
            <v>10000</v>
          </cell>
        </row>
      </sheetData>
      <sheetData sheetId="12576">
        <row r="7">
          <cell r="AI7">
            <v>10000</v>
          </cell>
        </row>
      </sheetData>
      <sheetData sheetId="12577">
        <row r="7">
          <cell r="AI7">
            <v>10000</v>
          </cell>
        </row>
      </sheetData>
      <sheetData sheetId="12578">
        <row r="7">
          <cell r="AI7">
            <v>10000</v>
          </cell>
        </row>
      </sheetData>
      <sheetData sheetId="12579">
        <row r="7">
          <cell r="AI7">
            <v>10000</v>
          </cell>
        </row>
      </sheetData>
      <sheetData sheetId="12580">
        <row r="7">
          <cell r="AI7">
            <v>10000</v>
          </cell>
        </row>
      </sheetData>
      <sheetData sheetId="12581">
        <row r="7">
          <cell r="AI7">
            <v>10000</v>
          </cell>
        </row>
      </sheetData>
      <sheetData sheetId="12582">
        <row r="7">
          <cell r="AI7">
            <v>10000</v>
          </cell>
        </row>
      </sheetData>
      <sheetData sheetId="12583">
        <row r="7">
          <cell r="AI7">
            <v>10000</v>
          </cell>
        </row>
      </sheetData>
      <sheetData sheetId="12584">
        <row r="7">
          <cell r="AI7">
            <v>10000</v>
          </cell>
        </row>
      </sheetData>
      <sheetData sheetId="12585">
        <row r="7">
          <cell r="AI7">
            <v>10000</v>
          </cell>
        </row>
      </sheetData>
      <sheetData sheetId="12586">
        <row r="7">
          <cell r="AI7">
            <v>10000</v>
          </cell>
        </row>
      </sheetData>
      <sheetData sheetId="12587">
        <row r="7">
          <cell r="AI7">
            <v>10000</v>
          </cell>
        </row>
      </sheetData>
      <sheetData sheetId="12588">
        <row r="7">
          <cell r="AI7">
            <v>10000</v>
          </cell>
        </row>
      </sheetData>
      <sheetData sheetId="12589">
        <row r="7">
          <cell r="AI7">
            <v>10000</v>
          </cell>
        </row>
      </sheetData>
      <sheetData sheetId="12590">
        <row r="7">
          <cell r="AI7">
            <v>10000</v>
          </cell>
        </row>
      </sheetData>
      <sheetData sheetId="12591">
        <row r="7">
          <cell r="AI7">
            <v>10000</v>
          </cell>
        </row>
      </sheetData>
      <sheetData sheetId="12592">
        <row r="7">
          <cell r="AI7">
            <v>10000</v>
          </cell>
        </row>
      </sheetData>
      <sheetData sheetId="12593">
        <row r="7">
          <cell r="AI7">
            <v>10000</v>
          </cell>
        </row>
      </sheetData>
      <sheetData sheetId="12594">
        <row r="7">
          <cell r="AI7">
            <v>10000</v>
          </cell>
        </row>
      </sheetData>
      <sheetData sheetId="12595">
        <row r="7">
          <cell r="AI7">
            <v>10000</v>
          </cell>
        </row>
      </sheetData>
      <sheetData sheetId="12596">
        <row r="7">
          <cell r="AI7">
            <v>10000</v>
          </cell>
        </row>
      </sheetData>
      <sheetData sheetId="12597">
        <row r="7">
          <cell r="AI7">
            <v>10000</v>
          </cell>
        </row>
      </sheetData>
      <sheetData sheetId="12598">
        <row r="7">
          <cell r="AI7">
            <v>10000</v>
          </cell>
        </row>
      </sheetData>
      <sheetData sheetId="12599">
        <row r="7">
          <cell r="AI7">
            <v>10000</v>
          </cell>
        </row>
      </sheetData>
      <sheetData sheetId="12600">
        <row r="7">
          <cell r="AI7">
            <v>10000</v>
          </cell>
        </row>
      </sheetData>
      <sheetData sheetId="12601">
        <row r="7">
          <cell r="AI7">
            <v>10000</v>
          </cell>
        </row>
      </sheetData>
      <sheetData sheetId="12602">
        <row r="7">
          <cell r="AI7">
            <v>10000</v>
          </cell>
        </row>
      </sheetData>
      <sheetData sheetId="12603">
        <row r="7">
          <cell r="AI7">
            <v>10000</v>
          </cell>
        </row>
      </sheetData>
      <sheetData sheetId="12604">
        <row r="7">
          <cell r="AI7">
            <v>10000</v>
          </cell>
        </row>
      </sheetData>
      <sheetData sheetId="12605">
        <row r="7">
          <cell r="AI7">
            <v>10000</v>
          </cell>
        </row>
      </sheetData>
      <sheetData sheetId="12606">
        <row r="7">
          <cell r="AI7">
            <v>10000</v>
          </cell>
        </row>
      </sheetData>
      <sheetData sheetId="12607">
        <row r="7">
          <cell r="AI7">
            <v>10000</v>
          </cell>
        </row>
      </sheetData>
      <sheetData sheetId="12608">
        <row r="7">
          <cell r="AI7">
            <v>10000</v>
          </cell>
        </row>
      </sheetData>
      <sheetData sheetId="12609">
        <row r="7">
          <cell r="AI7">
            <v>10000</v>
          </cell>
        </row>
      </sheetData>
      <sheetData sheetId="12610">
        <row r="7">
          <cell r="AI7">
            <v>10000</v>
          </cell>
        </row>
      </sheetData>
      <sheetData sheetId="12611">
        <row r="7">
          <cell r="AI7">
            <v>10000</v>
          </cell>
        </row>
      </sheetData>
      <sheetData sheetId="12612">
        <row r="7">
          <cell r="AI7">
            <v>10000</v>
          </cell>
        </row>
      </sheetData>
      <sheetData sheetId="12613">
        <row r="7">
          <cell r="AI7">
            <v>10000</v>
          </cell>
        </row>
      </sheetData>
      <sheetData sheetId="12614">
        <row r="7">
          <cell r="AI7">
            <v>10000</v>
          </cell>
        </row>
      </sheetData>
      <sheetData sheetId="12615">
        <row r="7">
          <cell r="AI7">
            <v>10000</v>
          </cell>
        </row>
      </sheetData>
      <sheetData sheetId="12616">
        <row r="7">
          <cell r="AI7">
            <v>10000</v>
          </cell>
        </row>
      </sheetData>
      <sheetData sheetId="12617">
        <row r="7">
          <cell r="AI7">
            <v>10000</v>
          </cell>
        </row>
      </sheetData>
      <sheetData sheetId="12618">
        <row r="7">
          <cell r="AI7">
            <v>10000</v>
          </cell>
        </row>
      </sheetData>
      <sheetData sheetId="12619">
        <row r="7">
          <cell r="AI7">
            <v>10000</v>
          </cell>
        </row>
      </sheetData>
      <sheetData sheetId="12620">
        <row r="7">
          <cell r="AI7">
            <v>10000</v>
          </cell>
        </row>
      </sheetData>
      <sheetData sheetId="12621">
        <row r="7">
          <cell r="AI7">
            <v>10000</v>
          </cell>
        </row>
      </sheetData>
      <sheetData sheetId="12622">
        <row r="7">
          <cell r="AI7">
            <v>10000</v>
          </cell>
        </row>
      </sheetData>
      <sheetData sheetId="12623">
        <row r="7">
          <cell r="AI7">
            <v>10000</v>
          </cell>
        </row>
      </sheetData>
      <sheetData sheetId="12624">
        <row r="7">
          <cell r="AI7">
            <v>10000</v>
          </cell>
        </row>
      </sheetData>
      <sheetData sheetId="12625">
        <row r="7">
          <cell r="AI7">
            <v>10000</v>
          </cell>
        </row>
      </sheetData>
      <sheetData sheetId="12626">
        <row r="7">
          <cell r="AI7">
            <v>10000</v>
          </cell>
        </row>
      </sheetData>
      <sheetData sheetId="12627">
        <row r="7">
          <cell r="AI7">
            <v>10000</v>
          </cell>
        </row>
      </sheetData>
      <sheetData sheetId="12628">
        <row r="7">
          <cell r="AI7">
            <v>10000</v>
          </cell>
        </row>
      </sheetData>
      <sheetData sheetId="12629">
        <row r="7">
          <cell r="AI7">
            <v>10000</v>
          </cell>
        </row>
      </sheetData>
      <sheetData sheetId="12630">
        <row r="7">
          <cell r="AI7">
            <v>10000</v>
          </cell>
        </row>
      </sheetData>
      <sheetData sheetId="12631">
        <row r="7">
          <cell r="AI7">
            <v>10000</v>
          </cell>
        </row>
      </sheetData>
      <sheetData sheetId="12632">
        <row r="7">
          <cell r="AI7">
            <v>10000</v>
          </cell>
        </row>
      </sheetData>
      <sheetData sheetId="12633">
        <row r="7">
          <cell r="AI7">
            <v>10000</v>
          </cell>
        </row>
      </sheetData>
      <sheetData sheetId="12634">
        <row r="7">
          <cell r="AI7">
            <v>10000</v>
          </cell>
        </row>
      </sheetData>
      <sheetData sheetId="12635">
        <row r="7">
          <cell r="AI7">
            <v>10000</v>
          </cell>
        </row>
      </sheetData>
      <sheetData sheetId="12636">
        <row r="7">
          <cell r="AI7">
            <v>10000</v>
          </cell>
        </row>
      </sheetData>
      <sheetData sheetId="12637">
        <row r="7">
          <cell r="AI7">
            <v>10000</v>
          </cell>
        </row>
      </sheetData>
      <sheetData sheetId="12638">
        <row r="7">
          <cell r="AI7">
            <v>10000</v>
          </cell>
        </row>
      </sheetData>
      <sheetData sheetId="12639">
        <row r="7">
          <cell r="AI7">
            <v>10000</v>
          </cell>
        </row>
      </sheetData>
      <sheetData sheetId="12640">
        <row r="7">
          <cell r="AI7">
            <v>10000</v>
          </cell>
        </row>
      </sheetData>
      <sheetData sheetId="12641">
        <row r="7">
          <cell r="AI7">
            <v>10000</v>
          </cell>
        </row>
      </sheetData>
      <sheetData sheetId="12642">
        <row r="7">
          <cell r="AI7">
            <v>10000</v>
          </cell>
        </row>
      </sheetData>
      <sheetData sheetId="12643">
        <row r="7">
          <cell r="AI7">
            <v>10000</v>
          </cell>
        </row>
      </sheetData>
      <sheetData sheetId="12644">
        <row r="7">
          <cell r="AI7">
            <v>10000</v>
          </cell>
        </row>
      </sheetData>
      <sheetData sheetId="12645">
        <row r="7">
          <cell r="AI7">
            <v>10000</v>
          </cell>
        </row>
      </sheetData>
      <sheetData sheetId="12646">
        <row r="7">
          <cell r="AI7">
            <v>10000</v>
          </cell>
        </row>
      </sheetData>
      <sheetData sheetId="12647">
        <row r="7">
          <cell r="AI7">
            <v>10000</v>
          </cell>
        </row>
      </sheetData>
      <sheetData sheetId="12648">
        <row r="7">
          <cell r="AI7">
            <v>10000</v>
          </cell>
        </row>
      </sheetData>
      <sheetData sheetId="12649">
        <row r="7">
          <cell r="AI7">
            <v>10000</v>
          </cell>
        </row>
      </sheetData>
      <sheetData sheetId="12650">
        <row r="7">
          <cell r="AI7">
            <v>10000</v>
          </cell>
        </row>
      </sheetData>
      <sheetData sheetId="12651">
        <row r="7">
          <cell r="AI7">
            <v>10000</v>
          </cell>
        </row>
      </sheetData>
      <sheetData sheetId="12652">
        <row r="7">
          <cell r="AI7">
            <v>10000</v>
          </cell>
        </row>
      </sheetData>
      <sheetData sheetId="12653">
        <row r="7">
          <cell r="AI7">
            <v>10000</v>
          </cell>
        </row>
      </sheetData>
      <sheetData sheetId="12654">
        <row r="7">
          <cell r="AI7">
            <v>10000</v>
          </cell>
        </row>
      </sheetData>
      <sheetData sheetId="12655">
        <row r="7">
          <cell r="AI7">
            <v>10000</v>
          </cell>
        </row>
      </sheetData>
      <sheetData sheetId="12656">
        <row r="7">
          <cell r="AI7">
            <v>10000</v>
          </cell>
        </row>
      </sheetData>
      <sheetData sheetId="12657">
        <row r="7">
          <cell r="AI7">
            <v>10000</v>
          </cell>
        </row>
      </sheetData>
      <sheetData sheetId="12658">
        <row r="7">
          <cell r="AI7">
            <v>10000</v>
          </cell>
        </row>
      </sheetData>
      <sheetData sheetId="12659">
        <row r="7">
          <cell r="AI7">
            <v>10000</v>
          </cell>
        </row>
      </sheetData>
      <sheetData sheetId="12660">
        <row r="7">
          <cell r="AI7">
            <v>10000</v>
          </cell>
        </row>
      </sheetData>
      <sheetData sheetId="12661">
        <row r="7">
          <cell r="AI7">
            <v>10000</v>
          </cell>
        </row>
      </sheetData>
      <sheetData sheetId="12662">
        <row r="7">
          <cell r="AI7">
            <v>10000</v>
          </cell>
        </row>
      </sheetData>
      <sheetData sheetId="12663">
        <row r="7">
          <cell r="AI7">
            <v>10000</v>
          </cell>
        </row>
      </sheetData>
      <sheetData sheetId="12664">
        <row r="7">
          <cell r="AI7">
            <v>10000</v>
          </cell>
        </row>
      </sheetData>
      <sheetData sheetId="12665">
        <row r="7">
          <cell r="AI7">
            <v>10000</v>
          </cell>
        </row>
      </sheetData>
      <sheetData sheetId="12666">
        <row r="7">
          <cell r="AI7">
            <v>10000</v>
          </cell>
        </row>
      </sheetData>
      <sheetData sheetId="12667">
        <row r="7">
          <cell r="AI7">
            <v>10000</v>
          </cell>
        </row>
      </sheetData>
      <sheetData sheetId="12668">
        <row r="7">
          <cell r="AI7">
            <v>10000</v>
          </cell>
        </row>
      </sheetData>
      <sheetData sheetId="12669">
        <row r="7">
          <cell r="AI7">
            <v>10000</v>
          </cell>
        </row>
      </sheetData>
      <sheetData sheetId="12670">
        <row r="7">
          <cell r="AI7">
            <v>10000</v>
          </cell>
        </row>
      </sheetData>
      <sheetData sheetId="12671">
        <row r="7">
          <cell r="AI7">
            <v>10000</v>
          </cell>
        </row>
      </sheetData>
      <sheetData sheetId="12672">
        <row r="7">
          <cell r="AI7">
            <v>10000</v>
          </cell>
        </row>
      </sheetData>
      <sheetData sheetId="12673">
        <row r="7">
          <cell r="AI7">
            <v>10000</v>
          </cell>
        </row>
      </sheetData>
      <sheetData sheetId="12674">
        <row r="7">
          <cell r="AI7">
            <v>10000</v>
          </cell>
        </row>
      </sheetData>
      <sheetData sheetId="12675">
        <row r="7">
          <cell r="AI7">
            <v>10000</v>
          </cell>
        </row>
      </sheetData>
      <sheetData sheetId="12676">
        <row r="7">
          <cell r="AI7">
            <v>10000</v>
          </cell>
        </row>
      </sheetData>
      <sheetData sheetId="12677">
        <row r="7">
          <cell r="AI7">
            <v>10000</v>
          </cell>
        </row>
      </sheetData>
      <sheetData sheetId="12678">
        <row r="7">
          <cell r="AI7">
            <v>10000</v>
          </cell>
        </row>
      </sheetData>
      <sheetData sheetId="12679">
        <row r="7">
          <cell r="AI7">
            <v>10000</v>
          </cell>
        </row>
      </sheetData>
      <sheetData sheetId="12680">
        <row r="7">
          <cell r="AI7">
            <v>10000</v>
          </cell>
        </row>
      </sheetData>
      <sheetData sheetId="12681">
        <row r="7">
          <cell r="AI7">
            <v>10000</v>
          </cell>
        </row>
      </sheetData>
      <sheetData sheetId="12682">
        <row r="7">
          <cell r="AI7">
            <v>10000</v>
          </cell>
        </row>
      </sheetData>
      <sheetData sheetId="12683">
        <row r="7">
          <cell r="AI7">
            <v>10000</v>
          </cell>
        </row>
      </sheetData>
      <sheetData sheetId="12684">
        <row r="7">
          <cell r="AI7">
            <v>10000</v>
          </cell>
        </row>
      </sheetData>
      <sheetData sheetId="12685">
        <row r="7">
          <cell r="AI7">
            <v>10000</v>
          </cell>
        </row>
      </sheetData>
      <sheetData sheetId="12686">
        <row r="7">
          <cell r="AI7">
            <v>10000</v>
          </cell>
        </row>
      </sheetData>
      <sheetData sheetId="12687">
        <row r="7">
          <cell r="AI7">
            <v>10000</v>
          </cell>
        </row>
      </sheetData>
      <sheetData sheetId="12688">
        <row r="7">
          <cell r="AI7">
            <v>10000</v>
          </cell>
        </row>
      </sheetData>
      <sheetData sheetId="12689">
        <row r="7">
          <cell r="AI7">
            <v>10000</v>
          </cell>
        </row>
      </sheetData>
      <sheetData sheetId="12690">
        <row r="7">
          <cell r="AI7">
            <v>10000</v>
          </cell>
        </row>
      </sheetData>
      <sheetData sheetId="12691">
        <row r="7">
          <cell r="AI7">
            <v>10000</v>
          </cell>
        </row>
      </sheetData>
      <sheetData sheetId="12692">
        <row r="7">
          <cell r="AI7">
            <v>10000</v>
          </cell>
        </row>
      </sheetData>
      <sheetData sheetId="12693">
        <row r="7">
          <cell r="AI7">
            <v>10000</v>
          </cell>
        </row>
      </sheetData>
      <sheetData sheetId="12694">
        <row r="7">
          <cell r="AI7">
            <v>10000</v>
          </cell>
        </row>
      </sheetData>
      <sheetData sheetId="12695">
        <row r="7">
          <cell r="AI7">
            <v>10000</v>
          </cell>
        </row>
      </sheetData>
      <sheetData sheetId="12696">
        <row r="7">
          <cell r="AI7">
            <v>10000</v>
          </cell>
        </row>
      </sheetData>
      <sheetData sheetId="12697">
        <row r="7">
          <cell r="AI7">
            <v>10000</v>
          </cell>
        </row>
      </sheetData>
      <sheetData sheetId="12698">
        <row r="7">
          <cell r="AI7">
            <v>10000</v>
          </cell>
        </row>
      </sheetData>
      <sheetData sheetId="12699">
        <row r="7">
          <cell r="AI7">
            <v>10000</v>
          </cell>
        </row>
      </sheetData>
      <sheetData sheetId="12700">
        <row r="7">
          <cell r="AI7">
            <v>10000</v>
          </cell>
        </row>
      </sheetData>
      <sheetData sheetId="12701">
        <row r="7">
          <cell r="AI7">
            <v>10000</v>
          </cell>
        </row>
      </sheetData>
      <sheetData sheetId="12702">
        <row r="7">
          <cell r="AI7">
            <v>10000</v>
          </cell>
        </row>
      </sheetData>
      <sheetData sheetId="12703">
        <row r="7">
          <cell r="AI7">
            <v>10000</v>
          </cell>
        </row>
      </sheetData>
      <sheetData sheetId="12704">
        <row r="7">
          <cell r="AI7">
            <v>10000</v>
          </cell>
        </row>
      </sheetData>
      <sheetData sheetId="12705">
        <row r="7">
          <cell r="AI7">
            <v>10000</v>
          </cell>
        </row>
      </sheetData>
      <sheetData sheetId="12706">
        <row r="7">
          <cell r="AI7">
            <v>10000</v>
          </cell>
        </row>
      </sheetData>
      <sheetData sheetId="12707">
        <row r="7">
          <cell r="AI7">
            <v>10000</v>
          </cell>
        </row>
      </sheetData>
      <sheetData sheetId="12708">
        <row r="7">
          <cell r="AI7">
            <v>10000</v>
          </cell>
        </row>
      </sheetData>
      <sheetData sheetId="12709">
        <row r="7">
          <cell r="AI7">
            <v>10000</v>
          </cell>
        </row>
      </sheetData>
      <sheetData sheetId="12710">
        <row r="7">
          <cell r="AI7">
            <v>10000</v>
          </cell>
        </row>
      </sheetData>
      <sheetData sheetId="12711">
        <row r="7">
          <cell r="AI7">
            <v>10000</v>
          </cell>
        </row>
      </sheetData>
      <sheetData sheetId="12712">
        <row r="7">
          <cell r="AI7">
            <v>10000</v>
          </cell>
        </row>
      </sheetData>
      <sheetData sheetId="12713">
        <row r="7">
          <cell r="AI7">
            <v>10000</v>
          </cell>
        </row>
      </sheetData>
      <sheetData sheetId="12714">
        <row r="7">
          <cell r="AI7">
            <v>10000</v>
          </cell>
        </row>
      </sheetData>
      <sheetData sheetId="12715">
        <row r="7">
          <cell r="AI7">
            <v>10000</v>
          </cell>
        </row>
      </sheetData>
      <sheetData sheetId="12716">
        <row r="7">
          <cell r="AI7">
            <v>10000</v>
          </cell>
        </row>
      </sheetData>
      <sheetData sheetId="12717">
        <row r="7">
          <cell r="AI7">
            <v>10000</v>
          </cell>
        </row>
      </sheetData>
      <sheetData sheetId="12718">
        <row r="7">
          <cell r="AI7">
            <v>10000</v>
          </cell>
        </row>
      </sheetData>
      <sheetData sheetId="12719">
        <row r="7">
          <cell r="AI7">
            <v>10000</v>
          </cell>
        </row>
      </sheetData>
      <sheetData sheetId="12720">
        <row r="7">
          <cell r="AI7">
            <v>10000</v>
          </cell>
        </row>
      </sheetData>
      <sheetData sheetId="12721">
        <row r="7">
          <cell r="AI7">
            <v>10000</v>
          </cell>
        </row>
      </sheetData>
      <sheetData sheetId="12722">
        <row r="7">
          <cell r="AI7">
            <v>10000</v>
          </cell>
        </row>
      </sheetData>
      <sheetData sheetId="12723">
        <row r="7">
          <cell r="AI7">
            <v>10000</v>
          </cell>
        </row>
      </sheetData>
      <sheetData sheetId="12724">
        <row r="7">
          <cell r="AI7">
            <v>10000</v>
          </cell>
        </row>
      </sheetData>
      <sheetData sheetId="12725">
        <row r="7">
          <cell r="AI7">
            <v>10000</v>
          </cell>
        </row>
      </sheetData>
      <sheetData sheetId="12726">
        <row r="7">
          <cell r="AI7">
            <v>10000</v>
          </cell>
        </row>
      </sheetData>
      <sheetData sheetId="12727">
        <row r="7">
          <cell r="AI7">
            <v>10000</v>
          </cell>
        </row>
      </sheetData>
      <sheetData sheetId="12728">
        <row r="7">
          <cell r="AI7">
            <v>10000</v>
          </cell>
        </row>
      </sheetData>
      <sheetData sheetId="12729">
        <row r="7">
          <cell r="AI7">
            <v>10000</v>
          </cell>
        </row>
      </sheetData>
      <sheetData sheetId="12730">
        <row r="7">
          <cell r="AI7">
            <v>10000</v>
          </cell>
        </row>
      </sheetData>
      <sheetData sheetId="12731">
        <row r="7">
          <cell r="AI7">
            <v>10000</v>
          </cell>
        </row>
      </sheetData>
      <sheetData sheetId="12732">
        <row r="7">
          <cell r="AI7">
            <v>10000</v>
          </cell>
        </row>
      </sheetData>
      <sheetData sheetId="12733">
        <row r="7">
          <cell r="AI7">
            <v>10000</v>
          </cell>
        </row>
      </sheetData>
      <sheetData sheetId="12734">
        <row r="7">
          <cell r="AI7">
            <v>10000</v>
          </cell>
        </row>
      </sheetData>
      <sheetData sheetId="12735">
        <row r="7">
          <cell r="AI7">
            <v>10000</v>
          </cell>
        </row>
      </sheetData>
      <sheetData sheetId="12736">
        <row r="7">
          <cell r="AI7">
            <v>10000</v>
          </cell>
        </row>
      </sheetData>
      <sheetData sheetId="12737">
        <row r="7">
          <cell r="AI7">
            <v>10000</v>
          </cell>
        </row>
      </sheetData>
      <sheetData sheetId="12738">
        <row r="7">
          <cell r="AI7">
            <v>10000</v>
          </cell>
        </row>
      </sheetData>
      <sheetData sheetId="12739">
        <row r="7">
          <cell r="AI7">
            <v>10000</v>
          </cell>
        </row>
      </sheetData>
      <sheetData sheetId="12740">
        <row r="7">
          <cell r="AI7">
            <v>10000</v>
          </cell>
        </row>
      </sheetData>
      <sheetData sheetId="12741">
        <row r="7">
          <cell r="AI7">
            <v>10000</v>
          </cell>
        </row>
      </sheetData>
      <sheetData sheetId="12742">
        <row r="7">
          <cell r="AI7">
            <v>10000</v>
          </cell>
        </row>
      </sheetData>
      <sheetData sheetId="12743">
        <row r="7">
          <cell r="AI7">
            <v>10000</v>
          </cell>
        </row>
      </sheetData>
      <sheetData sheetId="12744">
        <row r="7">
          <cell r="AI7">
            <v>10000</v>
          </cell>
        </row>
      </sheetData>
      <sheetData sheetId="12745">
        <row r="7">
          <cell r="AI7">
            <v>10000</v>
          </cell>
        </row>
      </sheetData>
      <sheetData sheetId="12746">
        <row r="7">
          <cell r="AI7">
            <v>10000</v>
          </cell>
        </row>
      </sheetData>
      <sheetData sheetId="12747">
        <row r="7">
          <cell r="AI7">
            <v>10000</v>
          </cell>
        </row>
      </sheetData>
      <sheetData sheetId="12748">
        <row r="7">
          <cell r="AI7">
            <v>10000</v>
          </cell>
        </row>
      </sheetData>
      <sheetData sheetId="12749">
        <row r="7">
          <cell r="AI7">
            <v>10000</v>
          </cell>
        </row>
      </sheetData>
      <sheetData sheetId="12750">
        <row r="7">
          <cell r="AI7">
            <v>10000</v>
          </cell>
        </row>
      </sheetData>
      <sheetData sheetId="12751">
        <row r="7">
          <cell r="AI7">
            <v>10000</v>
          </cell>
        </row>
      </sheetData>
      <sheetData sheetId="12752">
        <row r="7">
          <cell r="AI7">
            <v>10000</v>
          </cell>
        </row>
      </sheetData>
      <sheetData sheetId="12753">
        <row r="7">
          <cell r="AI7">
            <v>10000</v>
          </cell>
        </row>
      </sheetData>
      <sheetData sheetId="12754">
        <row r="7">
          <cell r="AI7">
            <v>10000</v>
          </cell>
        </row>
      </sheetData>
      <sheetData sheetId="12755">
        <row r="7">
          <cell r="AI7">
            <v>10000</v>
          </cell>
        </row>
      </sheetData>
      <sheetData sheetId="12756">
        <row r="7">
          <cell r="AI7">
            <v>10000</v>
          </cell>
        </row>
      </sheetData>
      <sheetData sheetId="12757">
        <row r="7">
          <cell r="AI7">
            <v>10000</v>
          </cell>
        </row>
      </sheetData>
      <sheetData sheetId="12758">
        <row r="7">
          <cell r="AI7">
            <v>10000</v>
          </cell>
        </row>
      </sheetData>
      <sheetData sheetId="12759">
        <row r="7">
          <cell r="AI7">
            <v>10000</v>
          </cell>
        </row>
      </sheetData>
      <sheetData sheetId="12760">
        <row r="7">
          <cell r="AI7">
            <v>10000</v>
          </cell>
        </row>
      </sheetData>
      <sheetData sheetId="12761">
        <row r="7">
          <cell r="AI7">
            <v>10000</v>
          </cell>
        </row>
      </sheetData>
      <sheetData sheetId="12762">
        <row r="7">
          <cell r="AI7">
            <v>10000</v>
          </cell>
        </row>
      </sheetData>
      <sheetData sheetId="12763">
        <row r="7">
          <cell r="AI7">
            <v>10000</v>
          </cell>
        </row>
      </sheetData>
      <sheetData sheetId="12764">
        <row r="7">
          <cell r="AI7">
            <v>10000</v>
          </cell>
        </row>
      </sheetData>
      <sheetData sheetId="12765">
        <row r="7">
          <cell r="AI7">
            <v>10000</v>
          </cell>
        </row>
      </sheetData>
      <sheetData sheetId="12766">
        <row r="7">
          <cell r="AI7">
            <v>10000</v>
          </cell>
        </row>
      </sheetData>
      <sheetData sheetId="12767">
        <row r="7">
          <cell r="AI7">
            <v>10000</v>
          </cell>
        </row>
      </sheetData>
      <sheetData sheetId="12768">
        <row r="7">
          <cell r="AI7">
            <v>10000</v>
          </cell>
        </row>
      </sheetData>
      <sheetData sheetId="12769">
        <row r="7">
          <cell r="AI7">
            <v>10000</v>
          </cell>
        </row>
      </sheetData>
      <sheetData sheetId="12770">
        <row r="7">
          <cell r="AI7">
            <v>10000</v>
          </cell>
        </row>
      </sheetData>
      <sheetData sheetId="12771">
        <row r="7">
          <cell r="AI7">
            <v>10000</v>
          </cell>
        </row>
      </sheetData>
      <sheetData sheetId="12772">
        <row r="7">
          <cell r="AI7">
            <v>10000</v>
          </cell>
        </row>
      </sheetData>
      <sheetData sheetId="12773">
        <row r="7">
          <cell r="AI7">
            <v>10000</v>
          </cell>
        </row>
      </sheetData>
      <sheetData sheetId="12774">
        <row r="7">
          <cell r="AI7">
            <v>10000</v>
          </cell>
        </row>
      </sheetData>
      <sheetData sheetId="12775">
        <row r="7">
          <cell r="AI7">
            <v>10000</v>
          </cell>
        </row>
      </sheetData>
      <sheetData sheetId="12776">
        <row r="7">
          <cell r="AI7">
            <v>10000</v>
          </cell>
        </row>
      </sheetData>
      <sheetData sheetId="12777">
        <row r="7">
          <cell r="AI7">
            <v>10000</v>
          </cell>
        </row>
      </sheetData>
      <sheetData sheetId="12778">
        <row r="7">
          <cell r="AI7">
            <v>10000</v>
          </cell>
        </row>
      </sheetData>
      <sheetData sheetId="12779">
        <row r="7">
          <cell r="AI7">
            <v>10000</v>
          </cell>
        </row>
      </sheetData>
      <sheetData sheetId="12780">
        <row r="7">
          <cell r="AI7">
            <v>10000</v>
          </cell>
        </row>
      </sheetData>
      <sheetData sheetId="12781">
        <row r="7">
          <cell r="AI7">
            <v>10000</v>
          </cell>
        </row>
      </sheetData>
      <sheetData sheetId="12782">
        <row r="7">
          <cell r="AI7">
            <v>10000</v>
          </cell>
        </row>
      </sheetData>
      <sheetData sheetId="12783">
        <row r="7">
          <cell r="AI7">
            <v>10000</v>
          </cell>
        </row>
      </sheetData>
      <sheetData sheetId="12784">
        <row r="7">
          <cell r="AI7">
            <v>10000</v>
          </cell>
        </row>
      </sheetData>
      <sheetData sheetId="12785">
        <row r="7">
          <cell r="AI7">
            <v>10000</v>
          </cell>
        </row>
      </sheetData>
      <sheetData sheetId="12786">
        <row r="7">
          <cell r="AI7">
            <v>10000</v>
          </cell>
        </row>
      </sheetData>
      <sheetData sheetId="12787">
        <row r="7">
          <cell r="AI7">
            <v>10000</v>
          </cell>
        </row>
      </sheetData>
      <sheetData sheetId="12788">
        <row r="7">
          <cell r="AI7">
            <v>10000</v>
          </cell>
        </row>
      </sheetData>
      <sheetData sheetId="12789">
        <row r="7">
          <cell r="AI7">
            <v>10000</v>
          </cell>
        </row>
      </sheetData>
      <sheetData sheetId="12790">
        <row r="7">
          <cell r="AI7">
            <v>10000</v>
          </cell>
        </row>
      </sheetData>
      <sheetData sheetId="12791">
        <row r="7">
          <cell r="AI7">
            <v>10000</v>
          </cell>
        </row>
      </sheetData>
      <sheetData sheetId="12792">
        <row r="7">
          <cell r="AI7">
            <v>10000</v>
          </cell>
        </row>
      </sheetData>
      <sheetData sheetId="12793">
        <row r="7">
          <cell r="AI7">
            <v>10000</v>
          </cell>
        </row>
      </sheetData>
      <sheetData sheetId="12794">
        <row r="7">
          <cell r="AI7">
            <v>10000</v>
          </cell>
        </row>
      </sheetData>
      <sheetData sheetId="12795">
        <row r="7">
          <cell r="AI7">
            <v>10000</v>
          </cell>
        </row>
      </sheetData>
      <sheetData sheetId="12796">
        <row r="7">
          <cell r="AI7">
            <v>10000</v>
          </cell>
        </row>
      </sheetData>
      <sheetData sheetId="12797">
        <row r="7">
          <cell r="AI7">
            <v>10000</v>
          </cell>
        </row>
      </sheetData>
      <sheetData sheetId="12798">
        <row r="7">
          <cell r="AI7">
            <v>10000</v>
          </cell>
        </row>
      </sheetData>
      <sheetData sheetId="12799">
        <row r="7">
          <cell r="AI7">
            <v>10000</v>
          </cell>
        </row>
      </sheetData>
      <sheetData sheetId="12800">
        <row r="7">
          <cell r="AI7">
            <v>10000</v>
          </cell>
        </row>
      </sheetData>
      <sheetData sheetId="12801">
        <row r="7">
          <cell r="AI7">
            <v>10000</v>
          </cell>
        </row>
      </sheetData>
      <sheetData sheetId="12802">
        <row r="7">
          <cell r="AI7">
            <v>10000</v>
          </cell>
        </row>
      </sheetData>
      <sheetData sheetId="12803">
        <row r="7">
          <cell r="AI7">
            <v>10000</v>
          </cell>
        </row>
      </sheetData>
      <sheetData sheetId="12804">
        <row r="7">
          <cell r="AI7">
            <v>10000</v>
          </cell>
        </row>
      </sheetData>
      <sheetData sheetId="12805">
        <row r="7">
          <cell r="AI7">
            <v>10000</v>
          </cell>
        </row>
      </sheetData>
      <sheetData sheetId="12806">
        <row r="7">
          <cell r="AI7">
            <v>10000</v>
          </cell>
        </row>
      </sheetData>
      <sheetData sheetId="12807">
        <row r="7">
          <cell r="AI7">
            <v>10000</v>
          </cell>
        </row>
      </sheetData>
      <sheetData sheetId="12808">
        <row r="7">
          <cell r="AI7">
            <v>10000</v>
          </cell>
        </row>
      </sheetData>
      <sheetData sheetId="12809">
        <row r="7">
          <cell r="AI7">
            <v>10000</v>
          </cell>
        </row>
      </sheetData>
      <sheetData sheetId="12810">
        <row r="7">
          <cell r="AI7">
            <v>10000</v>
          </cell>
        </row>
      </sheetData>
      <sheetData sheetId="12811">
        <row r="7">
          <cell r="AI7">
            <v>10000</v>
          </cell>
        </row>
      </sheetData>
      <sheetData sheetId="12812">
        <row r="7">
          <cell r="AI7">
            <v>10000</v>
          </cell>
        </row>
      </sheetData>
      <sheetData sheetId="12813">
        <row r="7">
          <cell r="AI7">
            <v>10000</v>
          </cell>
        </row>
      </sheetData>
      <sheetData sheetId="12814">
        <row r="7">
          <cell r="AI7">
            <v>10000</v>
          </cell>
        </row>
      </sheetData>
      <sheetData sheetId="12815">
        <row r="7">
          <cell r="AI7">
            <v>10000</v>
          </cell>
        </row>
      </sheetData>
      <sheetData sheetId="12816">
        <row r="7">
          <cell r="AI7">
            <v>10000</v>
          </cell>
        </row>
      </sheetData>
      <sheetData sheetId="12817">
        <row r="7">
          <cell r="AI7">
            <v>10000</v>
          </cell>
        </row>
      </sheetData>
      <sheetData sheetId="12818">
        <row r="7">
          <cell r="AI7">
            <v>10000</v>
          </cell>
        </row>
      </sheetData>
      <sheetData sheetId="12819">
        <row r="7">
          <cell r="AI7">
            <v>10000</v>
          </cell>
        </row>
      </sheetData>
      <sheetData sheetId="12820">
        <row r="7">
          <cell r="AI7">
            <v>10000</v>
          </cell>
        </row>
      </sheetData>
      <sheetData sheetId="12821">
        <row r="7">
          <cell r="AI7">
            <v>10000</v>
          </cell>
        </row>
      </sheetData>
      <sheetData sheetId="12822">
        <row r="7">
          <cell r="AI7">
            <v>10000</v>
          </cell>
        </row>
      </sheetData>
      <sheetData sheetId="12823">
        <row r="7">
          <cell r="AI7">
            <v>10000</v>
          </cell>
        </row>
      </sheetData>
      <sheetData sheetId="12824">
        <row r="7">
          <cell r="AI7">
            <v>10000</v>
          </cell>
        </row>
      </sheetData>
      <sheetData sheetId="12825">
        <row r="7">
          <cell r="AI7">
            <v>10000</v>
          </cell>
        </row>
      </sheetData>
      <sheetData sheetId="12826">
        <row r="7">
          <cell r="AI7">
            <v>10000</v>
          </cell>
        </row>
      </sheetData>
      <sheetData sheetId="12827">
        <row r="7">
          <cell r="AI7">
            <v>10000</v>
          </cell>
        </row>
      </sheetData>
      <sheetData sheetId="12828">
        <row r="7">
          <cell r="AI7">
            <v>10000</v>
          </cell>
        </row>
      </sheetData>
      <sheetData sheetId="12829">
        <row r="7">
          <cell r="AI7">
            <v>10000</v>
          </cell>
        </row>
      </sheetData>
      <sheetData sheetId="12830">
        <row r="7">
          <cell r="AI7">
            <v>10000</v>
          </cell>
        </row>
      </sheetData>
      <sheetData sheetId="12831">
        <row r="7">
          <cell r="AI7">
            <v>10000</v>
          </cell>
        </row>
      </sheetData>
      <sheetData sheetId="12832">
        <row r="7">
          <cell r="AI7">
            <v>10000</v>
          </cell>
        </row>
      </sheetData>
      <sheetData sheetId="12833">
        <row r="7">
          <cell r="AI7">
            <v>10000</v>
          </cell>
        </row>
      </sheetData>
      <sheetData sheetId="12834">
        <row r="7">
          <cell r="AI7">
            <v>10000</v>
          </cell>
        </row>
      </sheetData>
      <sheetData sheetId="12835">
        <row r="7">
          <cell r="AI7">
            <v>10000</v>
          </cell>
        </row>
      </sheetData>
      <sheetData sheetId="12836">
        <row r="7">
          <cell r="AI7">
            <v>10000</v>
          </cell>
        </row>
      </sheetData>
      <sheetData sheetId="12837">
        <row r="7">
          <cell r="AI7">
            <v>10000</v>
          </cell>
        </row>
      </sheetData>
      <sheetData sheetId="12838">
        <row r="7">
          <cell r="AI7">
            <v>10000</v>
          </cell>
        </row>
      </sheetData>
      <sheetData sheetId="12839">
        <row r="7">
          <cell r="AI7">
            <v>10000</v>
          </cell>
        </row>
      </sheetData>
      <sheetData sheetId="12840">
        <row r="7">
          <cell r="AI7">
            <v>10000</v>
          </cell>
        </row>
      </sheetData>
      <sheetData sheetId="12841">
        <row r="7">
          <cell r="AI7">
            <v>10000</v>
          </cell>
        </row>
      </sheetData>
      <sheetData sheetId="12842">
        <row r="7">
          <cell r="AI7">
            <v>10000</v>
          </cell>
        </row>
      </sheetData>
      <sheetData sheetId="12843">
        <row r="7">
          <cell r="AI7">
            <v>10000</v>
          </cell>
        </row>
      </sheetData>
      <sheetData sheetId="12844">
        <row r="7">
          <cell r="AI7">
            <v>10000</v>
          </cell>
        </row>
      </sheetData>
      <sheetData sheetId="12845">
        <row r="7">
          <cell r="AI7">
            <v>10000</v>
          </cell>
        </row>
      </sheetData>
      <sheetData sheetId="12846">
        <row r="7">
          <cell r="AI7">
            <v>10000</v>
          </cell>
        </row>
      </sheetData>
      <sheetData sheetId="12847">
        <row r="7">
          <cell r="AI7">
            <v>10000</v>
          </cell>
        </row>
      </sheetData>
      <sheetData sheetId="12848">
        <row r="7">
          <cell r="AI7">
            <v>10000</v>
          </cell>
        </row>
      </sheetData>
      <sheetData sheetId="12849">
        <row r="7">
          <cell r="AI7">
            <v>10000</v>
          </cell>
        </row>
      </sheetData>
      <sheetData sheetId="12850">
        <row r="7">
          <cell r="AI7">
            <v>10000</v>
          </cell>
        </row>
      </sheetData>
      <sheetData sheetId="12851">
        <row r="7">
          <cell r="AI7">
            <v>10000</v>
          </cell>
        </row>
      </sheetData>
      <sheetData sheetId="12852">
        <row r="7">
          <cell r="AI7">
            <v>10000</v>
          </cell>
        </row>
      </sheetData>
      <sheetData sheetId="12853">
        <row r="7">
          <cell r="AI7">
            <v>10000</v>
          </cell>
        </row>
      </sheetData>
      <sheetData sheetId="12854">
        <row r="7">
          <cell r="AI7">
            <v>10000</v>
          </cell>
        </row>
      </sheetData>
      <sheetData sheetId="12855">
        <row r="7">
          <cell r="AI7">
            <v>10000</v>
          </cell>
        </row>
      </sheetData>
      <sheetData sheetId="12856">
        <row r="7">
          <cell r="AI7">
            <v>10000</v>
          </cell>
        </row>
      </sheetData>
      <sheetData sheetId="12857">
        <row r="7">
          <cell r="AI7">
            <v>10000</v>
          </cell>
        </row>
      </sheetData>
      <sheetData sheetId="12858">
        <row r="7">
          <cell r="AI7">
            <v>10000</v>
          </cell>
        </row>
      </sheetData>
      <sheetData sheetId="12859">
        <row r="7">
          <cell r="AI7">
            <v>10000</v>
          </cell>
        </row>
      </sheetData>
      <sheetData sheetId="12860">
        <row r="7">
          <cell r="AI7">
            <v>10000</v>
          </cell>
        </row>
      </sheetData>
      <sheetData sheetId="12861">
        <row r="7">
          <cell r="AI7">
            <v>10000</v>
          </cell>
        </row>
      </sheetData>
      <sheetData sheetId="12862">
        <row r="7">
          <cell r="AI7">
            <v>10000</v>
          </cell>
        </row>
      </sheetData>
      <sheetData sheetId="12863">
        <row r="7">
          <cell r="AI7">
            <v>10000</v>
          </cell>
        </row>
      </sheetData>
      <sheetData sheetId="12864">
        <row r="7">
          <cell r="AI7">
            <v>10000</v>
          </cell>
        </row>
      </sheetData>
      <sheetData sheetId="12865">
        <row r="7">
          <cell r="AI7">
            <v>10000</v>
          </cell>
        </row>
      </sheetData>
      <sheetData sheetId="12866">
        <row r="7">
          <cell r="AI7">
            <v>10000</v>
          </cell>
        </row>
      </sheetData>
      <sheetData sheetId="12867">
        <row r="7">
          <cell r="AI7">
            <v>10000</v>
          </cell>
        </row>
      </sheetData>
      <sheetData sheetId="12868">
        <row r="7">
          <cell r="AI7">
            <v>10000</v>
          </cell>
        </row>
      </sheetData>
      <sheetData sheetId="12869">
        <row r="7">
          <cell r="AI7">
            <v>10000</v>
          </cell>
        </row>
      </sheetData>
      <sheetData sheetId="12870">
        <row r="7">
          <cell r="AI7">
            <v>10000</v>
          </cell>
        </row>
      </sheetData>
      <sheetData sheetId="12871">
        <row r="7">
          <cell r="AI7">
            <v>10000</v>
          </cell>
        </row>
      </sheetData>
      <sheetData sheetId="12872">
        <row r="7">
          <cell r="AI7">
            <v>10000</v>
          </cell>
        </row>
      </sheetData>
      <sheetData sheetId="12873">
        <row r="7">
          <cell r="AI7">
            <v>10000</v>
          </cell>
        </row>
      </sheetData>
      <sheetData sheetId="12874">
        <row r="7">
          <cell r="AI7">
            <v>10000</v>
          </cell>
        </row>
      </sheetData>
      <sheetData sheetId="12875">
        <row r="7">
          <cell r="AI7">
            <v>10000</v>
          </cell>
        </row>
      </sheetData>
      <sheetData sheetId="12876">
        <row r="7">
          <cell r="AI7">
            <v>10000</v>
          </cell>
        </row>
      </sheetData>
      <sheetData sheetId="12877">
        <row r="7">
          <cell r="AI7">
            <v>10000</v>
          </cell>
        </row>
      </sheetData>
      <sheetData sheetId="12878">
        <row r="7">
          <cell r="AI7">
            <v>10000</v>
          </cell>
        </row>
      </sheetData>
      <sheetData sheetId="12879">
        <row r="7">
          <cell r="AI7">
            <v>10000</v>
          </cell>
        </row>
      </sheetData>
      <sheetData sheetId="12880">
        <row r="7">
          <cell r="AI7">
            <v>10000</v>
          </cell>
        </row>
      </sheetData>
      <sheetData sheetId="12881">
        <row r="7">
          <cell r="AI7">
            <v>10000</v>
          </cell>
        </row>
      </sheetData>
      <sheetData sheetId="12882">
        <row r="7">
          <cell r="AI7">
            <v>10000</v>
          </cell>
        </row>
      </sheetData>
      <sheetData sheetId="12883">
        <row r="7">
          <cell r="AI7">
            <v>10000</v>
          </cell>
        </row>
      </sheetData>
      <sheetData sheetId="12884">
        <row r="7">
          <cell r="AI7">
            <v>10000</v>
          </cell>
        </row>
      </sheetData>
      <sheetData sheetId="12885">
        <row r="7">
          <cell r="AI7">
            <v>10000</v>
          </cell>
        </row>
      </sheetData>
      <sheetData sheetId="12886">
        <row r="7">
          <cell r="AI7">
            <v>10000</v>
          </cell>
        </row>
      </sheetData>
      <sheetData sheetId="12887">
        <row r="7">
          <cell r="AI7">
            <v>10000</v>
          </cell>
        </row>
      </sheetData>
      <sheetData sheetId="12888">
        <row r="7">
          <cell r="AI7">
            <v>10000</v>
          </cell>
        </row>
      </sheetData>
      <sheetData sheetId="12889">
        <row r="7">
          <cell r="AI7">
            <v>10000</v>
          </cell>
        </row>
      </sheetData>
      <sheetData sheetId="12890">
        <row r="7">
          <cell r="AI7">
            <v>10000</v>
          </cell>
        </row>
      </sheetData>
      <sheetData sheetId="12891">
        <row r="7">
          <cell r="AI7">
            <v>10000</v>
          </cell>
        </row>
      </sheetData>
      <sheetData sheetId="12892">
        <row r="7">
          <cell r="AI7">
            <v>10000</v>
          </cell>
        </row>
      </sheetData>
      <sheetData sheetId="12893">
        <row r="7">
          <cell r="AI7">
            <v>10000</v>
          </cell>
        </row>
      </sheetData>
      <sheetData sheetId="12894">
        <row r="7">
          <cell r="AI7">
            <v>10000</v>
          </cell>
        </row>
      </sheetData>
      <sheetData sheetId="12895">
        <row r="7">
          <cell r="AI7">
            <v>10000</v>
          </cell>
        </row>
      </sheetData>
      <sheetData sheetId="12896">
        <row r="7">
          <cell r="AI7">
            <v>10000</v>
          </cell>
        </row>
      </sheetData>
      <sheetData sheetId="12897">
        <row r="7">
          <cell r="AI7">
            <v>10000</v>
          </cell>
        </row>
      </sheetData>
      <sheetData sheetId="12898">
        <row r="7">
          <cell r="AI7">
            <v>10000</v>
          </cell>
        </row>
      </sheetData>
      <sheetData sheetId="12899">
        <row r="7">
          <cell r="AI7">
            <v>10000</v>
          </cell>
        </row>
      </sheetData>
      <sheetData sheetId="12900">
        <row r="7">
          <cell r="AI7">
            <v>10000</v>
          </cell>
        </row>
      </sheetData>
      <sheetData sheetId="12901">
        <row r="7">
          <cell r="AI7">
            <v>10000</v>
          </cell>
        </row>
      </sheetData>
      <sheetData sheetId="12902">
        <row r="7">
          <cell r="AI7">
            <v>10000</v>
          </cell>
        </row>
      </sheetData>
      <sheetData sheetId="12903">
        <row r="7">
          <cell r="AI7">
            <v>10000</v>
          </cell>
        </row>
      </sheetData>
      <sheetData sheetId="12904">
        <row r="7">
          <cell r="AI7">
            <v>10000</v>
          </cell>
        </row>
      </sheetData>
      <sheetData sheetId="12905">
        <row r="7">
          <cell r="AI7">
            <v>10000</v>
          </cell>
        </row>
      </sheetData>
      <sheetData sheetId="12906">
        <row r="7">
          <cell r="AI7">
            <v>10000</v>
          </cell>
        </row>
      </sheetData>
      <sheetData sheetId="12907">
        <row r="7">
          <cell r="AI7">
            <v>10000</v>
          </cell>
        </row>
      </sheetData>
      <sheetData sheetId="12908">
        <row r="7">
          <cell r="AI7">
            <v>10000</v>
          </cell>
        </row>
      </sheetData>
      <sheetData sheetId="12909">
        <row r="7">
          <cell r="AI7">
            <v>10000</v>
          </cell>
        </row>
      </sheetData>
      <sheetData sheetId="12910">
        <row r="7">
          <cell r="AI7">
            <v>10000</v>
          </cell>
        </row>
      </sheetData>
      <sheetData sheetId="12911">
        <row r="7">
          <cell r="AI7">
            <v>10000</v>
          </cell>
        </row>
      </sheetData>
      <sheetData sheetId="12912">
        <row r="7">
          <cell r="AI7">
            <v>10000</v>
          </cell>
        </row>
      </sheetData>
      <sheetData sheetId="12913">
        <row r="7">
          <cell r="AI7">
            <v>10000</v>
          </cell>
        </row>
      </sheetData>
      <sheetData sheetId="12914">
        <row r="7">
          <cell r="AI7">
            <v>10000</v>
          </cell>
        </row>
      </sheetData>
      <sheetData sheetId="12915">
        <row r="7">
          <cell r="AI7">
            <v>10000</v>
          </cell>
        </row>
      </sheetData>
      <sheetData sheetId="12916">
        <row r="7">
          <cell r="AI7">
            <v>10000</v>
          </cell>
        </row>
      </sheetData>
      <sheetData sheetId="12917">
        <row r="7">
          <cell r="AI7">
            <v>10000</v>
          </cell>
        </row>
      </sheetData>
      <sheetData sheetId="12918">
        <row r="7">
          <cell r="AI7">
            <v>10000</v>
          </cell>
        </row>
      </sheetData>
      <sheetData sheetId="12919">
        <row r="7">
          <cell r="AI7">
            <v>10000</v>
          </cell>
        </row>
      </sheetData>
      <sheetData sheetId="12920">
        <row r="7">
          <cell r="AI7">
            <v>10000</v>
          </cell>
        </row>
      </sheetData>
      <sheetData sheetId="12921">
        <row r="7">
          <cell r="AI7">
            <v>10000</v>
          </cell>
        </row>
      </sheetData>
      <sheetData sheetId="12922">
        <row r="7">
          <cell r="AI7">
            <v>10000</v>
          </cell>
        </row>
      </sheetData>
      <sheetData sheetId="12923">
        <row r="7">
          <cell r="AI7">
            <v>10000</v>
          </cell>
        </row>
      </sheetData>
      <sheetData sheetId="12924">
        <row r="7">
          <cell r="AI7">
            <v>10000</v>
          </cell>
        </row>
      </sheetData>
      <sheetData sheetId="12925">
        <row r="7">
          <cell r="AI7">
            <v>10000</v>
          </cell>
        </row>
      </sheetData>
      <sheetData sheetId="12926">
        <row r="7">
          <cell r="AI7">
            <v>10000</v>
          </cell>
        </row>
      </sheetData>
      <sheetData sheetId="12927">
        <row r="7">
          <cell r="AI7">
            <v>10000</v>
          </cell>
        </row>
      </sheetData>
      <sheetData sheetId="12928">
        <row r="7">
          <cell r="AI7">
            <v>10000</v>
          </cell>
        </row>
      </sheetData>
      <sheetData sheetId="12929">
        <row r="7">
          <cell r="AI7">
            <v>10000</v>
          </cell>
        </row>
      </sheetData>
      <sheetData sheetId="12930">
        <row r="7">
          <cell r="AI7">
            <v>10000</v>
          </cell>
        </row>
      </sheetData>
      <sheetData sheetId="12931">
        <row r="7">
          <cell r="AI7">
            <v>10000</v>
          </cell>
        </row>
      </sheetData>
      <sheetData sheetId="12932">
        <row r="7">
          <cell r="AI7">
            <v>10000</v>
          </cell>
        </row>
      </sheetData>
      <sheetData sheetId="12933">
        <row r="7">
          <cell r="AI7">
            <v>10000</v>
          </cell>
        </row>
      </sheetData>
      <sheetData sheetId="12934">
        <row r="7">
          <cell r="AI7">
            <v>10000</v>
          </cell>
        </row>
      </sheetData>
      <sheetData sheetId="12935">
        <row r="7">
          <cell r="AI7">
            <v>10000</v>
          </cell>
        </row>
      </sheetData>
      <sheetData sheetId="12936">
        <row r="7">
          <cell r="AI7">
            <v>10000</v>
          </cell>
        </row>
      </sheetData>
      <sheetData sheetId="12937">
        <row r="7">
          <cell r="AI7">
            <v>10000</v>
          </cell>
        </row>
      </sheetData>
      <sheetData sheetId="12938">
        <row r="7">
          <cell r="AI7">
            <v>10000</v>
          </cell>
        </row>
      </sheetData>
      <sheetData sheetId="12939">
        <row r="7">
          <cell r="AI7">
            <v>10000</v>
          </cell>
        </row>
      </sheetData>
      <sheetData sheetId="12940">
        <row r="7">
          <cell r="AI7">
            <v>10000</v>
          </cell>
        </row>
      </sheetData>
      <sheetData sheetId="12941">
        <row r="7">
          <cell r="AI7">
            <v>10000</v>
          </cell>
        </row>
      </sheetData>
      <sheetData sheetId="12942">
        <row r="7">
          <cell r="AI7">
            <v>10000</v>
          </cell>
        </row>
      </sheetData>
      <sheetData sheetId="12943">
        <row r="7">
          <cell r="AI7">
            <v>10000</v>
          </cell>
        </row>
      </sheetData>
      <sheetData sheetId="12944">
        <row r="7">
          <cell r="AI7">
            <v>10000</v>
          </cell>
        </row>
      </sheetData>
      <sheetData sheetId="12945">
        <row r="7">
          <cell r="AI7">
            <v>10000</v>
          </cell>
        </row>
      </sheetData>
      <sheetData sheetId="12946">
        <row r="7">
          <cell r="AI7">
            <v>10000</v>
          </cell>
        </row>
      </sheetData>
      <sheetData sheetId="12947">
        <row r="7">
          <cell r="AI7">
            <v>10000</v>
          </cell>
        </row>
      </sheetData>
      <sheetData sheetId="12948">
        <row r="7">
          <cell r="AI7">
            <v>10000</v>
          </cell>
        </row>
      </sheetData>
      <sheetData sheetId="12949">
        <row r="7">
          <cell r="AI7">
            <v>10000</v>
          </cell>
        </row>
      </sheetData>
      <sheetData sheetId="12950">
        <row r="7">
          <cell r="AI7">
            <v>10000</v>
          </cell>
        </row>
      </sheetData>
      <sheetData sheetId="12951">
        <row r="7">
          <cell r="AI7">
            <v>10000</v>
          </cell>
        </row>
      </sheetData>
      <sheetData sheetId="12952">
        <row r="7">
          <cell r="AI7">
            <v>10000</v>
          </cell>
        </row>
      </sheetData>
      <sheetData sheetId="12953">
        <row r="7">
          <cell r="AI7">
            <v>10000</v>
          </cell>
        </row>
      </sheetData>
      <sheetData sheetId="12954">
        <row r="7">
          <cell r="AI7">
            <v>10000</v>
          </cell>
        </row>
      </sheetData>
      <sheetData sheetId="12955">
        <row r="7">
          <cell r="AI7">
            <v>10000</v>
          </cell>
        </row>
      </sheetData>
      <sheetData sheetId="12956">
        <row r="7">
          <cell r="AI7">
            <v>10000</v>
          </cell>
        </row>
      </sheetData>
      <sheetData sheetId="12957">
        <row r="7">
          <cell r="AI7">
            <v>10000</v>
          </cell>
        </row>
      </sheetData>
      <sheetData sheetId="12958">
        <row r="7">
          <cell r="AI7">
            <v>10000</v>
          </cell>
        </row>
      </sheetData>
      <sheetData sheetId="12959">
        <row r="7">
          <cell r="AI7">
            <v>10000</v>
          </cell>
        </row>
      </sheetData>
      <sheetData sheetId="12960">
        <row r="7">
          <cell r="AI7">
            <v>10000</v>
          </cell>
        </row>
      </sheetData>
      <sheetData sheetId="12961">
        <row r="7">
          <cell r="AI7">
            <v>10000</v>
          </cell>
        </row>
      </sheetData>
      <sheetData sheetId="12962">
        <row r="7">
          <cell r="AI7">
            <v>10000</v>
          </cell>
        </row>
      </sheetData>
      <sheetData sheetId="12963">
        <row r="7">
          <cell r="AI7">
            <v>10000</v>
          </cell>
        </row>
      </sheetData>
      <sheetData sheetId="12964">
        <row r="7">
          <cell r="AI7">
            <v>10000</v>
          </cell>
        </row>
      </sheetData>
      <sheetData sheetId="12965">
        <row r="7">
          <cell r="AI7">
            <v>10000</v>
          </cell>
        </row>
      </sheetData>
      <sheetData sheetId="12966">
        <row r="7">
          <cell r="AI7">
            <v>10000</v>
          </cell>
        </row>
      </sheetData>
      <sheetData sheetId="12967">
        <row r="7">
          <cell r="AI7">
            <v>10000</v>
          </cell>
        </row>
      </sheetData>
      <sheetData sheetId="12968">
        <row r="7">
          <cell r="AI7">
            <v>10000</v>
          </cell>
        </row>
      </sheetData>
      <sheetData sheetId="12969">
        <row r="7">
          <cell r="AI7">
            <v>10000</v>
          </cell>
        </row>
      </sheetData>
      <sheetData sheetId="12970">
        <row r="7">
          <cell r="AI7">
            <v>10000</v>
          </cell>
        </row>
      </sheetData>
      <sheetData sheetId="12971">
        <row r="7">
          <cell r="AI7">
            <v>10000</v>
          </cell>
        </row>
      </sheetData>
      <sheetData sheetId="12972">
        <row r="7">
          <cell r="AI7">
            <v>10000</v>
          </cell>
        </row>
      </sheetData>
      <sheetData sheetId="12973">
        <row r="7">
          <cell r="AI7">
            <v>10000</v>
          </cell>
        </row>
      </sheetData>
      <sheetData sheetId="12974">
        <row r="7">
          <cell r="AI7">
            <v>10000</v>
          </cell>
        </row>
      </sheetData>
      <sheetData sheetId="12975">
        <row r="7">
          <cell r="AI7">
            <v>10000</v>
          </cell>
        </row>
      </sheetData>
      <sheetData sheetId="12976">
        <row r="7">
          <cell r="AI7">
            <v>10000</v>
          </cell>
        </row>
      </sheetData>
      <sheetData sheetId="12977">
        <row r="7">
          <cell r="AI7">
            <v>10000</v>
          </cell>
        </row>
      </sheetData>
      <sheetData sheetId="12978">
        <row r="7">
          <cell r="AI7">
            <v>10000</v>
          </cell>
        </row>
      </sheetData>
      <sheetData sheetId="12979">
        <row r="7">
          <cell r="AI7">
            <v>10000</v>
          </cell>
        </row>
      </sheetData>
      <sheetData sheetId="12980">
        <row r="7">
          <cell r="AI7">
            <v>10000</v>
          </cell>
        </row>
      </sheetData>
      <sheetData sheetId="12981">
        <row r="7">
          <cell r="AI7">
            <v>10000</v>
          </cell>
        </row>
      </sheetData>
      <sheetData sheetId="12982">
        <row r="7">
          <cell r="AI7">
            <v>10000</v>
          </cell>
        </row>
      </sheetData>
      <sheetData sheetId="12983">
        <row r="7">
          <cell r="AI7">
            <v>10000</v>
          </cell>
        </row>
      </sheetData>
      <sheetData sheetId="12984">
        <row r="7">
          <cell r="AI7">
            <v>10000</v>
          </cell>
        </row>
      </sheetData>
      <sheetData sheetId="12985">
        <row r="7">
          <cell r="AI7">
            <v>10000</v>
          </cell>
        </row>
      </sheetData>
      <sheetData sheetId="12986">
        <row r="7">
          <cell r="AI7">
            <v>10000</v>
          </cell>
        </row>
      </sheetData>
      <sheetData sheetId="12987">
        <row r="7">
          <cell r="AI7">
            <v>10000</v>
          </cell>
        </row>
      </sheetData>
      <sheetData sheetId="12988">
        <row r="7">
          <cell r="AI7">
            <v>10000</v>
          </cell>
        </row>
      </sheetData>
      <sheetData sheetId="12989">
        <row r="7">
          <cell r="AI7">
            <v>10000</v>
          </cell>
        </row>
      </sheetData>
      <sheetData sheetId="12990">
        <row r="7">
          <cell r="AI7">
            <v>10000</v>
          </cell>
        </row>
      </sheetData>
      <sheetData sheetId="12991">
        <row r="7">
          <cell r="AI7">
            <v>10000</v>
          </cell>
        </row>
      </sheetData>
      <sheetData sheetId="12992">
        <row r="7">
          <cell r="AI7">
            <v>10000</v>
          </cell>
        </row>
      </sheetData>
      <sheetData sheetId="12993">
        <row r="7">
          <cell r="AI7">
            <v>10000</v>
          </cell>
        </row>
      </sheetData>
      <sheetData sheetId="12994">
        <row r="7">
          <cell r="AI7">
            <v>10000</v>
          </cell>
        </row>
      </sheetData>
      <sheetData sheetId="12995">
        <row r="7">
          <cell r="AI7">
            <v>10000</v>
          </cell>
        </row>
      </sheetData>
      <sheetData sheetId="12996">
        <row r="7">
          <cell r="AI7">
            <v>10000</v>
          </cell>
        </row>
      </sheetData>
      <sheetData sheetId="12997">
        <row r="7">
          <cell r="AI7">
            <v>10000</v>
          </cell>
        </row>
      </sheetData>
      <sheetData sheetId="12998">
        <row r="7">
          <cell r="AI7">
            <v>10000</v>
          </cell>
        </row>
      </sheetData>
      <sheetData sheetId="12999">
        <row r="7">
          <cell r="AI7">
            <v>10000</v>
          </cell>
        </row>
      </sheetData>
      <sheetData sheetId="13000">
        <row r="7">
          <cell r="AI7">
            <v>10000</v>
          </cell>
        </row>
      </sheetData>
      <sheetData sheetId="13001">
        <row r="7">
          <cell r="AI7">
            <v>10000</v>
          </cell>
        </row>
      </sheetData>
      <sheetData sheetId="13002">
        <row r="7">
          <cell r="AI7">
            <v>10000</v>
          </cell>
        </row>
      </sheetData>
      <sheetData sheetId="13003">
        <row r="7">
          <cell r="AI7">
            <v>10000</v>
          </cell>
        </row>
      </sheetData>
      <sheetData sheetId="13004">
        <row r="7">
          <cell r="AI7">
            <v>10000</v>
          </cell>
        </row>
      </sheetData>
      <sheetData sheetId="13005">
        <row r="7">
          <cell r="AI7">
            <v>10000</v>
          </cell>
        </row>
      </sheetData>
      <sheetData sheetId="13006">
        <row r="7">
          <cell r="AI7">
            <v>10000</v>
          </cell>
        </row>
      </sheetData>
      <sheetData sheetId="13007">
        <row r="7">
          <cell r="AI7">
            <v>10000</v>
          </cell>
        </row>
      </sheetData>
      <sheetData sheetId="13008">
        <row r="7">
          <cell r="AI7">
            <v>10000</v>
          </cell>
        </row>
      </sheetData>
      <sheetData sheetId="13009">
        <row r="7">
          <cell r="AI7">
            <v>10000</v>
          </cell>
        </row>
      </sheetData>
      <sheetData sheetId="13010">
        <row r="7">
          <cell r="AI7">
            <v>10000</v>
          </cell>
        </row>
      </sheetData>
      <sheetData sheetId="13011">
        <row r="7">
          <cell r="AI7">
            <v>10000</v>
          </cell>
        </row>
      </sheetData>
      <sheetData sheetId="13012">
        <row r="7">
          <cell r="AI7">
            <v>10000</v>
          </cell>
        </row>
      </sheetData>
      <sheetData sheetId="13013">
        <row r="7">
          <cell r="AI7">
            <v>10000</v>
          </cell>
        </row>
      </sheetData>
      <sheetData sheetId="13014">
        <row r="7">
          <cell r="AI7">
            <v>10000</v>
          </cell>
        </row>
      </sheetData>
      <sheetData sheetId="13015">
        <row r="7">
          <cell r="AI7">
            <v>10000</v>
          </cell>
        </row>
      </sheetData>
      <sheetData sheetId="13016">
        <row r="7">
          <cell r="AI7">
            <v>10000</v>
          </cell>
        </row>
      </sheetData>
      <sheetData sheetId="13017">
        <row r="7">
          <cell r="AI7">
            <v>10000</v>
          </cell>
        </row>
      </sheetData>
      <sheetData sheetId="13018">
        <row r="7">
          <cell r="AI7">
            <v>10000</v>
          </cell>
        </row>
      </sheetData>
      <sheetData sheetId="13019">
        <row r="7">
          <cell r="AI7">
            <v>10000</v>
          </cell>
        </row>
      </sheetData>
      <sheetData sheetId="13020">
        <row r="7">
          <cell r="AI7">
            <v>10000</v>
          </cell>
        </row>
      </sheetData>
      <sheetData sheetId="13021">
        <row r="7">
          <cell r="AI7">
            <v>10000</v>
          </cell>
        </row>
      </sheetData>
      <sheetData sheetId="13022">
        <row r="7">
          <cell r="AI7">
            <v>10000</v>
          </cell>
        </row>
      </sheetData>
      <sheetData sheetId="13023">
        <row r="7">
          <cell r="AI7">
            <v>10000</v>
          </cell>
        </row>
      </sheetData>
      <sheetData sheetId="13024">
        <row r="7">
          <cell r="AI7">
            <v>10000</v>
          </cell>
        </row>
      </sheetData>
      <sheetData sheetId="13025">
        <row r="7">
          <cell r="AI7">
            <v>10000</v>
          </cell>
        </row>
      </sheetData>
      <sheetData sheetId="13026">
        <row r="7">
          <cell r="AI7">
            <v>10000</v>
          </cell>
        </row>
      </sheetData>
      <sheetData sheetId="13027">
        <row r="7">
          <cell r="AI7">
            <v>10000</v>
          </cell>
        </row>
      </sheetData>
      <sheetData sheetId="13028">
        <row r="7">
          <cell r="AI7">
            <v>10000</v>
          </cell>
        </row>
      </sheetData>
      <sheetData sheetId="13029">
        <row r="7">
          <cell r="AI7">
            <v>10000</v>
          </cell>
        </row>
      </sheetData>
      <sheetData sheetId="13030">
        <row r="7">
          <cell r="AI7">
            <v>10000</v>
          </cell>
        </row>
      </sheetData>
      <sheetData sheetId="13031">
        <row r="7">
          <cell r="AI7">
            <v>10000</v>
          </cell>
        </row>
      </sheetData>
      <sheetData sheetId="13032">
        <row r="7">
          <cell r="AI7">
            <v>10000</v>
          </cell>
        </row>
      </sheetData>
      <sheetData sheetId="13033">
        <row r="7">
          <cell r="AI7">
            <v>10000</v>
          </cell>
        </row>
      </sheetData>
      <sheetData sheetId="13034">
        <row r="7">
          <cell r="AI7">
            <v>10000</v>
          </cell>
        </row>
      </sheetData>
      <sheetData sheetId="13035">
        <row r="7">
          <cell r="AI7">
            <v>10000</v>
          </cell>
        </row>
      </sheetData>
      <sheetData sheetId="13036">
        <row r="7">
          <cell r="AI7">
            <v>10000</v>
          </cell>
        </row>
      </sheetData>
      <sheetData sheetId="13037">
        <row r="7">
          <cell r="AI7">
            <v>10000</v>
          </cell>
        </row>
      </sheetData>
      <sheetData sheetId="13038">
        <row r="7">
          <cell r="AI7">
            <v>10000</v>
          </cell>
        </row>
      </sheetData>
      <sheetData sheetId="13039">
        <row r="7">
          <cell r="AI7">
            <v>10000</v>
          </cell>
        </row>
      </sheetData>
      <sheetData sheetId="13040">
        <row r="7">
          <cell r="AI7">
            <v>10000</v>
          </cell>
        </row>
      </sheetData>
      <sheetData sheetId="13041">
        <row r="7">
          <cell r="AI7">
            <v>10000</v>
          </cell>
        </row>
      </sheetData>
      <sheetData sheetId="13042">
        <row r="7">
          <cell r="AI7">
            <v>10000</v>
          </cell>
        </row>
      </sheetData>
      <sheetData sheetId="13043">
        <row r="7">
          <cell r="AI7">
            <v>10000</v>
          </cell>
        </row>
      </sheetData>
      <sheetData sheetId="13044">
        <row r="7">
          <cell r="AI7">
            <v>10000</v>
          </cell>
        </row>
      </sheetData>
      <sheetData sheetId="13045">
        <row r="7">
          <cell r="AI7">
            <v>10000</v>
          </cell>
        </row>
      </sheetData>
      <sheetData sheetId="13046">
        <row r="7">
          <cell r="AI7">
            <v>10000</v>
          </cell>
        </row>
      </sheetData>
      <sheetData sheetId="13047">
        <row r="7">
          <cell r="AI7">
            <v>10000</v>
          </cell>
        </row>
      </sheetData>
      <sheetData sheetId="13048">
        <row r="7">
          <cell r="AI7">
            <v>10000</v>
          </cell>
        </row>
      </sheetData>
      <sheetData sheetId="13049">
        <row r="7">
          <cell r="AI7">
            <v>10000</v>
          </cell>
        </row>
      </sheetData>
      <sheetData sheetId="13050">
        <row r="7">
          <cell r="AI7">
            <v>10000</v>
          </cell>
        </row>
      </sheetData>
      <sheetData sheetId="13051">
        <row r="7">
          <cell r="AI7">
            <v>10000</v>
          </cell>
        </row>
      </sheetData>
      <sheetData sheetId="13052">
        <row r="7">
          <cell r="AI7">
            <v>10000</v>
          </cell>
        </row>
      </sheetData>
      <sheetData sheetId="13053">
        <row r="7">
          <cell r="AI7">
            <v>10000</v>
          </cell>
        </row>
      </sheetData>
      <sheetData sheetId="13054">
        <row r="7">
          <cell r="AI7">
            <v>10000</v>
          </cell>
        </row>
      </sheetData>
      <sheetData sheetId="13055">
        <row r="7">
          <cell r="AI7">
            <v>10000</v>
          </cell>
        </row>
      </sheetData>
      <sheetData sheetId="13056">
        <row r="7">
          <cell r="AI7">
            <v>10000</v>
          </cell>
        </row>
      </sheetData>
      <sheetData sheetId="13057">
        <row r="7">
          <cell r="AI7">
            <v>10000</v>
          </cell>
        </row>
      </sheetData>
      <sheetData sheetId="13058">
        <row r="7">
          <cell r="AI7">
            <v>10000</v>
          </cell>
        </row>
      </sheetData>
      <sheetData sheetId="13059">
        <row r="7">
          <cell r="AI7">
            <v>10000</v>
          </cell>
        </row>
      </sheetData>
      <sheetData sheetId="13060">
        <row r="7">
          <cell r="AI7">
            <v>10000</v>
          </cell>
        </row>
      </sheetData>
      <sheetData sheetId="13061">
        <row r="7">
          <cell r="AI7">
            <v>10000</v>
          </cell>
        </row>
      </sheetData>
      <sheetData sheetId="13062">
        <row r="7">
          <cell r="AI7">
            <v>10000</v>
          </cell>
        </row>
      </sheetData>
      <sheetData sheetId="13063">
        <row r="7">
          <cell r="AI7">
            <v>10000</v>
          </cell>
        </row>
      </sheetData>
      <sheetData sheetId="13064">
        <row r="7">
          <cell r="AI7">
            <v>10000</v>
          </cell>
        </row>
      </sheetData>
      <sheetData sheetId="13065">
        <row r="7">
          <cell r="AI7">
            <v>10000</v>
          </cell>
        </row>
      </sheetData>
      <sheetData sheetId="13066">
        <row r="7">
          <cell r="AI7">
            <v>10000</v>
          </cell>
        </row>
      </sheetData>
      <sheetData sheetId="13067">
        <row r="7">
          <cell r="AI7">
            <v>10000</v>
          </cell>
        </row>
      </sheetData>
      <sheetData sheetId="13068">
        <row r="7">
          <cell r="AI7">
            <v>10000</v>
          </cell>
        </row>
      </sheetData>
      <sheetData sheetId="13069">
        <row r="7">
          <cell r="AI7">
            <v>10000</v>
          </cell>
        </row>
      </sheetData>
      <sheetData sheetId="13070">
        <row r="7">
          <cell r="AI7">
            <v>10000</v>
          </cell>
        </row>
      </sheetData>
      <sheetData sheetId="13071">
        <row r="7">
          <cell r="AI7">
            <v>10000</v>
          </cell>
        </row>
      </sheetData>
      <sheetData sheetId="13072">
        <row r="7">
          <cell r="AI7">
            <v>10000</v>
          </cell>
        </row>
      </sheetData>
      <sheetData sheetId="13073">
        <row r="7">
          <cell r="AI7">
            <v>10000</v>
          </cell>
        </row>
      </sheetData>
      <sheetData sheetId="13074">
        <row r="7">
          <cell r="AI7">
            <v>10000</v>
          </cell>
        </row>
      </sheetData>
      <sheetData sheetId="13075">
        <row r="7">
          <cell r="AI7">
            <v>10000</v>
          </cell>
        </row>
      </sheetData>
      <sheetData sheetId="13076">
        <row r="7">
          <cell r="AI7">
            <v>10000</v>
          </cell>
        </row>
      </sheetData>
      <sheetData sheetId="13077">
        <row r="7">
          <cell r="AI7">
            <v>10000</v>
          </cell>
        </row>
      </sheetData>
      <sheetData sheetId="13078">
        <row r="7">
          <cell r="AI7">
            <v>10000</v>
          </cell>
        </row>
      </sheetData>
      <sheetData sheetId="13079">
        <row r="7">
          <cell r="AI7">
            <v>10000</v>
          </cell>
        </row>
      </sheetData>
      <sheetData sheetId="13080">
        <row r="7">
          <cell r="AI7">
            <v>10000</v>
          </cell>
        </row>
      </sheetData>
      <sheetData sheetId="13081">
        <row r="7">
          <cell r="AI7">
            <v>10000</v>
          </cell>
        </row>
      </sheetData>
      <sheetData sheetId="13082">
        <row r="7">
          <cell r="AI7">
            <v>10000</v>
          </cell>
        </row>
      </sheetData>
      <sheetData sheetId="13083">
        <row r="7">
          <cell r="AI7">
            <v>10000</v>
          </cell>
        </row>
      </sheetData>
      <sheetData sheetId="13084">
        <row r="7">
          <cell r="AI7">
            <v>10000</v>
          </cell>
        </row>
      </sheetData>
      <sheetData sheetId="13085">
        <row r="7">
          <cell r="AI7">
            <v>10000</v>
          </cell>
        </row>
      </sheetData>
      <sheetData sheetId="13086">
        <row r="7">
          <cell r="AI7">
            <v>10000</v>
          </cell>
        </row>
      </sheetData>
      <sheetData sheetId="13087">
        <row r="7">
          <cell r="AI7">
            <v>10000</v>
          </cell>
        </row>
      </sheetData>
      <sheetData sheetId="13088">
        <row r="7">
          <cell r="AI7">
            <v>10000</v>
          </cell>
        </row>
      </sheetData>
      <sheetData sheetId="13089">
        <row r="7">
          <cell r="AI7">
            <v>10000</v>
          </cell>
        </row>
      </sheetData>
      <sheetData sheetId="13090">
        <row r="7">
          <cell r="AI7">
            <v>10000</v>
          </cell>
        </row>
      </sheetData>
      <sheetData sheetId="13091">
        <row r="7">
          <cell r="AI7">
            <v>10000</v>
          </cell>
        </row>
      </sheetData>
      <sheetData sheetId="13092">
        <row r="7">
          <cell r="AI7">
            <v>10000</v>
          </cell>
        </row>
      </sheetData>
      <sheetData sheetId="13093">
        <row r="7">
          <cell r="AI7">
            <v>10000</v>
          </cell>
        </row>
      </sheetData>
      <sheetData sheetId="13094">
        <row r="7">
          <cell r="AI7">
            <v>10000</v>
          </cell>
        </row>
      </sheetData>
      <sheetData sheetId="13095">
        <row r="7">
          <cell r="AI7">
            <v>10000</v>
          </cell>
        </row>
      </sheetData>
      <sheetData sheetId="13096">
        <row r="7">
          <cell r="AI7">
            <v>10000</v>
          </cell>
        </row>
      </sheetData>
      <sheetData sheetId="13097">
        <row r="7">
          <cell r="AI7">
            <v>10000</v>
          </cell>
        </row>
      </sheetData>
      <sheetData sheetId="13098">
        <row r="7">
          <cell r="AI7">
            <v>10000</v>
          </cell>
        </row>
      </sheetData>
      <sheetData sheetId="13099">
        <row r="7">
          <cell r="AI7">
            <v>10000</v>
          </cell>
        </row>
      </sheetData>
      <sheetData sheetId="13100">
        <row r="7">
          <cell r="AI7">
            <v>10000</v>
          </cell>
        </row>
      </sheetData>
      <sheetData sheetId="13101">
        <row r="7">
          <cell r="AI7">
            <v>10000</v>
          </cell>
        </row>
      </sheetData>
      <sheetData sheetId="13102">
        <row r="7">
          <cell r="AI7">
            <v>10000</v>
          </cell>
        </row>
      </sheetData>
      <sheetData sheetId="13103">
        <row r="7">
          <cell r="AI7">
            <v>10000</v>
          </cell>
        </row>
      </sheetData>
      <sheetData sheetId="13104">
        <row r="7">
          <cell r="AI7">
            <v>10000</v>
          </cell>
        </row>
      </sheetData>
      <sheetData sheetId="13105">
        <row r="7">
          <cell r="AI7">
            <v>10000</v>
          </cell>
        </row>
      </sheetData>
      <sheetData sheetId="13106">
        <row r="7">
          <cell r="AI7">
            <v>10000</v>
          </cell>
        </row>
      </sheetData>
      <sheetData sheetId="13107">
        <row r="7">
          <cell r="AI7">
            <v>10000</v>
          </cell>
        </row>
      </sheetData>
      <sheetData sheetId="13108">
        <row r="7">
          <cell r="AI7">
            <v>10000</v>
          </cell>
        </row>
      </sheetData>
      <sheetData sheetId="13109">
        <row r="7">
          <cell r="AI7">
            <v>10000</v>
          </cell>
        </row>
      </sheetData>
      <sheetData sheetId="13110">
        <row r="7">
          <cell r="AI7">
            <v>10000</v>
          </cell>
        </row>
      </sheetData>
      <sheetData sheetId="13111">
        <row r="7">
          <cell r="AI7">
            <v>10000</v>
          </cell>
        </row>
      </sheetData>
      <sheetData sheetId="13112">
        <row r="7">
          <cell r="AI7">
            <v>10000</v>
          </cell>
        </row>
      </sheetData>
      <sheetData sheetId="13113">
        <row r="7">
          <cell r="AI7">
            <v>10000</v>
          </cell>
        </row>
      </sheetData>
      <sheetData sheetId="13114">
        <row r="7">
          <cell r="AI7">
            <v>10000</v>
          </cell>
        </row>
      </sheetData>
      <sheetData sheetId="13115">
        <row r="7">
          <cell r="AI7">
            <v>10000</v>
          </cell>
        </row>
      </sheetData>
      <sheetData sheetId="13116">
        <row r="7">
          <cell r="AI7">
            <v>10000</v>
          </cell>
        </row>
      </sheetData>
      <sheetData sheetId="13117">
        <row r="7">
          <cell r="AI7">
            <v>10000</v>
          </cell>
        </row>
      </sheetData>
      <sheetData sheetId="13118">
        <row r="7">
          <cell r="AI7">
            <v>10000</v>
          </cell>
        </row>
      </sheetData>
      <sheetData sheetId="13119">
        <row r="7">
          <cell r="AI7">
            <v>10000</v>
          </cell>
        </row>
      </sheetData>
      <sheetData sheetId="13120">
        <row r="7">
          <cell r="AI7">
            <v>10000</v>
          </cell>
        </row>
      </sheetData>
      <sheetData sheetId="13121">
        <row r="7">
          <cell r="AI7">
            <v>10000</v>
          </cell>
        </row>
      </sheetData>
      <sheetData sheetId="13122">
        <row r="7">
          <cell r="AI7">
            <v>10000</v>
          </cell>
        </row>
      </sheetData>
      <sheetData sheetId="13123">
        <row r="7">
          <cell r="AI7">
            <v>10000</v>
          </cell>
        </row>
      </sheetData>
      <sheetData sheetId="13124">
        <row r="7">
          <cell r="AI7">
            <v>10000</v>
          </cell>
        </row>
      </sheetData>
      <sheetData sheetId="13125">
        <row r="7">
          <cell r="AI7">
            <v>10000</v>
          </cell>
        </row>
      </sheetData>
      <sheetData sheetId="13126">
        <row r="7">
          <cell r="AI7">
            <v>10000</v>
          </cell>
        </row>
      </sheetData>
      <sheetData sheetId="13127">
        <row r="7">
          <cell r="AI7">
            <v>10000</v>
          </cell>
        </row>
      </sheetData>
      <sheetData sheetId="13128">
        <row r="7">
          <cell r="AI7">
            <v>10000</v>
          </cell>
        </row>
      </sheetData>
      <sheetData sheetId="13129">
        <row r="7">
          <cell r="AI7">
            <v>10000</v>
          </cell>
        </row>
      </sheetData>
      <sheetData sheetId="13130">
        <row r="7">
          <cell r="AI7">
            <v>10000</v>
          </cell>
        </row>
      </sheetData>
      <sheetData sheetId="13131">
        <row r="7">
          <cell r="AI7">
            <v>10000</v>
          </cell>
        </row>
      </sheetData>
      <sheetData sheetId="13132">
        <row r="7">
          <cell r="AI7">
            <v>10000</v>
          </cell>
        </row>
      </sheetData>
      <sheetData sheetId="13133">
        <row r="7">
          <cell r="AI7">
            <v>10000</v>
          </cell>
        </row>
      </sheetData>
      <sheetData sheetId="13134">
        <row r="7">
          <cell r="AI7">
            <v>10000</v>
          </cell>
        </row>
      </sheetData>
      <sheetData sheetId="13135">
        <row r="7">
          <cell r="AI7">
            <v>10000</v>
          </cell>
        </row>
      </sheetData>
      <sheetData sheetId="13136">
        <row r="7">
          <cell r="AI7">
            <v>10000</v>
          </cell>
        </row>
      </sheetData>
      <sheetData sheetId="13137">
        <row r="7">
          <cell r="AI7">
            <v>10000</v>
          </cell>
        </row>
      </sheetData>
      <sheetData sheetId="13138">
        <row r="7">
          <cell r="AI7">
            <v>10000</v>
          </cell>
        </row>
      </sheetData>
      <sheetData sheetId="13139">
        <row r="7">
          <cell r="AI7">
            <v>10000</v>
          </cell>
        </row>
      </sheetData>
      <sheetData sheetId="13140">
        <row r="7">
          <cell r="AI7">
            <v>10000</v>
          </cell>
        </row>
      </sheetData>
      <sheetData sheetId="13141">
        <row r="7">
          <cell r="AI7">
            <v>10000</v>
          </cell>
        </row>
      </sheetData>
      <sheetData sheetId="13142">
        <row r="7">
          <cell r="AI7">
            <v>10000</v>
          </cell>
        </row>
      </sheetData>
      <sheetData sheetId="13143">
        <row r="7">
          <cell r="AI7">
            <v>10000</v>
          </cell>
        </row>
      </sheetData>
      <sheetData sheetId="13144">
        <row r="7">
          <cell r="AI7">
            <v>10000</v>
          </cell>
        </row>
      </sheetData>
      <sheetData sheetId="13145">
        <row r="7">
          <cell r="AI7">
            <v>10000</v>
          </cell>
        </row>
      </sheetData>
      <sheetData sheetId="13146">
        <row r="7">
          <cell r="AI7">
            <v>10000</v>
          </cell>
        </row>
      </sheetData>
      <sheetData sheetId="13147">
        <row r="7">
          <cell r="AI7">
            <v>10000</v>
          </cell>
        </row>
      </sheetData>
      <sheetData sheetId="13148">
        <row r="7">
          <cell r="AI7">
            <v>10000</v>
          </cell>
        </row>
      </sheetData>
      <sheetData sheetId="13149">
        <row r="7">
          <cell r="AI7">
            <v>10000</v>
          </cell>
        </row>
      </sheetData>
      <sheetData sheetId="13150">
        <row r="7">
          <cell r="AI7">
            <v>10000</v>
          </cell>
        </row>
      </sheetData>
      <sheetData sheetId="13151">
        <row r="7">
          <cell r="AI7">
            <v>10000</v>
          </cell>
        </row>
      </sheetData>
      <sheetData sheetId="13152">
        <row r="7">
          <cell r="AI7">
            <v>10000</v>
          </cell>
        </row>
      </sheetData>
      <sheetData sheetId="13153">
        <row r="7">
          <cell r="AI7">
            <v>10000</v>
          </cell>
        </row>
      </sheetData>
      <sheetData sheetId="13154">
        <row r="7">
          <cell r="AI7">
            <v>10000</v>
          </cell>
        </row>
      </sheetData>
      <sheetData sheetId="13155">
        <row r="7">
          <cell r="AI7">
            <v>10000</v>
          </cell>
        </row>
      </sheetData>
      <sheetData sheetId="13156">
        <row r="7">
          <cell r="AI7">
            <v>10000</v>
          </cell>
        </row>
      </sheetData>
      <sheetData sheetId="13157">
        <row r="7">
          <cell r="AI7">
            <v>10000</v>
          </cell>
        </row>
      </sheetData>
      <sheetData sheetId="13158">
        <row r="7">
          <cell r="AI7">
            <v>10000</v>
          </cell>
        </row>
      </sheetData>
      <sheetData sheetId="13159">
        <row r="7">
          <cell r="AI7">
            <v>10000</v>
          </cell>
        </row>
      </sheetData>
      <sheetData sheetId="13160">
        <row r="7">
          <cell r="AI7">
            <v>10000</v>
          </cell>
        </row>
      </sheetData>
      <sheetData sheetId="13161">
        <row r="7">
          <cell r="AI7">
            <v>10000</v>
          </cell>
        </row>
      </sheetData>
      <sheetData sheetId="13162">
        <row r="7">
          <cell r="AI7">
            <v>10000</v>
          </cell>
        </row>
      </sheetData>
      <sheetData sheetId="13163">
        <row r="7">
          <cell r="AI7">
            <v>10000</v>
          </cell>
        </row>
      </sheetData>
      <sheetData sheetId="13164">
        <row r="7">
          <cell r="AI7">
            <v>10000</v>
          </cell>
        </row>
      </sheetData>
      <sheetData sheetId="13165">
        <row r="7">
          <cell r="AI7">
            <v>10000</v>
          </cell>
        </row>
      </sheetData>
      <sheetData sheetId="13166">
        <row r="7">
          <cell r="AI7">
            <v>10000</v>
          </cell>
        </row>
      </sheetData>
      <sheetData sheetId="13167">
        <row r="7">
          <cell r="AI7">
            <v>10000</v>
          </cell>
        </row>
      </sheetData>
      <sheetData sheetId="13168">
        <row r="7">
          <cell r="AI7">
            <v>10000</v>
          </cell>
        </row>
      </sheetData>
      <sheetData sheetId="13169">
        <row r="7">
          <cell r="AI7">
            <v>10000</v>
          </cell>
        </row>
      </sheetData>
      <sheetData sheetId="13170">
        <row r="7">
          <cell r="AI7">
            <v>10000</v>
          </cell>
        </row>
      </sheetData>
      <sheetData sheetId="13171">
        <row r="7">
          <cell r="AI7">
            <v>10000</v>
          </cell>
        </row>
      </sheetData>
      <sheetData sheetId="13172">
        <row r="7">
          <cell r="AI7">
            <v>10000</v>
          </cell>
        </row>
      </sheetData>
      <sheetData sheetId="13173">
        <row r="7">
          <cell r="AI7">
            <v>10000</v>
          </cell>
        </row>
      </sheetData>
      <sheetData sheetId="13174">
        <row r="7">
          <cell r="AI7">
            <v>10000</v>
          </cell>
        </row>
      </sheetData>
      <sheetData sheetId="13175">
        <row r="7">
          <cell r="AI7">
            <v>10000</v>
          </cell>
        </row>
      </sheetData>
      <sheetData sheetId="13176">
        <row r="7">
          <cell r="AI7">
            <v>10000</v>
          </cell>
        </row>
      </sheetData>
      <sheetData sheetId="13177">
        <row r="7">
          <cell r="AI7">
            <v>10000</v>
          </cell>
        </row>
      </sheetData>
      <sheetData sheetId="13178">
        <row r="7">
          <cell r="AI7">
            <v>10000</v>
          </cell>
        </row>
      </sheetData>
      <sheetData sheetId="13179">
        <row r="7">
          <cell r="AI7">
            <v>10000</v>
          </cell>
        </row>
      </sheetData>
      <sheetData sheetId="13180">
        <row r="7">
          <cell r="AI7">
            <v>10000</v>
          </cell>
        </row>
      </sheetData>
      <sheetData sheetId="13181">
        <row r="7">
          <cell r="AI7">
            <v>10000</v>
          </cell>
        </row>
      </sheetData>
      <sheetData sheetId="13182">
        <row r="7">
          <cell r="AI7">
            <v>10000</v>
          </cell>
        </row>
      </sheetData>
      <sheetData sheetId="13183">
        <row r="7">
          <cell r="AI7">
            <v>10000</v>
          </cell>
        </row>
      </sheetData>
      <sheetData sheetId="13184">
        <row r="7">
          <cell r="AI7">
            <v>10000</v>
          </cell>
        </row>
      </sheetData>
      <sheetData sheetId="13185">
        <row r="7">
          <cell r="AI7">
            <v>10000</v>
          </cell>
        </row>
      </sheetData>
      <sheetData sheetId="13186">
        <row r="7">
          <cell r="AI7">
            <v>10000</v>
          </cell>
        </row>
      </sheetData>
      <sheetData sheetId="13187">
        <row r="7">
          <cell r="AI7">
            <v>10000</v>
          </cell>
        </row>
      </sheetData>
      <sheetData sheetId="13188">
        <row r="7">
          <cell r="AI7">
            <v>10000</v>
          </cell>
        </row>
      </sheetData>
      <sheetData sheetId="13189">
        <row r="7">
          <cell r="AI7">
            <v>10000</v>
          </cell>
        </row>
      </sheetData>
      <sheetData sheetId="13190">
        <row r="7">
          <cell r="AI7">
            <v>10000</v>
          </cell>
        </row>
      </sheetData>
      <sheetData sheetId="13191">
        <row r="7">
          <cell r="AI7">
            <v>10000</v>
          </cell>
        </row>
      </sheetData>
      <sheetData sheetId="13192">
        <row r="7">
          <cell r="AI7">
            <v>10000</v>
          </cell>
        </row>
      </sheetData>
      <sheetData sheetId="13193">
        <row r="7">
          <cell r="AI7">
            <v>10000</v>
          </cell>
        </row>
      </sheetData>
      <sheetData sheetId="13194">
        <row r="7">
          <cell r="AI7">
            <v>10000</v>
          </cell>
        </row>
      </sheetData>
      <sheetData sheetId="13195">
        <row r="7">
          <cell r="AI7">
            <v>10000</v>
          </cell>
        </row>
      </sheetData>
      <sheetData sheetId="13196">
        <row r="7">
          <cell r="AI7">
            <v>10000</v>
          </cell>
        </row>
      </sheetData>
      <sheetData sheetId="13197">
        <row r="7">
          <cell r="AI7">
            <v>10000</v>
          </cell>
        </row>
      </sheetData>
      <sheetData sheetId="13198">
        <row r="7">
          <cell r="AI7">
            <v>10000</v>
          </cell>
        </row>
      </sheetData>
      <sheetData sheetId="13199">
        <row r="7">
          <cell r="AI7">
            <v>10000</v>
          </cell>
        </row>
      </sheetData>
      <sheetData sheetId="13200">
        <row r="7">
          <cell r="AI7">
            <v>10000</v>
          </cell>
        </row>
      </sheetData>
      <sheetData sheetId="13201">
        <row r="7">
          <cell r="AI7">
            <v>10000</v>
          </cell>
        </row>
      </sheetData>
      <sheetData sheetId="13202">
        <row r="7">
          <cell r="AI7">
            <v>10000</v>
          </cell>
        </row>
      </sheetData>
      <sheetData sheetId="13203">
        <row r="7">
          <cell r="AI7">
            <v>10000</v>
          </cell>
        </row>
      </sheetData>
      <sheetData sheetId="13204">
        <row r="7">
          <cell r="AI7">
            <v>10000</v>
          </cell>
        </row>
      </sheetData>
      <sheetData sheetId="13205">
        <row r="7">
          <cell r="AI7">
            <v>10000</v>
          </cell>
        </row>
      </sheetData>
      <sheetData sheetId="13206">
        <row r="7">
          <cell r="AI7">
            <v>10000</v>
          </cell>
        </row>
      </sheetData>
      <sheetData sheetId="13207">
        <row r="7">
          <cell r="AI7">
            <v>10000</v>
          </cell>
        </row>
      </sheetData>
      <sheetData sheetId="13208">
        <row r="7">
          <cell r="AI7">
            <v>10000</v>
          </cell>
        </row>
      </sheetData>
      <sheetData sheetId="13209">
        <row r="7">
          <cell r="AI7">
            <v>10000</v>
          </cell>
        </row>
      </sheetData>
      <sheetData sheetId="13210">
        <row r="7">
          <cell r="AI7">
            <v>10000</v>
          </cell>
        </row>
      </sheetData>
      <sheetData sheetId="13211">
        <row r="7">
          <cell r="AI7">
            <v>10000</v>
          </cell>
        </row>
      </sheetData>
      <sheetData sheetId="13212">
        <row r="7">
          <cell r="AI7">
            <v>10000</v>
          </cell>
        </row>
      </sheetData>
      <sheetData sheetId="13213">
        <row r="7">
          <cell r="AI7">
            <v>10000</v>
          </cell>
        </row>
      </sheetData>
      <sheetData sheetId="13214">
        <row r="7">
          <cell r="AI7">
            <v>10000</v>
          </cell>
        </row>
      </sheetData>
      <sheetData sheetId="13215">
        <row r="7">
          <cell r="AI7">
            <v>10000</v>
          </cell>
        </row>
      </sheetData>
      <sheetData sheetId="13216">
        <row r="7">
          <cell r="AI7">
            <v>10000</v>
          </cell>
        </row>
      </sheetData>
      <sheetData sheetId="13217">
        <row r="7">
          <cell r="AI7">
            <v>10000</v>
          </cell>
        </row>
      </sheetData>
      <sheetData sheetId="13218">
        <row r="7">
          <cell r="AI7">
            <v>10000</v>
          </cell>
        </row>
      </sheetData>
      <sheetData sheetId="13219">
        <row r="7">
          <cell r="AI7">
            <v>10000</v>
          </cell>
        </row>
      </sheetData>
      <sheetData sheetId="13220">
        <row r="7">
          <cell r="AI7">
            <v>10000</v>
          </cell>
        </row>
      </sheetData>
      <sheetData sheetId="13221">
        <row r="7">
          <cell r="AI7">
            <v>10000</v>
          </cell>
        </row>
      </sheetData>
      <sheetData sheetId="13222">
        <row r="7">
          <cell r="AI7">
            <v>10000</v>
          </cell>
        </row>
      </sheetData>
      <sheetData sheetId="13223">
        <row r="7">
          <cell r="AI7">
            <v>10000</v>
          </cell>
        </row>
      </sheetData>
      <sheetData sheetId="13224">
        <row r="7">
          <cell r="AI7">
            <v>10000</v>
          </cell>
        </row>
      </sheetData>
      <sheetData sheetId="13225">
        <row r="7">
          <cell r="AI7">
            <v>10000</v>
          </cell>
        </row>
      </sheetData>
      <sheetData sheetId="13226">
        <row r="7">
          <cell r="AI7">
            <v>10000</v>
          </cell>
        </row>
      </sheetData>
      <sheetData sheetId="13227">
        <row r="7">
          <cell r="AI7">
            <v>10000</v>
          </cell>
        </row>
      </sheetData>
      <sheetData sheetId="13228">
        <row r="7">
          <cell r="AI7">
            <v>10000</v>
          </cell>
        </row>
      </sheetData>
      <sheetData sheetId="13229">
        <row r="7">
          <cell r="AI7">
            <v>10000</v>
          </cell>
        </row>
      </sheetData>
      <sheetData sheetId="13230">
        <row r="7">
          <cell r="AI7">
            <v>10000</v>
          </cell>
        </row>
      </sheetData>
      <sheetData sheetId="13231">
        <row r="7">
          <cell r="AI7">
            <v>10000</v>
          </cell>
        </row>
      </sheetData>
      <sheetData sheetId="13232">
        <row r="7">
          <cell r="AI7">
            <v>10000</v>
          </cell>
        </row>
      </sheetData>
      <sheetData sheetId="13233">
        <row r="7">
          <cell r="AI7">
            <v>10000</v>
          </cell>
        </row>
      </sheetData>
      <sheetData sheetId="13234">
        <row r="7">
          <cell r="AI7">
            <v>10000</v>
          </cell>
        </row>
      </sheetData>
      <sheetData sheetId="13235">
        <row r="7">
          <cell r="AI7">
            <v>10000</v>
          </cell>
        </row>
      </sheetData>
      <sheetData sheetId="13236">
        <row r="7">
          <cell r="AI7">
            <v>10000</v>
          </cell>
        </row>
      </sheetData>
      <sheetData sheetId="13237">
        <row r="7">
          <cell r="AI7">
            <v>10000</v>
          </cell>
        </row>
      </sheetData>
      <sheetData sheetId="13238">
        <row r="7">
          <cell r="AI7">
            <v>10000</v>
          </cell>
        </row>
      </sheetData>
      <sheetData sheetId="13239">
        <row r="7">
          <cell r="AI7">
            <v>10000</v>
          </cell>
        </row>
      </sheetData>
      <sheetData sheetId="13240">
        <row r="7">
          <cell r="AI7">
            <v>10000</v>
          </cell>
        </row>
      </sheetData>
      <sheetData sheetId="13241">
        <row r="7">
          <cell r="AI7">
            <v>10000</v>
          </cell>
        </row>
      </sheetData>
      <sheetData sheetId="13242">
        <row r="7">
          <cell r="AI7">
            <v>10000</v>
          </cell>
        </row>
      </sheetData>
      <sheetData sheetId="13243">
        <row r="7">
          <cell r="AI7">
            <v>10000</v>
          </cell>
        </row>
      </sheetData>
      <sheetData sheetId="13244">
        <row r="7">
          <cell r="AI7">
            <v>10000</v>
          </cell>
        </row>
      </sheetData>
      <sheetData sheetId="13245">
        <row r="7">
          <cell r="AI7">
            <v>10000</v>
          </cell>
        </row>
      </sheetData>
      <sheetData sheetId="13246">
        <row r="7">
          <cell r="AI7">
            <v>10000</v>
          </cell>
        </row>
      </sheetData>
      <sheetData sheetId="13247">
        <row r="7">
          <cell r="AI7">
            <v>10000</v>
          </cell>
        </row>
      </sheetData>
      <sheetData sheetId="13248">
        <row r="7">
          <cell r="AI7">
            <v>10000</v>
          </cell>
        </row>
      </sheetData>
      <sheetData sheetId="13249">
        <row r="7">
          <cell r="AI7">
            <v>10000</v>
          </cell>
        </row>
      </sheetData>
      <sheetData sheetId="13250">
        <row r="7">
          <cell r="AI7">
            <v>10000</v>
          </cell>
        </row>
      </sheetData>
      <sheetData sheetId="13251">
        <row r="7">
          <cell r="AI7">
            <v>10000</v>
          </cell>
        </row>
      </sheetData>
      <sheetData sheetId="13252">
        <row r="7">
          <cell r="AI7">
            <v>10000</v>
          </cell>
        </row>
      </sheetData>
      <sheetData sheetId="13253">
        <row r="7">
          <cell r="AI7">
            <v>10000</v>
          </cell>
        </row>
      </sheetData>
      <sheetData sheetId="13254">
        <row r="7">
          <cell r="AI7">
            <v>10000</v>
          </cell>
        </row>
      </sheetData>
      <sheetData sheetId="13255">
        <row r="7">
          <cell r="AI7">
            <v>10000</v>
          </cell>
        </row>
      </sheetData>
      <sheetData sheetId="13256">
        <row r="7">
          <cell r="AI7">
            <v>10000</v>
          </cell>
        </row>
      </sheetData>
      <sheetData sheetId="13257">
        <row r="7">
          <cell r="AI7">
            <v>10000</v>
          </cell>
        </row>
      </sheetData>
      <sheetData sheetId="13258">
        <row r="7">
          <cell r="AI7">
            <v>10000</v>
          </cell>
        </row>
      </sheetData>
      <sheetData sheetId="13259">
        <row r="7">
          <cell r="AI7">
            <v>10000</v>
          </cell>
        </row>
      </sheetData>
      <sheetData sheetId="13260">
        <row r="7">
          <cell r="AI7">
            <v>10000</v>
          </cell>
        </row>
      </sheetData>
      <sheetData sheetId="13261">
        <row r="7">
          <cell r="AI7">
            <v>10000</v>
          </cell>
        </row>
      </sheetData>
      <sheetData sheetId="13262">
        <row r="7">
          <cell r="AI7">
            <v>10000</v>
          </cell>
        </row>
      </sheetData>
      <sheetData sheetId="13263">
        <row r="7">
          <cell r="AI7">
            <v>10000</v>
          </cell>
        </row>
      </sheetData>
      <sheetData sheetId="13264">
        <row r="7">
          <cell r="AI7">
            <v>10000</v>
          </cell>
        </row>
      </sheetData>
      <sheetData sheetId="13265">
        <row r="7">
          <cell r="AI7">
            <v>10000</v>
          </cell>
        </row>
      </sheetData>
      <sheetData sheetId="13266">
        <row r="7">
          <cell r="AI7">
            <v>10000</v>
          </cell>
        </row>
      </sheetData>
      <sheetData sheetId="13267">
        <row r="7">
          <cell r="AI7">
            <v>10000</v>
          </cell>
        </row>
      </sheetData>
      <sheetData sheetId="13268">
        <row r="7">
          <cell r="AI7">
            <v>10000</v>
          </cell>
        </row>
      </sheetData>
      <sheetData sheetId="13269">
        <row r="7">
          <cell r="AI7">
            <v>10000</v>
          </cell>
        </row>
      </sheetData>
      <sheetData sheetId="13270">
        <row r="7">
          <cell r="AI7">
            <v>10000</v>
          </cell>
        </row>
      </sheetData>
      <sheetData sheetId="13271">
        <row r="7">
          <cell r="AI7">
            <v>10000</v>
          </cell>
        </row>
      </sheetData>
      <sheetData sheetId="13272">
        <row r="7">
          <cell r="AI7">
            <v>10000</v>
          </cell>
        </row>
      </sheetData>
      <sheetData sheetId="13273">
        <row r="7">
          <cell r="AI7">
            <v>10000</v>
          </cell>
        </row>
      </sheetData>
      <sheetData sheetId="13274">
        <row r="7">
          <cell r="AI7">
            <v>10000</v>
          </cell>
        </row>
      </sheetData>
      <sheetData sheetId="13275">
        <row r="7">
          <cell r="AI7">
            <v>10000</v>
          </cell>
        </row>
      </sheetData>
      <sheetData sheetId="13276">
        <row r="7">
          <cell r="AI7">
            <v>10000</v>
          </cell>
        </row>
      </sheetData>
      <sheetData sheetId="13277">
        <row r="7">
          <cell r="AI7">
            <v>10000</v>
          </cell>
        </row>
      </sheetData>
      <sheetData sheetId="13278">
        <row r="7">
          <cell r="AI7">
            <v>10000</v>
          </cell>
        </row>
      </sheetData>
      <sheetData sheetId="13279">
        <row r="7">
          <cell r="AI7">
            <v>10000</v>
          </cell>
        </row>
      </sheetData>
      <sheetData sheetId="13280">
        <row r="7">
          <cell r="AI7">
            <v>10000</v>
          </cell>
        </row>
      </sheetData>
      <sheetData sheetId="13281">
        <row r="7">
          <cell r="AI7">
            <v>10000</v>
          </cell>
        </row>
      </sheetData>
      <sheetData sheetId="13282">
        <row r="7">
          <cell r="AI7">
            <v>10000</v>
          </cell>
        </row>
      </sheetData>
      <sheetData sheetId="13283">
        <row r="7">
          <cell r="AI7">
            <v>10000</v>
          </cell>
        </row>
      </sheetData>
      <sheetData sheetId="13284">
        <row r="7">
          <cell r="AI7">
            <v>10000</v>
          </cell>
        </row>
      </sheetData>
      <sheetData sheetId="13285">
        <row r="7">
          <cell r="AI7">
            <v>10000</v>
          </cell>
        </row>
      </sheetData>
      <sheetData sheetId="13286">
        <row r="7">
          <cell r="AI7">
            <v>10000</v>
          </cell>
        </row>
      </sheetData>
      <sheetData sheetId="13287">
        <row r="7">
          <cell r="AI7">
            <v>10000</v>
          </cell>
        </row>
      </sheetData>
      <sheetData sheetId="13288">
        <row r="7">
          <cell r="AI7">
            <v>10000</v>
          </cell>
        </row>
      </sheetData>
      <sheetData sheetId="13289">
        <row r="7">
          <cell r="AI7">
            <v>10000</v>
          </cell>
        </row>
      </sheetData>
      <sheetData sheetId="13290">
        <row r="7">
          <cell r="AI7">
            <v>10000</v>
          </cell>
        </row>
      </sheetData>
      <sheetData sheetId="13291">
        <row r="7">
          <cell r="AI7">
            <v>10000</v>
          </cell>
        </row>
      </sheetData>
      <sheetData sheetId="13292">
        <row r="7">
          <cell r="AI7">
            <v>10000</v>
          </cell>
        </row>
      </sheetData>
      <sheetData sheetId="13293">
        <row r="7">
          <cell r="AI7">
            <v>10000</v>
          </cell>
        </row>
      </sheetData>
      <sheetData sheetId="13294">
        <row r="7">
          <cell r="AI7">
            <v>10000</v>
          </cell>
        </row>
      </sheetData>
      <sheetData sheetId="13295">
        <row r="7">
          <cell r="AI7">
            <v>10000</v>
          </cell>
        </row>
      </sheetData>
      <sheetData sheetId="13296">
        <row r="7">
          <cell r="AI7">
            <v>10000</v>
          </cell>
        </row>
      </sheetData>
      <sheetData sheetId="13297">
        <row r="7">
          <cell r="AI7">
            <v>10000</v>
          </cell>
        </row>
      </sheetData>
      <sheetData sheetId="13298">
        <row r="7">
          <cell r="AI7">
            <v>10000</v>
          </cell>
        </row>
      </sheetData>
      <sheetData sheetId="13299">
        <row r="7">
          <cell r="AI7">
            <v>10000</v>
          </cell>
        </row>
      </sheetData>
      <sheetData sheetId="13300">
        <row r="7">
          <cell r="AI7">
            <v>10000</v>
          </cell>
        </row>
      </sheetData>
      <sheetData sheetId="13301">
        <row r="7">
          <cell r="AI7">
            <v>10000</v>
          </cell>
        </row>
      </sheetData>
      <sheetData sheetId="13302">
        <row r="7">
          <cell r="AI7">
            <v>10000</v>
          </cell>
        </row>
      </sheetData>
      <sheetData sheetId="13303">
        <row r="7">
          <cell r="AI7">
            <v>10000</v>
          </cell>
        </row>
      </sheetData>
      <sheetData sheetId="13304">
        <row r="7">
          <cell r="AI7">
            <v>10000</v>
          </cell>
        </row>
      </sheetData>
      <sheetData sheetId="13305">
        <row r="7">
          <cell r="AI7">
            <v>10000</v>
          </cell>
        </row>
      </sheetData>
      <sheetData sheetId="13306">
        <row r="7">
          <cell r="AI7">
            <v>10000</v>
          </cell>
        </row>
      </sheetData>
      <sheetData sheetId="13307">
        <row r="7">
          <cell r="AI7">
            <v>10000</v>
          </cell>
        </row>
      </sheetData>
      <sheetData sheetId="13308">
        <row r="7">
          <cell r="AI7">
            <v>10000</v>
          </cell>
        </row>
      </sheetData>
      <sheetData sheetId="13309">
        <row r="7">
          <cell r="AI7">
            <v>10000</v>
          </cell>
        </row>
      </sheetData>
      <sheetData sheetId="13310">
        <row r="7">
          <cell r="AI7">
            <v>10000</v>
          </cell>
        </row>
      </sheetData>
      <sheetData sheetId="13311">
        <row r="7">
          <cell r="AI7">
            <v>10000</v>
          </cell>
        </row>
      </sheetData>
      <sheetData sheetId="13312">
        <row r="7">
          <cell r="AI7">
            <v>10000</v>
          </cell>
        </row>
      </sheetData>
      <sheetData sheetId="13313">
        <row r="7">
          <cell r="AI7">
            <v>10000</v>
          </cell>
        </row>
      </sheetData>
      <sheetData sheetId="13314">
        <row r="7">
          <cell r="AI7">
            <v>10000</v>
          </cell>
        </row>
      </sheetData>
      <sheetData sheetId="13315">
        <row r="7">
          <cell r="AI7">
            <v>10000</v>
          </cell>
        </row>
      </sheetData>
      <sheetData sheetId="13316">
        <row r="7">
          <cell r="AI7">
            <v>10000</v>
          </cell>
        </row>
      </sheetData>
      <sheetData sheetId="13317">
        <row r="7">
          <cell r="AI7">
            <v>10000</v>
          </cell>
        </row>
      </sheetData>
      <sheetData sheetId="13318">
        <row r="7">
          <cell r="AI7">
            <v>10000</v>
          </cell>
        </row>
      </sheetData>
      <sheetData sheetId="13319">
        <row r="7">
          <cell r="AI7">
            <v>10000</v>
          </cell>
        </row>
      </sheetData>
      <sheetData sheetId="13320">
        <row r="7">
          <cell r="AI7">
            <v>10000</v>
          </cell>
        </row>
      </sheetData>
      <sheetData sheetId="13321">
        <row r="7">
          <cell r="AI7">
            <v>10000</v>
          </cell>
        </row>
      </sheetData>
      <sheetData sheetId="13322">
        <row r="7">
          <cell r="AI7">
            <v>10000</v>
          </cell>
        </row>
      </sheetData>
      <sheetData sheetId="13323">
        <row r="7">
          <cell r="AI7">
            <v>10000</v>
          </cell>
        </row>
      </sheetData>
      <sheetData sheetId="13324">
        <row r="7">
          <cell r="AI7">
            <v>10000</v>
          </cell>
        </row>
      </sheetData>
      <sheetData sheetId="13325">
        <row r="7">
          <cell r="AI7">
            <v>10000</v>
          </cell>
        </row>
      </sheetData>
      <sheetData sheetId="13326">
        <row r="7">
          <cell r="AI7">
            <v>10000</v>
          </cell>
        </row>
      </sheetData>
      <sheetData sheetId="13327">
        <row r="7">
          <cell r="AI7">
            <v>10000</v>
          </cell>
        </row>
      </sheetData>
      <sheetData sheetId="13328">
        <row r="7">
          <cell r="AI7">
            <v>10000</v>
          </cell>
        </row>
      </sheetData>
      <sheetData sheetId="13329">
        <row r="7">
          <cell r="AI7">
            <v>10000</v>
          </cell>
        </row>
      </sheetData>
      <sheetData sheetId="13330">
        <row r="7">
          <cell r="AI7">
            <v>10000</v>
          </cell>
        </row>
      </sheetData>
      <sheetData sheetId="13331">
        <row r="7">
          <cell r="AI7">
            <v>10000</v>
          </cell>
        </row>
      </sheetData>
      <sheetData sheetId="13332">
        <row r="7">
          <cell r="AI7">
            <v>10000</v>
          </cell>
        </row>
      </sheetData>
      <sheetData sheetId="13333">
        <row r="7">
          <cell r="AI7">
            <v>10000</v>
          </cell>
        </row>
      </sheetData>
      <sheetData sheetId="13334">
        <row r="7">
          <cell r="AI7">
            <v>10000</v>
          </cell>
        </row>
      </sheetData>
      <sheetData sheetId="13335">
        <row r="7">
          <cell r="AI7">
            <v>10000</v>
          </cell>
        </row>
      </sheetData>
      <sheetData sheetId="13336">
        <row r="7">
          <cell r="AI7">
            <v>10000</v>
          </cell>
        </row>
      </sheetData>
      <sheetData sheetId="13337">
        <row r="7">
          <cell r="AI7">
            <v>10000</v>
          </cell>
        </row>
      </sheetData>
      <sheetData sheetId="13338">
        <row r="7">
          <cell r="AI7">
            <v>10000</v>
          </cell>
        </row>
      </sheetData>
      <sheetData sheetId="13339">
        <row r="7">
          <cell r="AI7">
            <v>10000</v>
          </cell>
        </row>
      </sheetData>
      <sheetData sheetId="13340">
        <row r="7">
          <cell r="AI7">
            <v>10000</v>
          </cell>
        </row>
      </sheetData>
      <sheetData sheetId="13341">
        <row r="7">
          <cell r="AI7">
            <v>10000</v>
          </cell>
        </row>
      </sheetData>
      <sheetData sheetId="13342">
        <row r="7">
          <cell r="AI7">
            <v>10000</v>
          </cell>
        </row>
      </sheetData>
      <sheetData sheetId="13343">
        <row r="7">
          <cell r="AI7">
            <v>10000</v>
          </cell>
        </row>
      </sheetData>
      <sheetData sheetId="13344">
        <row r="7">
          <cell r="AI7">
            <v>10000</v>
          </cell>
        </row>
      </sheetData>
      <sheetData sheetId="13345">
        <row r="7">
          <cell r="AI7">
            <v>10000</v>
          </cell>
        </row>
      </sheetData>
      <sheetData sheetId="13346">
        <row r="7">
          <cell r="AI7">
            <v>10000</v>
          </cell>
        </row>
      </sheetData>
      <sheetData sheetId="13347">
        <row r="7">
          <cell r="AI7">
            <v>10000</v>
          </cell>
        </row>
      </sheetData>
      <sheetData sheetId="13348">
        <row r="7">
          <cell r="AI7">
            <v>10000</v>
          </cell>
        </row>
      </sheetData>
      <sheetData sheetId="13349">
        <row r="7">
          <cell r="AI7">
            <v>10000</v>
          </cell>
        </row>
      </sheetData>
      <sheetData sheetId="13350">
        <row r="7">
          <cell r="AI7">
            <v>10000</v>
          </cell>
        </row>
      </sheetData>
      <sheetData sheetId="13351">
        <row r="7">
          <cell r="AI7">
            <v>10000</v>
          </cell>
        </row>
      </sheetData>
      <sheetData sheetId="13352">
        <row r="7">
          <cell r="AI7">
            <v>10000</v>
          </cell>
        </row>
      </sheetData>
      <sheetData sheetId="13353">
        <row r="7">
          <cell r="AI7">
            <v>10000</v>
          </cell>
        </row>
      </sheetData>
      <sheetData sheetId="13354">
        <row r="7">
          <cell r="AI7">
            <v>10000</v>
          </cell>
        </row>
      </sheetData>
      <sheetData sheetId="13355">
        <row r="7">
          <cell r="AI7">
            <v>10000</v>
          </cell>
        </row>
      </sheetData>
      <sheetData sheetId="13356">
        <row r="7">
          <cell r="AI7">
            <v>10000</v>
          </cell>
        </row>
      </sheetData>
      <sheetData sheetId="13357">
        <row r="7">
          <cell r="AI7">
            <v>10000</v>
          </cell>
        </row>
      </sheetData>
      <sheetData sheetId="13358">
        <row r="7">
          <cell r="AI7">
            <v>10000</v>
          </cell>
        </row>
      </sheetData>
      <sheetData sheetId="13359">
        <row r="7">
          <cell r="AI7">
            <v>10000</v>
          </cell>
        </row>
      </sheetData>
      <sheetData sheetId="13360">
        <row r="7">
          <cell r="AI7">
            <v>10000</v>
          </cell>
        </row>
      </sheetData>
      <sheetData sheetId="13361">
        <row r="7">
          <cell r="AI7">
            <v>10000</v>
          </cell>
        </row>
      </sheetData>
      <sheetData sheetId="13362">
        <row r="7">
          <cell r="AI7">
            <v>10000</v>
          </cell>
        </row>
      </sheetData>
      <sheetData sheetId="13363">
        <row r="7">
          <cell r="AI7">
            <v>10000</v>
          </cell>
        </row>
      </sheetData>
      <sheetData sheetId="13364">
        <row r="7">
          <cell r="AI7">
            <v>10000</v>
          </cell>
        </row>
      </sheetData>
      <sheetData sheetId="13365">
        <row r="7">
          <cell r="AI7">
            <v>10000</v>
          </cell>
        </row>
      </sheetData>
      <sheetData sheetId="13366">
        <row r="7">
          <cell r="AI7">
            <v>10000</v>
          </cell>
        </row>
      </sheetData>
      <sheetData sheetId="13367">
        <row r="7">
          <cell r="AI7">
            <v>10000</v>
          </cell>
        </row>
      </sheetData>
      <sheetData sheetId="13368">
        <row r="7">
          <cell r="AI7">
            <v>10000</v>
          </cell>
        </row>
      </sheetData>
      <sheetData sheetId="13369">
        <row r="7">
          <cell r="AI7">
            <v>10000</v>
          </cell>
        </row>
      </sheetData>
      <sheetData sheetId="13370">
        <row r="7">
          <cell r="AI7">
            <v>10000</v>
          </cell>
        </row>
      </sheetData>
      <sheetData sheetId="13371">
        <row r="7">
          <cell r="AI7">
            <v>10000</v>
          </cell>
        </row>
      </sheetData>
      <sheetData sheetId="13372">
        <row r="7">
          <cell r="AI7">
            <v>10000</v>
          </cell>
        </row>
      </sheetData>
      <sheetData sheetId="13373">
        <row r="7">
          <cell r="AI7">
            <v>10000</v>
          </cell>
        </row>
      </sheetData>
      <sheetData sheetId="13374">
        <row r="7">
          <cell r="AI7">
            <v>10000</v>
          </cell>
        </row>
      </sheetData>
      <sheetData sheetId="13375">
        <row r="7">
          <cell r="AI7">
            <v>10000</v>
          </cell>
        </row>
      </sheetData>
      <sheetData sheetId="13376">
        <row r="7">
          <cell r="AI7">
            <v>10000</v>
          </cell>
        </row>
      </sheetData>
      <sheetData sheetId="13377">
        <row r="7">
          <cell r="AI7">
            <v>10000</v>
          </cell>
        </row>
      </sheetData>
      <sheetData sheetId="13378">
        <row r="7">
          <cell r="AI7">
            <v>10000</v>
          </cell>
        </row>
      </sheetData>
      <sheetData sheetId="13379">
        <row r="7">
          <cell r="AI7">
            <v>10000</v>
          </cell>
        </row>
      </sheetData>
      <sheetData sheetId="13380">
        <row r="7">
          <cell r="AI7">
            <v>10000</v>
          </cell>
        </row>
      </sheetData>
      <sheetData sheetId="13381">
        <row r="7">
          <cell r="AI7">
            <v>10000</v>
          </cell>
        </row>
      </sheetData>
      <sheetData sheetId="13382">
        <row r="7">
          <cell r="AI7">
            <v>10000</v>
          </cell>
        </row>
      </sheetData>
      <sheetData sheetId="13383">
        <row r="7">
          <cell r="AI7">
            <v>10000</v>
          </cell>
        </row>
      </sheetData>
      <sheetData sheetId="13384">
        <row r="7">
          <cell r="AI7">
            <v>10000</v>
          </cell>
        </row>
      </sheetData>
      <sheetData sheetId="13385">
        <row r="7">
          <cell r="AI7">
            <v>10000</v>
          </cell>
        </row>
      </sheetData>
      <sheetData sheetId="13386">
        <row r="7">
          <cell r="AI7">
            <v>10000</v>
          </cell>
        </row>
      </sheetData>
      <sheetData sheetId="13387">
        <row r="7">
          <cell r="AI7">
            <v>10000</v>
          </cell>
        </row>
      </sheetData>
      <sheetData sheetId="13388">
        <row r="7">
          <cell r="AI7">
            <v>10000</v>
          </cell>
        </row>
      </sheetData>
      <sheetData sheetId="13389">
        <row r="7">
          <cell r="AI7">
            <v>10000</v>
          </cell>
        </row>
      </sheetData>
      <sheetData sheetId="13390">
        <row r="7">
          <cell r="AI7">
            <v>10000</v>
          </cell>
        </row>
      </sheetData>
      <sheetData sheetId="13391">
        <row r="7">
          <cell r="AI7">
            <v>10000</v>
          </cell>
        </row>
      </sheetData>
      <sheetData sheetId="13392">
        <row r="7">
          <cell r="AI7">
            <v>10000</v>
          </cell>
        </row>
      </sheetData>
      <sheetData sheetId="13393">
        <row r="7">
          <cell r="AI7">
            <v>10000</v>
          </cell>
        </row>
      </sheetData>
      <sheetData sheetId="13394">
        <row r="7">
          <cell r="AI7">
            <v>10000</v>
          </cell>
        </row>
      </sheetData>
      <sheetData sheetId="13395">
        <row r="7">
          <cell r="AI7">
            <v>10000</v>
          </cell>
        </row>
      </sheetData>
      <sheetData sheetId="13396">
        <row r="7">
          <cell r="AI7">
            <v>10000</v>
          </cell>
        </row>
      </sheetData>
      <sheetData sheetId="13397">
        <row r="7">
          <cell r="AI7">
            <v>10000</v>
          </cell>
        </row>
      </sheetData>
      <sheetData sheetId="13398">
        <row r="7">
          <cell r="AI7">
            <v>10000</v>
          </cell>
        </row>
      </sheetData>
      <sheetData sheetId="13399">
        <row r="7">
          <cell r="AI7">
            <v>10000</v>
          </cell>
        </row>
      </sheetData>
      <sheetData sheetId="13400">
        <row r="7">
          <cell r="AI7">
            <v>10000</v>
          </cell>
        </row>
      </sheetData>
      <sheetData sheetId="13401">
        <row r="7">
          <cell r="AI7">
            <v>10000</v>
          </cell>
        </row>
      </sheetData>
      <sheetData sheetId="13402">
        <row r="7">
          <cell r="AI7">
            <v>10000</v>
          </cell>
        </row>
      </sheetData>
      <sheetData sheetId="13403">
        <row r="7">
          <cell r="AI7">
            <v>10000</v>
          </cell>
        </row>
      </sheetData>
      <sheetData sheetId="13404">
        <row r="7">
          <cell r="AI7">
            <v>10000</v>
          </cell>
        </row>
      </sheetData>
      <sheetData sheetId="13405">
        <row r="7">
          <cell r="AI7">
            <v>10000</v>
          </cell>
        </row>
      </sheetData>
      <sheetData sheetId="13406">
        <row r="7">
          <cell r="AI7">
            <v>10000</v>
          </cell>
        </row>
      </sheetData>
      <sheetData sheetId="13407">
        <row r="7">
          <cell r="AI7">
            <v>10000</v>
          </cell>
        </row>
      </sheetData>
      <sheetData sheetId="13408">
        <row r="7">
          <cell r="AI7">
            <v>10000</v>
          </cell>
        </row>
      </sheetData>
      <sheetData sheetId="13409">
        <row r="7">
          <cell r="AI7">
            <v>10000</v>
          </cell>
        </row>
      </sheetData>
      <sheetData sheetId="13410">
        <row r="7">
          <cell r="AI7">
            <v>10000</v>
          </cell>
        </row>
      </sheetData>
      <sheetData sheetId="13411">
        <row r="7">
          <cell r="AI7">
            <v>10000</v>
          </cell>
        </row>
      </sheetData>
      <sheetData sheetId="13412">
        <row r="7">
          <cell r="AI7">
            <v>10000</v>
          </cell>
        </row>
      </sheetData>
      <sheetData sheetId="13413">
        <row r="7">
          <cell r="AI7">
            <v>10000</v>
          </cell>
        </row>
      </sheetData>
      <sheetData sheetId="13414">
        <row r="7">
          <cell r="AI7">
            <v>10000</v>
          </cell>
        </row>
      </sheetData>
      <sheetData sheetId="13415">
        <row r="7">
          <cell r="AI7">
            <v>10000</v>
          </cell>
        </row>
      </sheetData>
      <sheetData sheetId="13416">
        <row r="7">
          <cell r="AI7">
            <v>10000</v>
          </cell>
        </row>
      </sheetData>
      <sheetData sheetId="13417">
        <row r="7">
          <cell r="AI7">
            <v>10000</v>
          </cell>
        </row>
      </sheetData>
      <sheetData sheetId="13418">
        <row r="7">
          <cell r="AI7">
            <v>10000</v>
          </cell>
        </row>
      </sheetData>
      <sheetData sheetId="13419">
        <row r="7">
          <cell r="AI7">
            <v>10000</v>
          </cell>
        </row>
      </sheetData>
      <sheetData sheetId="13420">
        <row r="7">
          <cell r="AI7">
            <v>10000</v>
          </cell>
        </row>
      </sheetData>
      <sheetData sheetId="13421">
        <row r="7">
          <cell r="AI7">
            <v>10000</v>
          </cell>
        </row>
      </sheetData>
      <sheetData sheetId="13422">
        <row r="7">
          <cell r="AI7">
            <v>10000</v>
          </cell>
        </row>
      </sheetData>
      <sheetData sheetId="13423">
        <row r="7">
          <cell r="AI7">
            <v>10000</v>
          </cell>
        </row>
      </sheetData>
      <sheetData sheetId="13424">
        <row r="7">
          <cell r="AI7">
            <v>10000</v>
          </cell>
        </row>
      </sheetData>
      <sheetData sheetId="13425">
        <row r="7">
          <cell r="AI7">
            <v>10000</v>
          </cell>
        </row>
      </sheetData>
      <sheetData sheetId="13426">
        <row r="7">
          <cell r="AI7">
            <v>10000</v>
          </cell>
        </row>
      </sheetData>
      <sheetData sheetId="13427">
        <row r="7">
          <cell r="AI7">
            <v>10000</v>
          </cell>
        </row>
      </sheetData>
      <sheetData sheetId="13428">
        <row r="7">
          <cell r="AI7">
            <v>10000</v>
          </cell>
        </row>
      </sheetData>
      <sheetData sheetId="13429">
        <row r="7">
          <cell r="AI7">
            <v>10000</v>
          </cell>
        </row>
      </sheetData>
      <sheetData sheetId="13430">
        <row r="7">
          <cell r="AI7">
            <v>10000</v>
          </cell>
        </row>
      </sheetData>
      <sheetData sheetId="13431">
        <row r="7">
          <cell r="AI7">
            <v>10000</v>
          </cell>
        </row>
      </sheetData>
      <sheetData sheetId="13432">
        <row r="7">
          <cell r="AI7">
            <v>10000</v>
          </cell>
        </row>
      </sheetData>
      <sheetData sheetId="13433">
        <row r="7">
          <cell r="AI7">
            <v>10000</v>
          </cell>
        </row>
      </sheetData>
      <sheetData sheetId="13434">
        <row r="7">
          <cell r="AI7">
            <v>10000</v>
          </cell>
        </row>
      </sheetData>
      <sheetData sheetId="13435">
        <row r="7">
          <cell r="AI7">
            <v>10000</v>
          </cell>
        </row>
      </sheetData>
      <sheetData sheetId="13436">
        <row r="7">
          <cell r="AI7">
            <v>10000</v>
          </cell>
        </row>
      </sheetData>
      <sheetData sheetId="13437">
        <row r="7">
          <cell r="AI7">
            <v>10000</v>
          </cell>
        </row>
      </sheetData>
      <sheetData sheetId="13438">
        <row r="7">
          <cell r="AI7">
            <v>10000</v>
          </cell>
        </row>
      </sheetData>
      <sheetData sheetId="13439">
        <row r="7">
          <cell r="AI7">
            <v>10000</v>
          </cell>
        </row>
      </sheetData>
      <sheetData sheetId="13440">
        <row r="7">
          <cell r="AI7">
            <v>10000</v>
          </cell>
        </row>
      </sheetData>
      <sheetData sheetId="13441">
        <row r="7">
          <cell r="AI7">
            <v>10000</v>
          </cell>
        </row>
      </sheetData>
      <sheetData sheetId="13442">
        <row r="7">
          <cell r="AI7">
            <v>10000</v>
          </cell>
        </row>
      </sheetData>
      <sheetData sheetId="13443">
        <row r="7">
          <cell r="AI7">
            <v>10000</v>
          </cell>
        </row>
      </sheetData>
      <sheetData sheetId="13444">
        <row r="7">
          <cell r="AI7">
            <v>10000</v>
          </cell>
        </row>
      </sheetData>
      <sheetData sheetId="13445">
        <row r="7">
          <cell r="AI7">
            <v>10000</v>
          </cell>
        </row>
      </sheetData>
      <sheetData sheetId="13446">
        <row r="7">
          <cell r="AI7">
            <v>10000</v>
          </cell>
        </row>
      </sheetData>
      <sheetData sheetId="13447">
        <row r="7">
          <cell r="AI7">
            <v>10000</v>
          </cell>
        </row>
      </sheetData>
      <sheetData sheetId="13448">
        <row r="7">
          <cell r="AI7">
            <v>10000</v>
          </cell>
        </row>
      </sheetData>
      <sheetData sheetId="13449">
        <row r="7">
          <cell r="AI7">
            <v>10000</v>
          </cell>
        </row>
      </sheetData>
      <sheetData sheetId="13450">
        <row r="7">
          <cell r="AI7">
            <v>10000</v>
          </cell>
        </row>
      </sheetData>
      <sheetData sheetId="13451">
        <row r="7">
          <cell r="AI7">
            <v>10000</v>
          </cell>
        </row>
      </sheetData>
      <sheetData sheetId="13452">
        <row r="7">
          <cell r="AI7">
            <v>10000</v>
          </cell>
        </row>
      </sheetData>
      <sheetData sheetId="13453">
        <row r="7">
          <cell r="AI7">
            <v>10000</v>
          </cell>
        </row>
      </sheetData>
      <sheetData sheetId="13454">
        <row r="7">
          <cell r="AI7">
            <v>10000</v>
          </cell>
        </row>
      </sheetData>
      <sheetData sheetId="13455">
        <row r="7">
          <cell r="AI7">
            <v>10000</v>
          </cell>
        </row>
      </sheetData>
      <sheetData sheetId="13456">
        <row r="7">
          <cell r="AI7">
            <v>10000</v>
          </cell>
        </row>
      </sheetData>
      <sheetData sheetId="13457">
        <row r="7">
          <cell r="AI7">
            <v>10000</v>
          </cell>
        </row>
      </sheetData>
      <sheetData sheetId="13458">
        <row r="7">
          <cell r="AI7">
            <v>10000</v>
          </cell>
        </row>
      </sheetData>
      <sheetData sheetId="13459">
        <row r="7">
          <cell r="AI7">
            <v>10000</v>
          </cell>
        </row>
      </sheetData>
      <sheetData sheetId="13460">
        <row r="7">
          <cell r="AI7">
            <v>10000</v>
          </cell>
        </row>
      </sheetData>
      <sheetData sheetId="13461">
        <row r="7">
          <cell r="AI7">
            <v>10000</v>
          </cell>
        </row>
      </sheetData>
      <sheetData sheetId="13462">
        <row r="7">
          <cell r="AI7">
            <v>10000</v>
          </cell>
        </row>
      </sheetData>
      <sheetData sheetId="13463">
        <row r="7">
          <cell r="AI7">
            <v>10000</v>
          </cell>
        </row>
      </sheetData>
      <sheetData sheetId="13464">
        <row r="7">
          <cell r="AI7">
            <v>10000</v>
          </cell>
        </row>
      </sheetData>
      <sheetData sheetId="13465">
        <row r="7">
          <cell r="AI7">
            <v>10000</v>
          </cell>
        </row>
      </sheetData>
      <sheetData sheetId="13466">
        <row r="7">
          <cell r="AI7">
            <v>10000</v>
          </cell>
        </row>
      </sheetData>
      <sheetData sheetId="13467">
        <row r="7">
          <cell r="AI7">
            <v>10000</v>
          </cell>
        </row>
      </sheetData>
      <sheetData sheetId="13468">
        <row r="7">
          <cell r="AI7">
            <v>10000</v>
          </cell>
        </row>
      </sheetData>
      <sheetData sheetId="13469">
        <row r="7">
          <cell r="AI7">
            <v>10000</v>
          </cell>
        </row>
      </sheetData>
      <sheetData sheetId="13470">
        <row r="7">
          <cell r="AI7">
            <v>10000</v>
          </cell>
        </row>
      </sheetData>
      <sheetData sheetId="13471">
        <row r="7">
          <cell r="AI7">
            <v>10000</v>
          </cell>
        </row>
      </sheetData>
      <sheetData sheetId="13472">
        <row r="7">
          <cell r="AI7">
            <v>10000</v>
          </cell>
        </row>
      </sheetData>
      <sheetData sheetId="13473">
        <row r="7">
          <cell r="AI7">
            <v>10000</v>
          </cell>
        </row>
      </sheetData>
      <sheetData sheetId="13474">
        <row r="7">
          <cell r="AI7">
            <v>10000</v>
          </cell>
        </row>
      </sheetData>
      <sheetData sheetId="13475">
        <row r="7">
          <cell r="AI7">
            <v>10000</v>
          </cell>
        </row>
      </sheetData>
      <sheetData sheetId="13476">
        <row r="7">
          <cell r="AI7">
            <v>10000</v>
          </cell>
        </row>
      </sheetData>
      <sheetData sheetId="13477">
        <row r="7">
          <cell r="AI7">
            <v>10000</v>
          </cell>
        </row>
      </sheetData>
      <sheetData sheetId="13478">
        <row r="7">
          <cell r="AI7">
            <v>10000</v>
          </cell>
        </row>
      </sheetData>
      <sheetData sheetId="13479">
        <row r="7">
          <cell r="AI7">
            <v>10000</v>
          </cell>
        </row>
      </sheetData>
      <sheetData sheetId="13480">
        <row r="7">
          <cell r="AI7">
            <v>10000</v>
          </cell>
        </row>
      </sheetData>
      <sheetData sheetId="13481">
        <row r="7">
          <cell r="AI7">
            <v>10000</v>
          </cell>
        </row>
      </sheetData>
      <sheetData sheetId="13482">
        <row r="7">
          <cell r="AI7">
            <v>10000</v>
          </cell>
        </row>
      </sheetData>
      <sheetData sheetId="13483">
        <row r="7">
          <cell r="AI7">
            <v>10000</v>
          </cell>
        </row>
      </sheetData>
      <sheetData sheetId="13484">
        <row r="7">
          <cell r="AI7">
            <v>10000</v>
          </cell>
        </row>
      </sheetData>
      <sheetData sheetId="13485">
        <row r="7">
          <cell r="AI7">
            <v>10000</v>
          </cell>
        </row>
      </sheetData>
      <sheetData sheetId="13486">
        <row r="7">
          <cell r="AI7">
            <v>10000</v>
          </cell>
        </row>
      </sheetData>
      <sheetData sheetId="13487">
        <row r="7">
          <cell r="AI7">
            <v>10000</v>
          </cell>
        </row>
      </sheetData>
      <sheetData sheetId="13488">
        <row r="7">
          <cell r="AI7">
            <v>10000</v>
          </cell>
        </row>
      </sheetData>
      <sheetData sheetId="13489">
        <row r="7">
          <cell r="AI7">
            <v>10000</v>
          </cell>
        </row>
      </sheetData>
      <sheetData sheetId="13490">
        <row r="7">
          <cell r="AI7">
            <v>10000</v>
          </cell>
        </row>
      </sheetData>
      <sheetData sheetId="13491">
        <row r="7">
          <cell r="AI7">
            <v>10000</v>
          </cell>
        </row>
      </sheetData>
      <sheetData sheetId="13492">
        <row r="7">
          <cell r="AI7">
            <v>10000</v>
          </cell>
        </row>
      </sheetData>
      <sheetData sheetId="13493">
        <row r="7">
          <cell r="AI7">
            <v>10000</v>
          </cell>
        </row>
      </sheetData>
      <sheetData sheetId="13494">
        <row r="7">
          <cell r="AI7">
            <v>10000</v>
          </cell>
        </row>
      </sheetData>
      <sheetData sheetId="13495">
        <row r="7">
          <cell r="AI7">
            <v>10000</v>
          </cell>
        </row>
      </sheetData>
      <sheetData sheetId="13496">
        <row r="7">
          <cell r="AI7">
            <v>10000</v>
          </cell>
        </row>
      </sheetData>
      <sheetData sheetId="13497">
        <row r="7">
          <cell r="AI7">
            <v>10000</v>
          </cell>
        </row>
      </sheetData>
      <sheetData sheetId="13498">
        <row r="7">
          <cell r="AI7">
            <v>10000</v>
          </cell>
        </row>
      </sheetData>
      <sheetData sheetId="13499">
        <row r="7">
          <cell r="AI7">
            <v>10000</v>
          </cell>
        </row>
      </sheetData>
      <sheetData sheetId="13500">
        <row r="7">
          <cell r="AI7">
            <v>10000</v>
          </cell>
        </row>
      </sheetData>
      <sheetData sheetId="13501">
        <row r="7">
          <cell r="AI7">
            <v>10000</v>
          </cell>
        </row>
      </sheetData>
      <sheetData sheetId="13502">
        <row r="7">
          <cell r="AI7">
            <v>10000</v>
          </cell>
        </row>
      </sheetData>
      <sheetData sheetId="13503">
        <row r="7">
          <cell r="AI7">
            <v>10000</v>
          </cell>
        </row>
      </sheetData>
      <sheetData sheetId="13504">
        <row r="7">
          <cell r="AI7">
            <v>10000</v>
          </cell>
        </row>
      </sheetData>
      <sheetData sheetId="13505">
        <row r="7">
          <cell r="AI7">
            <v>10000</v>
          </cell>
        </row>
      </sheetData>
      <sheetData sheetId="13506">
        <row r="7">
          <cell r="AI7">
            <v>10000</v>
          </cell>
        </row>
      </sheetData>
      <sheetData sheetId="13507">
        <row r="7">
          <cell r="AI7">
            <v>10000</v>
          </cell>
        </row>
      </sheetData>
      <sheetData sheetId="13508">
        <row r="7">
          <cell r="AI7">
            <v>10000</v>
          </cell>
        </row>
      </sheetData>
      <sheetData sheetId="13509">
        <row r="7">
          <cell r="AI7">
            <v>10000</v>
          </cell>
        </row>
      </sheetData>
      <sheetData sheetId="13510">
        <row r="7">
          <cell r="AI7">
            <v>10000</v>
          </cell>
        </row>
      </sheetData>
      <sheetData sheetId="13511">
        <row r="7">
          <cell r="AI7">
            <v>10000</v>
          </cell>
        </row>
      </sheetData>
      <sheetData sheetId="13512">
        <row r="7">
          <cell r="AI7">
            <v>10000</v>
          </cell>
        </row>
      </sheetData>
      <sheetData sheetId="13513">
        <row r="7">
          <cell r="AI7">
            <v>10000</v>
          </cell>
        </row>
      </sheetData>
      <sheetData sheetId="13514">
        <row r="7">
          <cell r="AI7">
            <v>10000</v>
          </cell>
        </row>
      </sheetData>
      <sheetData sheetId="13515">
        <row r="7">
          <cell r="AI7">
            <v>10000</v>
          </cell>
        </row>
      </sheetData>
      <sheetData sheetId="13516">
        <row r="7">
          <cell r="AI7">
            <v>10000</v>
          </cell>
        </row>
      </sheetData>
      <sheetData sheetId="13517">
        <row r="7">
          <cell r="AI7">
            <v>10000</v>
          </cell>
        </row>
      </sheetData>
      <sheetData sheetId="13518">
        <row r="7">
          <cell r="AI7">
            <v>10000</v>
          </cell>
        </row>
      </sheetData>
      <sheetData sheetId="13519">
        <row r="7">
          <cell r="AI7">
            <v>10000</v>
          </cell>
        </row>
      </sheetData>
      <sheetData sheetId="13520">
        <row r="7">
          <cell r="AI7">
            <v>10000</v>
          </cell>
        </row>
      </sheetData>
      <sheetData sheetId="13521">
        <row r="7">
          <cell r="AI7">
            <v>10000</v>
          </cell>
        </row>
      </sheetData>
      <sheetData sheetId="13522">
        <row r="7">
          <cell r="AI7">
            <v>10000</v>
          </cell>
        </row>
      </sheetData>
      <sheetData sheetId="13523">
        <row r="7">
          <cell r="AI7">
            <v>10000</v>
          </cell>
        </row>
      </sheetData>
      <sheetData sheetId="13524">
        <row r="7">
          <cell r="AI7">
            <v>10000</v>
          </cell>
        </row>
      </sheetData>
      <sheetData sheetId="13525">
        <row r="7">
          <cell r="AI7">
            <v>10000</v>
          </cell>
        </row>
      </sheetData>
      <sheetData sheetId="13526">
        <row r="7">
          <cell r="AI7">
            <v>10000</v>
          </cell>
        </row>
      </sheetData>
      <sheetData sheetId="13527">
        <row r="7">
          <cell r="AI7">
            <v>10000</v>
          </cell>
        </row>
      </sheetData>
      <sheetData sheetId="13528">
        <row r="7">
          <cell r="AI7">
            <v>10000</v>
          </cell>
        </row>
      </sheetData>
      <sheetData sheetId="13529">
        <row r="7">
          <cell r="AI7">
            <v>10000</v>
          </cell>
        </row>
      </sheetData>
      <sheetData sheetId="13530">
        <row r="7">
          <cell r="AI7">
            <v>10000</v>
          </cell>
        </row>
      </sheetData>
      <sheetData sheetId="13531">
        <row r="7">
          <cell r="AI7">
            <v>10000</v>
          </cell>
        </row>
      </sheetData>
      <sheetData sheetId="13532">
        <row r="7">
          <cell r="AI7">
            <v>10000</v>
          </cell>
        </row>
      </sheetData>
      <sheetData sheetId="13533">
        <row r="7">
          <cell r="AI7">
            <v>10000</v>
          </cell>
        </row>
      </sheetData>
      <sheetData sheetId="13534">
        <row r="7">
          <cell r="AI7">
            <v>10000</v>
          </cell>
        </row>
      </sheetData>
      <sheetData sheetId="13535">
        <row r="7">
          <cell r="AI7">
            <v>10000</v>
          </cell>
        </row>
      </sheetData>
      <sheetData sheetId="13536">
        <row r="7">
          <cell r="AI7">
            <v>10000</v>
          </cell>
        </row>
      </sheetData>
      <sheetData sheetId="13537">
        <row r="7">
          <cell r="AI7">
            <v>10000</v>
          </cell>
        </row>
      </sheetData>
      <sheetData sheetId="13538">
        <row r="7">
          <cell r="AI7">
            <v>10000</v>
          </cell>
        </row>
      </sheetData>
      <sheetData sheetId="13539">
        <row r="7">
          <cell r="AI7">
            <v>10000</v>
          </cell>
        </row>
      </sheetData>
      <sheetData sheetId="13540">
        <row r="7">
          <cell r="AI7">
            <v>10000</v>
          </cell>
        </row>
      </sheetData>
      <sheetData sheetId="13541">
        <row r="7">
          <cell r="AI7">
            <v>10000</v>
          </cell>
        </row>
      </sheetData>
      <sheetData sheetId="13542">
        <row r="7">
          <cell r="AI7">
            <v>10000</v>
          </cell>
        </row>
      </sheetData>
      <sheetData sheetId="13543">
        <row r="7">
          <cell r="AI7">
            <v>10000</v>
          </cell>
        </row>
      </sheetData>
      <sheetData sheetId="13544">
        <row r="7">
          <cell r="AI7">
            <v>10000</v>
          </cell>
        </row>
      </sheetData>
      <sheetData sheetId="13545">
        <row r="7">
          <cell r="AI7">
            <v>10000</v>
          </cell>
        </row>
      </sheetData>
      <sheetData sheetId="13546">
        <row r="7">
          <cell r="AI7">
            <v>10000</v>
          </cell>
        </row>
      </sheetData>
      <sheetData sheetId="13547">
        <row r="7">
          <cell r="AI7">
            <v>10000</v>
          </cell>
        </row>
      </sheetData>
      <sheetData sheetId="13548">
        <row r="7">
          <cell r="AI7">
            <v>10000</v>
          </cell>
        </row>
      </sheetData>
      <sheetData sheetId="13549">
        <row r="7">
          <cell r="AI7">
            <v>10000</v>
          </cell>
        </row>
      </sheetData>
      <sheetData sheetId="13550">
        <row r="7">
          <cell r="AI7">
            <v>10000</v>
          </cell>
        </row>
      </sheetData>
      <sheetData sheetId="13551">
        <row r="7">
          <cell r="AI7">
            <v>10000</v>
          </cell>
        </row>
      </sheetData>
      <sheetData sheetId="13552">
        <row r="7">
          <cell r="AI7">
            <v>10000</v>
          </cell>
        </row>
      </sheetData>
      <sheetData sheetId="13553">
        <row r="7">
          <cell r="AI7">
            <v>10000</v>
          </cell>
        </row>
      </sheetData>
      <sheetData sheetId="13554">
        <row r="7">
          <cell r="AI7">
            <v>10000</v>
          </cell>
        </row>
      </sheetData>
      <sheetData sheetId="13555">
        <row r="7">
          <cell r="AI7">
            <v>10000</v>
          </cell>
        </row>
      </sheetData>
      <sheetData sheetId="13556">
        <row r="7">
          <cell r="AI7">
            <v>10000</v>
          </cell>
        </row>
      </sheetData>
      <sheetData sheetId="13557">
        <row r="7">
          <cell r="AI7">
            <v>10000</v>
          </cell>
        </row>
      </sheetData>
      <sheetData sheetId="13558">
        <row r="7">
          <cell r="AI7">
            <v>10000</v>
          </cell>
        </row>
      </sheetData>
      <sheetData sheetId="13559">
        <row r="7">
          <cell r="AI7">
            <v>10000</v>
          </cell>
        </row>
      </sheetData>
      <sheetData sheetId="13560">
        <row r="7">
          <cell r="AI7">
            <v>10000</v>
          </cell>
        </row>
      </sheetData>
      <sheetData sheetId="13561">
        <row r="7">
          <cell r="AI7">
            <v>10000</v>
          </cell>
        </row>
      </sheetData>
      <sheetData sheetId="13562">
        <row r="7">
          <cell r="AI7">
            <v>10000</v>
          </cell>
        </row>
      </sheetData>
      <sheetData sheetId="13563">
        <row r="7">
          <cell r="AI7">
            <v>10000</v>
          </cell>
        </row>
      </sheetData>
      <sheetData sheetId="13564">
        <row r="7">
          <cell r="AI7">
            <v>10000</v>
          </cell>
        </row>
      </sheetData>
      <sheetData sheetId="13565">
        <row r="7">
          <cell r="AI7">
            <v>10000</v>
          </cell>
        </row>
      </sheetData>
      <sheetData sheetId="13566">
        <row r="7">
          <cell r="AI7">
            <v>10000</v>
          </cell>
        </row>
      </sheetData>
      <sheetData sheetId="13567">
        <row r="7">
          <cell r="AI7">
            <v>10000</v>
          </cell>
        </row>
      </sheetData>
      <sheetData sheetId="13568">
        <row r="7">
          <cell r="AI7">
            <v>10000</v>
          </cell>
        </row>
      </sheetData>
      <sheetData sheetId="13569">
        <row r="7">
          <cell r="AI7">
            <v>10000</v>
          </cell>
        </row>
      </sheetData>
      <sheetData sheetId="13570">
        <row r="7">
          <cell r="AI7">
            <v>10000</v>
          </cell>
        </row>
      </sheetData>
      <sheetData sheetId="13571">
        <row r="7">
          <cell r="AI7">
            <v>10000</v>
          </cell>
        </row>
      </sheetData>
      <sheetData sheetId="13572">
        <row r="7">
          <cell r="AI7">
            <v>10000</v>
          </cell>
        </row>
      </sheetData>
      <sheetData sheetId="13573">
        <row r="7">
          <cell r="AI7">
            <v>10000</v>
          </cell>
        </row>
      </sheetData>
      <sheetData sheetId="13574">
        <row r="7">
          <cell r="AI7">
            <v>10000</v>
          </cell>
        </row>
      </sheetData>
      <sheetData sheetId="13575">
        <row r="7">
          <cell r="AI7">
            <v>10000</v>
          </cell>
        </row>
      </sheetData>
      <sheetData sheetId="13576">
        <row r="7">
          <cell r="AI7">
            <v>10000</v>
          </cell>
        </row>
      </sheetData>
      <sheetData sheetId="13577">
        <row r="7">
          <cell r="AI7">
            <v>10000</v>
          </cell>
        </row>
      </sheetData>
      <sheetData sheetId="13578">
        <row r="7">
          <cell r="AI7">
            <v>10000</v>
          </cell>
        </row>
      </sheetData>
      <sheetData sheetId="13579">
        <row r="7">
          <cell r="AI7">
            <v>10000</v>
          </cell>
        </row>
      </sheetData>
      <sheetData sheetId="13580">
        <row r="7">
          <cell r="AI7">
            <v>10000</v>
          </cell>
        </row>
      </sheetData>
      <sheetData sheetId="13581">
        <row r="7">
          <cell r="AI7">
            <v>10000</v>
          </cell>
        </row>
      </sheetData>
      <sheetData sheetId="13582">
        <row r="7">
          <cell r="AI7">
            <v>10000</v>
          </cell>
        </row>
      </sheetData>
      <sheetData sheetId="13583">
        <row r="7">
          <cell r="AI7">
            <v>10000</v>
          </cell>
        </row>
      </sheetData>
      <sheetData sheetId="13584">
        <row r="7">
          <cell r="AI7">
            <v>10000</v>
          </cell>
        </row>
      </sheetData>
      <sheetData sheetId="13585">
        <row r="7">
          <cell r="AI7">
            <v>10000</v>
          </cell>
        </row>
      </sheetData>
      <sheetData sheetId="13586">
        <row r="7">
          <cell r="AI7">
            <v>10000</v>
          </cell>
        </row>
      </sheetData>
      <sheetData sheetId="13587">
        <row r="7">
          <cell r="AI7">
            <v>10000</v>
          </cell>
        </row>
      </sheetData>
      <sheetData sheetId="13588">
        <row r="7">
          <cell r="AI7">
            <v>10000</v>
          </cell>
        </row>
      </sheetData>
      <sheetData sheetId="13589">
        <row r="7">
          <cell r="AI7">
            <v>10000</v>
          </cell>
        </row>
      </sheetData>
      <sheetData sheetId="13590">
        <row r="7">
          <cell r="AI7">
            <v>10000</v>
          </cell>
        </row>
      </sheetData>
      <sheetData sheetId="13591">
        <row r="7">
          <cell r="AI7">
            <v>10000</v>
          </cell>
        </row>
      </sheetData>
      <sheetData sheetId="13592">
        <row r="7">
          <cell r="AI7">
            <v>10000</v>
          </cell>
        </row>
      </sheetData>
      <sheetData sheetId="13593">
        <row r="7">
          <cell r="AI7">
            <v>10000</v>
          </cell>
        </row>
      </sheetData>
      <sheetData sheetId="13594">
        <row r="7">
          <cell r="AI7">
            <v>10000</v>
          </cell>
        </row>
      </sheetData>
      <sheetData sheetId="13595">
        <row r="7">
          <cell r="AI7">
            <v>10000</v>
          </cell>
        </row>
      </sheetData>
      <sheetData sheetId="13596">
        <row r="7">
          <cell r="AI7">
            <v>10000</v>
          </cell>
        </row>
      </sheetData>
      <sheetData sheetId="13597">
        <row r="7">
          <cell r="AI7">
            <v>10000</v>
          </cell>
        </row>
      </sheetData>
      <sheetData sheetId="13598">
        <row r="7">
          <cell r="AI7">
            <v>10000</v>
          </cell>
        </row>
      </sheetData>
      <sheetData sheetId="13599">
        <row r="7">
          <cell r="AI7">
            <v>10000</v>
          </cell>
        </row>
      </sheetData>
      <sheetData sheetId="13600">
        <row r="7">
          <cell r="AI7">
            <v>10000</v>
          </cell>
        </row>
      </sheetData>
      <sheetData sheetId="13601">
        <row r="7">
          <cell r="AI7">
            <v>10000</v>
          </cell>
        </row>
      </sheetData>
      <sheetData sheetId="13602">
        <row r="7">
          <cell r="AI7">
            <v>10000</v>
          </cell>
        </row>
      </sheetData>
      <sheetData sheetId="13603">
        <row r="7">
          <cell r="AI7">
            <v>10000</v>
          </cell>
        </row>
      </sheetData>
      <sheetData sheetId="13604">
        <row r="7">
          <cell r="AI7">
            <v>10000</v>
          </cell>
        </row>
      </sheetData>
      <sheetData sheetId="13605">
        <row r="7">
          <cell r="AI7">
            <v>10000</v>
          </cell>
        </row>
      </sheetData>
      <sheetData sheetId="13606">
        <row r="7">
          <cell r="AI7">
            <v>10000</v>
          </cell>
        </row>
      </sheetData>
      <sheetData sheetId="13607">
        <row r="7">
          <cell r="AI7">
            <v>10000</v>
          </cell>
        </row>
      </sheetData>
      <sheetData sheetId="13608">
        <row r="7">
          <cell r="AI7">
            <v>10000</v>
          </cell>
        </row>
      </sheetData>
      <sheetData sheetId="13609">
        <row r="7">
          <cell r="AI7">
            <v>10000</v>
          </cell>
        </row>
      </sheetData>
      <sheetData sheetId="13610">
        <row r="7">
          <cell r="AI7">
            <v>10000</v>
          </cell>
        </row>
      </sheetData>
      <sheetData sheetId="13611">
        <row r="7">
          <cell r="AI7">
            <v>10000</v>
          </cell>
        </row>
      </sheetData>
      <sheetData sheetId="13612">
        <row r="7">
          <cell r="AI7">
            <v>10000</v>
          </cell>
        </row>
      </sheetData>
      <sheetData sheetId="13613">
        <row r="7">
          <cell r="AI7">
            <v>10000</v>
          </cell>
        </row>
      </sheetData>
      <sheetData sheetId="13614">
        <row r="7">
          <cell r="AI7">
            <v>10000</v>
          </cell>
        </row>
      </sheetData>
      <sheetData sheetId="13615">
        <row r="7">
          <cell r="AI7">
            <v>10000</v>
          </cell>
        </row>
      </sheetData>
      <sheetData sheetId="13616">
        <row r="7">
          <cell r="AI7">
            <v>10000</v>
          </cell>
        </row>
      </sheetData>
      <sheetData sheetId="13617">
        <row r="7">
          <cell r="AI7">
            <v>10000</v>
          </cell>
        </row>
      </sheetData>
      <sheetData sheetId="13618">
        <row r="7">
          <cell r="AI7">
            <v>10000</v>
          </cell>
        </row>
      </sheetData>
      <sheetData sheetId="13619">
        <row r="7">
          <cell r="AI7">
            <v>10000</v>
          </cell>
        </row>
      </sheetData>
      <sheetData sheetId="13620">
        <row r="7">
          <cell r="AI7">
            <v>10000</v>
          </cell>
        </row>
      </sheetData>
      <sheetData sheetId="13621">
        <row r="7">
          <cell r="AI7">
            <v>10000</v>
          </cell>
        </row>
      </sheetData>
      <sheetData sheetId="13622">
        <row r="7">
          <cell r="AI7">
            <v>10000</v>
          </cell>
        </row>
      </sheetData>
      <sheetData sheetId="13623">
        <row r="7">
          <cell r="AI7">
            <v>10000</v>
          </cell>
        </row>
      </sheetData>
      <sheetData sheetId="13624">
        <row r="7">
          <cell r="AI7">
            <v>10000</v>
          </cell>
        </row>
      </sheetData>
      <sheetData sheetId="13625">
        <row r="7">
          <cell r="AI7">
            <v>10000</v>
          </cell>
        </row>
      </sheetData>
      <sheetData sheetId="13626">
        <row r="7">
          <cell r="AI7">
            <v>10000</v>
          </cell>
        </row>
      </sheetData>
      <sheetData sheetId="13627">
        <row r="7">
          <cell r="AI7">
            <v>10000</v>
          </cell>
        </row>
      </sheetData>
      <sheetData sheetId="13628">
        <row r="7">
          <cell r="AI7">
            <v>10000</v>
          </cell>
        </row>
      </sheetData>
      <sheetData sheetId="13629">
        <row r="7">
          <cell r="AI7">
            <v>10000</v>
          </cell>
        </row>
      </sheetData>
      <sheetData sheetId="13630">
        <row r="7">
          <cell r="AI7">
            <v>10000</v>
          </cell>
        </row>
      </sheetData>
      <sheetData sheetId="13631">
        <row r="7">
          <cell r="AI7">
            <v>10000</v>
          </cell>
        </row>
      </sheetData>
      <sheetData sheetId="13632">
        <row r="7">
          <cell r="AI7">
            <v>10000</v>
          </cell>
        </row>
      </sheetData>
      <sheetData sheetId="13633">
        <row r="7">
          <cell r="AI7">
            <v>10000</v>
          </cell>
        </row>
      </sheetData>
      <sheetData sheetId="13634">
        <row r="7">
          <cell r="AI7">
            <v>10000</v>
          </cell>
        </row>
      </sheetData>
      <sheetData sheetId="13635">
        <row r="7">
          <cell r="AI7">
            <v>10000</v>
          </cell>
        </row>
      </sheetData>
      <sheetData sheetId="13636">
        <row r="7">
          <cell r="AI7">
            <v>10000</v>
          </cell>
        </row>
      </sheetData>
      <sheetData sheetId="13637">
        <row r="7">
          <cell r="AI7">
            <v>10000</v>
          </cell>
        </row>
      </sheetData>
      <sheetData sheetId="13638">
        <row r="7">
          <cell r="AI7">
            <v>10000</v>
          </cell>
        </row>
      </sheetData>
      <sheetData sheetId="13639">
        <row r="7">
          <cell r="AI7">
            <v>10000</v>
          </cell>
        </row>
      </sheetData>
      <sheetData sheetId="13640">
        <row r="7">
          <cell r="AI7">
            <v>10000</v>
          </cell>
        </row>
      </sheetData>
      <sheetData sheetId="13641">
        <row r="7">
          <cell r="AI7">
            <v>10000</v>
          </cell>
        </row>
      </sheetData>
      <sheetData sheetId="13642">
        <row r="7">
          <cell r="AI7">
            <v>10000</v>
          </cell>
        </row>
      </sheetData>
      <sheetData sheetId="13643">
        <row r="7">
          <cell r="AI7">
            <v>10000</v>
          </cell>
        </row>
      </sheetData>
      <sheetData sheetId="13644">
        <row r="7">
          <cell r="AI7">
            <v>10000</v>
          </cell>
        </row>
      </sheetData>
      <sheetData sheetId="13645">
        <row r="7">
          <cell r="AI7">
            <v>10000</v>
          </cell>
        </row>
      </sheetData>
      <sheetData sheetId="13646">
        <row r="7">
          <cell r="AI7">
            <v>10000</v>
          </cell>
        </row>
      </sheetData>
      <sheetData sheetId="13647">
        <row r="7">
          <cell r="AI7">
            <v>10000</v>
          </cell>
        </row>
      </sheetData>
      <sheetData sheetId="13648">
        <row r="7">
          <cell r="AI7">
            <v>10000</v>
          </cell>
        </row>
      </sheetData>
      <sheetData sheetId="13649">
        <row r="7">
          <cell r="AI7">
            <v>10000</v>
          </cell>
        </row>
      </sheetData>
      <sheetData sheetId="13650">
        <row r="7">
          <cell r="AI7">
            <v>10000</v>
          </cell>
        </row>
      </sheetData>
      <sheetData sheetId="13651">
        <row r="7">
          <cell r="AI7">
            <v>10000</v>
          </cell>
        </row>
      </sheetData>
      <sheetData sheetId="13652">
        <row r="7">
          <cell r="AI7">
            <v>10000</v>
          </cell>
        </row>
      </sheetData>
      <sheetData sheetId="13653">
        <row r="7">
          <cell r="AI7">
            <v>10000</v>
          </cell>
        </row>
      </sheetData>
      <sheetData sheetId="13654">
        <row r="7">
          <cell r="AI7">
            <v>10000</v>
          </cell>
        </row>
      </sheetData>
      <sheetData sheetId="13655">
        <row r="7">
          <cell r="AI7">
            <v>10000</v>
          </cell>
        </row>
      </sheetData>
      <sheetData sheetId="13656">
        <row r="7">
          <cell r="AI7">
            <v>10000</v>
          </cell>
        </row>
      </sheetData>
      <sheetData sheetId="13657">
        <row r="7">
          <cell r="AI7">
            <v>10000</v>
          </cell>
        </row>
      </sheetData>
      <sheetData sheetId="13658">
        <row r="7">
          <cell r="AI7">
            <v>10000</v>
          </cell>
        </row>
      </sheetData>
      <sheetData sheetId="13659">
        <row r="7">
          <cell r="AI7">
            <v>10000</v>
          </cell>
        </row>
      </sheetData>
      <sheetData sheetId="13660">
        <row r="7">
          <cell r="AI7">
            <v>10000</v>
          </cell>
        </row>
      </sheetData>
      <sheetData sheetId="13661">
        <row r="7">
          <cell r="AI7">
            <v>10000</v>
          </cell>
        </row>
      </sheetData>
      <sheetData sheetId="13662">
        <row r="7">
          <cell r="AI7">
            <v>10000</v>
          </cell>
        </row>
      </sheetData>
      <sheetData sheetId="13663">
        <row r="7">
          <cell r="AI7">
            <v>10000</v>
          </cell>
        </row>
      </sheetData>
      <sheetData sheetId="13664">
        <row r="7">
          <cell r="AI7">
            <v>10000</v>
          </cell>
        </row>
      </sheetData>
      <sheetData sheetId="13665">
        <row r="7">
          <cell r="AI7">
            <v>10000</v>
          </cell>
        </row>
      </sheetData>
      <sheetData sheetId="13666">
        <row r="7">
          <cell r="AI7">
            <v>10000</v>
          </cell>
        </row>
      </sheetData>
      <sheetData sheetId="13667">
        <row r="7">
          <cell r="AI7">
            <v>10000</v>
          </cell>
        </row>
      </sheetData>
      <sheetData sheetId="13668">
        <row r="7">
          <cell r="AI7">
            <v>10000</v>
          </cell>
        </row>
      </sheetData>
      <sheetData sheetId="13669">
        <row r="7">
          <cell r="AI7">
            <v>10000</v>
          </cell>
        </row>
      </sheetData>
      <sheetData sheetId="13670">
        <row r="7">
          <cell r="AI7">
            <v>10000</v>
          </cell>
        </row>
      </sheetData>
      <sheetData sheetId="13671">
        <row r="7">
          <cell r="AI7">
            <v>10000</v>
          </cell>
        </row>
      </sheetData>
      <sheetData sheetId="13672">
        <row r="7">
          <cell r="AI7">
            <v>10000</v>
          </cell>
        </row>
      </sheetData>
      <sheetData sheetId="13673">
        <row r="7">
          <cell r="AI7">
            <v>10000</v>
          </cell>
        </row>
      </sheetData>
      <sheetData sheetId="13674">
        <row r="7">
          <cell r="AI7">
            <v>10000</v>
          </cell>
        </row>
      </sheetData>
      <sheetData sheetId="13675">
        <row r="7">
          <cell r="AI7">
            <v>10000</v>
          </cell>
        </row>
      </sheetData>
      <sheetData sheetId="13676">
        <row r="7">
          <cell r="AI7">
            <v>10000</v>
          </cell>
        </row>
      </sheetData>
      <sheetData sheetId="13677">
        <row r="7">
          <cell r="AI7">
            <v>10000</v>
          </cell>
        </row>
      </sheetData>
      <sheetData sheetId="13678">
        <row r="7">
          <cell r="AI7">
            <v>10000</v>
          </cell>
        </row>
      </sheetData>
      <sheetData sheetId="13679">
        <row r="7">
          <cell r="AI7">
            <v>10000</v>
          </cell>
        </row>
      </sheetData>
      <sheetData sheetId="13680">
        <row r="7">
          <cell r="AI7">
            <v>10000</v>
          </cell>
        </row>
      </sheetData>
      <sheetData sheetId="13681">
        <row r="7">
          <cell r="AI7">
            <v>10000</v>
          </cell>
        </row>
      </sheetData>
      <sheetData sheetId="13682">
        <row r="7">
          <cell r="AI7">
            <v>10000</v>
          </cell>
        </row>
      </sheetData>
      <sheetData sheetId="13683">
        <row r="7">
          <cell r="AI7">
            <v>10000</v>
          </cell>
        </row>
      </sheetData>
      <sheetData sheetId="13684">
        <row r="7">
          <cell r="AI7">
            <v>10000</v>
          </cell>
        </row>
      </sheetData>
      <sheetData sheetId="13685">
        <row r="7">
          <cell r="AI7">
            <v>10000</v>
          </cell>
        </row>
      </sheetData>
      <sheetData sheetId="13686">
        <row r="7">
          <cell r="AI7">
            <v>10000</v>
          </cell>
        </row>
      </sheetData>
      <sheetData sheetId="13687">
        <row r="7">
          <cell r="AI7">
            <v>10000</v>
          </cell>
        </row>
      </sheetData>
      <sheetData sheetId="13688">
        <row r="7">
          <cell r="AI7">
            <v>10000</v>
          </cell>
        </row>
      </sheetData>
      <sheetData sheetId="13689">
        <row r="7">
          <cell r="AI7">
            <v>10000</v>
          </cell>
        </row>
      </sheetData>
      <sheetData sheetId="13690">
        <row r="7">
          <cell r="AI7">
            <v>10000</v>
          </cell>
        </row>
      </sheetData>
      <sheetData sheetId="13691">
        <row r="7">
          <cell r="AI7">
            <v>10000</v>
          </cell>
        </row>
      </sheetData>
      <sheetData sheetId="13692">
        <row r="7">
          <cell r="AI7">
            <v>10000</v>
          </cell>
        </row>
      </sheetData>
      <sheetData sheetId="13693">
        <row r="7">
          <cell r="AI7">
            <v>10000</v>
          </cell>
        </row>
      </sheetData>
      <sheetData sheetId="13694">
        <row r="7">
          <cell r="AI7">
            <v>10000</v>
          </cell>
        </row>
      </sheetData>
      <sheetData sheetId="13695">
        <row r="7">
          <cell r="AI7">
            <v>10000</v>
          </cell>
        </row>
      </sheetData>
      <sheetData sheetId="13696">
        <row r="7">
          <cell r="AI7">
            <v>10000</v>
          </cell>
        </row>
      </sheetData>
      <sheetData sheetId="13697">
        <row r="7">
          <cell r="AI7">
            <v>10000</v>
          </cell>
        </row>
      </sheetData>
      <sheetData sheetId="13698">
        <row r="7">
          <cell r="AI7">
            <v>10000</v>
          </cell>
        </row>
      </sheetData>
      <sheetData sheetId="13699">
        <row r="7">
          <cell r="AI7">
            <v>10000</v>
          </cell>
        </row>
      </sheetData>
      <sheetData sheetId="13700">
        <row r="7">
          <cell r="AI7">
            <v>10000</v>
          </cell>
        </row>
      </sheetData>
      <sheetData sheetId="13701">
        <row r="7">
          <cell r="AI7">
            <v>10000</v>
          </cell>
        </row>
      </sheetData>
      <sheetData sheetId="13702">
        <row r="7">
          <cell r="AI7">
            <v>10000</v>
          </cell>
        </row>
      </sheetData>
      <sheetData sheetId="13703">
        <row r="7">
          <cell r="AI7">
            <v>10000</v>
          </cell>
        </row>
      </sheetData>
      <sheetData sheetId="13704">
        <row r="7">
          <cell r="AI7">
            <v>10000</v>
          </cell>
        </row>
      </sheetData>
      <sheetData sheetId="13705">
        <row r="7">
          <cell r="AI7">
            <v>10000</v>
          </cell>
        </row>
      </sheetData>
      <sheetData sheetId="13706">
        <row r="7">
          <cell r="AI7">
            <v>10000</v>
          </cell>
        </row>
      </sheetData>
      <sheetData sheetId="13707">
        <row r="7">
          <cell r="AI7">
            <v>10000</v>
          </cell>
        </row>
      </sheetData>
      <sheetData sheetId="13708">
        <row r="7">
          <cell r="AI7">
            <v>10000</v>
          </cell>
        </row>
      </sheetData>
      <sheetData sheetId="13709">
        <row r="7">
          <cell r="AI7">
            <v>10000</v>
          </cell>
        </row>
      </sheetData>
      <sheetData sheetId="13710">
        <row r="7">
          <cell r="AI7">
            <v>10000</v>
          </cell>
        </row>
      </sheetData>
      <sheetData sheetId="13711">
        <row r="7">
          <cell r="AI7">
            <v>10000</v>
          </cell>
        </row>
      </sheetData>
      <sheetData sheetId="13712">
        <row r="7">
          <cell r="AI7">
            <v>10000</v>
          </cell>
        </row>
      </sheetData>
      <sheetData sheetId="13713">
        <row r="7">
          <cell r="AI7">
            <v>10000</v>
          </cell>
        </row>
      </sheetData>
      <sheetData sheetId="13714">
        <row r="7">
          <cell r="AI7">
            <v>10000</v>
          </cell>
        </row>
      </sheetData>
      <sheetData sheetId="13715">
        <row r="7">
          <cell r="AI7">
            <v>10000</v>
          </cell>
        </row>
      </sheetData>
      <sheetData sheetId="13716">
        <row r="7">
          <cell r="AI7">
            <v>10000</v>
          </cell>
        </row>
      </sheetData>
      <sheetData sheetId="13717">
        <row r="7">
          <cell r="AI7">
            <v>10000</v>
          </cell>
        </row>
      </sheetData>
      <sheetData sheetId="13718">
        <row r="7">
          <cell r="AI7">
            <v>10000</v>
          </cell>
        </row>
      </sheetData>
      <sheetData sheetId="13719">
        <row r="7">
          <cell r="AI7">
            <v>10000</v>
          </cell>
        </row>
      </sheetData>
      <sheetData sheetId="13720">
        <row r="7">
          <cell r="AI7">
            <v>10000</v>
          </cell>
        </row>
      </sheetData>
      <sheetData sheetId="13721">
        <row r="7">
          <cell r="AI7">
            <v>10000</v>
          </cell>
        </row>
      </sheetData>
      <sheetData sheetId="13722">
        <row r="7">
          <cell r="AI7">
            <v>10000</v>
          </cell>
        </row>
      </sheetData>
      <sheetData sheetId="13723">
        <row r="7">
          <cell r="AI7">
            <v>10000</v>
          </cell>
        </row>
      </sheetData>
      <sheetData sheetId="13724">
        <row r="7">
          <cell r="AI7">
            <v>10000</v>
          </cell>
        </row>
      </sheetData>
      <sheetData sheetId="13725">
        <row r="7">
          <cell r="AI7">
            <v>10000</v>
          </cell>
        </row>
      </sheetData>
      <sheetData sheetId="13726">
        <row r="7">
          <cell r="AI7">
            <v>10000</v>
          </cell>
        </row>
      </sheetData>
      <sheetData sheetId="13727">
        <row r="7">
          <cell r="AI7">
            <v>10000</v>
          </cell>
        </row>
      </sheetData>
      <sheetData sheetId="13728">
        <row r="7">
          <cell r="AI7">
            <v>10000</v>
          </cell>
        </row>
      </sheetData>
      <sheetData sheetId="13729">
        <row r="7">
          <cell r="AI7">
            <v>10000</v>
          </cell>
        </row>
      </sheetData>
      <sheetData sheetId="13730">
        <row r="7">
          <cell r="AI7">
            <v>10000</v>
          </cell>
        </row>
      </sheetData>
      <sheetData sheetId="13731">
        <row r="7">
          <cell r="AI7">
            <v>10000</v>
          </cell>
        </row>
      </sheetData>
      <sheetData sheetId="13732">
        <row r="7">
          <cell r="AI7">
            <v>10000</v>
          </cell>
        </row>
      </sheetData>
      <sheetData sheetId="13733">
        <row r="7">
          <cell r="AI7">
            <v>10000</v>
          </cell>
        </row>
      </sheetData>
      <sheetData sheetId="13734">
        <row r="7">
          <cell r="AI7">
            <v>10000</v>
          </cell>
        </row>
      </sheetData>
      <sheetData sheetId="13735">
        <row r="7">
          <cell r="AI7">
            <v>10000</v>
          </cell>
        </row>
      </sheetData>
      <sheetData sheetId="13736">
        <row r="7">
          <cell r="AI7">
            <v>10000</v>
          </cell>
        </row>
      </sheetData>
      <sheetData sheetId="13737">
        <row r="7">
          <cell r="AI7">
            <v>10000</v>
          </cell>
        </row>
      </sheetData>
      <sheetData sheetId="13738">
        <row r="7">
          <cell r="AI7">
            <v>10000</v>
          </cell>
        </row>
      </sheetData>
      <sheetData sheetId="13739">
        <row r="7">
          <cell r="AI7">
            <v>10000</v>
          </cell>
        </row>
      </sheetData>
      <sheetData sheetId="13740">
        <row r="7">
          <cell r="AI7">
            <v>10000</v>
          </cell>
        </row>
      </sheetData>
      <sheetData sheetId="13741">
        <row r="7">
          <cell r="AI7">
            <v>10000</v>
          </cell>
        </row>
      </sheetData>
      <sheetData sheetId="13742">
        <row r="7">
          <cell r="AI7">
            <v>10000</v>
          </cell>
        </row>
      </sheetData>
      <sheetData sheetId="13743">
        <row r="7">
          <cell r="AI7">
            <v>10000</v>
          </cell>
        </row>
      </sheetData>
      <sheetData sheetId="13744">
        <row r="7">
          <cell r="AI7">
            <v>10000</v>
          </cell>
        </row>
      </sheetData>
      <sheetData sheetId="13745">
        <row r="7">
          <cell r="AI7">
            <v>10000</v>
          </cell>
        </row>
      </sheetData>
      <sheetData sheetId="13746">
        <row r="7">
          <cell r="AI7">
            <v>10000</v>
          </cell>
        </row>
      </sheetData>
      <sheetData sheetId="13747">
        <row r="7">
          <cell r="AI7">
            <v>10000</v>
          </cell>
        </row>
      </sheetData>
      <sheetData sheetId="13748">
        <row r="7">
          <cell r="AI7">
            <v>10000</v>
          </cell>
        </row>
      </sheetData>
      <sheetData sheetId="13749">
        <row r="7">
          <cell r="AI7">
            <v>10000</v>
          </cell>
        </row>
      </sheetData>
      <sheetData sheetId="13750">
        <row r="7">
          <cell r="AI7">
            <v>10000</v>
          </cell>
        </row>
      </sheetData>
      <sheetData sheetId="13751">
        <row r="7">
          <cell r="AI7">
            <v>10000</v>
          </cell>
        </row>
      </sheetData>
      <sheetData sheetId="13752">
        <row r="7">
          <cell r="AI7">
            <v>10000</v>
          </cell>
        </row>
      </sheetData>
      <sheetData sheetId="13753">
        <row r="7">
          <cell r="AI7">
            <v>10000</v>
          </cell>
        </row>
      </sheetData>
      <sheetData sheetId="13754">
        <row r="7">
          <cell r="AI7">
            <v>10000</v>
          </cell>
        </row>
      </sheetData>
      <sheetData sheetId="13755">
        <row r="7">
          <cell r="AI7">
            <v>10000</v>
          </cell>
        </row>
      </sheetData>
      <sheetData sheetId="13756">
        <row r="7">
          <cell r="AI7">
            <v>10000</v>
          </cell>
        </row>
      </sheetData>
      <sheetData sheetId="13757">
        <row r="7">
          <cell r="AI7">
            <v>10000</v>
          </cell>
        </row>
      </sheetData>
      <sheetData sheetId="13758">
        <row r="7">
          <cell r="AI7">
            <v>10000</v>
          </cell>
        </row>
      </sheetData>
      <sheetData sheetId="13759">
        <row r="7">
          <cell r="AI7">
            <v>10000</v>
          </cell>
        </row>
      </sheetData>
      <sheetData sheetId="13760">
        <row r="7">
          <cell r="AI7">
            <v>10000</v>
          </cell>
        </row>
      </sheetData>
      <sheetData sheetId="13761">
        <row r="7">
          <cell r="AI7">
            <v>10000</v>
          </cell>
        </row>
      </sheetData>
      <sheetData sheetId="13762">
        <row r="7">
          <cell r="AI7">
            <v>10000</v>
          </cell>
        </row>
      </sheetData>
      <sheetData sheetId="13763">
        <row r="7">
          <cell r="AI7">
            <v>10000</v>
          </cell>
        </row>
      </sheetData>
      <sheetData sheetId="13764">
        <row r="7">
          <cell r="AI7">
            <v>10000</v>
          </cell>
        </row>
      </sheetData>
      <sheetData sheetId="13765">
        <row r="7">
          <cell r="AI7">
            <v>10000</v>
          </cell>
        </row>
      </sheetData>
      <sheetData sheetId="13766">
        <row r="7">
          <cell r="AI7">
            <v>10000</v>
          </cell>
        </row>
      </sheetData>
      <sheetData sheetId="13767">
        <row r="7">
          <cell r="AI7">
            <v>10000</v>
          </cell>
        </row>
      </sheetData>
      <sheetData sheetId="13768">
        <row r="7">
          <cell r="AI7">
            <v>10000</v>
          </cell>
        </row>
      </sheetData>
      <sheetData sheetId="13769">
        <row r="7">
          <cell r="AI7">
            <v>10000</v>
          </cell>
        </row>
      </sheetData>
      <sheetData sheetId="13770">
        <row r="7">
          <cell r="AI7">
            <v>10000</v>
          </cell>
        </row>
      </sheetData>
      <sheetData sheetId="13771">
        <row r="7">
          <cell r="AI7">
            <v>10000</v>
          </cell>
        </row>
      </sheetData>
      <sheetData sheetId="13772">
        <row r="7">
          <cell r="AI7">
            <v>10000</v>
          </cell>
        </row>
      </sheetData>
      <sheetData sheetId="13773">
        <row r="7">
          <cell r="AI7">
            <v>10000</v>
          </cell>
        </row>
      </sheetData>
      <sheetData sheetId="13774">
        <row r="7">
          <cell r="AI7">
            <v>10000</v>
          </cell>
        </row>
      </sheetData>
      <sheetData sheetId="13775">
        <row r="7">
          <cell r="AI7">
            <v>10000</v>
          </cell>
        </row>
      </sheetData>
      <sheetData sheetId="13776">
        <row r="7">
          <cell r="AI7">
            <v>10000</v>
          </cell>
        </row>
      </sheetData>
      <sheetData sheetId="13777">
        <row r="7">
          <cell r="AI7">
            <v>10000</v>
          </cell>
        </row>
      </sheetData>
      <sheetData sheetId="13778">
        <row r="7">
          <cell r="AI7">
            <v>10000</v>
          </cell>
        </row>
      </sheetData>
      <sheetData sheetId="13779">
        <row r="7">
          <cell r="AI7">
            <v>10000</v>
          </cell>
        </row>
      </sheetData>
      <sheetData sheetId="13780">
        <row r="7">
          <cell r="AI7">
            <v>10000</v>
          </cell>
        </row>
      </sheetData>
      <sheetData sheetId="13781">
        <row r="7">
          <cell r="AI7">
            <v>10000</v>
          </cell>
        </row>
      </sheetData>
      <sheetData sheetId="13782">
        <row r="7">
          <cell r="AI7">
            <v>10000</v>
          </cell>
        </row>
      </sheetData>
      <sheetData sheetId="13783">
        <row r="7">
          <cell r="AI7">
            <v>10000</v>
          </cell>
        </row>
      </sheetData>
      <sheetData sheetId="13784">
        <row r="7">
          <cell r="AI7">
            <v>10000</v>
          </cell>
        </row>
      </sheetData>
      <sheetData sheetId="13785">
        <row r="7">
          <cell r="AI7">
            <v>10000</v>
          </cell>
        </row>
      </sheetData>
      <sheetData sheetId="13786">
        <row r="7">
          <cell r="AI7">
            <v>10000</v>
          </cell>
        </row>
      </sheetData>
      <sheetData sheetId="13787">
        <row r="7">
          <cell r="AI7">
            <v>10000</v>
          </cell>
        </row>
      </sheetData>
      <sheetData sheetId="13788">
        <row r="7">
          <cell r="AI7">
            <v>10000</v>
          </cell>
        </row>
      </sheetData>
      <sheetData sheetId="13789">
        <row r="7">
          <cell r="AI7">
            <v>10000</v>
          </cell>
        </row>
      </sheetData>
      <sheetData sheetId="13790">
        <row r="7">
          <cell r="AI7">
            <v>10000</v>
          </cell>
        </row>
      </sheetData>
      <sheetData sheetId="13791">
        <row r="7">
          <cell r="AI7">
            <v>10000</v>
          </cell>
        </row>
      </sheetData>
      <sheetData sheetId="13792">
        <row r="7">
          <cell r="AI7">
            <v>10000</v>
          </cell>
        </row>
      </sheetData>
      <sheetData sheetId="13793">
        <row r="7">
          <cell r="AI7">
            <v>10000</v>
          </cell>
        </row>
      </sheetData>
      <sheetData sheetId="13794">
        <row r="7">
          <cell r="AI7">
            <v>10000</v>
          </cell>
        </row>
      </sheetData>
      <sheetData sheetId="13795">
        <row r="7">
          <cell r="AI7">
            <v>10000</v>
          </cell>
        </row>
      </sheetData>
      <sheetData sheetId="13796">
        <row r="7">
          <cell r="AI7">
            <v>10000</v>
          </cell>
        </row>
      </sheetData>
      <sheetData sheetId="13797">
        <row r="7">
          <cell r="AI7">
            <v>10000</v>
          </cell>
        </row>
      </sheetData>
      <sheetData sheetId="13798">
        <row r="7">
          <cell r="AI7">
            <v>10000</v>
          </cell>
        </row>
      </sheetData>
      <sheetData sheetId="13799">
        <row r="7">
          <cell r="AI7">
            <v>10000</v>
          </cell>
        </row>
      </sheetData>
      <sheetData sheetId="13800">
        <row r="7">
          <cell r="AI7">
            <v>10000</v>
          </cell>
        </row>
      </sheetData>
      <sheetData sheetId="13801">
        <row r="7">
          <cell r="AI7">
            <v>10000</v>
          </cell>
        </row>
      </sheetData>
      <sheetData sheetId="13802">
        <row r="7">
          <cell r="AI7">
            <v>10000</v>
          </cell>
        </row>
      </sheetData>
      <sheetData sheetId="13803">
        <row r="7">
          <cell r="AI7">
            <v>10000</v>
          </cell>
        </row>
      </sheetData>
      <sheetData sheetId="13804">
        <row r="7">
          <cell r="AI7">
            <v>10000</v>
          </cell>
        </row>
      </sheetData>
      <sheetData sheetId="13805">
        <row r="7">
          <cell r="AI7">
            <v>10000</v>
          </cell>
        </row>
      </sheetData>
      <sheetData sheetId="13806">
        <row r="7">
          <cell r="AI7">
            <v>10000</v>
          </cell>
        </row>
      </sheetData>
      <sheetData sheetId="13807">
        <row r="7">
          <cell r="AI7">
            <v>10000</v>
          </cell>
        </row>
      </sheetData>
      <sheetData sheetId="13808">
        <row r="7">
          <cell r="AI7">
            <v>10000</v>
          </cell>
        </row>
      </sheetData>
      <sheetData sheetId="13809">
        <row r="7">
          <cell r="AI7">
            <v>10000</v>
          </cell>
        </row>
      </sheetData>
      <sheetData sheetId="13810">
        <row r="7">
          <cell r="AI7">
            <v>10000</v>
          </cell>
        </row>
      </sheetData>
      <sheetData sheetId="13811">
        <row r="7">
          <cell r="AI7">
            <v>10000</v>
          </cell>
        </row>
      </sheetData>
      <sheetData sheetId="13812">
        <row r="7">
          <cell r="AI7">
            <v>10000</v>
          </cell>
        </row>
      </sheetData>
      <sheetData sheetId="13813">
        <row r="7">
          <cell r="AI7">
            <v>10000</v>
          </cell>
        </row>
      </sheetData>
      <sheetData sheetId="13814">
        <row r="7">
          <cell r="AI7">
            <v>10000</v>
          </cell>
        </row>
      </sheetData>
      <sheetData sheetId="13815">
        <row r="7">
          <cell r="AI7">
            <v>10000</v>
          </cell>
        </row>
      </sheetData>
      <sheetData sheetId="13816">
        <row r="7">
          <cell r="AI7">
            <v>10000</v>
          </cell>
        </row>
      </sheetData>
      <sheetData sheetId="13817">
        <row r="7">
          <cell r="AI7">
            <v>10000</v>
          </cell>
        </row>
      </sheetData>
      <sheetData sheetId="13818">
        <row r="7">
          <cell r="AI7">
            <v>10000</v>
          </cell>
        </row>
      </sheetData>
      <sheetData sheetId="13819">
        <row r="7">
          <cell r="AI7">
            <v>10000</v>
          </cell>
        </row>
      </sheetData>
      <sheetData sheetId="13820">
        <row r="7">
          <cell r="AI7">
            <v>10000</v>
          </cell>
        </row>
      </sheetData>
      <sheetData sheetId="13821">
        <row r="7">
          <cell r="AI7">
            <v>10000</v>
          </cell>
        </row>
      </sheetData>
      <sheetData sheetId="13822">
        <row r="7">
          <cell r="AI7">
            <v>10000</v>
          </cell>
        </row>
      </sheetData>
      <sheetData sheetId="13823">
        <row r="7">
          <cell r="AI7">
            <v>10000</v>
          </cell>
        </row>
      </sheetData>
      <sheetData sheetId="13824">
        <row r="7">
          <cell r="AI7">
            <v>10000</v>
          </cell>
        </row>
      </sheetData>
      <sheetData sheetId="13825">
        <row r="7">
          <cell r="AI7">
            <v>10000</v>
          </cell>
        </row>
      </sheetData>
      <sheetData sheetId="13826">
        <row r="7">
          <cell r="AI7">
            <v>10000</v>
          </cell>
        </row>
      </sheetData>
      <sheetData sheetId="13827">
        <row r="7">
          <cell r="AI7">
            <v>10000</v>
          </cell>
        </row>
      </sheetData>
      <sheetData sheetId="13828">
        <row r="7">
          <cell r="AI7">
            <v>10000</v>
          </cell>
        </row>
      </sheetData>
      <sheetData sheetId="13829">
        <row r="7">
          <cell r="AI7">
            <v>10000</v>
          </cell>
        </row>
      </sheetData>
      <sheetData sheetId="13830">
        <row r="7">
          <cell r="AI7">
            <v>10000</v>
          </cell>
        </row>
      </sheetData>
      <sheetData sheetId="13831">
        <row r="7">
          <cell r="AI7">
            <v>10000</v>
          </cell>
        </row>
      </sheetData>
      <sheetData sheetId="13832">
        <row r="7">
          <cell r="AI7">
            <v>10000</v>
          </cell>
        </row>
      </sheetData>
      <sheetData sheetId="13833">
        <row r="7">
          <cell r="AI7">
            <v>10000</v>
          </cell>
        </row>
      </sheetData>
      <sheetData sheetId="13834">
        <row r="7">
          <cell r="AI7">
            <v>10000</v>
          </cell>
        </row>
      </sheetData>
      <sheetData sheetId="13835">
        <row r="7">
          <cell r="AI7">
            <v>10000</v>
          </cell>
        </row>
      </sheetData>
      <sheetData sheetId="13836">
        <row r="7">
          <cell r="AI7">
            <v>10000</v>
          </cell>
        </row>
      </sheetData>
      <sheetData sheetId="13837">
        <row r="7">
          <cell r="AI7">
            <v>10000</v>
          </cell>
        </row>
      </sheetData>
      <sheetData sheetId="13838">
        <row r="7">
          <cell r="AI7">
            <v>10000</v>
          </cell>
        </row>
      </sheetData>
      <sheetData sheetId="13839">
        <row r="7">
          <cell r="AI7">
            <v>10000</v>
          </cell>
        </row>
      </sheetData>
      <sheetData sheetId="13840">
        <row r="7">
          <cell r="AI7">
            <v>10000</v>
          </cell>
        </row>
      </sheetData>
      <sheetData sheetId="13841">
        <row r="7">
          <cell r="AI7">
            <v>10000</v>
          </cell>
        </row>
      </sheetData>
      <sheetData sheetId="13842">
        <row r="7">
          <cell r="AI7">
            <v>10000</v>
          </cell>
        </row>
      </sheetData>
      <sheetData sheetId="13843">
        <row r="7">
          <cell r="AI7">
            <v>10000</v>
          </cell>
        </row>
      </sheetData>
      <sheetData sheetId="13844">
        <row r="7">
          <cell r="AI7">
            <v>10000</v>
          </cell>
        </row>
      </sheetData>
      <sheetData sheetId="13845">
        <row r="7">
          <cell r="AI7">
            <v>10000</v>
          </cell>
        </row>
      </sheetData>
      <sheetData sheetId="13846">
        <row r="7">
          <cell r="AI7">
            <v>10000</v>
          </cell>
        </row>
      </sheetData>
      <sheetData sheetId="13847">
        <row r="7">
          <cell r="AI7">
            <v>10000</v>
          </cell>
        </row>
      </sheetData>
      <sheetData sheetId="13848">
        <row r="7">
          <cell r="AI7">
            <v>10000</v>
          </cell>
        </row>
      </sheetData>
      <sheetData sheetId="13849">
        <row r="7">
          <cell r="AI7">
            <v>10000</v>
          </cell>
        </row>
      </sheetData>
      <sheetData sheetId="13850">
        <row r="7">
          <cell r="AI7">
            <v>10000</v>
          </cell>
        </row>
      </sheetData>
      <sheetData sheetId="13851">
        <row r="7">
          <cell r="AI7">
            <v>10000</v>
          </cell>
        </row>
      </sheetData>
      <sheetData sheetId="13852">
        <row r="7">
          <cell r="AI7">
            <v>10000</v>
          </cell>
        </row>
      </sheetData>
      <sheetData sheetId="13853">
        <row r="7">
          <cell r="AI7">
            <v>10000</v>
          </cell>
        </row>
      </sheetData>
      <sheetData sheetId="13854">
        <row r="7">
          <cell r="AI7">
            <v>10000</v>
          </cell>
        </row>
      </sheetData>
      <sheetData sheetId="13855">
        <row r="7">
          <cell r="AI7">
            <v>10000</v>
          </cell>
        </row>
      </sheetData>
      <sheetData sheetId="13856">
        <row r="7">
          <cell r="AI7">
            <v>10000</v>
          </cell>
        </row>
      </sheetData>
      <sheetData sheetId="13857">
        <row r="7">
          <cell r="AI7">
            <v>10000</v>
          </cell>
        </row>
      </sheetData>
      <sheetData sheetId="13858">
        <row r="7">
          <cell r="AI7">
            <v>10000</v>
          </cell>
        </row>
      </sheetData>
      <sheetData sheetId="13859">
        <row r="7">
          <cell r="AI7">
            <v>10000</v>
          </cell>
        </row>
      </sheetData>
      <sheetData sheetId="13860">
        <row r="7">
          <cell r="AI7">
            <v>10000</v>
          </cell>
        </row>
      </sheetData>
      <sheetData sheetId="13861">
        <row r="7">
          <cell r="AI7">
            <v>10000</v>
          </cell>
        </row>
      </sheetData>
      <sheetData sheetId="13862">
        <row r="7">
          <cell r="AI7">
            <v>10000</v>
          </cell>
        </row>
      </sheetData>
      <sheetData sheetId="13863">
        <row r="7">
          <cell r="AI7">
            <v>10000</v>
          </cell>
        </row>
      </sheetData>
      <sheetData sheetId="13864">
        <row r="7">
          <cell r="AI7">
            <v>10000</v>
          </cell>
        </row>
      </sheetData>
      <sheetData sheetId="13865">
        <row r="7">
          <cell r="AI7">
            <v>10000</v>
          </cell>
        </row>
      </sheetData>
      <sheetData sheetId="13866">
        <row r="7">
          <cell r="AI7">
            <v>10000</v>
          </cell>
        </row>
      </sheetData>
      <sheetData sheetId="13867">
        <row r="7">
          <cell r="AI7">
            <v>10000</v>
          </cell>
        </row>
      </sheetData>
      <sheetData sheetId="13868">
        <row r="7">
          <cell r="AI7">
            <v>10000</v>
          </cell>
        </row>
      </sheetData>
      <sheetData sheetId="13869">
        <row r="7">
          <cell r="AI7">
            <v>10000</v>
          </cell>
        </row>
      </sheetData>
      <sheetData sheetId="13870">
        <row r="7">
          <cell r="AI7">
            <v>10000</v>
          </cell>
        </row>
      </sheetData>
      <sheetData sheetId="13871">
        <row r="7">
          <cell r="AI7">
            <v>10000</v>
          </cell>
        </row>
      </sheetData>
      <sheetData sheetId="13872">
        <row r="7">
          <cell r="AI7">
            <v>10000</v>
          </cell>
        </row>
      </sheetData>
      <sheetData sheetId="13873">
        <row r="7">
          <cell r="AI7">
            <v>10000</v>
          </cell>
        </row>
      </sheetData>
      <sheetData sheetId="13874">
        <row r="7">
          <cell r="AI7">
            <v>10000</v>
          </cell>
        </row>
      </sheetData>
      <sheetData sheetId="13875">
        <row r="7">
          <cell r="AI7">
            <v>10000</v>
          </cell>
        </row>
      </sheetData>
      <sheetData sheetId="13876">
        <row r="7">
          <cell r="AI7">
            <v>10000</v>
          </cell>
        </row>
      </sheetData>
      <sheetData sheetId="13877">
        <row r="7">
          <cell r="AI7">
            <v>10000</v>
          </cell>
        </row>
      </sheetData>
      <sheetData sheetId="13878">
        <row r="7">
          <cell r="AI7">
            <v>10000</v>
          </cell>
        </row>
      </sheetData>
      <sheetData sheetId="13879">
        <row r="7">
          <cell r="AI7">
            <v>10000</v>
          </cell>
        </row>
      </sheetData>
      <sheetData sheetId="13880">
        <row r="7">
          <cell r="AI7">
            <v>10000</v>
          </cell>
        </row>
      </sheetData>
      <sheetData sheetId="13881">
        <row r="7">
          <cell r="AI7">
            <v>10000</v>
          </cell>
        </row>
      </sheetData>
      <sheetData sheetId="13882">
        <row r="7">
          <cell r="AI7">
            <v>10000</v>
          </cell>
        </row>
      </sheetData>
      <sheetData sheetId="13883">
        <row r="7">
          <cell r="AI7">
            <v>10000</v>
          </cell>
        </row>
      </sheetData>
      <sheetData sheetId="13884">
        <row r="7">
          <cell r="AI7">
            <v>10000</v>
          </cell>
        </row>
      </sheetData>
      <sheetData sheetId="13885">
        <row r="7">
          <cell r="AI7">
            <v>10000</v>
          </cell>
        </row>
      </sheetData>
      <sheetData sheetId="13886">
        <row r="7">
          <cell r="AI7">
            <v>10000</v>
          </cell>
        </row>
      </sheetData>
      <sheetData sheetId="13887">
        <row r="7">
          <cell r="AI7">
            <v>10000</v>
          </cell>
        </row>
      </sheetData>
      <sheetData sheetId="13888">
        <row r="7">
          <cell r="AI7">
            <v>10000</v>
          </cell>
        </row>
      </sheetData>
      <sheetData sheetId="13889">
        <row r="7">
          <cell r="AI7">
            <v>10000</v>
          </cell>
        </row>
      </sheetData>
      <sheetData sheetId="13890">
        <row r="7">
          <cell r="AI7">
            <v>10000</v>
          </cell>
        </row>
      </sheetData>
      <sheetData sheetId="13891">
        <row r="7">
          <cell r="AI7">
            <v>10000</v>
          </cell>
        </row>
      </sheetData>
      <sheetData sheetId="13892">
        <row r="7">
          <cell r="AI7">
            <v>10000</v>
          </cell>
        </row>
      </sheetData>
      <sheetData sheetId="13893">
        <row r="7">
          <cell r="AI7">
            <v>10000</v>
          </cell>
        </row>
      </sheetData>
      <sheetData sheetId="13894">
        <row r="7">
          <cell r="AI7">
            <v>10000</v>
          </cell>
        </row>
      </sheetData>
      <sheetData sheetId="13895">
        <row r="7">
          <cell r="AI7">
            <v>10000</v>
          </cell>
        </row>
      </sheetData>
      <sheetData sheetId="13896">
        <row r="7">
          <cell r="AI7">
            <v>10000</v>
          </cell>
        </row>
      </sheetData>
      <sheetData sheetId="13897">
        <row r="7">
          <cell r="AI7">
            <v>10000</v>
          </cell>
        </row>
      </sheetData>
      <sheetData sheetId="13898">
        <row r="7">
          <cell r="AI7">
            <v>10000</v>
          </cell>
        </row>
      </sheetData>
      <sheetData sheetId="13899">
        <row r="7">
          <cell r="AI7">
            <v>10000</v>
          </cell>
        </row>
      </sheetData>
      <sheetData sheetId="13900">
        <row r="7">
          <cell r="AI7">
            <v>10000</v>
          </cell>
        </row>
      </sheetData>
      <sheetData sheetId="13901">
        <row r="7">
          <cell r="AI7">
            <v>10000</v>
          </cell>
        </row>
      </sheetData>
      <sheetData sheetId="13902">
        <row r="7">
          <cell r="AI7">
            <v>10000</v>
          </cell>
        </row>
      </sheetData>
      <sheetData sheetId="13903">
        <row r="7">
          <cell r="AI7">
            <v>10000</v>
          </cell>
        </row>
      </sheetData>
      <sheetData sheetId="13904">
        <row r="7">
          <cell r="AI7">
            <v>10000</v>
          </cell>
        </row>
      </sheetData>
      <sheetData sheetId="13905">
        <row r="7">
          <cell r="AI7">
            <v>10000</v>
          </cell>
        </row>
      </sheetData>
      <sheetData sheetId="13906">
        <row r="7">
          <cell r="AI7">
            <v>10000</v>
          </cell>
        </row>
      </sheetData>
      <sheetData sheetId="13907">
        <row r="7">
          <cell r="AI7">
            <v>10000</v>
          </cell>
        </row>
      </sheetData>
      <sheetData sheetId="13908">
        <row r="7">
          <cell r="AI7">
            <v>10000</v>
          </cell>
        </row>
      </sheetData>
      <sheetData sheetId="13909">
        <row r="7">
          <cell r="AI7">
            <v>10000</v>
          </cell>
        </row>
      </sheetData>
      <sheetData sheetId="13910">
        <row r="7">
          <cell r="AI7">
            <v>10000</v>
          </cell>
        </row>
      </sheetData>
      <sheetData sheetId="13911">
        <row r="7">
          <cell r="AI7">
            <v>10000</v>
          </cell>
        </row>
      </sheetData>
      <sheetData sheetId="13912">
        <row r="7">
          <cell r="AI7">
            <v>10000</v>
          </cell>
        </row>
      </sheetData>
      <sheetData sheetId="13913">
        <row r="7">
          <cell r="AI7">
            <v>10000</v>
          </cell>
        </row>
      </sheetData>
      <sheetData sheetId="13914">
        <row r="7">
          <cell r="AI7">
            <v>10000</v>
          </cell>
        </row>
      </sheetData>
      <sheetData sheetId="13915">
        <row r="7">
          <cell r="AI7">
            <v>10000</v>
          </cell>
        </row>
      </sheetData>
      <sheetData sheetId="13916">
        <row r="7">
          <cell r="AI7">
            <v>10000</v>
          </cell>
        </row>
      </sheetData>
      <sheetData sheetId="13917">
        <row r="7">
          <cell r="AI7">
            <v>10000</v>
          </cell>
        </row>
      </sheetData>
      <sheetData sheetId="13918">
        <row r="7">
          <cell r="AI7">
            <v>10000</v>
          </cell>
        </row>
      </sheetData>
      <sheetData sheetId="13919">
        <row r="7">
          <cell r="AI7">
            <v>10000</v>
          </cell>
        </row>
      </sheetData>
      <sheetData sheetId="13920">
        <row r="7">
          <cell r="AI7">
            <v>10000</v>
          </cell>
        </row>
      </sheetData>
      <sheetData sheetId="13921">
        <row r="7">
          <cell r="AI7">
            <v>10000</v>
          </cell>
        </row>
      </sheetData>
      <sheetData sheetId="13922">
        <row r="7">
          <cell r="AI7">
            <v>10000</v>
          </cell>
        </row>
      </sheetData>
      <sheetData sheetId="13923">
        <row r="7">
          <cell r="AI7">
            <v>10000</v>
          </cell>
        </row>
      </sheetData>
      <sheetData sheetId="13924">
        <row r="7">
          <cell r="AI7">
            <v>10000</v>
          </cell>
        </row>
      </sheetData>
      <sheetData sheetId="13925">
        <row r="7">
          <cell r="AI7">
            <v>10000</v>
          </cell>
        </row>
      </sheetData>
      <sheetData sheetId="13926">
        <row r="7">
          <cell r="AI7">
            <v>10000</v>
          </cell>
        </row>
      </sheetData>
      <sheetData sheetId="13927">
        <row r="7">
          <cell r="AI7">
            <v>10000</v>
          </cell>
        </row>
      </sheetData>
      <sheetData sheetId="13928">
        <row r="7">
          <cell r="AI7">
            <v>10000</v>
          </cell>
        </row>
      </sheetData>
      <sheetData sheetId="13929">
        <row r="7">
          <cell r="AI7">
            <v>10000</v>
          </cell>
        </row>
      </sheetData>
      <sheetData sheetId="13930">
        <row r="7">
          <cell r="AI7">
            <v>10000</v>
          </cell>
        </row>
      </sheetData>
      <sheetData sheetId="13931">
        <row r="7">
          <cell r="AI7">
            <v>10000</v>
          </cell>
        </row>
      </sheetData>
      <sheetData sheetId="13932">
        <row r="7">
          <cell r="AI7">
            <v>10000</v>
          </cell>
        </row>
      </sheetData>
      <sheetData sheetId="13933">
        <row r="7">
          <cell r="AI7">
            <v>10000</v>
          </cell>
        </row>
      </sheetData>
      <sheetData sheetId="13934">
        <row r="7">
          <cell r="AI7">
            <v>10000</v>
          </cell>
        </row>
      </sheetData>
      <sheetData sheetId="13935">
        <row r="7">
          <cell r="AI7">
            <v>10000</v>
          </cell>
        </row>
      </sheetData>
      <sheetData sheetId="13936">
        <row r="7">
          <cell r="AI7">
            <v>10000</v>
          </cell>
        </row>
      </sheetData>
      <sheetData sheetId="13937">
        <row r="7">
          <cell r="AI7">
            <v>10000</v>
          </cell>
        </row>
      </sheetData>
      <sheetData sheetId="13938">
        <row r="7">
          <cell r="AI7">
            <v>10000</v>
          </cell>
        </row>
      </sheetData>
      <sheetData sheetId="13939">
        <row r="7">
          <cell r="AI7">
            <v>10000</v>
          </cell>
        </row>
      </sheetData>
      <sheetData sheetId="13940">
        <row r="7">
          <cell r="AI7">
            <v>10000</v>
          </cell>
        </row>
      </sheetData>
      <sheetData sheetId="13941">
        <row r="7">
          <cell r="AI7">
            <v>10000</v>
          </cell>
        </row>
      </sheetData>
      <sheetData sheetId="13942">
        <row r="7">
          <cell r="AI7">
            <v>10000</v>
          </cell>
        </row>
      </sheetData>
      <sheetData sheetId="13943">
        <row r="7">
          <cell r="AI7">
            <v>10000</v>
          </cell>
        </row>
      </sheetData>
      <sheetData sheetId="13944">
        <row r="7">
          <cell r="AI7">
            <v>10000</v>
          </cell>
        </row>
      </sheetData>
      <sheetData sheetId="13945">
        <row r="7">
          <cell r="AI7">
            <v>10000</v>
          </cell>
        </row>
      </sheetData>
      <sheetData sheetId="13946">
        <row r="7">
          <cell r="AI7">
            <v>10000</v>
          </cell>
        </row>
      </sheetData>
      <sheetData sheetId="13947">
        <row r="7">
          <cell r="AI7">
            <v>10000</v>
          </cell>
        </row>
      </sheetData>
      <sheetData sheetId="13948">
        <row r="7">
          <cell r="AI7">
            <v>10000</v>
          </cell>
        </row>
      </sheetData>
      <sheetData sheetId="13949">
        <row r="7">
          <cell r="AI7">
            <v>10000</v>
          </cell>
        </row>
      </sheetData>
      <sheetData sheetId="13950">
        <row r="7">
          <cell r="AI7">
            <v>10000</v>
          </cell>
        </row>
      </sheetData>
      <sheetData sheetId="13951">
        <row r="7">
          <cell r="AI7">
            <v>10000</v>
          </cell>
        </row>
      </sheetData>
      <sheetData sheetId="13952">
        <row r="7">
          <cell r="AI7">
            <v>10000</v>
          </cell>
        </row>
      </sheetData>
      <sheetData sheetId="13953">
        <row r="7">
          <cell r="AI7">
            <v>10000</v>
          </cell>
        </row>
      </sheetData>
      <sheetData sheetId="13954">
        <row r="7">
          <cell r="AI7">
            <v>10000</v>
          </cell>
        </row>
      </sheetData>
      <sheetData sheetId="13955">
        <row r="7">
          <cell r="AI7">
            <v>10000</v>
          </cell>
        </row>
      </sheetData>
      <sheetData sheetId="13956">
        <row r="7">
          <cell r="AI7">
            <v>10000</v>
          </cell>
        </row>
      </sheetData>
      <sheetData sheetId="13957">
        <row r="7">
          <cell r="AI7">
            <v>10000</v>
          </cell>
        </row>
      </sheetData>
      <sheetData sheetId="13958">
        <row r="7">
          <cell r="AI7">
            <v>10000</v>
          </cell>
        </row>
      </sheetData>
      <sheetData sheetId="13959">
        <row r="7">
          <cell r="AI7">
            <v>10000</v>
          </cell>
        </row>
      </sheetData>
      <sheetData sheetId="13960">
        <row r="7">
          <cell r="AI7">
            <v>10000</v>
          </cell>
        </row>
      </sheetData>
      <sheetData sheetId="13961">
        <row r="7">
          <cell r="AI7">
            <v>10000</v>
          </cell>
        </row>
      </sheetData>
      <sheetData sheetId="13962">
        <row r="7">
          <cell r="AI7">
            <v>10000</v>
          </cell>
        </row>
      </sheetData>
      <sheetData sheetId="13963">
        <row r="7">
          <cell r="AI7">
            <v>10000</v>
          </cell>
        </row>
      </sheetData>
      <sheetData sheetId="13964">
        <row r="7">
          <cell r="AI7">
            <v>10000</v>
          </cell>
        </row>
      </sheetData>
      <sheetData sheetId="13965">
        <row r="7">
          <cell r="AI7">
            <v>10000</v>
          </cell>
        </row>
      </sheetData>
      <sheetData sheetId="13966">
        <row r="7">
          <cell r="AI7">
            <v>10000</v>
          </cell>
        </row>
      </sheetData>
      <sheetData sheetId="13967">
        <row r="7">
          <cell r="AI7">
            <v>10000</v>
          </cell>
        </row>
      </sheetData>
      <sheetData sheetId="13968">
        <row r="7">
          <cell r="AI7">
            <v>10000</v>
          </cell>
        </row>
      </sheetData>
      <sheetData sheetId="13969">
        <row r="7">
          <cell r="AI7">
            <v>10000</v>
          </cell>
        </row>
      </sheetData>
      <sheetData sheetId="13970">
        <row r="7">
          <cell r="AI7">
            <v>10000</v>
          </cell>
        </row>
      </sheetData>
      <sheetData sheetId="13971">
        <row r="7">
          <cell r="AI7">
            <v>10000</v>
          </cell>
        </row>
      </sheetData>
      <sheetData sheetId="13972">
        <row r="7">
          <cell r="AI7">
            <v>10000</v>
          </cell>
        </row>
      </sheetData>
      <sheetData sheetId="13973">
        <row r="7">
          <cell r="AI7">
            <v>10000</v>
          </cell>
        </row>
      </sheetData>
      <sheetData sheetId="13974">
        <row r="7">
          <cell r="AI7">
            <v>10000</v>
          </cell>
        </row>
      </sheetData>
      <sheetData sheetId="13975">
        <row r="7">
          <cell r="AI7">
            <v>10000</v>
          </cell>
        </row>
      </sheetData>
      <sheetData sheetId="13976">
        <row r="7">
          <cell r="AI7">
            <v>10000</v>
          </cell>
        </row>
      </sheetData>
      <sheetData sheetId="13977">
        <row r="7">
          <cell r="AI7">
            <v>10000</v>
          </cell>
        </row>
      </sheetData>
      <sheetData sheetId="13978">
        <row r="7">
          <cell r="AI7">
            <v>10000</v>
          </cell>
        </row>
      </sheetData>
      <sheetData sheetId="13979">
        <row r="7">
          <cell r="AI7">
            <v>10000</v>
          </cell>
        </row>
      </sheetData>
      <sheetData sheetId="13980">
        <row r="7">
          <cell r="AI7">
            <v>10000</v>
          </cell>
        </row>
      </sheetData>
      <sheetData sheetId="13981">
        <row r="7">
          <cell r="AI7">
            <v>10000</v>
          </cell>
        </row>
      </sheetData>
      <sheetData sheetId="13982">
        <row r="7">
          <cell r="AI7">
            <v>10000</v>
          </cell>
        </row>
      </sheetData>
      <sheetData sheetId="13983">
        <row r="7">
          <cell r="AI7">
            <v>10000</v>
          </cell>
        </row>
      </sheetData>
      <sheetData sheetId="13984">
        <row r="7">
          <cell r="AI7">
            <v>10000</v>
          </cell>
        </row>
      </sheetData>
      <sheetData sheetId="13985">
        <row r="7">
          <cell r="AI7">
            <v>10000</v>
          </cell>
        </row>
      </sheetData>
      <sheetData sheetId="13986">
        <row r="7">
          <cell r="AI7">
            <v>10000</v>
          </cell>
        </row>
      </sheetData>
      <sheetData sheetId="13987">
        <row r="7">
          <cell r="AI7">
            <v>10000</v>
          </cell>
        </row>
      </sheetData>
      <sheetData sheetId="13988">
        <row r="7">
          <cell r="AI7">
            <v>10000</v>
          </cell>
        </row>
      </sheetData>
      <sheetData sheetId="13989">
        <row r="7">
          <cell r="AI7">
            <v>10000</v>
          </cell>
        </row>
      </sheetData>
      <sheetData sheetId="13990">
        <row r="7">
          <cell r="AI7">
            <v>10000</v>
          </cell>
        </row>
      </sheetData>
      <sheetData sheetId="13991">
        <row r="7">
          <cell r="AI7">
            <v>10000</v>
          </cell>
        </row>
      </sheetData>
      <sheetData sheetId="13992">
        <row r="7">
          <cell r="AI7">
            <v>10000</v>
          </cell>
        </row>
      </sheetData>
      <sheetData sheetId="13993">
        <row r="7">
          <cell r="AI7">
            <v>10000</v>
          </cell>
        </row>
      </sheetData>
      <sheetData sheetId="13994">
        <row r="7">
          <cell r="AI7">
            <v>10000</v>
          </cell>
        </row>
      </sheetData>
      <sheetData sheetId="13995">
        <row r="7">
          <cell r="AI7">
            <v>10000</v>
          </cell>
        </row>
      </sheetData>
      <sheetData sheetId="13996">
        <row r="7">
          <cell r="AI7">
            <v>10000</v>
          </cell>
        </row>
      </sheetData>
      <sheetData sheetId="13997">
        <row r="7">
          <cell r="AI7">
            <v>10000</v>
          </cell>
        </row>
      </sheetData>
      <sheetData sheetId="13998">
        <row r="7">
          <cell r="AI7">
            <v>10000</v>
          </cell>
        </row>
      </sheetData>
      <sheetData sheetId="13999">
        <row r="7">
          <cell r="AI7">
            <v>10000</v>
          </cell>
        </row>
      </sheetData>
      <sheetData sheetId="14000">
        <row r="7">
          <cell r="AI7">
            <v>10000</v>
          </cell>
        </row>
      </sheetData>
      <sheetData sheetId="14001">
        <row r="7">
          <cell r="AI7">
            <v>10000</v>
          </cell>
        </row>
      </sheetData>
      <sheetData sheetId="14002">
        <row r="7">
          <cell r="AI7">
            <v>10000</v>
          </cell>
        </row>
      </sheetData>
      <sheetData sheetId="14003">
        <row r="7">
          <cell r="AI7">
            <v>10000</v>
          </cell>
        </row>
      </sheetData>
      <sheetData sheetId="14004">
        <row r="7">
          <cell r="AI7">
            <v>10000</v>
          </cell>
        </row>
      </sheetData>
      <sheetData sheetId="14005">
        <row r="7">
          <cell r="AI7">
            <v>10000</v>
          </cell>
        </row>
      </sheetData>
      <sheetData sheetId="14006">
        <row r="7">
          <cell r="AI7">
            <v>10000</v>
          </cell>
        </row>
      </sheetData>
      <sheetData sheetId="14007">
        <row r="7">
          <cell r="AI7">
            <v>10000</v>
          </cell>
        </row>
      </sheetData>
      <sheetData sheetId="14008">
        <row r="7">
          <cell r="AI7">
            <v>10000</v>
          </cell>
        </row>
      </sheetData>
      <sheetData sheetId="14009">
        <row r="7">
          <cell r="AI7">
            <v>10000</v>
          </cell>
        </row>
      </sheetData>
      <sheetData sheetId="14010">
        <row r="7">
          <cell r="AI7">
            <v>10000</v>
          </cell>
        </row>
      </sheetData>
      <sheetData sheetId="14011">
        <row r="7">
          <cell r="AI7">
            <v>10000</v>
          </cell>
        </row>
      </sheetData>
      <sheetData sheetId="14012">
        <row r="7">
          <cell r="AI7">
            <v>10000</v>
          </cell>
        </row>
      </sheetData>
      <sheetData sheetId="14013">
        <row r="7">
          <cell r="AI7">
            <v>10000</v>
          </cell>
        </row>
      </sheetData>
      <sheetData sheetId="14014">
        <row r="7">
          <cell r="AI7">
            <v>10000</v>
          </cell>
        </row>
      </sheetData>
      <sheetData sheetId="14015">
        <row r="7">
          <cell r="AI7">
            <v>10000</v>
          </cell>
        </row>
      </sheetData>
      <sheetData sheetId="14016">
        <row r="7">
          <cell r="AI7">
            <v>10000</v>
          </cell>
        </row>
      </sheetData>
      <sheetData sheetId="14017">
        <row r="7">
          <cell r="AI7">
            <v>10000</v>
          </cell>
        </row>
      </sheetData>
      <sheetData sheetId="14018">
        <row r="7">
          <cell r="AI7">
            <v>10000</v>
          </cell>
        </row>
      </sheetData>
      <sheetData sheetId="14019">
        <row r="7">
          <cell r="AI7">
            <v>10000</v>
          </cell>
        </row>
      </sheetData>
      <sheetData sheetId="14020">
        <row r="7">
          <cell r="AI7">
            <v>10000</v>
          </cell>
        </row>
      </sheetData>
      <sheetData sheetId="14021">
        <row r="7">
          <cell r="AI7">
            <v>10000</v>
          </cell>
        </row>
      </sheetData>
      <sheetData sheetId="14022">
        <row r="7">
          <cell r="AI7">
            <v>10000</v>
          </cell>
        </row>
      </sheetData>
      <sheetData sheetId="14023">
        <row r="7">
          <cell r="AI7">
            <v>10000</v>
          </cell>
        </row>
      </sheetData>
      <sheetData sheetId="14024">
        <row r="7">
          <cell r="AI7">
            <v>10000</v>
          </cell>
        </row>
      </sheetData>
      <sheetData sheetId="14025">
        <row r="7">
          <cell r="AI7">
            <v>10000</v>
          </cell>
        </row>
      </sheetData>
      <sheetData sheetId="14026">
        <row r="7">
          <cell r="AI7">
            <v>10000</v>
          </cell>
        </row>
      </sheetData>
      <sheetData sheetId="14027">
        <row r="7">
          <cell r="AI7">
            <v>10000</v>
          </cell>
        </row>
      </sheetData>
      <sheetData sheetId="14028">
        <row r="7">
          <cell r="AI7">
            <v>10000</v>
          </cell>
        </row>
      </sheetData>
      <sheetData sheetId="14029">
        <row r="7">
          <cell r="AI7">
            <v>10000</v>
          </cell>
        </row>
      </sheetData>
      <sheetData sheetId="14030">
        <row r="7">
          <cell r="AI7">
            <v>10000</v>
          </cell>
        </row>
      </sheetData>
      <sheetData sheetId="14031">
        <row r="7">
          <cell r="AI7">
            <v>10000</v>
          </cell>
        </row>
      </sheetData>
      <sheetData sheetId="14032">
        <row r="7">
          <cell r="AI7">
            <v>10000</v>
          </cell>
        </row>
      </sheetData>
      <sheetData sheetId="14033">
        <row r="7">
          <cell r="AI7">
            <v>10000</v>
          </cell>
        </row>
      </sheetData>
      <sheetData sheetId="14034">
        <row r="7">
          <cell r="AI7">
            <v>10000</v>
          </cell>
        </row>
      </sheetData>
      <sheetData sheetId="14035">
        <row r="7">
          <cell r="AI7">
            <v>10000</v>
          </cell>
        </row>
      </sheetData>
      <sheetData sheetId="14036">
        <row r="7">
          <cell r="AI7">
            <v>10000</v>
          </cell>
        </row>
      </sheetData>
      <sheetData sheetId="14037">
        <row r="7">
          <cell r="AI7">
            <v>10000</v>
          </cell>
        </row>
      </sheetData>
      <sheetData sheetId="14038">
        <row r="7">
          <cell r="AI7">
            <v>10000</v>
          </cell>
        </row>
      </sheetData>
      <sheetData sheetId="14039">
        <row r="7">
          <cell r="AI7">
            <v>10000</v>
          </cell>
        </row>
      </sheetData>
      <sheetData sheetId="14040">
        <row r="7">
          <cell r="AI7">
            <v>10000</v>
          </cell>
        </row>
      </sheetData>
      <sheetData sheetId="14041">
        <row r="7">
          <cell r="AI7">
            <v>10000</v>
          </cell>
        </row>
      </sheetData>
      <sheetData sheetId="14042">
        <row r="7">
          <cell r="AI7">
            <v>10000</v>
          </cell>
        </row>
      </sheetData>
      <sheetData sheetId="14043">
        <row r="7">
          <cell r="AI7">
            <v>10000</v>
          </cell>
        </row>
      </sheetData>
      <sheetData sheetId="14044">
        <row r="7">
          <cell r="AI7">
            <v>10000</v>
          </cell>
        </row>
      </sheetData>
      <sheetData sheetId="14045">
        <row r="7">
          <cell r="AI7">
            <v>10000</v>
          </cell>
        </row>
      </sheetData>
      <sheetData sheetId="14046">
        <row r="7">
          <cell r="AI7">
            <v>10000</v>
          </cell>
        </row>
      </sheetData>
      <sheetData sheetId="14047">
        <row r="7">
          <cell r="AI7">
            <v>10000</v>
          </cell>
        </row>
      </sheetData>
      <sheetData sheetId="14048">
        <row r="7">
          <cell r="AI7">
            <v>10000</v>
          </cell>
        </row>
      </sheetData>
      <sheetData sheetId="14049">
        <row r="7">
          <cell r="AI7">
            <v>10000</v>
          </cell>
        </row>
      </sheetData>
      <sheetData sheetId="14050">
        <row r="7">
          <cell r="AI7">
            <v>10000</v>
          </cell>
        </row>
      </sheetData>
      <sheetData sheetId="14051">
        <row r="7">
          <cell r="AI7">
            <v>10000</v>
          </cell>
        </row>
      </sheetData>
      <sheetData sheetId="14052">
        <row r="7">
          <cell r="AI7">
            <v>10000</v>
          </cell>
        </row>
      </sheetData>
      <sheetData sheetId="14053">
        <row r="7">
          <cell r="AI7">
            <v>10000</v>
          </cell>
        </row>
      </sheetData>
      <sheetData sheetId="14054">
        <row r="7">
          <cell r="AI7">
            <v>10000</v>
          </cell>
        </row>
      </sheetData>
      <sheetData sheetId="14055">
        <row r="7">
          <cell r="AI7">
            <v>10000</v>
          </cell>
        </row>
      </sheetData>
      <sheetData sheetId="14056">
        <row r="7">
          <cell r="AI7">
            <v>10000</v>
          </cell>
        </row>
      </sheetData>
      <sheetData sheetId="14057">
        <row r="7">
          <cell r="AI7">
            <v>10000</v>
          </cell>
        </row>
      </sheetData>
      <sheetData sheetId="14058">
        <row r="7">
          <cell r="AI7">
            <v>10000</v>
          </cell>
        </row>
      </sheetData>
      <sheetData sheetId="14059">
        <row r="7">
          <cell r="AI7">
            <v>10000</v>
          </cell>
        </row>
      </sheetData>
      <sheetData sheetId="14060">
        <row r="7">
          <cell r="AI7">
            <v>10000</v>
          </cell>
        </row>
      </sheetData>
      <sheetData sheetId="14061">
        <row r="7">
          <cell r="AI7">
            <v>10000</v>
          </cell>
        </row>
      </sheetData>
      <sheetData sheetId="14062">
        <row r="7">
          <cell r="AI7">
            <v>10000</v>
          </cell>
        </row>
      </sheetData>
      <sheetData sheetId="14063">
        <row r="7">
          <cell r="AI7">
            <v>10000</v>
          </cell>
        </row>
      </sheetData>
      <sheetData sheetId="14064">
        <row r="7">
          <cell r="AI7">
            <v>10000</v>
          </cell>
        </row>
      </sheetData>
      <sheetData sheetId="14065">
        <row r="7">
          <cell r="AI7">
            <v>10000</v>
          </cell>
        </row>
      </sheetData>
      <sheetData sheetId="14066">
        <row r="7">
          <cell r="AI7">
            <v>10000</v>
          </cell>
        </row>
      </sheetData>
      <sheetData sheetId="14067">
        <row r="7">
          <cell r="AI7">
            <v>10000</v>
          </cell>
        </row>
      </sheetData>
      <sheetData sheetId="14068">
        <row r="7">
          <cell r="AI7">
            <v>10000</v>
          </cell>
        </row>
      </sheetData>
      <sheetData sheetId="14069">
        <row r="7">
          <cell r="AI7">
            <v>10000</v>
          </cell>
        </row>
      </sheetData>
      <sheetData sheetId="14070">
        <row r="7">
          <cell r="AI7">
            <v>10000</v>
          </cell>
        </row>
      </sheetData>
      <sheetData sheetId="14071">
        <row r="7">
          <cell r="AI7">
            <v>10000</v>
          </cell>
        </row>
      </sheetData>
      <sheetData sheetId="14072">
        <row r="7">
          <cell r="AI7">
            <v>10000</v>
          </cell>
        </row>
      </sheetData>
      <sheetData sheetId="14073">
        <row r="7">
          <cell r="AI7">
            <v>10000</v>
          </cell>
        </row>
      </sheetData>
      <sheetData sheetId="14074">
        <row r="7">
          <cell r="AI7">
            <v>10000</v>
          </cell>
        </row>
      </sheetData>
      <sheetData sheetId="14075">
        <row r="7">
          <cell r="AI7">
            <v>10000</v>
          </cell>
        </row>
      </sheetData>
      <sheetData sheetId="14076">
        <row r="7">
          <cell r="AI7">
            <v>10000</v>
          </cell>
        </row>
      </sheetData>
      <sheetData sheetId="14077">
        <row r="7">
          <cell r="AI7">
            <v>10000</v>
          </cell>
        </row>
      </sheetData>
      <sheetData sheetId="14078">
        <row r="7">
          <cell r="AI7">
            <v>10000</v>
          </cell>
        </row>
      </sheetData>
      <sheetData sheetId="14079">
        <row r="7">
          <cell r="AI7">
            <v>10000</v>
          </cell>
        </row>
      </sheetData>
      <sheetData sheetId="14080">
        <row r="7">
          <cell r="AI7">
            <v>10000</v>
          </cell>
        </row>
      </sheetData>
      <sheetData sheetId="14081">
        <row r="7">
          <cell r="AI7">
            <v>10000</v>
          </cell>
        </row>
      </sheetData>
      <sheetData sheetId="14082">
        <row r="7">
          <cell r="AI7">
            <v>10000</v>
          </cell>
        </row>
      </sheetData>
      <sheetData sheetId="14083">
        <row r="7">
          <cell r="AI7">
            <v>10000</v>
          </cell>
        </row>
      </sheetData>
      <sheetData sheetId="14084">
        <row r="7">
          <cell r="AI7">
            <v>10000</v>
          </cell>
        </row>
      </sheetData>
      <sheetData sheetId="14085">
        <row r="7">
          <cell r="AI7">
            <v>10000</v>
          </cell>
        </row>
      </sheetData>
      <sheetData sheetId="14086">
        <row r="7">
          <cell r="AI7">
            <v>10000</v>
          </cell>
        </row>
      </sheetData>
      <sheetData sheetId="14087">
        <row r="7">
          <cell r="AI7">
            <v>10000</v>
          </cell>
        </row>
      </sheetData>
      <sheetData sheetId="14088">
        <row r="7">
          <cell r="AI7">
            <v>10000</v>
          </cell>
        </row>
      </sheetData>
      <sheetData sheetId="14089">
        <row r="7">
          <cell r="AI7">
            <v>10000</v>
          </cell>
        </row>
      </sheetData>
      <sheetData sheetId="14090">
        <row r="7">
          <cell r="AI7">
            <v>10000</v>
          </cell>
        </row>
      </sheetData>
      <sheetData sheetId="14091">
        <row r="7">
          <cell r="AI7">
            <v>10000</v>
          </cell>
        </row>
      </sheetData>
      <sheetData sheetId="14092">
        <row r="7">
          <cell r="AI7">
            <v>10000</v>
          </cell>
        </row>
      </sheetData>
      <sheetData sheetId="14093">
        <row r="7">
          <cell r="AI7">
            <v>10000</v>
          </cell>
        </row>
      </sheetData>
      <sheetData sheetId="14094">
        <row r="7">
          <cell r="AI7">
            <v>10000</v>
          </cell>
        </row>
      </sheetData>
      <sheetData sheetId="14095">
        <row r="7">
          <cell r="AI7">
            <v>10000</v>
          </cell>
        </row>
      </sheetData>
      <sheetData sheetId="14096">
        <row r="7">
          <cell r="AI7">
            <v>10000</v>
          </cell>
        </row>
      </sheetData>
      <sheetData sheetId="14097">
        <row r="7">
          <cell r="AI7">
            <v>10000</v>
          </cell>
        </row>
      </sheetData>
      <sheetData sheetId="14098">
        <row r="7">
          <cell r="AI7">
            <v>10000</v>
          </cell>
        </row>
      </sheetData>
      <sheetData sheetId="14099">
        <row r="7">
          <cell r="AI7">
            <v>10000</v>
          </cell>
        </row>
      </sheetData>
      <sheetData sheetId="14100">
        <row r="7">
          <cell r="AI7">
            <v>10000</v>
          </cell>
        </row>
      </sheetData>
      <sheetData sheetId="14101">
        <row r="7">
          <cell r="AI7">
            <v>10000</v>
          </cell>
        </row>
      </sheetData>
      <sheetData sheetId="14102">
        <row r="7">
          <cell r="AI7">
            <v>10000</v>
          </cell>
        </row>
      </sheetData>
      <sheetData sheetId="14103">
        <row r="7">
          <cell r="AI7">
            <v>10000</v>
          </cell>
        </row>
      </sheetData>
      <sheetData sheetId="14104">
        <row r="7">
          <cell r="AI7">
            <v>10000</v>
          </cell>
        </row>
      </sheetData>
      <sheetData sheetId="14105">
        <row r="7">
          <cell r="AI7">
            <v>10000</v>
          </cell>
        </row>
      </sheetData>
      <sheetData sheetId="14106">
        <row r="7">
          <cell r="AI7">
            <v>10000</v>
          </cell>
        </row>
      </sheetData>
      <sheetData sheetId="14107">
        <row r="7">
          <cell r="AI7">
            <v>10000</v>
          </cell>
        </row>
      </sheetData>
      <sheetData sheetId="14108">
        <row r="7">
          <cell r="AI7">
            <v>10000</v>
          </cell>
        </row>
      </sheetData>
      <sheetData sheetId="14109">
        <row r="7">
          <cell r="AI7">
            <v>10000</v>
          </cell>
        </row>
      </sheetData>
      <sheetData sheetId="14110">
        <row r="7">
          <cell r="AI7">
            <v>10000</v>
          </cell>
        </row>
      </sheetData>
      <sheetData sheetId="14111">
        <row r="7">
          <cell r="AI7">
            <v>10000</v>
          </cell>
        </row>
      </sheetData>
      <sheetData sheetId="14112">
        <row r="7">
          <cell r="AI7">
            <v>10000</v>
          </cell>
        </row>
      </sheetData>
      <sheetData sheetId="14113">
        <row r="7">
          <cell r="AI7">
            <v>10000</v>
          </cell>
        </row>
      </sheetData>
      <sheetData sheetId="14114">
        <row r="7">
          <cell r="AI7">
            <v>10000</v>
          </cell>
        </row>
      </sheetData>
      <sheetData sheetId="14115">
        <row r="7">
          <cell r="AI7">
            <v>10000</v>
          </cell>
        </row>
      </sheetData>
      <sheetData sheetId="14116">
        <row r="7">
          <cell r="AI7">
            <v>10000</v>
          </cell>
        </row>
      </sheetData>
      <sheetData sheetId="14117">
        <row r="7">
          <cell r="AI7">
            <v>10000</v>
          </cell>
        </row>
      </sheetData>
      <sheetData sheetId="14118">
        <row r="7">
          <cell r="AI7">
            <v>10000</v>
          </cell>
        </row>
      </sheetData>
      <sheetData sheetId="14119">
        <row r="7">
          <cell r="AI7">
            <v>10000</v>
          </cell>
        </row>
      </sheetData>
      <sheetData sheetId="14120">
        <row r="7">
          <cell r="AI7">
            <v>10000</v>
          </cell>
        </row>
      </sheetData>
      <sheetData sheetId="14121">
        <row r="7">
          <cell r="AI7">
            <v>10000</v>
          </cell>
        </row>
      </sheetData>
      <sheetData sheetId="14122">
        <row r="7">
          <cell r="AI7">
            <v>10000</v>
          </cell>
        </row>
      </sheetData>
      <sheetData sheetId="14123">
        <row r="7">
          <cell r="AI7">
            <v>10000</v>
          </cell>
        </row>
      </sheetData>
      <sheetData sheetId="14124">
        <row r="7">
          <cell r="AI7">
            <v>10000</v>
          </cell>
        </row>
      </sheetData>
      <sheetData sheetId="14125">
        <row r="7">
          <cell r="AI7">
            <v>10000</v>
          </cell>
        </row>
      </sheetData>
      <sheetData sheetId="14126">
        <row r="7">
          <cell r="AI7">
            <v>10000</v>
          </cell>
        </row>
      </sheetData>
      <sheetData sheetId="14127">
        <row r="7">
          <cell r="AI7">
            <v>10000</v>
          </cell>
        </row>
      </sheetData>
      <sheetData sheetId="14128">
        <row r="7">
          <cell r="AI7">
            <v>10000</v>
          </cell>
        </row>
      </sheetData>
      <sheetData sheetId="14129">
        <row r="7">
          <cell r="AI7">
            <v>10000</v>
          </cell>
        </row>
      </sheetData>
      <sheetData sheetId="14130">
        <row r="7">
          <cell r="AI7">
            <v>10000</v>
          </cell>
        </row>
      </sheetData>
      <sheetData sheetId="14131">
        <row r="7">
          <cell r="AI7">
            <v>10000</v>
          </cell>
        </row>
      </sheetData>
      <sheetData sheetId="14132">
        <row r="7">
          <cell r="AI7">
            <v>10000</v>
          </cell>
        </row>
      </sheetData>
      <sheetData sheetId="14133">
        <row r="7">
          <cell r="AI7">
            <v>10000</v>
          </cell>
        </row>
      </sheetData>
      <sheetData sheetId="14134">
        <row r="7">
          <cell r="AI7">
            <v>10000</v>
          </cell>
        </row>
      </sheetData>
      <sheetData sheetId="14135">
        <row r="7">
          <cell r="AI7">
            <v>10000</v>
          </cell>
        </row>
      </sheetData>
      <sheetData sheetId="14136">
        <row r="7">
          <cell r="AI7">
            <v>10000</v>
          </cell>
        </row>
      </sheetData>
      <sheetData sheetId="14137">
        <row r="7">
          <cell r="AI7">
            <v>10000</v>
          </cell>
        </row>
      </sheetData>
      <sheetData sheetId="14138">
        <row r="7">
          <cell r="AI7">
            <v>10000</v>
          </cell>
        </row>
      </sheetData>
      <sheetData sheetId="14139">
        <row r="7">
          <cell r="AI7">
            <v>10000</v>
          </cell>
        </row>
      </sheetData>
      <sheetData sheetId="14140">
        <row r="7">
          <cell r="AI7">
            <v>10000</v>
          </cell>
        </row>
      </sheetData>
      <sheetData sheetId="14141">
        <row r="7">
          <cell r="AI7">
            <v>10000</v>
          </cell>
        </row>
      </sheetData>
      <sheetData sheetId="14142">
        <row r="7">
          <cell r="AI7">
            <v>10000</v>
          </cell>
        </row>
      </sheetData>
      <sheetData sheetId="14143">
        <row r="7">
          <cell r="AI7">
            <v>10000</v>
          </cell>
        </row>
      </sheetData>
      <sheetData sheetId="14144">
        <row r="7">
          <cell r="AI7">
            <v>10000</v>
          </cell>
        </row>
      </sheetData>
      <sheetData sheetId="14145">
        <row r="7">
          <cell r="AI7">
            <v>10000</v>
          </cell>
        </row>
      </sheetData>
      <sheetData sheetId="14146">
        <row r="7">
          <cell r="AI7">
            <v>10000</v>
          </cell>
        </row>
      </sheetData>
      <sheetData sheetId="14147">
        <row r="7">
          <cell r="AI7">
            <v>10000</v>
          </cell>
        </row>
      </sheetData>
      <sheetData sheetId="14148">
        <row r="7">
          <cell r="AI7">
            <v>10000</v>
          </cell>
        </row>
      </sheetData>
      <sheetData sheetId="14149">
        <row r="7">
          <cell r="AI7">
            <v>10000</v>
          </cell>
        </row>
      </sheetData>
      <sheetData sheetId="14150">
        <row r="7">
          <cell r="AI7">
            <v>10000</v>
          </cell>
        </row>
      </sheetData>
      <sheetData sheetId="14151">
        <row r="7">
          <cell r="AI7">
            <v>10000</v>
          </cell>
        </row>
      </sheetData>
      <sheetData sheetId="14152">
        <row r="7">
          <cell r="AI7">
            <v>10000</v>
          </cell>
        </row>
      </sheetData>
      <sheetData sheetId="14153">
        <row r="7">
          <cell r="AI7">
            <v>10000</v>
          </cell>
        </row>
      </sheetData>
      <sheetData sheetId="14154">
        <row r="7">
          <cell r="AI7">
            <v>10000</v>
          </cell>
        </row>
      </sheetData>
      <sheetData sheetId="14155">
        <row r="7">
          <cell r="AI7">
            <v>10000</v>
          </cell>
        </row>
      </sheetData>
      <sheetData sheetId="14156">
        <row r="7">
          <cell r="AI7">
            <v>10000</v>
          </cell>
        </row>
      </sheetData>
      <sheetData sheetId="14157">
        <row r="7">
          <cell r="AI7">
            <v>10000</v>
          </cell>
        </row>
      </sheetData>
      <sheetData sheetId="14158">
        <row r="7">
          <cell r="AI7">
            <v>10000</v>
          </cell>
        </row>
      </sheetData>
      <sheetData sheetId="14159">
        <row r="7">
          <cell r="AI7">
            <v>10000</v>
          </cell>
        </row>
      </sheetData>
      <sheetData sheetId="14160">
        <row r="7">
          <cell r="AI7">
            <v>10000</v>
          </cell>
        </row>
      </sheetData>
      <sheetData sheetId="14161">
        <row r="7">
          <cell r="AI7">
            <v>10000</v>
          </cell>
        </row>
      </sheetData>
      <sheetData sheetId="14162">
        <row r="7">
          <cell r="AI7">
            <v>10000</v>
          </cell>
        </row>
      </sheetData>
      <sheetData sheetId="14163">
        <row r="7">
          <cell r="AI7">
            <v>10000</v>
          </cell>
        </row>
      </sheetData>
      <sheetData sheetId="14164">
        <row r="7">
          <cell r="AI7">
            <v>10000</v>
          </cell>
        </row>
      </sheetData>
      <sheetData sheetId="14165">
        <row r="7">
          <cell r="AI7">
            <v>10000</v>
          </cell>
        </row>
      </sheetData>
      <sheetData sheetId="14166">
        <row r="7">
          <cell r="AI7">
            <v>10000</v>
          </cell>
        </row>
      </sheetData>
      <sheetData sheetId="14167">
        <row r="7">
          <cell r="AI7">
            <v>10000</v>
          </cell>
        </row>
      </sheetData>
      <sheetData sheetId="14168">
        <row r="7">
          <cell r="AI7">
            <v>10000</v>
          </cell>
        </row>
      </sheetData>
      <sheetData sheetId="14169">
        <row r="7">
          <cell r="AI7">
            <v>10000</v>
          </cell>
        </row>
      </sheetData>
      <sheetData sheetId="14170">
        <row r="7">
          <cell r="AI7">
            <v>10000</v>
          </cell>
        </row>
      </sheetData>
      <sheetData sheetId="14171">
        <row r="7">
          <cell r="AI7">
            <v>10000</v>
          </cell>
        </row>
      </sheetData>
      <sheetData sheetId="14172">
        <row r="7">
          <cell r="AI7">
            <v>10000</v>
          </cell>
        </row>
      </sheetData>
      <sheetData sheetId="14173">
        <row r="7">
          <cell r="AI7">
            <v>10000</v>
          </cell>
        </row>
      </sheetData>
      <sheetData sheetId="14174">
        <row r="7">
          <cell r="AI7">
            <v>10000</v>
          </cell>
        </row>
      </sheetData>
      <sheetData sheetId="14175">
        <row r="7">
          <cell r="AI7">
            <v>10000</v>
          </cell>
        </row>
      </sheetData>
      <sheetData sheetId="14176">
        <row r="7">
          <cell r="AI7">
            <v>10000</v>
          </cell>
        </row>
      </sheetData>
      <sheetData sheetId="14177">
        <row r="7">
          <cell r="AI7">
            <v>10000</v>
          </cell>
        </row>
      </sheetData>
      <sheetData sheetId="14178">
        <row r="7">
          <cell r="AI7">
            <v>10000</v>
          </cell>
        </row>
      </sheetData>
      <sheetData sheetId="14179">
        <row r="7">
          <cell r="AI7">
            <v>10000</v>
          </cell>
        </row>
      </sheetData>
      <sheetData sheetId="14180">
        <row r="7">
          <cell r="AI7">
            <v>10000</v>
          </cell>
        </row>
      </sheetData>
      <sheetData sheetId="14181">
        <row r="7">
          <cell r="AI7">
            <v>10000</v>
          </cell>
        </row>
      </sheetData>
      <sheetData sheetId="14182">
        <row r="7">
          <cell r="AI7">
            <v>10000</v>
          </cell>
        </row>
      </sheetData>
      <sheetData sheetId="14183">
        <row r="7">
          <cell r="AI7">
            <v>10000</v>
          </cell>
        </row>
      </sheetData>
      <sheetData sheetId="14184">
        <row r="7">
          <cell r="AI7">
            <v>10000</v>
          </cell>
        </row>
      </sheetData>
      <sheetData sheetId="14185">
        <row r="7">
          <cell r="AI7">
            <v>10000</v>
          </cell>
        </row>
      </sheetData>
      <sheetData sheetId="14186">
        <row r="7">
          <cell r="AI7">
            <v>10000</v>
          </cell>
        </row>
      </sheetData>
      <sheetData sheetId="14187">
        <row r="7">
          <cell r="AI7">
            <v>10000</v>
          </cell>
        </row>
      </sheetData>
      <sheetData sheetId="14188">
        <row r="7">
          <cell r="AI7">
            <v>10000</v>
          </cell>
        </row>
      </sheetData>
      <sheetData sheetId="14189">
        <row r="7">
          <cell r="AI7">
            <v>10000</v>
          </cell>
        </row>
      </sheetData>
      <sheetData sheetId="14190">
        <row r="7">
          <cell r="AI7">
            <v>10000</v>
          </cell>
        </row>
      </sheetData>
      <sheetData sheetId="14191">
        <row r="7">
          <cell r="AI7">
            <v>10000</v>
          </cell>
        </row>
      </sheetData>
      <sheetData sheetId="14192">
        <row r="7">
          <cell r="AI7">
            <v>10000</v>
          </cell>
        </row>
      </sheetData>
      <sheetData sheetId="14193">
        <row r="7">
          <cell r="AI7">
            <v>10000</v>
          </cell>
        </row>
      </sheetData>
      <sheetData sheetId="14194">
        <row r="7">
          <cell r="AI7">
            <v>10000</v>
          </cell>
        </row>
      </sheetData>
      <sheetData sheetId="14195">
        <row r="7">
          <cell r="AI7">
            <v>10000</v>
          </cell>
        </row>
      </sheetData>
      <sheetData sheetId="14196">
        <row r="7">
          <cell r="AI7">
            <v>10000</v>
          </cell>
        </row>
      </sheetData>
      <sheetData sheetId="14197">
        <row r="7">
          <cell r="AI7">
            <v>10000</v>
          </cell>
        </row>
      </sheetData>
      <sheetData sheetId="14198">
        <row r="7">
          <cell r="AI7">
            <v>10000</v>
          </cell>
        </row>
      </sheetData>
      <sheetData sheetId="14199">
        <row r="7">
          <cell r="AI7">
            <v>10000</v>
          </cell>
        </row>
      </sheetData>
      <sheetData sheetId="14200">
        <row r="7">
          <cell r="AI7">
            <v>10000</v>
          </cell>
        </row>
      </sheetData>
      <sheetData sheetId="14201">
        <row r="7">
          <cell r="AI7">
            <v>10000</v>
          </cell>
        </row>
      </sheetData>
      <sheetData sheetId="14202">
        <row r="7">
          <cell r="AI7">
            <v>10000</v>
          </cell>
        </row>
      </sheetData>
      <sheetData sheetId="14203">
        <row r="7">
          <cell r="AI7">
            <v>10000</v>
          </cell>
        </row>
      </sheetData>
      <sheetData sheetId="14204">
        <row r="7">
          <cell r="AI7">
            <v>10000</v>
          </cell>
        </row>
      </sheetData>
      <sheetData sheetId="14205">
        <row r="7">
          <cell r="AI7">
            <v>10000</v>
          </cell>
        </row>
      </sheetData>
      <sheetData sheetId="14206">
        <row r="7">
          <cell r="AI7">
            <v>10000</v>
          </cell>
        </row>
      </sheetData>
      <sheetData sheetId="14207">
        <row r="7">
          <cell r="AI7">
            <v>10000</v>
          </cell>
        </row>
      </sheetData>
      <sheetData sheetId="14208">
        <row r="7">
          <cell r="AI7">
            <v>10000</v>
          </cell>
        </row>
      </sheetData>
      <sheetData sheetId="14209">
        <row r="7">
          <cell r="AI7">
            <v>10000</v>
          </cell>
        </row>
      </sheetData>
      <sheetData sheetId="14210">
        <row r="7">
          <cell r="AI7">
            <v>10000</v>
          </cell>
        </row>
      </sheetData>
      <sheetData sheetId="14211">
        <row r="7">
          <cell r="AI7">
            <v>10000</v>
          </cell>
        </row>
      </sheetData>
      <sheetData sheetId="14212">
        <row r="7">
          <cell r="AI7">
            <v>10000</v>
          </cell>
        </row>
      </sheetData>
      <sheetData sheetId="14213">
        <row r="7">
          <cell r="AI7">
            <v>10000</v>
          </cell>
        </row>
      </sheetData>
      <sheetData sheetId="14214">
        <row r="7">
          <cell r="AI7">
            <v>10000</v>
          </cell>
        </row>
      </sheetData>
      <sheetData sheetId="14215">
        <row r="7">
          <cell r="AI7">
            <v>10000</v>
          </cell>
        </row>
      </sheetData>
      <sheetData sheetId="14216">
        <row r="7">
          <cell r="AI7">
            <v>10000</v>
          </cell>
        </row>
      </sheetData>
      <sheetData sheetId="14217">
        <row r="7">
          <cell r="AI7">
            <v>10000</v>
          </cell>
        </row>
      </sheetData>
      <sheetData sheetId="14218">
        <row r="7">
          <cell r="AI7">
            <v>10000</v>
          </cell>
        </row>
      </sheetData>
      <sheetData sheetId="14219">
        <row r="7">
          <cell r="AI7">
            <v>10000</v>
          </cell>
        </row>
      </sheetData>
      <sheetData sheetId="14220">
        <row r="7">
          <cell r="AI7">
            <v>10000</v>
          </cell>
        </row>
      </sheetData>
      <sheetData sheetId="14221">
        <row r="7">
          <cell r="AI7">
            <v>10000</v>
          </cell>
        </row>
      </sheetData>
      <sheetData sheetId="14222">
        <row r="7">
          <cell r="AI7">
            <v>10000</v>
          </cell>
        </row>
      </sheetData>
      <sheetData sheetId="14223">
        <row r="7">
          <cell r="AI7">
            <v>10000</v>
          </cell>
        </row>
      </sheetData>
      <sheetData sheetId="14224">
        <row r="7">
          <cell r="AI7">
            <v>10000</v>
          </cell>
        </row>
      </sheetData>
      <sheetData sheetId="14225">
        <row r="7">
          <cell r="AI7">
            <v>10000</v>
          </cell>
        </row>
      </sheetData>
      <sheetData sheetId="14226">
        <row r="7">
          <cell r="AI7">
            <v>10000</v>
          </cell>
        </row>
      </sheetData>
      <sheetData sheetId="14227">
        <row r="7">
          <cell r="AI7">
            <v>10000</v>
          </cell>
        </row>
      </sheetData>
      <sheetData sheetId="14228">
        <row r="7">
          <cell r="AI7">
            <v>10000</v>
          </cell>
        </row>
      </sheetData>
      <sheetData sheetId="14229">
        <row r="7">
          <cell r="AI7">
            <v>10000</v>
          </cell>
        </row>
      </sheetData>
      <sheetData sheetId="14230">
        <row r="7">
          <cell r="AI7">
            <v>10000</v>
          </cell>
        </row>
      </sheetData>
      <sheetData sheetId="14231">
        <row r="7">
          <cell r="AI7">
            <v>10000</v>
          </cell>
        </row>
      </sheetData>
      <sheetData sheetId="14232">
        <row r="7">
          <cell r="AI7">
            <v>10000</v>
          </cell>
        </row>
      </sheetData>
      <sheetData sheetId="14233">
        <row r="7">
          <cell r="AI7">
            <v>10000</v>
          </cell>
        </row>
      </sheetData>
      <sheetData sheetId="14234">
        <row r="7">
          <cell r="AI7">
            <v>10000</v>
          </cell>
        </row>
      </sheetData>
      <sheetData sheetId="14235">
        <row r="7">
          <cell r="AI7">
            <v>10000</v>
          </cell>
        </row>
      </sheetData>
      <sheetData sheetId="14236">
        <row r="7">
          <cell r="AI7">
            <v>10000</v>
          </cell>
        </row>
      </sheetData>
      <sheetData sheetId="14237">
        <row r="7">
          <cell r="AI7">
            <v>10000</v>
          </cell>
        </row>
      </sheetData>
      <sheetData sheetId="14238">
        <row r="7">
          <cell r="AI7">
            <v>10000</v>
          </cell>
        </row>
      </sheetData>
      <sheetData sheetId="14239">
        <row r="7">
          <cell r="AI7">
            <v>10000</v>
          </cell>
        </row>
      </sheetData>
      <sheetData sheetId="14240">
        <row r="7">
          <cell r="AI7">
            <v>10000</v>
          </cell>
        </row>
      </sheetData>
      <sheetData sheetId="14241">
        <row r="7">
          <cell r="AI7">
            <v>10000</v>
          </cell>
        </row>
      </sheetData>
      <sheetData sheetId="14242">
        <row r="7">
          <cell r="AI7">
            <v>10000</v>
          </cell>
        </row>
      </sheetData>
      <sheetData sheetId="14243">
        <row r="7">
          <cell r="AI7">
            <v>10000</v>
          </cell>
        </row>
      </sheetData>
      <sheetData sheetId="14244">
        <row r="7">
          <cell r="AI7">
            <v>10000</v>
          </cell>
        </row>
      </sheetData>
      <sheetData sheetId="14245">
        <row r="7">
          <cell r="AI7">
            <v>10000</v>
          </cell>
        </row>
      </sheetData>
      <sheetData sheetId="14246">
        <row r="7">
          <cell r="AI7">
            <v>10000</v>
          </cell>
        </row>
      </sheetData>
      <sheetData sheetId="14247">
        <row r="7">
          <cell r="AI7">
            <v>10000</v>
          </cell>
        </row>
      </sheetData>
      <sheetData sheetId="14248">
        <row r="7">
          <cell r="AI7">
            <v>10000</v>
          </cell>
        </row>
      </sheetData>
      <sheetData sheetId="14249">
        <row r="7">
          <cell r="AI7">
            <v>10000</v>
          </cell>
        </row>
      </sheetData>
      <sheetData sheetId="14250">
        <row r="7">
          <cell r="AI7">
            <v>10000</v>
          </cell>
        </row>
      </sheetData>
      <sheetData sheetId="14251">
        <row r="7">
          <cell r="AI7">
            <v>10000</v>
          </cell>
        </row>
      </sheetData>
      <sheetData sheetId="14252">
        <row r="7">
          <cell r="AI7">
            <v>10000</v>
          </cell>
        </row>
      </sheetData>
      <sheetData sheetId="14253">
        <row r="7">
          <cell r="AI7">
            <v>10000</v>
          </cell>
        </row>
      </sheetData>
      <sheetData sheetId="14254">
        <row r="7">
          <cell r="AI7">
            <v>10000</v>
          </cell>
        </row>
      </sheetData>
      <sheetData sheetId="14255">
        <row r="7">
          <cell r="AI7">
            <v>10000</v>
          </cell>
        </row>
      </sheetData>
      <sheetData sheetId="14256">
        <row r="7">
          <cell r="AI7">
            <v>10000</v>
          </cell>
        </row>
      </sheetData>
      <sheetData sheetId="14257">
        <row r="7">
          <cell r="AI7">
            <v>10000</v>
          </cell>
        </row>
      </sheetData>
      <sheetData sheetId="14258">
        <row r="7">
          <cell r="AI7">
            <v>10000</v>
          </cell>
        </row>
      </sheetData>
      <sheetData sheetId="14259">
        <row r="7">
          <cell r="AI7">
            <v>10000</v>
          </cell>
        </row>
      </sheetData>
      <sheetData sheetId="14260">
        <row r="7">
          <cell r="AI7">
            <v>10000</v>
          </cell>
        </row>
      </sheetData>
      <sheetData sheetId="14261">
        <row r="7">
          <cell r="AI7">
            <v>10000</v>
          </cell>
        </row>
      </sheetData>
      <sheetData sheetId="14262">
        <row r="7">
          <cell r="AI7">
            <v>10000</v>
          </cell>
        </row>
      </sheetData>
      <sheetData sheetId="14263">
        <row r="7">
          <cell r="AI7">
            <v>10000</v>
          </cell>
        </row>
      </sheetData>
      <sheetData sheetId="14264">
        <row r="7">
          <cell r="AI7">
            <v>10000</v>
          </cell>
        </row>
      </sheetData>
      <sheetData sheetId="14265">
        <row r="7">
          <cell r="AI7">
            <v>10000</v>
          </cell>
        </row>
      </sheetData>
      <sheetData sheetId="14266">
        <row r="7">
          <cell r="AI7">
            <v>10000</v>
          </cell>
        </row>
      </sheetData>
      <sheetData sheetId="14267">
        <row r="7">
          <cell r="AI7">
            <v>10000</v>
          </cell>
        </row>
      </sheetData>
      <sheetData sheetId="14268">
        <row r="7">
          <cell r="AI7">
            <v>10000</v>
          </cell>
        </row>
      </sheetData>
      <sheetData sheetId="14269">
        <row r="7">
          <cell r="AI7">
            <v>10000</v>
          </cell>
        </row>
      </sheetData>
      <sheetData sheetId="14270">
        <row r="7">
          <cell r="AI7">
            <v>10000</v>
          </cell>
        </row>
      </sheetData>
      <sheetData sheetId="14271">
        <row r="7">
          <cell r="AI7">
            <v>10000</v>
          </cell>
        </row>
      </sheetData>
      <sheetData sheetId="14272">
        <row r="7">
          <cell r="AI7">
            <v>10000</v>
          </cell>
        </row>
      </sheetData>
      <sheetData sheetId="14273">
        <row r="7">
          <cell r="AI7">
            <v>10000</v>
          </cell>
        </row>
      </sheetData>
      <sheetData sheetId="14274">
        <row r="7">
          <cell r="AI7">
            <v>10000</v>
          </cell>
        </row>
      </sheetData>
      <sheetData sheetId="14275">
        <row r="7">
          <cell r="AI7">
            <v>10000</v>
          </cell>
        </row>
      </sheetData>
      <sheetData sheetId="14276">
        <row r="7">
          <cell r="AI7">
            <v>10000</v>
          </cell>
        </row>
      </sheetData>
      <sheetData sheetId="14277">
        <row r="7">
          <cell r="AI7">
            <v>10000</v>
          </cell>
        </row>
      </sheetData>
      <sheetData sheetId="14278">
        <row r="7">
          <cell r="AI7">
            <v>10000</v>
          </cell>
        </row>
      </sheetData>
      <sheetData sheetId="14279">
        <row r="7">
          <cell r="AI7">
            <v>10000</v>
          </cell>
        </row>
      </sheetData>
      <sheetData sheetId="14280">
        <row r="7">
          <cell r="AI7">
            <v>10000</v>
          </cell>
        </row>
      </sheetData>
      <sheetData sheetId="14281">
        <row r="7">
          <cell r="AI7">
            <v>10000</v>
          </cell>
        </row>
      </sheetData>
      <sheetData sheetId="14282">
        <row r="7">
          <cell r="AI7">
            <v>10000</v>
          </cell>
        </row>
      </sheetData>
      <sheetData sheetId="14283">
        <row r="7">
          <cell r="AI7">
            <v>10000</v>
          </cell>
        </row>
      </sheetData>
      <sheetData sheetId="14284">
        <row r="7">
          <cell r="AI7">
            <v>10000</v>
          </cell>
        </row>
      </sheetData>
      <sheetData sheetId="14285">
        <row r="7">
          <cell r="AI7">
            <v>10000</v>
          </cell>
        </row>
      </sheetData>
      <sheetData sheetId="14286">
        <row r="7">
          <cell r="AI7">
            <v>10000</v>
          </cell>
        </row>
      </sheetData>
      <sheetData sheetId="14287">
        <row r="7">
          <cell r="AI7">
            <v>10000</v>
          </cell>
        </row>
      </sheetData>
      <sheetData sheetId="14288">
        <row r="7">
          <cell r="AI7">
            <v>10000</v>
          </cell>
        </row>
      </sheetData>
      <sheetData sheetId="14289">
        <row r="7">
          <cell r="AI7">
            <v>10000</v>
          </cell>
        </row>
      </sheetData>
      <sheetData sheetId="14290">
        <row r="7">
          <cell r="AI7">
            <v>10000</v>
          </cell>
        </row>
      </sheetData>
      <sheetData sheetId="14291">
        <row r="7">
          <cell r="AI7">
            <v>10000</v>
          </cell>
        </row>
      </sheetData>
      <sheetData sheetId="14292">
        <row r="7">
          <cell r="AI7">
            <v>10000</v>
          </cell>
        </row>
      </sheetData>
      <sheetData sheetId="14293">
        <row r="7">
          <cell r="AI7">
            <v>10000</v>
          </cell>
        </row>
      </sheetData>
      <sheetData sheetId="14294">
        <row r="7">
          <cell r="AI7">
            <v>10000</v>
          </cell>
        </row>
      </sheetData>
      <sheetData sheetId="14295">
        <row r="7">
          <cell r="AI7">
            <v>10000</v>
          </cell>
        </row>
      </sheetData>
      <sheetData sheetId="14296">
        <row r="7">
          <cell r="AI7">
            <v>10000</v>
          </cell>
        </row>
      </sheetData>
      <sheetData sheetId="14297">
        <row r="7">
          <cell r="AI7">
            <v>10000</v>
          </cell>
        </row>
      </sheetData>
      <sheetData sheetId="14298">
        <row r="7">
          <cell r="AI7">
            <v>10000</v>
          </cell>
        </row>
      </sheetData>
      <sheetData sheetId="14299">
        <row r="7">
          <cell r="AI7">
            <v>10000</v>
          </cell>
        </row>
      </sheetData>
      <sheetData sheetId="14300">
        <row r="7">
          <cell r="AI7">
            <v>10000</v>
          </cell>
        </row>
      </sheetData>
      <sheetData sheetId="14301">
        <row r="7">
          <cell r="AI7">
            <v>10000</v>
          </cell>
        </row>
      </sheetData>
      <sheetData sheetId="14302">
        <row r="7">
          <cell r="AI7">
            <v>10000</v>
          </cell>
        </row>
      </sheetData>
      <sheetData sheetId="14303">
        <row r="7">
          <cell r="AI7">
            <v>10000</v>
          </cell>
        </row>
      </sheetData>
      <sheetData sheetId="14304">
        <row r="7">
          <cell r="AI7">
            <v>10000</v>
          </cell>
        </row>
      </sheetData>
      <sheetData sheetId="14305">
        <row r="7">
          <cell r="AI7">
            <v>10000</v>
          </cell>
        </row>
      </sheetData>
      <sheetData sheetId="14306">
        <row r="7">
          <cell r="AI7">
            <v>10000</v>
          </cell>
        </row>
      </sheetData>
      <sheetData sheetId="14307">
        <row r="7">
          <cell r="AI7">
            <v>10000</v>
          </cell>
        </row>
      </sheetData>
      <sheetData sheetId="14308">
        <row r="7">
          <cell r="AI7">
            <v>10000</v>
          </cell>
        </row>
      </sheetData>
      <sheetData sheetId="14309">
        <row r="7">
          <cell r="AI7">
            <v>10000</v>
          </cell>
        </row>
      </sheetData>
      <sheetData sheetId="14310">
        <row r="7">
          <cell r="AI7">
            <v>10000</v>
          </cell>
        </row>
      </sheetData>
      <sheetData sheetId="14311">
        <row r="7">
          <cell r="AI7">
            <v>10000</v>
          </cell>
        </row>
      </sheetData>
      <sheetData sheetId="14312">
        <row r="7">
          <cell r="AI7">
            <v>10000</v>
          </cell>
        </row>
      </sheetData>
      <sheetData sheetId="14313">
        <row r="7">
          <cell r="AI7">
            <v>10000</v>
          </cell>
        </row>
      </sheetData>
      <sheetData sheetId="14314">
        <row r="7">
          <cell r="AI7">
            <v>10000</v>
          </cell>
        </row>
      </sheetData>
      <sheetData sheetId="14315">
        <row r="7">
          <cell r="AI7">
            <v>10000</v>
          </cell>
        </row>
      </sheetData>
      <sheetData sheetId="14316">
        <row r="7">
          <cell r="AI7">
            <v>10000</v>
          </cell>
        </row>
      </sheetData>
      <sheetData sheetId="14317">
        <row r="7">
          <cell r="AI7">
            <v>10000</v>
          </cell>
        </row>
      </sheetData>
      <sheetData sheetId="14318">
        <row r="7">
          <cell r="AI7">
            <v>10000</v>
          </cell>
        </row>
      </sheetData>
      <sheetData sheetId="14319">
        <row r="7">
          <cell r="AI7">
            <v>10000</v>
          </cell>
        </row>
      </sheetData>
      <sheetData sheetId="14320">
        <row r="7">
          <cell r="AI7">
            <v>10000</v>
          </cell>
        </row>
      </sheetData>
      <sheetData sheetId="14321">
        <row r="7">
          <cell r="AI7">
            <v>10000</v>
          </cell>
        </row>
      </sheetData>
      <sheetData sheetId="14322">
        <row r="7">
          <cell r="AI7">
            <v>10000</v>
          </cell>
        </row>
      </sheetData>
      <sheetData sheetId="14323">
        <row r="7">
          <cell r="AI7">
            <v>10000</v>
          </cell>
        </row>
      </sheetData>
      <sheetData sheetId="14324">
        <row r="7">
          <cell r="AI7">
            <v>10000</v>
          </cell>
        </row>
      </sheetData>
      <sheetData sheetId="14325">
        <row r="7">
          <cell r="AI7">
            <v>10000</v>
          </cell>
        </row>
      </sheetData>
      <sheetData sheetId="14326">
        <row r="7">
          <cell r="AI7">
            <v>10000</v>
          </cell>
        </row>
      </sheetData>
      <sheetData sheetId="14327">
        <row r="7">
          <cell r="AI7">
            <v>10000</v>
          </cell>
        </row>
      </sheetData>
      <sheetData sheetId="14328">
        <row r="7">
          <cell r="AI7">
            <v>10000</v>
          </cell>
        </row>
      </sheetData>
      <sheetData sheetId="14329">
        <row r="7">
          <cell r="AI7">
            <v>10000</v>
          </cell>
        </row>
      </sheetData>
      <sheetData sheetId="14330">
        <row r="7">
          <cell r="AI7">
            <v>10000</v>
          </cell>
        </row>
      </sheetData>
      <sheetData sheetId="14331">
        <row r="7">
          <cell r="AI7">
            <v>10000</v>
          </cell>
        </row>
      </sheetData>
      <sheetData sheetId="14332">
        <row r="7">
          <cell r="AI7">
            <v>10000</v>
          </cell>
        </row>
      </sheetData>
      <sheetData sheetId="14333">
        <row r="7">
          <cell r="AI7">
            <v>10000</v>
          </cell>
        </row>
      </sheetData>
      <sheetData sheetId="14334">
        <row r="7">
          <cell r="AI7">
            <v>10000</v>
          </cell>
        </row>
      </sheetData>
      <sheetData sheetId="14335">
        <row r="7">
          <cell r="AI7">
            <v>10000</v>
          </cell>
        </row>
      </sheetData>
      <sheetData sheetId="14336">
        <row r="7">
          <cell r="AI7">
            <v>10000</v>
          </cell>
        </row>
      </sheetData>
      <sheetData sheetId="14337">
        <row r="7">
          <cell r="AI7">
            <v>10000</v>
          </cell>
        </row>
      </sheetData>
      <sheetData sheetId="14338">
        <row r="7">
          <cell r="AI7">
            <v>10000</v>
          </cell>
        </row>
      </sheetData>
      <sheetData sheetId="14339">
        <row r="7">
          <cell r="AI7">
            <v>10000</v>
          </cell>
        </row>
      </sheetData>
      <sheetData sheetId="14340">
        <row r="7">
          <cell r="AI7">
            <v>10000</v>
          </cell>
        </row>
      </sheetData>
      <sheetData sheetId="14341">
        <row r="7">
          <cell r="AI7">
            <v>10000</v>
          </cell>
        </row>
      </sheetData>
      <sheetData sheetId="14342">
        <row r="7">
          <cell r="AI7">
            <v>10000</v>
          </cell>
        </row>
      </sheetData>
      <sheetData sheetId="14343">
        <row r="7">
          <cell r="AI7">
            <v>10000</v>
          </cell>
        </row>
      </sheetData>
      <sheetData sheetId="14344">
        <row r="7">
          <cell r="AI7">
            <v>10000</v>
          </cell>
        </row>
      </sheetData>
      <sheetData sheetId="14345">
        <row r="7">
          <cell r="AI7">
            <v>10000</v>
          </cell>
        </row>
      </sheetData>
      <sheetData sheetId="14346">
        <row r="7">
          <cell r="AI7">
            <v>10000</v>
          </cell>
        </row>
      </sheetData>
      <sheetData sheetId="14347">
        <row r="7">
          <cell r="AI7">
            <v>10000</v>
          </cell>
        </row>
      </sheetData>
      <sheetData sheetId="14348">
        <row r="7">
          <cell r="AI7">
            <v>10000</v>
          </cell>
        </row>
      </sheetData>
      <sheetData sheetId="14349">
        <row r="7">
          <cell r="AI7">
            <v>10000</v>
          </cell>
        </row>
      </sheetData>
      <sheetData sheetId="14350">
        <row r="7">
          <cell r="AI7">
            <v>10000</v>
          </cell>
        </row>
      </sheetData>
      <sheetData sheetId="14351">
        <row r="7">
          <cell r="AI7">
            <v>10000</v>
          </cell>
        </row>
      </sheetData>
      <sheetData sheetId="14352">
        <row r="7">
          <cell r="AI7">
            <v>10000</v>
          </cell>
        </row>
      </sheetData>
      <sheetData sheetId="14353">
        <row r="7">
          <cell r="AI7">
            <v>10000</v>
          </cell>
        </row>
      </sheetData>
      <sheetData sheetId="14354">
        <row r="7">
          <cell r="AI7">
            <v>10000</v>
          </cell>
        </row>
      </sheetData>
      <sheetData sheetId="14355">
        <row r="7">
          <cell r="AI7">
            <v>10000</v>
          </cell>
        </row>
      </sheetData>
      <sheetData sheetId="14356">
        <row r="7">
          <cell r="AI7">
            <v>10000</v>
          </cell>
        </row>
      </sheetData>
      <sheetData sheetId="14357">
        <row r="7">
          <cell r="AI7">
            <v>10000</v>
          </cell>
        </row>
      </sheetData>
      <sheetData sheetId="14358">
        <row r="7">
          <cell r="AI7">
            <v>10000</v>
          </cell>
        </row>
      </sheetData>
      <sheetData sheetId="14359">
        <row r="7">
          <cell r="AI7">
            <v>10000</v>
          </cell>
        </row>
      </sheetData>
      <sheetData sheetId="14360">
        <row r="7">
          <cell r="AI7">
            <v>10000</v>
          </cell>
        </row>
      </sheetData>
      <sheetData sheetId="14361">
        <row r="7">
          <cell r="AI7">
            <v>10000</v>
          </cell>
        </row>
      </sheetData>
      <sheetData sheetId="14362">
        <row r="7">
          <cell r="AI7">
            <v>10000</v>
          </cell>
        </row>
      </sheetData>
      <sheetData sheetId="14363">
        <row r="7">
          <cell r="AI7">
            <v>10000</v>
          </cell>
        </row>
      </sheetData>
      <sheetData sheetId="14364">
        <row r="7">
          <cell r="AI7">
            <v>10000</v>
          </cell>
        </row>
      </sheetData>
      <sheetData sheetId="14365">
        <row r="7">
          <cell r="AI7">
            <v>10000</v>
          </cell>
        </row>
      </sheetData>
      <sheetData sheetId="14366">
        <row r="7">
          <cell r="AI7">
            <v>10000</v>
          </cell>
        </row>
      </sheetData>
      <sheetData sheetId="14367">
        <row r="7">
          <cell r="AI7">
            <v>10000</v>
          </cell>
        </row>
      </sheetData>
      <sheetData sheetId="14368">
        <row r="7">
          <cell r="AI7">
            <v>10000</v>
          </cell>
        </row>
      </sheetData>
      <sheetData sheetId="14369">
        <row r="7">
          <cell r="AI7">
            <v>10000</v>
          </cell>
        </row>
      </sheetData>
      <sheetData sheetId="14370">
        <row r="7">
          <cell r="AI7">
            <v>10000</v>
          </cell>
        </row>
      </sheetData>
      <sheetData sheetId="14371">
        <row r="7">
          <cell r="AI7">
            <v>10000</v>
          </cell>
        </row>
      </sheetData>
      <sheetData sheetId="14372">
        <row r="7">
          <cell r="AI7">
            <v>10000</v>
          </cell>
        </row>
      </sheetData>
      <sheetData sheetId="14373">
        <row r="7">
          <cell r="AI7">
            <v>10000</v>
          </cell>
        </row>
      </sheetData>
      <sheetData sheetId="14374">
        <row r="7">
          <cell r="AI7">
            <v>10000</v>
          </cell>
        </row>
      </sheetData>
      <sheetData sheetId="14375">
        <row r="7">
          <cell r="AI7">
            <v>10000</v>
          </cell>
        </row>
      </sheetData>
      <sheetData sheetId="14376">
        <row r="7">
          <cell r="AI7">
            <v>10000</v>
          </cell>
        </row>
      </sheetData>
      <sheetData sheetId="14377">
        <row r="7">
          <cell r="AI7">
            <v>10000</v>
          </cell>
        </row>
      </sheetData>
      <sheetData sheetId="14378">
        <row r="7">
          <cell r="AI7">
            <v>10000</v>
          </cell>
        </row>
      </sheetData>
      <sheetData sheetId="14379">
        <row r="7">
          <cell r="AI7">
            <v>10000</v>
          </cell>
        </row>
      </sheetData>
      <sheetData sheetId="14380">
        <row r="7">
          <cell r="AI7">
            <v>10000</v>
          </cell>
        </row>
      </sheetData>
      <sheetData sheetId="14381">
        <row r="7">
          <cell r="AI7">
            <v>10000</v>
          </cell>
        </row>
      </sheetData>
      <sheetData sheetId="14382">
        <row r="7">
          <cell r="AI7">
            <v>10000</v>
          </cell>
        </row>
      </sheetData>
      <sheetData sheetId="14383">
        <row r="7">
          <cell r="AI7">
            <v>10000</v>
          </cell>
        </row>
      </sheetData>
      <sheetData sheetId="14384">
        <row r="7">
          <cell r="AI7">
            <v>10000</v>
          </cell>
        </row>
      </sheetData>
      <sheetData sheetId="14385">
        <row r="7">
          <cell r="AI7">
            <v>10000</v>
          </cell>
        </row>
      </sheetData>
      <sheetData sheetId="14386">
        <row r="7">
          <cell r="AI7">
            <v>10000</v>
          </cell>
        </row>
      </sheetData>
      <sheetData sheetId="14387">
        <row r="7">
          <cell r="AI7">
            <v>10000</v>
          </cell>
        </row>
      </sheetData>
      <sheetData sheetId="14388">
        <row r="7">
          <cell r="AI7">
            <v>10000</v>
          </cell>
        </row>
      </sheetData>
      <sheetData sheetId="14389">
        <row r="7">
          <cell r="AI7">
            <v>10000</v>
          </cell>
        </row>
      </sheetData>
      <sheetData sheetId="14390">
        <row r="7">
          <cell r="AI7">
            <v>10000</v>
          </cell>
        </row>
      </sheetData>
      <sheetData sheetId="14391">
        <row r="7">
          <cell r="AI7">
            <v>10000</v>
          </cell>
        </row>
      </sheetData>
      <sheetData sheetId="14392">
        <row r="7">
          <cell r="AI7">
            <v>10000</v>
          </cell>
        </row>
      </sheetData>
      <sheetData sheetId="14393">
        <row r="7">
          <cell r="AI7">
            <v>10000</v>
          </cell>
        </row>
      </sheetData>
      <sheetData sheetId="14394">
        <row r="7">
          <cell r="AI7">
            <v>10000</v>
          </cell>
        </row>
      </sheetData>
      <sheetData sheetId="14395">
        <row r="7">
          <cell r="AI7">
            <v>10000</v>
          </cell>
        </row>
      </sheetData>
      <sheetData sheetId="14396">
        <row r="7">
          <cell r="AI7">
            <v>10000</v>
          </cell>
        </row>
      </sheetData>
      <sheetData sheetId="14397">
        <row r="7">
          <cell r="AI7">
            <v>10000</v>
          </cell>
        </row>
      </sheetData>
      <sheetData sheetId="14398">
        <row r="7">
          <cell r="AI7">
            <v>10000</v>
          </cell>
        </row>
      </sheetData>
      <sheetData sheetId="14399">
        <row r="7">
          <cell r="AI7">
            <v>10000</v>
          </cell>
        </row>
      </sheetData>
      <sheetData sheetId="14400">
        <row r="7">
          <cell r="AI7">
            <v>10000</v>
          </cell>
        </row>
      </sheetData>
      <sheetData sheetId="14401">
        <row r="7">
          <cell r="AI7">
            <v>10000</v>
          </cell>
        </row>
      </sheetData>
      <sheetData sheetId="14402">
        <row r="7">
          <cell r="AI7">
            <v>10000</v>
          </cell>
        </row>
      </sheetData>
      <sheetData sheetId="14403">
        <row r="7">
          <cell r="AI7">
            <v>10000</v>
          </cell>
        </row>
      </sheetData>
      <sheetData sheetId="14404">
        <row r="7">
          <cell r="AI7">
            <v>10000</v>
          </cell>
        </row>
      </sheetData>
      <sheetData sheetId="14405">
        <row r="7">
          <cell r="AI7">
            <v>10000</v>
          </cell>
        </row>
      </sheetData>
      <sheetData sheetId="14406">
        <row r="7">
          <cell r="AI7">
            <v>10000</v>
          </cell>
        </row>
      </sheetData>
      <sheetData sheetId="14407">
        <row r="7">
          <cell r="AI7">
            <v>10000</v>
          </cell>
        </row>
      </sheetData>
      <sheetData sheetId="14408">
        <row r="7">
          <cell r="AI7">
            <v>10000</v>
          </cell>
        </row>
      </sheetData>
      <sheetData sheetId="14409">
        <row r="7">
          <cell r="AI7">
            <v>10000</v>
          </cell>
        </row>
      </sheetData>
      <sheetData sheetId="14410">
        <row r="7">
          <cell r="AI7">
            <v>10000</v>
          </cell>
        </row>
      </sheetData>
      <sheetData sheetId="14411">
        <row r="7">
          <cell r="AI7">
            <v>10000</v>
          </cell>
        </row>
      </sheetData>
      <sheetData sheetId="14412">
        <row r="7">
          <cell r="AI7">
            <v>10000</v>
          </cell>
        </row>
      </sheetData>
      <sheetData sheetId="14413">
        <row r="7">
          <cell r="AI7">
            <v>10000</v>
          </cell>
        </row>
      </sheetData>
      <sheetData sheetId="14414">
        <row r="7">
          <cell r="AI7">
            <v>10000</v>
          </cell>
        </row>
      </sheetData>
      <sheetData sheetId="14415">
        <row r="7">
          <cell r="AI7">
            <v>10000</v>
          </cell>
        </row>
      </sheetData>
      <sheetData sheetId="14416">
        <row r="7">
          <cell r="AI7">
            <v>10000</v>
          </cell>
        </row>
      </sheetData>
      <sheetData sheetId="14417">
        <row r="7">
          <cell r="AI7">
            <v>10000</v>
          </cell>
        </row>
      </sheetData>
      <sheetData sheetId="14418">
        <row r="7">
          <cell r="AI7">
            <v>10000</v>
          </cell>
        </row>
      </sheetData>
      <sheetData sheetId="14419">
        <row r="7">
          <cell r="AI7">
            <v>10000</v>
          </cell>
        </row>
      </sheetData>
      <sheetData sheetId="14420">
        <row r="7">
          <cell r="AI7">
            <v>10000</v>
          </cell>
        </row>
      </sheetData>
      <sheetData sheetId="14421">
        <row r="7">
          <cell r="AI7">
            <v>10000</v>
          </cell>
        </row>
      </sheetData>
      <sheetData sheetId="14422">
        <row r="7">
          <cell r="AI7">
            <v>10000</v>
          </cell>
        </row>
      </sheetData>
      <sheetData sheetId="14423">
        <row r="7">
          <cell r="AI7">
            <v>10000</v>
          </cell>
        </row>
      </sheetData>
      <sheetData sheetId="14424">
        <row r="7">
          <cell r="AI7">
            <v>10000</v>
          </cell>
        </row>
      </sheetData>
      <sheetData sheetId="14425">
        <row r="7">
          <cell r="AI7">
            <v>10000</v>
          </cell>
        </row>
      </sheetData>
      <sheetData sheetId="14426">
        <row r="7">
          <cell r="AI7">
            <v>10000</v>
          </cell>
        </row>
      </sheetData>
      <sheetData sheetId="14427">
        <row r="7">
          <cell r="AI7">
            <v>10000</v>
          </cell>
        </row>
      </sheetData>
      <sheetData sheetId="14428">
        <row r="7">
          <cell r="AI7">
            <v>10000</v>
          </cell>
        </row>
      </sheetData>
      <sheetData sheetId="14429">
        <row r="7">
          <cell r="AI7">
            <v>10000</v>
          </cell>
        </row>
      </sheetData>
      <sheetData sheetId="14430">
        <row r="7">
          <cell r="AI7">
            <v>10000</v>
          </cell>
        </row>
      </sheetData>
      <sheetData sheetId="14431">
        <row r="7">
          <cell r="AI7">
            <v>10000</v>
          </cell>
        </row>
      </sheetData>
      <sheetData sheetId="14432">
        <row r="7">
          <cell r="AI7">
            <v>10000</v>
          </cell>
        </row>
      </sheetData>
      <sheetData sheetId="14433">
        <row r="7">
          <cell r="AI7">
            <v>10000</v>
          </cell>
        </row>
      </sheetData>
      <sheetData sheetId="14434">
        <row r="7">
          <cell r="AI7">
            <v>10000</v>
          </cell>
        </row>
      </sheetData>
      <sheetData sheetId="14435">
        <row r="7">
          <cell r="AI7">
            <v>10000</v>
          </cell>
        </row>
      </sheetData>
      <sheetData sheetId="14436">
        <row r="7">
          <cell r="AI7">
            <v>10000</v>
          </cell>
        </row>
      </sheetData>
      <sheetData sheetId="14437">
        <row r="7">
          <cell r="AI7">
            <v>10000</v>
          </cell>
        </row>
      </sheetData>
      <sheetData sheetId="14438">
        <row r="7">
          <cell r="AI7">
            <v>10000</v>
          </cell>
        </row>
      </sheetData>
      <sheetData sheetId="14439">
        <row r="7">
          <cell r="AI7">
            <v>10000</v>
          </cell>
        </row>
      </sheetData>
      <sheetData sheetId="14440">
        <row r="7">
          <cell r="AI7">
            <v>10000</v>
          </cell>
        </row>
      </sheetData>
      <sheetData sheetId="14441">
        <row r="7">
          <cell r="AI7">
            <v>10000</v>
          </cell>
        </row>
      </sheetData>
      <sheetData sheetId="14442">
        <row r="7">
          <cell r="AI7">
            <v>10000</v>
          </cell>
        </row>
      </sheetData>
      <sheetData sheetId="14443">
        <row r="7">
          <cell r="AI7">
            <v>10000</v>
          </cell>
        </row>
      </sheetData>
      <sheetData sheetId="14444">
        <row r="7">
          <cell r="AI7">
            <v>10000</v>
          </cell>
        </row>
      </sheetData>
      <sheetData sheetId="14445">
        <row r="7">
          <cell r="AI7">
            <v>10000</v>
          </cell>
        </row>
      </sheetData>
      <sheetData sheetId="14446">
        <row r="7">
          <cell r="AI7">
            <v>10000</v>
          </cell>
        </row>
      </sheetData>
      <sheetData sheetId="14447">
        <row r="7">
          <cell r="AI7">
            <v>10000</v>
          </cell>
        </row>
      </sheetData>
      <sheetData sheetId="14448">
        <row r="7">
          <cell r="AI7">
            <v>10000</v>
          </cell>
        </row>
      </sheetData>
      <sheetData sheetId="14449">
        <row r="7">
          <cell r="AI7">
            <v>10000</v>
          </cell>
        </row>
      </sheetData>
      <sheetData sheetId="14450">
        <row r="7">
          <cell r="AI7">
            <v>10000</v>
          </cell>
        </row>
      </sheetData>
      <sheetData sheetId="14451">
        <row r="7">
          <cell r="AI7">
            <v>10000</v>
          </cell>
        </row>
      </sheetData>
      <sheetData sheetId="14452">
        <row r="7">
          <cell r="AI7">
            <v>10000</v>
          </cell>
        </row>
      </sheetData>
      <sheetData sheetId="14453">
        <row r="7">
          <cell r="AI7">
            <v>10000</v>
          </cell>
        </row>
      </sheetData>
      <sheetData sheetId="14454">
        <row r="7">
          <cell r="AI7">
            <v>10000</v>
          </cell>
        </row>
      </sheetData>
      <sheetData sheetId="14455">
        <row r="7">
          <cell r="AI7">
            <v>10000</v>
          </cell>
        </row>
      </sheetData>
      <sheetData sheetId="14456">
        <row r="7">
          <cell r="AI7">
            <v>10000</v>
          </cell>
        </row>
      </sheetData>
      <sheetData sheetId="14457">
        <row r="7">
          <cell r="AI7">
            <v>10000</v>
          </cell>
        </row>
      </sheetData>
      <sheetData sheetId="14458">
        <row r="7">
          <cell r="AI7">
            <v>10000</v>
          </cell>
        </row>
      </sheetData>
      <sheetData sheetId="14459">
        <row r="7">
          <cell r="AI7">
            <v>10000</v>
          </cell>
        </row>
      </sheetData>
      <sheetData sheetId="14460">
        <row r="7">
          <cell r="AI7">
            <v>10000</v>
          </cell>
        </row>
      </sheetData>
      <sheetData sheetId="14461">
        <row r="7">
          <cell r="AI7">
            <v>10000</v>
          </cell>
        </row>
      </sheetData>
      <sheetData sheetId="14462">
        <row r="7">
          <cell r="AI7">
            <v>10000</v>
          </cell>
        </row>
      </sheetData>
      <sheetData sheetId="14463">
        <row r="7">
          <cell r="AI7">
            <v>10000</v>
          </cell>
        </row>
      </sheetData>
      <sheetData sheetId="14464">
        <row r="7">
          <cell r="AI7">
            <v>10000</v>
          </cell>
        </row>
      </sheetData>
      <sheetData sheetId="14465">
        <row r="7">
          <cell r="AI7">
            <v>10000</v>
          </cell>
        </row>
      </sheetData>
      <sheetData sheetId="14466">
        <row r="7">
          <cell r="AI7">
            <v>10000</v>
          </cell>
        </row>
      </sheetData>
      <sheetData sheetId="14467">
        <row r="7">
          <cell r="AI7">
            <v>10000</v>
          </cell>
        </row>
      </sheetData>
      <sheetData sheetId="14468">
        <row r="7">
          <cell r="AI7">
            <v>10000</v>
          </cell>
        </row>
      </sheetData>
      <sheetData sheetId="14469">
        <row r="7">
          <cell r="AI7">
            <v>10000</v>
          </cell>
        </row>
      </sheetData>
      <sheetData sheetId="14470">
        <row r="7">
          <cell r="AI7">
            <v>10000</v>
          </cell>
        </row>
      </sheetData>
      <sheetData sheetId="14471">
        <row r="7">
          <cell r="AI7">
            <v>10000</v>
          </cell>
        </row>
      </sheetData>
      <sheetData sheetId="14472">
        <row r="7">
          <cell r="AI7">
            <v>10000</v>
          </cell>
        </row>
      </sheetData>
      <sheetData sheetId="14473">
        <row r="7">
          <cell r="AI7">
            <v>10000</v>
          </cell>
        </row>
      </sheetData>
      <sheetData sheetId="14474">
        <row r="7">
          <cell r="AI7">
            <v>10000</v>
          </cell>
        </row>
      </sheetData>
      <sheetData sheetId="14475">
        <row r="7">
          <cell r="AI7">
            <v>10000</v>
          </cell>
        </row>
      </sheetData>
      <sheetData sheetId="14476">
        <row r="7">
          <cell r="AI7">
            <v>10000</v>
          </cell>
        </row>
      </sheetData>
      <sheetData sheetId="14477">
        <row r="7">
          <cell r="AI7">
            <v>10000</v>
          </cell>
        </row>
      </sheetData>
      <sheetData sheetId="14478">
        <row r="7">
          <cell r="AI7">
            <v>10000</v>
          </cell>
        </row>
      </sheetData>
      <sheetData sheetId="14479">
        <row r="7">
          <cell r="AI7">
            <v>10000</v>
          </cell>
        </row>
      </sheetData>
      <sheetData sheetId="14480">
        <row r="7">
          <cell r="AI7">
            <v>10000</v>
          </cell>
        </row>
      </sheetData>
      <sheetData sheetId="14481">
        <row r="7">
          <cell r="AI7">
            <v>10000</v>
          </cell>
        </row>
      </sheetData>
      <sheetData sheetId="14482">
        <row r="7">
          <cell r="AI7">
            <v>10000</v>
          </cell>
        </row>
      </sheetData>
      <sheetData sheetId="14483">
        <row r="7">
          <cell r="AI7">
            <v>10000</v>
          </cell>
        </row>
      </sheetData>
      <sheetData sheetId="14484">
        <row r="7">
          <cell r="AI7">
            <v>10000</v>
          </cell>
        </row>
      </sheetData>
      <sheetData sheetId="14485">
        <row r="7">
          <cell r="AI7">
            <v>10000</v>
          </cell>
        </row>
      </sheetData>
      <sheetData sheetId="14486">
        <row r="7">
          <cell r="AI7">
            <v>10000</v>
          </cell>
        </row>
      </sheetData>
      <sheetData sheetId="14487">
        <row r="7">
          <cell r="AI7">
            <v>10000</v>
          </cell>
        </row>
      </sheetData>
      <sheetData sheetId="14488">
        <row r="7">
          <cell r="AI7">
            <v>10000</v>
          </cell>
        </row>
      </sheetData>
      <sheetData sheetId="14489">
        <row r="7">
          <cell r="AI7">
            <v>10000</v>
          </cell>
        </row>
      </sheetData>
      <sheetData sheetId="14490">
        <row r="7">
          <cell r="AI7">
            <v>10000</v>
          </cell>
        </row>
      </sheetData>
      <sheetData sheetId="14491">
        <row r="7">
          <cell r="AI7">
            <v>10000</v>
          </cell>
        </row>
      </sheetData>
      <sheetData sheetId="14492">
        <row r="7">
          <cell r="AI7">
            <v>10000</v>
          </cell>
        </row>
      </sheetData>
      <sheetData sheetId="14493">
        <row r="7">
          <cell r="AI7">
            <v>10000</v>
          </cell>
        </row>
      </sheetData>
      <sheetData sheetId="14494">
        <row r="7">
          <cell r="AI7">
            <v>10000</v>
          </cell>
        </row>
      </sheetData>
      <sheetData sheetId="14495">
        <row r="7">
          <cell r="AI7">
            <v>10000</v>
          </cell>
        </row>
      </sheetData>
      <sheetData sheetId="14496">
        <row r="7">
          <cell r="AI7">
            <v>10000</v>
          </cell>
        </row>
      </sheetData>
      <sheetData sheetId="14497">
        <row r="7">
          <cell r="AI7">
            <v>10000</v>
          </cell>
        </row>
      </sheetData>
      <sheetData sheetId="14498">
        <row r="7">
          <cell r="AI7">
            <v>10000</v>
          </cell>
        </row>
      </sheetData>
      <sheetData sheetId="14499">
        <row r="7">
          <cell r="AI7">
            <v>10000</v>
          </cell>
        </row>
      </sheetData>
      <sheetData sheetId="14500">
        <row r="7">
          <cell r="AI7">
            <v>10000</v>
          </cell>
        </row>
      </sheetData>
      <sheetData sheetId="14501">
        <row r="7">
          <cell r="AI7">
            <v>10000</v>
          </cell>
        </row>
      </sheetData>
      <sheetData sheetId="14502">
        <row r="7">
          <cell r="AI7">
            <v>10000</v>
          </cell>
        </row>
      </sheetData>
      <sheetData sheetId="14503">
        <row r="7">
          <cell r="AI7">
            <v>10000</v>
          </cell>
        </row>
      </sheetData>
      <sheetData sheetId="14504">
        <row r="7">
          <cell r="AI7">
            <v>10000</v>
          </cell>
        </row>
      </sheetData>
      <sheetData sheetId="14505">
        <row r="7">
          <cell r="AI7">
            <v>10000</v>
          </cell>
        </row>
      </sheetData>
      <sheetData sheetId="14506">
        <row r="7">
          <cell r="AI7">
            <v>10000</v>
          </cell>
        </row>
      </sheetData>
      <sheetData sheetId="14507">
        <row r="7">
          <cell r="AI7">
            <v>10000</v>
          </cell>
        </row>
      </sheetData>
      <sheetData sheetId="14508">
        <row r="7">
          <cell r="AI7">
            <v>10000</v>
          </cell>
        </row>
      </sheetData>
      <sheetData sheetId="14509">
        <row r="7">
          <cell r="AI7">
            <v>10000</v>
          </cell>
        </row>
      </sheetData>
      <sheetData sheetId="14510">
        <row r="7">
          <cell r="AI7">
            <v>10000</v>
          </cell>
        </row>
      </sheetData>
      <sheetData sheetId="14511">
        <row r="7">
          <cell r="AI7">
            <v>10000</v>
          </cell>
        </row>
      </sheetData>
      <sheetData sheetId="14512">
        <row r="7">
          <cell r="AI7">
            <v>10000</v>
          </cell>
        </row>
      </sheetData>
      <sheetData sheetId="14513">
        <row r="7">
          <cell r="AI7">
            <v>10000</v>
          </cell>
        </row>
      </sheetData>
      <sheetData sheetId="14514">
        <row r="7">
          <cell r="AI7">
            <v>10000</v>
          </cell>
        </row>
      </sheetData>
      <sheetData sheetId="14515">
        <row r="7">
          <cell r="AI7">
            <v>10000</v>
          </cell>
        </row>
      </sheetData>
      <sheetData sheetId="14516">
        <row r="7">
          <cell r="AI7">
            <v>10000</v>
          </cell>
        </row>
      </sheetData>
      <sheetData sheetId="14517">
        <row r="7">
          <cell r="AI7">
            <v>10000</v>
          </cell>
        </row>
      </sheetData>
      <sheetData sheetId="14518">
        <row r="7">
          <cell r="AI7">
            <v>10000</v>
          </cell>
        </row>
      </sheetData>
      <sheetData sheetId="14519">
        <row r="7">
          <cell r="AI7">
            <v>10000</v>
          </cell>
        </row>
      </sheetData>
      <sheetData sheetId="14520">
        <row r="7">
          <cell r="AI7">
            <v>10000</v>
          </cell>
        </row>
      </sheetData>
      <sheetData sheetId="14521">
        <row r="7">
          <cell r="AI7">
            <v>10000</v>
          </cell>
        </row>
      </sheetData>
      <sheetData sheetId="14522">
        <row r="7">
          <cell r="AI7">
            <v>10000</v>
          </cell>
        </row>
      </sheetData>
      <sheetData sheetId="14523">
        <row r="7">
          <cell r="AI7">
            <v>10000</v>
          </cell>
        </row>
      </sheetData>
      <sheetData sheetId="14524">
        <row r="7">
          <cell r="AI7">
            <v>10000</v>
          </cell>
        </row>
      </sheetData>
      <sheetData sheetId="14525">
        <row r="7">
          <cell r="AI7">
            <v>10000</v>
          </cell>
        </row>
      </sheetData>
      <sheetData sheetId="14526">
        <row r="7">
          <cell r="AI7">
            <v>10000</v>
          </cell>
        </row>
      </sheetData>
      <sheetData sheetId="14527">
        <row r="7">
          <cell r="AI7">
            <v>10000</v>
          </cell>
        </row>
      </sheetData>
      <sheetData sheetId="14528">
        <row r="7">
          <cell r="AI7">
            <v>10000</v>
          </cell>
        </row>
      </sheetData>
      <sheetData sheetId="14529">
        <row r="7">
          <cell r="AI7">
            <v>10000</v>
          </cell>
        </row>
      </sheetData>
      <sheetData sheetId="14530">
        <row r="7">
          <cell r="AI7">
            <v>10000</v>
          </cell>
        </row>
      </sheetData>
      <sheetData sheetId="14531">
        <row r="7">
          <cell r="AI7">
            <v>10000</v>
          </cell>
        </row>
      </sheetData>
      <sheetData sheetId="14532">
        <row r="7">
          <cell r="AI7">
            <v>10000</v>
          </cell>
        </row>
      </sheetData>
      <sheetData sheetId="14533">
        <row r="7">
          <cell r="AI7">
            <v>10000</v>
          </cell>
        </row>
      </sheetData>
      <sheetData sheetId="14534">
        <row r="7">
          <cell r="AI7">
            <v>10000</v>
          </cell>
        </row>
      </sheetData>
      <sheetData sheetId="14535">
        <row r="7">
          <cell r="AI7">
            <v>10000</v>
          </cell>
        </row>
      </sheetData>
      <sheetData sheetId="14536">
        <row r="7">
          <cell r="AI7">
            <v>10000</v>
          </cell>
        </row>
      </sheetData>
      <sheetData sheetId="14537">
        <row r="7">
          <cell r="AI7">
            <v>10000</v>
          </cell>
        </row>
      </sheetData>
      <sheetData sheetId="14538">
        <row r="7">
          <cell r="AI7">
            <v>10000</v>
          </cell>
        </row>
      </sheetData>
      <sheetData sheetId="14539">
        <row r="7">
          <cell r="AI7">
            <v>10000</v>
          </cell>
        </row>
      </sheetData>
      <sheetData sheetId="14540">
        <row r="7">
          <cell r="AI7">
            <v>10000</v>
          </cell>
        </row>
      </sheetData>
      <sheetData sheetId="14541">
        <row r="7">
          <cell r="AI7">
            <v>10000</v>
          </cell>
        </row>
      </sheetData>
      <sheetData sheetId="14542">
        <row r="7">
          <cell r="AI7">
            <v>10000</v>
          </cell>
        </row>
      </sheetData>
      <sheetData sheetId="14543">
        <row r="7">
          <cell r="AI7">
            <v>10000</v>
          </cell>
        </row>
      </sheetData>
      <sheetData sheetId="14544">
        <row r="7">
          <cell r="AI7">
            <v>10000</v>
          </cell>
        </row>
      </sheetData>
      <sheetData sheetId="14545">
        <row r="7">
          <cell r="AI7">
            <v>10000</v>
          </cell>
        </row>
      </sheetData>
      <sheetData sheetId="14546">
        <row r="7">
          <cell r="AI7">
            <v>10000</v>
          </cell>
        </row>
      </sheetData>
      <sheetData sheetId="14547">
        <row r="7">
          <cell r="AI7">
            <v>10000</v>
          </cell>
        </row>
      </sheetData>
      <sheetData sheetId="14548">
        <row r="7">
          <cell r="AI7">
            <v>10000</v>
          </cell>
        </row>
      </sheetData>
      <sheetData sheetId="14549">
        <row r="7">
          <cell r="AI7">
            <v>10000</v>
          </cell>
        </row>
      </sheetData>
      <sheetData sheetId="14550">
        <row r="7">
          <cell r="AI7">
            <v>10000</v>
          </cell>
        </row>
      </sheetData>
      <sheetData sheetId="14551">
        <row r="7">
          <cell r="AI7">
            <v>10000</v>
          </cell>
        </row>
      </sheetData>
      <sheetData sheetId="14552">
        <row r="7">
          <cell r="AI7">
            <v>10000</v>
          </cell>
        </row>
      </sheetData>
      <sheetData sheetId="14553">
        <row r="7">
          <cell r="AI7">
            <v>10000</v>
          </cell>
        </row>
      </sheetData>
      <sheetData sheetId="14554">
        <row r="7">
          <cell r="AI7">
            <v>10000</v>
          </cell>
        </row>
      </sheetData>
      <sheetData sheetId="14555">
        <row r="7">
          <cell r="AI7">
            <v>10000</v>
          </cell>
        </row>
      </sheetData>
      <sheetData sheetId="14556">
        <row r="7">
          <cell r="AI7">
            <v>10000</v>
          </cell>
        </row>
      </sheetData>
      <sheetData sheetId="14557">
        <row r="7">
          <cell r="AI7">
            <v>10000</v>
          </cell>
        </row>
      </sheetData>
      <sheetData sheetId="14558">
        <row r="7">
          <cell r="AI7">
            <v>10000</v>
          </cell>
        </row>
      </sheetData>
      <sheetData sheetId="14559">
        <row r="7">
          <cell r="AI7">
            <v>10000</v>
          </cell>
        </row>
      </sheetData>
      <sheetData sheetId="14560">
        <row r="7">
          <cell r="AI7">
            <v>10000</v>
          </cell>
        </row>
      </sheetData>
      <sheetData sheetId="14561">
        <row r="7">
          <cell r="AI7">
            <v>10000</v>
          </cell>
        </row>
      </sheetData>
      <sheetData sheetId="14562">
        <row r="7">
          <cell r="AI7">
            <v>10000</v>
          </cell>
        </row>
      </sheetData>
      <sheetData sheetId="14563">
        <row r="7">
          <cell r="AI7">
            <v>10000</v>
          </cell>
        </row>
      </sheetData>
      <sheetData sheetId="14564">
        <row r="7">
          <cell r="AI7">
            <v>10000</v>
          </cell>
        </row>
      </sheetData>
      <sheetData sheetId="14565">
        <row r="7">
          <cell r="AI7">
            <v>10000</v>
          </cell>
        </row>
      </sheetData>
      <sheetData sheetId="14566">
        <row r="7">
          <cell r="AI7">
            <v>10000</v>
          </cell>
        </row>
      </sheetData>
      <sheetData sheetId="14567">
        <row r="7">
          <cell r="AI7">
            <v>10000</v>
          </cell>
        </row>
      </sheetData>
      <sheetData sheetId="14568">
        <row r="7">
          <cell r="AI7">
            <v>10000</v>
          </cell>
        </row>
      </sheetData>
      <sheetData sheetId="14569">
        <row r="7">
          <cell r="AI7">
            <v>10000</v>
          </cell>
        </row>
      </sheetData>
      <sheetData sheetId="14570">
        <row r="7">
          <cell r="AI7">
            <v>10000</v>
          </cell>
        </row>
      </sheetData>
      <sheetData sheetId="14571">
        <row r="7">
          <cell r="AI7">
            <v>10000</v>
          </cell>
        </row>
      </sheetData>
      <sheetData sheetId="14572">
        <row r="7">
          <cell r="AI7">
            <v>10000</v>
          </cell>
        </row>
      </sheetData>
      <sheetData sheetId="14573">
        <row r="7">
          <cell r="AI7">
            <v>10000</v>
          </cell>
        </row>
      </sheetData>
      <sheetData sheetId="14574">
        <row r="7">
          <cell r="AI7">
            <v>10000</v>
          </cell>
        </row>
      </sheetData>
      <sheetData sheetId="14575">
        <row r="7">
          <cell r="AI7">
            <v>10000</v>
          </cell>
        </row>
      </sheetData>
      <sheetData sheetId="14576">
        <row r="7">
          <cell r="AI7">
            <v>10000</v>
          </cell>
        </row>
      </sheetData>
      <sheetData sheetId="14577">
        <row r="7">
          <cell r="AI7">
            <v>10000</v>
          </cell>
        </row>
      </sheetData>
      <sheetData sheetId="14578">
        <row r="7">
          <cell r="AI7">
            <v>10000</v>
          </cell>
        </row>
      </sheetData>
      <sheetData sheetId="14579">
        <row r="7">
          <cell r="AI7">
            <v>10000</v>
          </cell>
        </row>
      </sheetData>
      <sheetData sheetId="14580">
        <row r="7">
          <cell r="AI7">
            <v>10000</v>
          </cell>
        </row>
      </sheetData>
      <sheetData sheetId="14581">
        <row r="7">
          <cell r="AI7">
            <v>10000</v>
          </cell>
        </row>
      </sheetData>
      <sheetData sheetId="14582">
        <row r="7">
          <cell r="AI7">
            <v>10000</v>
          </cell>
        </row>
      </sheetData>
      <sheetData sheetId="14583">
        <row r="7">
          <cell r="AI7">
            <v>10000</v>
          </cell>
        </row>
      </sheetData>
      <sheetData sheetId="14584">
        <row r="7">
          <cell r="AI7">
            <v>10000</v>
          </cell>
        </row>
      </sheetData>
      <sheetData sheetId="14585">
        <row r="7">
          <cell r="AI7">
            <v>10000</v>
          </cell>
        </row>
      </sheetData>
      <sheetData sheetId="14586">
        <row r="7">
          <cell r="AI7">
            <v>10000</v>
          </cell>
        </row>
      </sheetData>
      <sheetData sheetId="14587">
        <row r="7">
          <cell r="AI7">
            <v>10000</v>
          </cell>
        </row>
      </sheetData>
      <sheetData sheetId="14588">
        <row r="7">
          <cell r="AI7">
            <v>10000</v>
          </cell>
        </row>
      </sheetData>
      <sheetData sheetId="14589">
        <row r="7">
          <cell r="AI7">
            <v>10000</v>
          </cell>
        </row>
      </sheetData>
      <sheetData sheetId="14590">
        <row r="7">
          <cell r="AI7">
            <v>10000</v>
          </cell>
        </row>
      </sheetData>
      <sheetData sheetId="14591">
        <row r="7">
          <cell r="AI7">
            <v>10000</v>
          </cell>
        </row>
      </sheetData>
      <sheetData sheetId="14592">
        <row r="7">
          <cell r="AI7">
            <v>10000</v>
          </cell>
        </row>
      </sheetData>
      <sheetData sheetId="14593">
        <row r="7">
          <cell r="AI7">
            <v>10000</v>
          </cell>
        </row>
      </sheetData>
      <sheetData sheetId="14594">
        <row r="7">
          <cell r="AI7">
            <v>10000</v>
          </cell>
        </row>
      </sheetData>
      <sheetData sheetId="14595">
        <row r="7">
          <cell r="AI7">
            <v>10000</v>
          </cell>
        </row>
      </sheetData>
      <sheetData sheetId="14596">
        <row r="7">
          <cell r="AI7">
            <v>10000</v>
          </cell>
        </row>
      </sheetData>
      <sheetData sheetId="14597">
        <row r="7">
          <cell r="AI7">
            <v>10000</v>
          </cell>
        </row>
      </sheetData>
      <sheetData sheetId="14598">
        <row r="7">
          <cell r="AI7">
            <v>10000</v>
          </cell>
        </row>
      </sheetData>
      <sheetData sheetId="14599">
        <row r="7">
          <cell r="AI7">
            <v>10000</v>
          </cell>
        </row>
      </sheetData>
      <sheetData sheetId="14600">
        <row r="7">
          <cell r="AI7">
            <v>10000</v>
          </cell>
        </row>
      </sheetData>
      <sheetData sheetId="14601">
        <row r="7">
          <cell r="AI7">
            <v>10000</v>
          </cell>
        </row>
      </sheetData>
      <sheetData sheetId="14602">
        <row r="7">
          <cell r="AI7">
            <v>10000</v>
          </cell>
        </row>
      </sheetData>
      <sheetData sheetId="14603">
        <row r="7">
          <cell r="AI7">
            <v>10000</v>
          </cell>
        </row>
      </sheetData>
      <sheetData sheetId="14604">
        <row r="7">
          <cell r="AI7">
            <v>10000</v>
          </cell>
        </row>
      </sheetData>
      <sheetData sheetId="14605">
        <row r="7">
          <cell r="AI7">
            <v>10000</v>
          </cell>
        </row>
      </sheetData>
      <sheetData sheetId="14606">
        <row r="7">
          <cell r="AI7">
            <v>10000</v>
          </cell>
        </row>
      </sheetData>
      <sheetData sheetId="14607">
        <row r="7">
          <cell r="AI7">
            <v>10000</v>
          </cell>
        </row>
      </sheetData>
      <sheetData sheetId="14608">
        <row r="7">
          <cell r="AI7">
            <v>10000</v>
          </cell>
        </row>
      </sheetData>
      <sheetData sheetId="14609">
        <row r="7">
          <cell r="AI7">
            <v>10000</v>
          </cell>
        </row>
      </sheetData>
      <sheetData sheetId="14610">
        <row r="7">
          <cell r="AI7">
            <v>10000</v>
          </cell>
        </row>
      </sheetData>
      <sheetData sheetId="14611">
        <row r="7">
          <cell r="AI7">
            <v>10000</v>
          </cell>
        </row>
      </sheetData>
      <sheetData sheetId="14612">
        <row r="7">
          <cell r="AI7">
            <v>10000</v>
          </cell>
        </row>
      </sheetData>
      <sheetData sheetId="14613">
        <row r="7">
          <cell r="AI7">
            <v>10000</v>
          </cell>
        </row>
      </sheetData>
      <sheetData sheetId="14614">
        <row r="7">
          <cell r="AI7">
            <v>10000</v>
          </cell>
        </row>
      </sheetData>
      <sheetData sheetId="14615">
        <row r="7">
          <cell r="AI7">
            <v>10000</v>
          </cell>
        </row>
      </sheetData>
      <sheetData sheetId="14616">
        <row r="7">
          <cell r="AI7">
            <v>10000</v>
          </cell>
        </row>
      </sheetData>
      <sheetData sheetId="14617">
        <row r="7">
          <cell r="AI7">
            <v>10000</v>
          </cell>
        </row>
      </sheetData>
      <sheetData sheetId="14618">
        <row r="7">
          <cell r="AI7">
            <v>10000</v>
          </cell>
        </row>
      </sheetData>
      <sheetData sheetId="14619">
        <row r="7">
          <cell r="AI7">
            <v>10000</v>
          </cell>
        </row>
      </sheetData>
      <sheetData sheetId="14620">
        <row r="7">
          <cell r="AI7">
            <v>10000</v>
          </cell>
        </row>
      </sheetData>
      <sheetData sheetId="14621">
        <row r="7">
          <cell r="AI7">
            <v>10000</v>
          </cell>
        </row>
      </sheetData>
      <sheetData sheetId="14622">
        <row r="7">
          <cell r="AI7">
            <v>10000</v>
          </cell>
        </row>
      </sheetData>
      <sheetData sheetId="14623">
        <row r="7">
          <cell r="AI7">
            <v>10000</v>
          </cell>
        </row>
      </sheetData>
      <sheetData sheetId="14624">
        <row r="7">
          <cell r="AI7">
            <v>10000</v>
          </cell>
        </row>
      </sheetData>
      <sheetData sheetId="14625">
        <row r="7">
          <cell r="AI7">
            <v>10000</v>
          </cell>
        </row>
      </sheetData>
      <sheetData sheetId="14626">
        <row r="7">
          <cell r="AI7">
            <v>10000</v>
          </cell>
        </row>
      </sheetData>
      <sheetData sheetId="14627">
        <row r="7">
          <cell r="AI7">
            <v>10000</v>
          </cell>
        </row>
      </sheetData>
      <sheetData sheetId="14628">
        <row r="7">
          <cell r="AI7">
            <v>10000</v>
          </cell>
        </row>
      </sheetData>
      <sheetData sheetId="14629">
        <row r="7">
          <cell r="AI7">
            <v>10000</v>
          </cell>
        </row>
      </sheetData>
      <sheetData sheetId="14630">
        <row r="7">
          <cell r="AI7">
            <v>10000</v>
          </cell>
        </row>
      </sheetData>
      <sheetData sheetId="14631">
        <row r="7">
          <cell r="AI7">
            <v>10000</v>
          </cell>
        </row>
      </sheetData>
      <sheetData sheetId="14632">
        <row r="7">
          <cell r="AI7">
            <v>10000</v>
          </cell>
        </row>
      </sheetData>
      <sheetData sheetId="14633">
        <row r="7">
          <cell r="AI7">
            <v>10000</v>
          </cell>
        </row>
      </sheetData>
      <sheetData sheetId="14634">
        <row r="7">
          <cell r="AI7">
            <v>10000</v>
          </cell>
        </row>
      </sheetData>
      <sheetData sheetId="14635">
        <row r="7">
          <cell r="AI7">
            <v>10000</v>
          </cell>
        </row>
      </sheetData>
      <sheetData sheetId="14636">
        <row r="7">
          <cell r="AI7">
            <v>10000</v>
          </cell>
        </row>
      </sheetData>
      <sheetData sheetId="14637">
        <row r="7">
          <cell r="AI7">
            <v>10000</v>
          </cell>
        </row>
      </sheetData>
      <sheetData sheetId="14638">
        <row r="7">
          <cell r="AI7">
            <v>10000</v>
          </cell>
        </row>
      </sheetData>
      <sheetData sheetId="14639">
        <row r="7">
          <cell r="AI7">
            <v>10000</v>
          </cell>
        </row>
      </sheetData>
      <sheetData sheetId="14640">
        <row r="7">
          <cell r="AI7">
            <v>10000</v>
          </cell>
        </row>
      </sheetData>
      <sheetData sheetId="14641">
        <row r="7">
          <cell r="AI7">
            <v>10000</v>
          </cell>
        </row>
      </sheetData>
      <sheetData sheetId="14642">
        <row r="7">
          <cell r="AI7">
            <v>10000</v>
          </cell>
        </row>
      </sheetData>
      <sheetData sheetId="14643">
        <row r="7">
          <cell r="AI7">
            <v>10000</v>
          </cell>
        </row>
      </sheetData>
      <sheetData sheetId="14644">
        <row r="7">
          <cell r="AI7">
            <v>10000</v>
          </cell>
        </row>
      </sheetData>
      <sheetData sheetId="14645">
        <row r="7">
          <cell r="AI7">
            <v>10000</v>
          </cell>
        </row>
      </sheetData>
      <sheetData sheetId="14646">
        <row r="7">
          <cell r="AI7">
            <v>10000</v>
          </cell>
        </row>
      </sheetData>
      <sheetData sheetId="14647">
        <row r="7">
          <cell r="AI7">
            <v>10000</v>
          </cell>
        </row>
      </sheetData>
      <sheetData sheetId="14648">
        <row r="7">
          <cell r="AI7">
            <v>10000</v>
          </cell>
        </row>
      </sheetData>
      <sheetData sheetId="14649">
        <row r="7">
          <cell r="AI7">
            <v>10000</v>
          </cell>
        </row>
      </sheetData>
      <sheetData sheetId="14650">
        <row r="7">
          <cell r="AI7">
            <v>10000</v>
          </cell>
        </row>
      </sheetData>
      <sheetData sheetId="14651">
        <row r="7">
          <cell r="AI7">
            <v>10000</v>
          </cell>
        </row>
      </sheetData>
      <sheetData sheetId="14652">
        <row r="7">
          <cell r="AI7">
            <v>10000</v>
          </cell>
        </row>
      </sheetData>
      <sheetData sheetId="14653">
        <row r="7">
          <cell r="AI7">
            <v>10000</v>
          </cell>
        </row>
      </sheetData>
      <sheetData sheetId="14654">
        <row r="7">
          <cell r="AI7">
            <v>10000</v>
          </cell>
        </row>
      </sheetData>
      <sheetData sheetId="14655">
        <row r="7">
          <cell r="AI7">
            <v>10000</v>
          </cell>
        </row>
      </sheetData>
      <sheetData sheetId="14656">
        <row r="7">
          <cell r="AI7">
            <v>10000</v>
          </cell>
        </row>
      </sheetData>
      <sheetData sheetId="14657">
        <row r="7">
          <cell r="AI7">
            <v>10000</v>
          </cell>
        </row>
      </sheetData>
      <sheetData sheetId="14658">
        <row r="7">
          <cell r="AI7">
            <v>10000</v>
          </cell>
        </row>
      </sheetData>
      <sheetData sheetId="14659">
        <row r="7">
          <cell r="AI7">
            <v>10000</v>
          </cell>
        </row>
      </sheetData>
      <sheetData sheetId="14660">
        <row r="7">
          <cell r="AI7">
            <v>10000</v>
          </cell>
        </row>
      </sheetData>
      <sheetData sheetId="14661">
        <row r="7">
          <cell r="AI7">
            <v>10000</v>
          </cell>
        </row>
      </sheetData>
      <sheetData sheetId="14662">
        <row r="7">
          <cell r="AI7">
            <v>10000</v>
          </cell>
        </row>
      </sheetData>
      <sheetData sheetId="14663">
        <row r="7">
          <cell r="AI7">
            <v>10000</v>
          </cell>
        </row>
      </sheetData>
      <sheetData sheetId="14664">
        <row r="7">
          <cell r="AI7">
            <v>10000</v>
          </cell>
        </row>
      </sheetData>
      <sheetData sheetId="14665">
        <row r="7">
          <cell r="AI7">
            <v>10000</v>
          </cell>
        </row>
      </sheetData>
      <sheetData sheetId="14666">
        <row r="7">
          <cell r="AI7">
            <v>10000</v>
          </cell>
        </row>
      </sheetData>
      <sheetData sheetId="14667">
        <row r="7">
          <cell r="AI7">
            <v>10000</v>
          </cell>
        </row>
      </sheetData>
      <sheetData sheetId="14668">
        <row r="7">
          <cell r="AI7">
            <v>10000</v>
          </cell>
        </row>
      </sheetData>
      <sheetData sheetId="14669">
        <row r="7">
          <cell r="AI7">
            <v>10000</v>
          </cell>
        </row>
      </sheetData>
      <sheetData sheetId="14670">
        <row r="7">
          <cell r="AI7">
            <v>10000</v>
          </cell>
        </row>
      </sheetData>
      <sheetData sheetId="14671">
        <row r="7">
          <cell r="AI7">
            <v>10000</v>
          </cell>
        </row>
      </sheetData>
      <sheetData sheetId="14672">
        <row r="7">
          <cell r="AI7">
            <v>10000</v>
          </cell>
        </row>
      </sheetData>
      <sheetData sheetId="14673">
        <row r="7">
          <cell r="AI7">
            <v>10000</v>
          </cell>
        </row>
      </sheetData>
      <sheetData sheetId="14674">
        <row r="7">
          <cell r="AI7">
            <v>10000</v>
          </cell>
        </row>
      </sheetData>
      <sheetData sheetId="14675">
        <row r="7">
          <cell r="AI7">
            <v>10000</v>
          </cell>
        </row>
      </sheetData>
      <sheetData sheetId="14676">
        <row r="7">
          <cell r="AI7">
            <v>10000</v>
          </cell>
        </row>
      </sheetData>
      <sheetData sheetId="14677">
        <row r="7">
          <cell r="AI7">
            <v>10000</v>
          </cell>
        </row>
      </sheetData>
      <sheetData sheetId="14678">
        <row r="7">
          <cell r="AI7">
            <v>10000</v>
          </cell>
        </row>
      </sheetData>
      <sheetData sheetId="14679">
        <row r="7">
          <cell r="AI7">
            <v>10000</v>
          </cell>
        </row>
      </sheetData>
      <sheetData sheetId="14680">
        <row r="7">
          <cell r="AI7">
            <v>10000</v>
          </cell>
        </row>
      </sheetData>
      <sheetData sheetId="14681">
        <row r="7">
          <cell r="AI7">
            <v>10000</v>
          </cell>
        </row>
      </sheetData>
      <sheetData sheetId="14682">
        <row r="7">
          <cell r="AI7">
            <v>10000</v>
          </cell>
        </row>
      </sheetData>
      <sheetData sheetId="14683">
        <row r="7">
          <cell r="AI7">
            <v>10000</v>
          </cell>
        </row>
      </sheetData>
      <sheetData sheetId="14684">
        <row r="7">
          <cell r="AI7">
            <v>10000</v>
          </cell>
        </row>
      </sheetData>
      <sheetData sheetId="14685">
        <row r="7">
          <cell r="AI7">
            <v>10000</v>
          </cell>
        </row>
      </sheetData>
      <sheetData sheetId="14686">
        <row r="7">
          <cell r="AI7">
            <v>10000</v>
          </cell>
        </row>
      </sheetData>
      <sheetData sheetId="14687">
        <row r="7">
          <cell r="AI7">
            <v>10000</v>
          </cell>
        </row>
      </sheetData>
      <sheetData sheetId="14688">
        <row r="7">
          <cell r="AI7">
            <v>10000</v>
          </cell>
        </row>
      </sheetData>
      <sheetData sheetId="14689">
        <row r="7">
          <cell r="AI7">
            <v>10000</v>
          </cell>
        </row>
      </sheetData>
      <sheetData sheetId="14690">
        <row r="7">
          <cell r="AI7">
            <v>10000</v>
          </cell>
        </row>
      </sheetData>
      <sheetData sheetId="14691">
        <row r="7">
          <cell r="AI7">
            <v>10000</v>
          </cell>
        </row>
      </sheetData>
      <sheetData sheetId="14692">
        <row r="7">
          <cell r="AI7">
            <v>10000</v>
          </cell>
        </row>
      </sheetData>
      <sheetData sheetId="14693">
        <row r="7">
          <cell r="AI7">
            <v>10000</v>
          </cell>
        </row>
      </sheetData>
      <sheetData sheetId="14694">
        <row r="7">
          <cell r="AI7">
            <v>10000</v>
          </cell>
        </row>
      </sheetData>
      <sheetData sheetId="14695">
        <row r="7">
          <cell r="AI7">
            <v>10000</v>
          </cell>
        </row>
      </sheetData>
      <sheetData sheetId="14696">
        <row r="7">
          <cell r="AI7">
            <v>10000</v>
          </cell>
        </row>
      </sheetData>
      <sheetData sheetId="14697">
        <row r="7">
          <cell r="AI7">
            <v>10000</v>
          </cell>
        </row>
      </sheetData>
      <sheetData sheetId="14698">
        <row r="7">
          <cell r="AI7">
            <v>10000</v>
          </cell>
        </row>
      </sheetData>
      <sheetData sheetId="14699">
        <row r="7">
          <cell r="AI7">
            <v>10000</v>
          </cell>
        </row>
      </sheetData>
      <sheetData sheetId="14700">
        <row r="7">
          <cell r="AI7">
            <v>10000</v>
          </cell>
        </row>
      </sheetData>
      <sheetData sheetId="14701">
        <row r="7">
          <cell r="AI7">
            <v>10000</v>
          </cell>
        </row>
      </sheetData>
      <sheetData sheetId="14702">
        <row r="7">
          <cell r="AI7">
            <v>10000</v>
          </cell>
        </row>
      </sheetData>
      <sheetData sheetId="14703">
        <row r="7">
          <cell r="AI7">
            <v>10000</v>
          </cell>
        </row>
      </sheetData>
      <sheetData sheetId="14704">
        <row r="7">
          <cell r="AI7">
            <v>10000</v>
          </cell>
        </row>
      </sheetData>
      <sheetData sheetId="14705">
        <row r="7">
          <cell r="AI7">
            <v>10000</v>
          </cell>
        </row>
      </sheetData>
      <sheetData sheetId="14706">
        <row r="7">
          <cell r="AI7">
            <v>10000</v>
          </cell>
        </row>
      </sheetData>
      <sheetData sheetId="14707">
        <row r="7">
          <cell r="AI7">
            <v>10000</v>
          </cell>
        </row>
      </sheetData>
      <sheetData sheetId="14708">
        <row r="7">
          <cell r="AI7">
            <v>10000</v>
          </cell>
        </row>
      </sheetData>
      <sheetData sheetId="14709">
        <row r="7">
          <cell r="AI7">
            <v>10000</v>
          </cell>
        </row>
      </sheetData>
      <sheetData sheetId="14710">
        <row r="7">
          <cell r="AI7">
            <v>10000</v>
          </cell>
        </row>
      </sheetData>
      <sheetData sheetId="14711">
        <row r="7">
          <cell r="AI7">
            <v>10000</v>
          </cell>
        </row>
      </sheetData>
      <sheetData sheetId="14712">
        <row r="7">
          <cell r="AI7">
            <v>10000</v>
          </cell>
        </row>
      </sheetData>
      <sheetData sheetId="14713">
        <row r="7">
          <cell r="AI7">
            <v>10000</v>
          </cell>
        </row>
      </sheetData>
      <sheetData sheetId="14714">
        <row r="7">
          <cell r="AI7">
            <v>10000</v>
          </cell>
        </row>
      </sheetData>
      <sheetData sheetId="14715">
        <row r="7">
          <cell r="AI7">
            <v>10000</v>
          </cell>
        </row>
      </sheetData>
      <sheetData sheetId="14716">
        <row r="7">
          <cell r="AI7">
            <v>10000</v>
          </cell>
        </row>
      </sheetData>
      <sheetData sheetId="14717">
        <row r="7">
          <cell r="AI7">
            <v>10000</v>
          </cell>
        </row>
      </sheetData>
      <sheetData sheetId="14718">
        <row r="7">
          <cell r="AI7">
            <v>10000</v>
          </cell>
        </row>
      </sheetData>
      <sheetData sheetId="14719">
        <row r="7">
          <cell r="AI7">
            <v>10000</v>
          </cell>
        </row>
      </sheetData>
      <sheetData sheetId="14720">
        <row r="7">
          <cell r="AI7">
            <v>10000</v>
          </cell>
        </row>
      </sheetData>
      <sheetData sheetId="14721">
        <row r="7">
          <cell r="AI7">
            <v>10000</v>
          </cell>
        </row>
      </sheetData>
      <sheetData sheetId="14722">
        <row r="7">
          <cell r="AI7">
            <v>10000</v>
          </cell>
        </row>
      </sheetData>
      <sheetData sheetId="14723">
        <row r="7">
          <cell r="AI7">
            <v>10000</v>
          </cell>
        </row>
      </sheetData>
      <sheetData sheetId="14724">
        <row r="7">
          <cell r="AI7">
            <v>10000</v>
          </cell>
        </row>
      </sheetData>
      <sheetData sheetId="14725">
        <row r="7">
          <cell r="AI7">
            <v>10000</v>
          </cell>
        </row>
      </sheetData>
      <sheetData sheetId="14726">
        <row r="7">
          <cell r="AI7">
            <v>10000</v>
          </cell>
        </row>
      </sheetData>
      <sheetData sheetId="14727">
        <row r="7">
          <cell r="AI7">
            <v>10000</v>
          </cell>
        </row>
      </sheetData>
      <sheetData sheetId="14728">
        <row r="7">
          <cell r="AI7">
            <v>10000</v>
          </cell>
        </row>
      </sheetData>
      <sheetData sheetId="14729">
        <row r="7">
          <cell r="AI7">
            <v>10000</v>
          </cell>
        </row>
      </sheetData>
      <sheetData sheetId="14730">
        <row r="7">
          <cell r="AI7">
            <v>10000</v>
          </cell>
        </row>
      </sheetData>
      <sheetData sheetId="14731">
        <row r="7">
          <cell r="AI7">
            <v>10000</v>
          </cell>
        </row>
      </sheetData>
      <sheetData sheetId="14732">
        <row r="7">
          <cell r="AI7">
            <v>10000</v>
          </cell>
        </row>
      </sheetData>
      <sheetData sheetId="14733">
        <row r="7">
          <cell r="AI7">
            <v>10000</v>
          </cell>
        </row>
      </sheetData>
      <sheetData sheetId="14734">
        <row r="7">
          <cell r="AI7">
            <v>10000</v>
          </cell>
        </row>
      </sheetData>
      <sheetData sheetId="14735">
        <row r="7">
          <cell r="AI7">
            <v>10000</v>
          </cell>
        </row>
      </sheetData>
      <sheetData sheetId="14736">
        <row r="7">
          <cell r="AI7">
            <v>10000</v>
          </cell>
        </row>
      </sheetData>
      <sheetData sheetId="14737">
        <row r="7">
          <cell r="AI7">
            <v>10000</v>
          </cell>
        </row>
      </sheetData>
      <sheetData sheetId="14738">
        <row r="7">
          <cell r="AI7">
            <v>10000</v>
          </cell>
        </row>
      </sheetData>
      <sheetData sheetId="14739">
        <row r="7">
          <cell r="AI7">
            <v>10000</v>
          </cell>
        </row>
      </sheetData>
      <sheetData sheetId="14740">
        <row r="7">
          <cell r="AI7">
            <v>10000</v>
          </cell>
        </row>
      </sheetData>
      <sheetData sheetId="14741">
        <row r="7">
          <cell r="AI7">
            <v>10000</v>
          </cell>
        </row>
      </sheetData>
      <sheetData sheetId="14742">
        <row r="7">
          <cell r="AI7">
            <v>10000</v>
          </cell>
        </row>
      </sheetData>
      <sheetData sheetId="14743">
        <row r="7">
          <cell r="AI7">
            <v>10000</v>
          </cell>
        </row>
      </sheetData>
      <sheetData sheetId="14744">
        <row r="7">
          <cell r="AI7">
            <v>10000</v>
          </cell>
        </row>
      </sheetData>
      <sheetData sheetId="14745">
        <row r="7">
          <cell r="AI7">
            <v>10000</v>
          </cell>
        </row>
      </sheetData>
      <sheetData sheetId="14746">
        <row r="7">
          <cell r="AI7">
            <v>10000</v>
          </cell>
        </row>
      </sheetData>
      <sheetData sheetId="14747">
        <row r="7">
          <cell r="AI7">
            <v>10000</v>
          </cell>
        </row>
      </sheetData>
      <sheetData sheetId="14748">
        <row r="7">
          <cell r="AI7">
            <v>10000</v>
          </cell>
        </row>
      </sheetData>
      <sheetData sheetId="14749">
        <row r="7">
          <cell r="AI7">
            <v>10000</v>
          </cell>
        </row>
      </sheetData>
      <sheetData sheetId="14750">
        <row r="7">
          <cell r="AI7">
            <v>10000</v>
          </cell>
        </row>
      </sheetData>
      <sheetData sheetId="14751">
        <row r="7">
          <cell r="AI7">
            <v>10000</v>
          </cell>
        </row>
      </sheetData>
      <sheetData sheetId="14752">
        <row r="7">
          <cell r="AI7">
            <v>10000</v>
          </cell>
        </row>
      </sheetData>
      <sheetData sheetId="14753">
        <row r="7">
          <cell r="AI7">
            <v>10000</v>
          </cell>
        </row>
      </sheetData>
      <sheetData sheetId="14754">
        <row r="7">
          <cell r="AI7">
            <v>10000</v>
          </cell>
        </row>
      </sheetData>
      <sheetData sheetId="14755">
        <row r="7">
          <cell r="AI7">
            <v>10000</v>
          </cell>
        </row>
      </sheetData>
      <sheetData sheetId="14756">
        <row r="7">
          <cell r="AI7">
            <v>10000</v>
          </cell>
        </row>
      </sheetData>
      <sheetData sheetId="14757">
        <row r="7">
          <cell r="AI7">
            <v>10000</v>
          </cell>
        </row>
      </sheetData>
      <sheetData sheetId="14758">
        <row r="7">
          <cell r="AI7">
            <v>10000</v>
          </cell>
        </row>
      </sheetData>
      <sheetData sheetId="14759">
        <row r="7">
          <cell r="AI7">
            <v>10000</v>
          </cell>
        </row>
      </sheetData>
      <sheetData sheetId="14760">
        <row r="7">
          <cell r="AI7">
            <v>10000</v>
          </cell>
        </row>
      </sheetData>
      <sheetData sheetId="14761">
        <row r="7">
          <cell r="AI7">
            <v>10000</v>
          </cell>
        </row>
      </sheetData>
      <sheetData sheetId="14762">
        <row r="7">
          <cell r="AI7">
            <v>10000</v>
          </cell>
        </row>
      </sheetData>
      <sheetData sheetId="14763">
        <row r="7">
          <cell r="AI7">
            <v>10000</v>
          </cell>
        </row>
      </sheetData>
      <sheetData sheetId="14764">
        <row r="7">
          <cell r="AI7">
            <v>10000</v>
          </cell>
        </row>
      </sheetData>
      <sheetData sheetId="14765">
        <row r="7">
          <cell r="AI7">
            <v>10000</v>
          </cell>
        </row>
      </sheetData>
      <sheetData sheetId="14766">
        <row r="7">
          <cell r="AI7">
            <v>10000</v>
          </cell>
        </row>
      </sheetData>
      <sheetData sheetId="14767">
        <row r="7">
          <cell r="AI7">
            <v>10000</v>
          </cell>
        </row>
      </sheetData>
      <sheetData sheetId="14768">
        <row r="7">
          <cell r="AI7">
            <v>10000</v>
          </cell>
        </row>
      </sheetData>
      <sheetData sheetId="14769">
        <row r="7">
          <cell r="AI7">
            <v>10000</v>
          </cell>
        </row>
      </sheetData>
      <sheetData sheetId="14770">
        <row r="7">
          <cell r="AI7">
            <v>10000</v>
          </cell>
        </row>
      </sheetData>
      <sheetData sheetId="14771">
        <row r="7">
          <cell r="AI7">
            <v>10000</v>
          </cell>
        </row>
      </sheetData>
      <sheetData sheetId="14772">
        <row r="7">
          <cell r="AI7">
            <v>10000</v>
          </cell>
        </row>
      </sheetData>
      <sheetData sheetId="14773">
        <row r="7">
          <cell r="AI7">
            <v>10000</v>
          </cell>
        </row>
      </sheetData>
      <sheetData sheetId="14774">
        <row r="7">
          <cell r="AI7">
            <v>10000</v>
          </cell>
        </row>
      </sheetData>
      <sheetData sheetId="14775">
        <row r="7">
          <cell r="AI7">
            <v>10000</v>
          </cell>
        </row>
      </sheetData>
      <sheetData sheetId="14776">
        <row r="7">
          <cell r="AI7">
            <v>10000</v>
          </cell>
        </row>
      </sheetData>
      <sheetData sheetId="14777">
        <row r="7">
          <cell r="AI7">
            <v>10000</v>
          </cell>
        </row>
      </sheetData>
      <sheetData sheetId="14778">
        <row r="7">
          <cell r="AI7">
            <v>10000</v>
          </cell>
        </row>
      </sheetData>
      <sheetData sheetId="14779">
        <row r="7">
          <cell r="AI7">
            <v>10000</v>
          </cell>
        </row>
      </sheetData>
      <sheetData sheetId="14780">
        <row r="7">
          <cell r="AI7">
            <v>10000</v>
          </cell>
        </row>
      </sheetData>
      <sheetData sheetId="14781">
        <row r="7">
          <cell r="AI7">
            <v>10000</v>
          </cell>
        </row>
      </sheetData>
      <sheetData sheetId="14782">
        <row r="7">
          <cell r="AI7">
            <v>10000</v>
          </cell>
        </row>
      </sheetData>
      <sheetData sheetId="14783">
        <row r="7">
          <cell r="AI7">
            <v>10000</v>
          </cell>
        </row>
      </sheetData>
      <sheetData sheetId="14784">
        <row r="7">
          <cell r="AI7">
            <v>10000</v>
          </cell>
        </row>
      </sheetData>
      <sheetData sheetId="14785">
        <row r="7">
          <cell r="AI7">
            <v>10000</v>
          </cell>
        </row>
      </sheetData>
      <sheetData sheetId="14786">
        <row r="7">
          <cell r="AI7">
            <v>10000</v>
          </cell>
        </row>
      </sheetData>
      <sheetData sheetId="14787">
        <row r="7">
          <cell r="AI7">
            <v>10000</v>
          </cell>
        </row>
      </sheetData>
      <sheetData sheetId="14788">
        <row r="7">
          <cell r="AI7">
            <v>10000</v>
          </cell>
        </row>
      </sheetData>
      <sheetData sheetId="14789">
        <row r="7">
          <cell r="AI7">
            <v>10000</v>
          </cell>
        </row>
      </sheetData>
      <sheetData sheetId="14790">
        <row r="7">
          <cell r="AI7">
            <v>10000</v>
          </cell>
        </row>
      </sheetData>
      <sheetData sheetId="14791">
        <row r="7">
          <cell r="AI7">
            <v>10000</v>
          </cell>
        </row>
      </sheetData>
      <sheetData sheetId="14792">
        <row r="7">
          <cell r="AI7">
            <v>10000</v>
          </cell>
        </row>
      </sheetData>
      <sheetData sheetId="14793">
        <row r="7">
          <cell r="AI7">
            <v>10000</v>
          </cell>
        </row>
      </sheetData>
      <sheetData sheetId="14794">
        <row r="7">
          <cell r="AI7">
            <v>10000</v>
          </cell>
        </row>
      </sheetData>
      <sheetData sheetId="14795">
        <row r="7">
          <cell r="AI7">
            <v>10000</v>
          </cell>
        </row>
      </sheetData>
      <sheetData sheetId="14796">
        <row r="7">
          <cell r="AI7">
            <v>10000</v>
          </cell>
        </row>
      </sheetData>
      <sheetData sheetId="14797">
        <row r="7">
          <cell r="AI7">
            <v>10000</v>
          </cell>
        </row>
      </sheetData>
      <sheetData sheetId="14798">
        <row r="7">
          <cell r="AI7">
            <v>10000</v>
          </cell>
        </row>
      </sheetData>
      <sheetData sheetId="14799">
        <row r="7">
          <cell r="AI7">
            <v>10000</v>
          </cell>
        </row>
      </sheetData>
      <sheetData sheetId="14800">
        <row r="7">
          <cell r="AI7">
            <v>10000</v>
          </cell>
        </row>
      </sheetData>
      <sheetData sheetId="14801">
        <row r="7">
          <cell r="AI7">
            <v>10000</v>
          </cell>
        </row>
      </sheetData>
      <sheetData sheetId="14802">
        <row r="7">
          <cell r="AI7">
            <v>10000</v>
          </cell>
        </row>
      </sheetData>
      <sheetData sheetId="14803">
        <row r="7">
          <cell r="AI7">
            <v>10000</v>
          </cell>
        </row>
      </sheetData>
      <sheetData sheetId="14804">
        <row r="7">
          <cell r="AI7">
            <v>10000</v>
          </cell>
        </row>
      </sheetData>
      <sheetData sheetId="14805">
        <row r="7">
          <cell r="AI7">
            <v>10000</v>
          </cell>
        </row>
      </sheetData>
      <sheetData sheetId="14806">
        <row r="7">
          <cell r="AI7">
            <v>10000</v>
          </cell>
        </row>
      </sheetData>
      <sheetData sheetId="14807">
        <row r="7">
          <cell r="AI7">
            <v>10000</v>
          </cell>
        </row>
      </sheetData>
      <sheetData sheetId="14808">
        <row r="7">
          <cell r="AI7">
            <v>10000</v>
          </cell>
        </row>
      </sheetData>
      <sheetData sheetId="14809">
        <row r="7">
          <cell r="AI7">
            <v>10000</v>
          </cell>
        </row>
      </sheetData>
      <sheetData sheetId="14810">
        <row r="7">
          <cell r="AI7">
            <v>10000</v>
          </cell>
        </row>
      </sheetData>
      <sheetData sheetId="14811">
        <row r="7">
          <cell r="AI7">
            <v>10000</v>
          </cell>
        </row>
      </sheetData>
      <sheetData sheetId="14812">
        <row r="7">
          <cell r="AI7">
            <v>10000</v>
          </cell>
        </row>
      </sheetData>
      <sheetData sheetId="14813">
        <row r="7">
          <cell r="AI7">
            <v>10000</v>
          </cell>
        </row>
      </sheetData>
      <sheetData sheetId="14814">
        <row r="7">
          <cell r="AI7">
            <v>10000</v>
          </cell>
        </row>
      </sheetData>
      <sheetData sheetId="14815">
        <row r="7">
          <cell r="AI7">
            <v>10000</v>
          </cell>
        </row>
      </sheetData>
      <sheetData sheetId="14816">
        <row r="7">
          <cell r="AI7">
            <v>10000</v>
          </cell>
        </row>
      </sheetData>
      <sheetData sheetId="14817">
        <row r="7">
          <cell r="AI7">
            <v>10000</v>
          </cell>
        </row>
      </sheetData>
      <sheetData sheetId="14818">
        <row r="7">
          <cell r="AI7">
            <v>10000</v>
          </cell>
        </row>
      </sheetData>
      <sheetData sheetId="14819">
        <row r="7">
          <cell r="AI7">
            <v>10000</v>
          </cell>
        </row>
      </sheetData>
      <sheetData sheetId="14820">
        <row r="7">
          <cell r="AI7">
            <v>10000</v>
          </cell>
        </row>
      </sheetData>
      <sheetData sheetId="14821">
        <row r="7">
          <cell r="AI7">
            <v>10000</v>
          </cell>
        </row>
      </sheetData>
      <sheetData sheetId="14822">
        <row r="7">
          <cell r="AI7">
            <v>10000</v>
          </cell>
        </row>
      </sheetData>
      <sheetData sheetId="14823">
        <row r="7">
          <cell r="AI7">
            <v>10000</v>
          </cell>
        </row>
      </sheetData>
      <sheetData sheetId="14824">
        <row r="7">
          <cell r="AI7">
            <v>10000</v>
          </cell>
        </row>
      </sheetData>
      <sheetData sheetId="14825">
        <row r="7">
          <cell r="AI7">
            <v>10000</v>
          </cell>
        </row>
      </sheetData>
      <sheetData sheetId="14826">
        <row r="7">
          <cell r="AI7">
            <v>10000</v>
          </cell>
        </row>
      </sheetData>
      <sheetData sheetId="14827">
        <row r="7">
          <cell r="AI7">
            <v>10000</v>
          </cell>
        </row>
      </sheetData>
      <sheetData sheetId="14828">
        <row r="7">
          <cell r="AI7">
            <v>10000</v>
          </cell>
        </row>
      </sheetData>
      <sheetData sheetId="14829">
        <row r="7">
          <cell r="AI7">
            <v>10000</v>
          </cell>
        </row>
      </sheetData>
      <sheetData sheetId="14830">
        <row r="7">
          <cell r="AI7">
            <v>10000</v>
          </cell>
        </row>
      </sheetData>
      <sheetData sheetId="14831">
        <row r="7">
          <cell r="AI7">
            <v>10000</v>
          </cell>
        </row>
      </sheetData>
      <sheetData sheetId="14832">
        <row r="7">
          <cell r="AI7">
            <v>10000</v>
          </cell>
        </row>
      </sheetData>
      <sheetData sheetId="14833">
        <row r="7">
          <cell r="AI7">
            <v>10000</v>
          </cell>
        </row>
      </sheetData>
      <sheetData sheetId="14834">
        <row r="7">
          <cell r="AI7">
            <v>10000</v>
          </cell>
        </row>
      </sheetData>
      <sheetData sheetId="14835">
        <row r="7">
          <cell r="AI7">
            <v>10000</v>
          </cell>
        </row>
      </sheetData>
      <sheetData sheetId="14836">
        <row r="7">
          <cell r="AI7">
            <v>10000</v>
          </cell>
        </row>
      </sheetData>
      <sheetData sheetId="14837">
        <row r="7">
          <cell r="AI7">
            <v>10000</v>
          </cell>
        </row>
      </sheetData>
      <sheetData sheetId="14838">
        <row r="7">
          <cell r="AI7">
            <v>10000</v>
          </cell>
        </row>
      </sheetData>
      <sheetData sheetId="14839">
        <row r="7">
          <cell r="AI7">
            <v>10000</v>
          </cell>
        </row>
      </sheetData>
      <sheetData sheetId="14840">
        <row r="7">
          <cell r="AI7">
            <v>10000</v>
          </cell>
        </row>
      </sheetData>
      <sheetData sheetId="14841">
        <row r="7">
          <cell r="AI7">
            <v>10000</v>
          </cell>
        </row>
      </sheetData>
      <sheetData sheetId="14842">
        <row r="7">
          <cell r="AI7">
            <v>10000</v>
          </cell>
        </row>
      </sheetData>
      <sheetData sheetId="14843">
        <row r="7">
          <cell r="AI7">
            <v>10000</v>
          </cell>
        </row>
      </sheetData>
      <sheetData sheetId="14844">
        <row r="7">
          <cell r="AI7">
            <v>10000</v>
          </cell>
        </row>
      </sheetData>
      <sheetData sheetId="14845">
        <row r="7">
          <cell r="AI7">
            <v>10000</v>
          </cell>
        </row>
      </sheetData>
      <sheetData sheetId="14846">
        <row r="7">
          <cell r="AI7">
            <v>10000</v>
          </cell>
        </row>
      </sheetData>
      <sheetData sheetId="14847">
        <row r="7">
          <cell r="AI7">
            <v>10000</v>
          </cell>
        </row>
      </sheetData>
      <sheetData sheetId="14848">
        <row r="7">
          <cell r="AI7">
            <v>10000</v>
          </cell>
        </row>
      </sheetData>
      <sheetData sheetId="14849">
        <row r="7">
          <cell r="AI7">
            <v>10000</v>
          </cell>
        </row>
      </sheetData>
      <sheetData sheetId="14850">
        <row r="7">
          <cell r="AI7">
            <v>10000</v>
          </cell>
        </row>
      </sheetData>
      <sheetData sheetId="14851">
        <row r="7">
          <cell r="AI7">
            <v>10000</v>
          </cell>
        </row>
      </sheetData>
      <sheetData sheetId="14852">
        <row r="7">
          <cell r="AI7">
            <v>10000</v>
          </cell>
        </row>
      </sheetData>
      <sheetData sheetId="14853">
        <row r="7">
          <cell r="AI7">
            <v>10000</v>
          </cell>
        </row>
      </sheetData>
      <sheetData sheetId="14854">
        <row r="7">
          <cell r="AI7">
            <v>10000</v>
          </cell>
        </row>
      </sheetData>
      <sheetData sheetId="14855">
        <row r="7">
          <cell r="AI7">
            <v>10000</v>
          </cell>
        </row>
      </sheetData>
      <sheetData sheetId="14856">
        <row r="7">
          <cell r="AI7">
            <v>10000</v>
          </cell>
        </row>
      </sheetData>
      <sheetData sheetId="14857">
        <row r="7">
          <cell r="AI7">
            <v>10000</v>
          </cell>
        </row>
      </sheetData>
      <sheetData sheetId="14858">
        <row r="7">
          <cell r="AI7">
            <v>10000</v>
          </cell>
        </row>
      </sheetData>
      <sheetData sheetId="14859">
        <row r="7">
          <cell r="AI7">
            <v>10000</v>
          </cell>
        </row>
      </sheetData>
      <sheetData sheetId="14860">
        <row r="7">
          <cell r="AI7">
            <v>10000</v>
          </cell>
        </row>
      </sheetData>
      <sheetData sheetId="14861">
        <row r="7">
          <cell r="AI7">
            <v>10000</v>
          </cell>
        </row>
      </sheetData>
      <sheetData sheetId="14862">
        <row r="7">
          <cell r="AI7">
            <v>10000</v>
          </cell>
        </row>
      </sheetData>
      <sheetData sheetId="14863">
        <row r="7">
          <cell r="AI7">
            <v>10000</v>
          </cell>
        </row>
      </sheetData>
      <sheetData sheetId="14864">
        <row r="7">
          <cell r="AI7">
            <v>10000</v>
          </cell>
        </row>
      </sheetData>
      <sheetData sheetId="14865">
        <row r="7">
          <cell r="AI7">
            <v>10000</v>
          </cell>
        </row>
      </sheetData>
      <sheetData sheetId="14866">
        <row r="7">
          <cell r="AI7">
            <v>10000</v>
          </cell>
        </row>
      </sheetData>
      <sheetData sheetId="14867">
        <row r="7">
          <cell r="AI7">
            <v>10000</v>
          </cell>
        </row>
      </sheetData>
      <sheetData sheetId="14868">
        <row r="7">
          <cell r="AI7">
            <v>10000</v>
          </cell>
        </row>
      </sheetData>
      <sheetData sheetId="14869">
        <row r="7">
          <cell r="AI7">
            <v>10000</v>
          </cell>
        </row>
      </sheetData>
      <sheetData sheetId="14870">
        <row r="7">
          <cell r="AI7">
            <v>10000</v>
          </cell>
        </row>
      </sheetData>
      <sheetData sheetId="14871">
        <row r="7">
          <cell r="AI7">
            <v>10000</v>
          </cell>
        </row>
      </sheetData>
      <sheetData sheetId="14872">
        <row r="7">
          <cell r="AI7">
            <v>10000</v>
          </cell>
        </row>
      </sheetData>
      <sheetData sheetId="14873">
        <row r="7">
          <cell r="AI7">
            <v>10000</v>
          </cell>
        </row>
      </sheetData>
      <sheetData sheetId="14874">
        <row r="7">
          <cell r="AI7">
            <v>10000</v>
          </cell>
        </row>
      </sheetData>
      <sheetData sheetId="14875">
        <row r="7">
          <cell r="AI7">
            <v>10000</v>
          </cell>
        </row>
      </sheetData>
      <sheetData sheetId="14876">
        <row r="7">
          <cell r="AI7">
            <v>10000</v>
          </cell>
        </row>
      </sheetData>
      <sheetData sheetId="14877">
        <row r="7">
          <cell r="AI7">
            <v>10000</v>
          </cell>
        </row>
      </sheetData>
      <sheetData sheetId="14878">
        <row r="7">
          <cell r="AI7">
            <v>10000</v>
          </cell>
        </row>
      </sheetData>
      <sheetData sheetId="14879">
        <row r="7">
          <cell r="AI7">
            <v>10000</v>
          </cell>
        </row>
      </sheetData>
      <sheetData sheetId="14880">
        <row r="7">
          <cell r="AI7">
            <v>10000</v>
          </cell>
        </row>
      </sheetData>
      <sheetData sheetId="14881">
        <row r="7">
          <cell r="AI7">
            <v>10000</v>
          </cell>
        </row>
      </sheetData>
      <sheetData sheetId="14882">
        <row r="7">
          <cell r="AI7">
            <v>10000</v>
          </cell>
        </row>
      </sheetData>
      <sheetData sheetId="14883">
        <row r="7">
          <cell r="AI7">
            <v>10000</v>
          </cell>
        </row>
      </sheetData>
      <sheetData sheetId="14884">
        <row r="7">
          <cell r="AI7">
            <v>10000</v>
          </cell>
        </row>
      </sheetData>
      <sheetData sheetId="14885">
        <row r="7">
          <cell r="AI7">
            <v>10000</v>
          </cell>
        </row>
      </sheetData>
      <sheetData sheetId="14886">
        <row r="7">
          <cell r="AI7">
            <v>10000</v>
          </cell>
        </row>
      </sheetData>
      <sheetData sheetId="14887">
        <row r="7">
          <cell r="AI7">
            <v>10000</v>
          </cell>
        </row>
      </sheetData>
      <sheetData sheetId="14888">
        <row r="7">
          <cell r="AI7">
            <v>10000</v>
          </cell>
        </row>
      </sheetData>
      <sheetData sheetId="14889">
        <row r="7">
          <cell r="AI7">
            <v>10000</v>
          </cell>
        </row>
      </sheetData>
      <sheetData sheetId="14890">
        <row r="7">
          <cell r="AI7">
            <v>10000</v>
          </cell>
        </row>
      </sheetData>
      <sheetData sheetId="14891">
        <row r="7">
          <cell r="AI7">
            <v>10000</v>
          </cell>
        </row>
      </sheetData>
      <sheetData sheetId="14892">
        <row r="7">
          <cell r="AI7">
            <v>10000</v>
          </cell>
        </row>
      </sheetData>
      <sheetData sheetId="14893">
        <row r="7">
          <cell r="AI7">
            <v>10000</v>
          </cell>
        </row>
      </sheetData>
      <sheetData sheetId="14894">
        <row r="7">
          <cell r="AI7">
            <v>10000</v>
          </cell>
        </row>
      </sheetData>
      <sheetData sheetId="14895">
        <row r="7">
          <cell r="AI7">
            <v>10000</v>
          </cell>
        </row>
      </sheetData>
      <sheetData sheetId="14896">
        <row r="7">
          <cell r="AI7">
            <v>10000</v>
          </cell>
        </row>
      </sheetData>
      <sheetData sheetId="14897">
        <row r="7">
          <cell r="AI7">
            <v>10000</v>
          </cell>
        </row>
      </sheetData>
      <sheetData sheetId="14898">
        <row r="7">
          <cell r="AI7">
            <v>10000</v>
          </cell>
        </row>
      </sheetData>
      <sheetData sheetId="14899">
        <row r="7">
          <cell r="AI7">
            <v>10000</v>
          </cell>
        </row>
      </sheetData>
      <sheetData sheetId="14900">
        <row r="7">
          <cell r="AI7">
            <v>10000</v>
          </cell>
        </row>
      </sheetData>
      <sheetData sheetId="14901">
        <row r="7">
          <cell r="AI7">
            <v>10000</v>
          </cell>
        </row>
      </sheetData>
      <sheetData sheetId="14902">
        <row r="7">
          <cell r="AI7">
            <v>10000</v>
          </cell>
        </row>
      </sheetData>
      <sheetData sheetId="14903">
        <row r="7">
          <cell r="AI7">
            <v>10000</v>
          </cell>
        </row>
      </sheetData>
      <sheetData sheetId="14904">
        <row r="7">
          <cell r="AI7">
            <v>10000</v>
          </cell>
        </row>
      </sheetData>
      <sheetData sheetId="14905">
        <row r="7">
          <cell r="AI7">
            <v>10000</v>
          </cell>
        </row>
      </sheetData>
      <sheetData sheetId="14906">
        <row r="7">
          <cell r="AI7">
            <v>10000</v>
          </cell>
        </row>
      </sheetData>
      <sheetData sheetId="14907">
        <row r="7">
          <cell r="AI7">
            <v>10000</v>
          </cell>
        </row>
      </sheetData>
      <sheetData sheetId="14908">
        <row r="7">
          <cell r="AI7">
            <v>10000</v>
          </cell>
        </row>
      </sheetData>
      <sheetData sheetId="14909">
        <row r="7">
          <cell r="AI7">
            <v>10000</v>
          </cell>
        </row>
      </sheetData>
      <sheetData sheetId="14910">
        <row r="7">
          <cell r="AI7">
            <v>10000</v>
          </cell>
        </row>
      </sheetData>
      <sheetData sheetId="14911">
        <row r="7">
          <cell r="AI7">
            <v>10000</v>
          </cell>
        </row>
      </sheetData>
      <sheetData sheetId="14912">
        <row r="7">
          <cell r="AI7">
            <v>10000</v>
          </cell>
        </row>
      </sheetData>
      <sheetData sheetId="14913">
        <row r="7">
          <cell r="AI7">
            <v>10000</v>
          </cell>
        </row>
      </sheetData>
      <sheetData sheetId="14914">
        <row r="7">
          <cell r="AI7">
            <v>10000</v>
          </cell>
        </row>
      </sheetData>
      <sheetData sheetId="14915">
        <row r="7">
          <cell r="AI7">
            <v>10000</v>
          </cell>
        </row>
      </sheetData>
      <sheetData sheetId="14916">
        <row r="7">
          <cell r="AI7">
            <v>10000</v>
          </cell>
        </row>
      </sheetData>
      <sheetData sheetId="14917">
        <row r="7">
          <cell r="AI7">
            <v>10000</v>
          </cell>
        </row>
      </sheetData>
      <sheetData sheetId="14918">
        <row r="7">
          <cell r="AI7">
            <v>10000</v>
          </cell>
        </row>
      </sheetData>
      <sheetData sheetId="14919">
        <row r="7">
          <cell r="AI7">
            <v>10000</v>
          </cell>
        </row>
      </sheetData>
      <sheetData sheetId="14920">
        <row r="7">
          <cell r="AI7">
            <v>10000</v>
          </cell>
        </row>
      </sheetData>
      <sheetData sheetId="14921">
        <row r="7">
          <cell r="AI7">
            <v>10000</v>
          </cell>
        </row>
      </sheetData>
      <sheetData sheetId="14922">
        <row r="7">
          <cell r="AI7">
            <v>10000</v>
          </cell>
        </row>
      </sheetData>
      <sheetData sheetId="14923">
        <row r="7">
          <cell r="AI7">
            <v>10000</v>
          </cell>
        </row>
      </sheetData>
      <sheetData sheetId="14924">
        <row r="7">
          <cell r="AI7">
            <v>10000</v>
          </cell>
        </row>
      </sheetData>
      <sheetData sheetId="14925">
        <row r="7">
          <cell r="AI7">
            <v>10000</v>
          </cell>
        </row>
      </sheetData>
      <sheetData sheetId="14926">
        <row r="7">
          <cell r="AI7">
            <v>10000</v>
          </cell>
        </row>
      </sheetData>
      <sheetData sheetId="14927">
        <row r="7">
          <cell r="AI7">
            <v>10000</v>
          </cell>
        </row>
      </sheetData>
      <sheetData sheetId="14928">
        <row r="7">
          <cell r="AI7">
            <v>10000</v>
          </cell>
        </row>
      </sheetData>
      <sheetData sheetId="14929">
        <row r="7">
          <cell r="AI7">
            <v>10000</v>
          </cell>
        </row>
      </sheetData>
      <sheetData sheetId="14930">
        <row r="7">
          <cell r="AI7">
            <v>10000</v>
          </cell>
        </row>
      </sheetData>
      <sheetData sheetId="14931">
        <row r="7">
          <cell r="AI7">
            <v>10000</v>
          </cell>
        </row>
      </sheetData>
      <sheetData sheetId="14932">
        <row r="7">
          <cell r="AI7">
            <v>10000</v>
          </cell>
        </row>
      </sheetData>
      <sheetData sheetId="14933">
        <row r="7">
          <cell r="AI7">
            <v>10000</v>
          </cell>
        </row>
      </sheetData>
      <sheetData sheetId="14934">
        <row r="7">
          <cell r="AI7">
            <v>10000</v>
          </cell>
        </row>
      </sheetData>
      <sheetData sheetId="14935">
        <row r="7">
          <cell r="AI7">
            <v>10000</v>
          </cell>
        </row>
      </sheetData>
      <sheetData sheetId="14936">
        <row r="7">
          <cell r="AI7">
            <v>10000</v>
          </cell>
        </row>
      </sheetData>
      <sheetData sheetId="14937">
        <row r="7">
          <cell r="AI7">
            <v>10000</v>
          </cell>
        </row>
      </sheetData>
      <sheetData sheetId="14938">
        <row r="7">
          <cell r="AI7">
            <v>10000</v>
          </cell>
        </row>
      </sheetData>
      <sheetData sheetId="14939">
        <row r="7">
          <cell r="AI7">
            <v>10000</v>
          </cell>
        </row>
      </sheetData>
      <sheetData sheetId="14940">
        <row r="7">
          <cell r="AI7">
            <v>10000</v>
          </cell>
        </row>
      </sheetData>
      <sheetData sheetId="14941">
        <row r="7">
          <cell r="AI7">
            <v>10000</v>
          </cell>
        </row>
      </sheetData>
      <sheetData sheetId="14942">
        <row r="7">
          <cell r="AI7">
            <v>10000</v>
          </cell>
        </row>
      </sheetData>
      <sheetData sheetId="14943">
        <row r="7">
          <cell r="AI7">
            <v>10000</v>
          </cell>
        </row>
      </sheetData>
      <sheetData sheetId="14944">
        <row r="7">
          <cell r="AI7">
            <v>10000</v>
          </cell>
        </row>
      </sheetData>
      <sheetData sheetId="14945">
        <row r="7">
          <cell r="AI7">
            <v>10000</v>
          </cell>
        </row>
      </sheetData>
      <sheetData sheetId="14946">
        <row r="7">
          <cell r="AI7">
            <v>10000</v>
          </cell>
        </row>
      </sheetData>
      <sheetData sheetId="14947">
        <row r="7">
          <cell r="AI7">
            <v>10000</v>
          </cell>
        </row>
      </sheetData>
      <sheetData sheetId="14948">
        <row r="7">
          <cell r="AI7">
            <v>10000</v>
          </cell>
        </row>
      </sheetData>
      <sheetData sheetId="14949">
        <row r="7">
          <cell r="AI7">
            <v>10000</v>
          </cell>
        </row>
      </sheetData>
      <sheetData sheetId="14950">
        <row r="7">
          <cell r="AI7">
            <v>10000</v>
          </cell>
        </row>
      </sheetData>
      <sheetData sheetId="14951">
        <row r="7">
          <cell r="AI7">
            <v>10000</v>
          </cell>
        </row>
      </sheetData>
      <sheetData sheetId="14952">
        <row r="7">
          <cell r="AI7">
            <v>10000</v>
          </cell>
        </row>
      </sheetData>
      <sheetData sheetId="14953">
        <row r="7">
          <cell r="AI7">
            <v>10000</v>
          </cell>
        </row>
      </sheetData>
      <sheetData sheetId="14954">
        <row r="7">
          <cell r="AI7">
            <v>10000</v>
          </cell>
        </row>
      </sheetData>
      <sheetData sheetId="14955">
        <row r="7">
          <cell r="AI7">
            <v>10000</v>
          </cell>
        </row>
      </sheetData>
      <sheetData sheetId="14956">
        <row r="7">
          <cell r="AI7">
            <v>10000</v>
          </cell>
        </row>
      </sheetData>
      <sheetData sheetId="14957">
        <row r="7">
          <cell r="AI7">
            <v>10000</v>
          </cell>
        </row>
      </sheetData>
      <sheetData sheetId="14958">
        <row r="7">
          <cell r="AI7">
            <v>10000</v>
          </cell>
        </row>
      </sheetData>
      <sheetData sheetId="14959">
        <row r="7">
          <cell r="AI7">
            <v>10000</v>
          </cell>
        </row>
      </sheetData>
      <sheetData sheetId="14960">
        <row r="7">
          <cell r="AI7">
            <v>10000</v>
          </cell>
        </row>
      </sheetData>
      <sheetData sheetId="14961">
        <row r="7">
          <cell r="AI7">
            <v>10000</v>
          </cell>
        </row>
      </sheetData>
      <sheetData sheetId="14962">
        <row r="7">
          <cell r="AI7">
            <v>10000</v>
          </cell>
        </row>
      </sheetData>
      <sheetData sheetId="14963">
        <row r="7">
          <cell r="AI7">
            <v>10000</v>
          </cell>
        </row>
      </sheetData>
      <sheetData sheetId="14964">
        <row r="7">
          <cell r="AI7">
            <v>10000</v>
          </cell>
        </row>
      </sheetData>
      <sheetData sheetId="14965">
        <row r="7">
          <cell r="AI7">
            <v>10000</v>
          </cell>
        </row>
      </sheetData>
      <sheetData sheetId="14966">
        <row r="7">
          <cell r="AI7">
            <v>10000</v>
          </cell>
        </row>
      </sheetData>
      <sheetData sheetId="14967">
        <row r="7">
          <cell r="AI7">
            <v>10000</v>
          </cell>
        </row>
      </sheetData>
      <sheetData sheetId="14968">
        <row r="7">
          <cell r="AI7">
            <v>10000</v>
          </cell>
        </row>
      </sheetData>
      <sheetData sheetId="14969">
        <row r="7">
          <cell r="AI7">
            <v>10000</v>
          </cell>
        </row>
      </sheetData>
      <sheetData sheetId="14970">
        <row r="7">
          <cell r="AI7">
            <v>10000</v>
          </cell>
        </row>
      </sheetData>
      <sheetData sheetId="14971">
        <row r="7">
          <cell r="AI7">
            <v>10000</v>
          </cell>
        </row>
      </sheetData>
      <sheetData sheetId="14972">
        <row r="7">
          <cell r="AI7">
            <v>10000</v>
          </cell>
        </row>
      </sheetData>
      <sheetData sheetId="14973">
        <row r="7">
          <cell r="AI7">
            <v>10000</v>
          </cell>
        </row>
      </sheetData>
      <sheetData sheetId="14974">
        <row r="7">
          <cell r="AI7">
            <v>10000</v>
          </cell>
        </row>
      </sheetData>
      <sheetData sheetId="14975">
        <row r="7">
          <cell r="AI7">
            <v>10000</v>
          </cell>
        </row>
      </sheetData>
      <sheetData sheetId="14976">
        <row r="7">
          <cell r="AI7">
            <v>10000</v>
          </cell>
        </row>
      </sheetData>
      <sheetData sheetId="14977">
        <row r="7">
          <cell r="AI7">
            <v>10000</v>
          </cell>
        </row>
      </sheetData>
      <sheetData sheetId="14978">
        <row r="7">
          <cell r="AI7">
            <v>10000</v>
          </cell>
        </row>
      </sheetData>
      <sheetData sheetId="14979">
        <row r="7">
          <cell r="AI7">
            <v>10000</v>
          </cell>
        </row>
      </sheetData>
      <sheetData sheetId="14980">
        <row r="7">
          <cell r="AI7">
            <v>10000</v>
          </cell>
        </row>
      </sheetData>
      <sheetData sheetId="14981">
        <row r="7">
          <cell r="AI7">
            <v>10000</v>
          </cell>
        </row>
      </sheetData>
      <sheetData sheetId="14982">
        <row r="7">
          <cell r="AI7">
            <v>10000</v>
          </cell>
        </row>
      </sheetData>
      <sheetData sheetId="14983">
        <row r="7">
          <cell r="AI7">
            <v>10000</v>
          </cell>
        </row>
      </sheetData>
      <sheetData sheetId="14984">
        <row r="7">
          <cell r="AI7">
            <v>10000</v>
          </cell>
        </row>
      </sheetData>
      <sheetData sheetId="14985">
        <row r="7">
          <cell r="AI7">
            <v>10000</v>
          </cell>
        </row>
      </sheetData>
      <sheetData sheetId="14986">
        <row r="7">
          <cell r="AI7">
            <v>10000</v>
          </cell>
        </row>
      </sheetData>
      <sheetData sheetId="14987">
        <row r="7">
          <cell r="AI7">
            <v>10000</v>
          </cell>
        </row>
      </sheetData>
      <sheetData sheetId="14988">
        <row r="7">
          <cell r="AI7">
            <v>10000</v>
          </cell>
        </row>
      </sheetData>
      <sheetData sheetId="14989">
        <row r="7">
          <cell r="AI7">
            <v>10000</v>
          </cell>
        </row>
      </sheetData>
      <sheetData sheetId="14990">
        <row r="7">
          <cell r="AI7">
            <v>10000</v>
          </cell>
        </row>
      </sheetData>
      <sheetData sheetId="14991">
        <row r="7">
          <cell r="AI7">
            <v>10000</v>
          </cell>
        </row>
      </sheetData>
      <sheetData sheetId="14992">
        <row r="7">
          <cell r="AI7">
            <v>10000</v>
          </cell>
        </row>
      </sheetData>
      <sheetData sheetId="14993">
        <row r="7">
          <cell r="AI7">
            <v>10000</v>
          </cell>
        </row>
      </sheetData>
      <sheetData sheetId="14994">
        <row r="7">
          <cell r="AI7">
            <v>10000</v>
          </cell>
        </row>
      </sheetData>
      <sheetData sheetId="14995">
        <row r="7">
          <cell r="AI7">
            <v>10000</v>
          </cell>
        </row>
      </sheetData>
      <sheetData sheetId="14996">
        <row r="7">
          <cell r="AI7">
            <v>10000</v>
          </cell>
        </row>
      </sheetData>
      <sheetData sheetId="14997">
        <row r="7">
          <cell r="AI7">
            <v>10000</v>
          </cell>
        </row>
      </sheetData>
      <sheetData sheetId="14998">
        <row r="7">
          <cell r="AI7">
            <v>10000</v>
          </cell>
        </row>
      </sheetData>
      <sheetData sheetId="14999">
        <row r="7">
          <cell r="AI7">
            <v>10000</v>
          </cell>
        </row>
      </sheetData>
      <sheetData sheetId="15000">
        <row r="7">
          <cell r="AI7">
            <v>10000</v>
          </cell>
        </row>
      </sheetData>
      <sheetData sheetId="15001">
        <row r="7">
          <cell r="AI7">
            <v>10000</v>
          </cell>
        </row>
      </sheetData>
      <sheetData sheetId="15002">
        <row r="7">
          <cell r="AI7">
            <v>10000</v>
          </cell>
        </row>
      </sheetData>
      <sheetData sheetId="15003">
        <row r="7">
          <cell r="AI7">
            <v>10000</v>
          </cell>
        </row>
      </sheetData>
      <sheetData sheetId="15004">
        <row r="7">
          <cell r="AI7">
            <v>10000</v>
          </cell>
        </row>
      </sheetData>
      <sheetData sheetId="15005">
        <row r="7">
          <cell r="AI7">
            <v>10000</v>
          </cell>
        </row>
      </sheetData>
      <sheetData sheetId="15006">
        <row r="7">
          <cell r="AI7">
            <v>10000</v>
          </cell>
        </row>
      </sheetData>
      <sheetData sheetId="15007">
        <row r="7">
          <cell r="AI7">
            <v>10000</v>
          </cell>
        </row>
      </sheetData>
      <sheetData sheetId="15008">
        <row r="7">
          <cell r="AI7">
            <v>10000</v>
          </cell>
        </row>
      </sheetData>
      <sheetData sheetId="15009">
        <row r="7">
          <cell r="AI7">
            <v>10000</v>
          </cell>
        </row>
      </sheetData>
      <sheetData sheetId="15010">
        <row r="7">
          <cell r="AI7">
            <v>10000</v>
          </cell>
        </row>
      </sheetData>
      <sheetData sheetId="15011">
        <row r="7">
          <cell r="AI7">
            <v>10000</v>
          </cell>
        </row>
      </sheetData>
      <sheetData sheetId="15012">
        <row r="7">
          <cell r="AI7">
            <v>10000</v>
          </cell>
        </row>
      </sheetData>
      <sheetData sheetId="15013">
        <row r="7">
          <cell r="AI7">
            <v>10000</v>
          </cell>
        </row>
      </sheetData>
      <sheetData sheetId="15014">
        <row r="7">
          <cell r="AI7">
            <v>10000</v>
          </cell>
        </row>
      </sheetData>
      <sheetData sheetId="15015">
        <row r="7">
          <cell r="AI7">
            <v>10000</v>
          </cell>
        </row>
      </sheetData>
      <sheetData sheetId="15016">
        <row r="7">
          <cell r="AI7">
            <v>10000</v>
          </cell>
        </row>
      </sheetData>
      <sheetData sheetId="15017">
        <row r="7">
          <cell r="AI7">
            <v>10000</v>
          </cell>
        </row>
      </sheetData>
      <sheetData sheetId="15018">
        <row r="7">
          <cell r="AI7">
            <v>10000</v>
          </cell>
        </row>
      </sheetData>
      <sheetData sheetId="15019">
        <row r="7">
          <cell r="AI7">
            <v>10000</v>
          </cell>
        </row>
      </sheetData>
      <sheetData sheetId="15020">
        <row r="7">
          <cell r="AI7">
            <v>10000</v>
          </cell>
        </row>
      </sheetData>
      <sheetData sheetId="15021">
        <row r="7">
          <cell r="AI7">
            <v>10000</v>
          </cell>
        </row>
      </sheetData>
      <sheetData sheetId="15022">
        <row r="7">
          <cell r="AI7">
            <v>10000</v>
          </cell>
        </row>
      </sheetData>
      <sheetData sheetId="15023">
        <row r="7">
          <cell r="AI7">
            <v>10000</v>
          </cell>
        </row>
      </sheetData>
      <sheetData sheetId="15024">
        <row r="7">
          <cell r="AI7">
            <v>10000</v>
          </cell>
        </row>
      </sheetData>
      <sheetData sheetId="15025">
        <row r="7">
          <cell r="AI7">
            <v>10000</v>
          </cell>
        </row>
      </sheetData>
      <sheetData sheetId="15026">
        <row r="7">
          <cell r="AI7">
            <v>10000</v>
          </cell>
        </row>
      </sheetData>
      <sheetData sheetId="15027">
        <row r="7">
          <cell r="AI7">
            <v>10000</v>
          </cell>
        </row>
      </sheetData>
      <sheetData sheetId="15028">
        <row r="7">
          <cell r="AI7">
            <v>10000</v>
          </cell>
        </row>
      </sheetData>
      <sheetData sheetId="15029">
        <row r="7">
          <cell r="AI7">
            <v>10000</v>
          </cell>
        </row>
      </sheetData>
      <sheetData sheetId="15030">
        <row r="7">
          <cell r="AI7">
            <v>10000</v>
          </cell>
        </row>
      </sheetData>
      <sheetData sheetId="15031">
        <row r="7">
          <cell r="AI7">
            <v>10000</v>
          </cell>
        </row>
      </sheetData>
      <sheetData sheetId="15032">
        <row r="7">
          <cell r="AI7">
            <v>10000</v>
          </cell>
        </row>
      </sheetData>
      <sheetData sheetId="15033">
        <row r="7">
          <cell r="AI7">
            <v>10000</v>
          </cell>
        </row>
      </sheetData>
      <sheetData sheetId="15034">
        <row r="7">
          <cell r="AI7">
            <v>10000</v>
          </cell>
        </row>
      </sheetData>
      <sheetData sheetId="15035">
        <row r="7">
          <cell r="AI7">
            <v>10000</v>
          </cell>
        </row>
      </sheetData>
      <sheetData sheetId="15036">
        <row r="7">
          <cell r="AI7">
            <v>10000</v>
          </cell>
        </row>
      </sheetData>
      <sheetData sheetId="15037">
        <row r="7">
          <cell r="AI7">
            <v>10000</v>
          </cell>
        </row>
      </sheetData>
      <sheetData sheetId="15038">
        <row r="7">
          <cell r="AI7">
            <v>10000</v>
          </cell>
        </row>
      </sheetData>
      <sheetData sheetId="15039">
        <row r="7">
          <cell r="AI7">
            <v>10000</v>
          </cell>
        </row>
      </sheetData>
      <sheetData sheetId="15040">
        <row r="7">
          <cell r="AI7">
            <v>10000</v>
          </cell>
        </row>
      </sheetData>
      <sheetData sheetId="15041">
        <row r="7">
          <cell r="AI7">
            <v>10000</v>
          </cell>
        </row>
      </sheetData>
      <sheetData sheetId="15042">
        <row r="7">
          <cell r="AI7">
            <v>10000</v>
          </cell>
        </row>
      </sheetData>
      <sheetData sheetId="15043">
        <row r="7">
          <cell r="AI7">
            <v>10000</v>
          </cell>
        </row>
      </sheetData>
      <sheetData sheetId="15044">
        <row r="7">
          <cell r="AI7">
            <v>10000</v>
          </cell>
        </row>
      </sheetData>
      <sheetData sheetId="15045">
        <row r="7">
          <cell r="AI7">
            <v>10000</v>
          </cell>
        </row>
      </sheetData>
      <sheetData sheetId="15046">
        <row r="7">
          <cell r="AI7">
            <v>10000</v>
          </cell>
        </row>
      </sheetData>
      <sheetData sheetId="15047">
        <row r="7">
          <cell r="AI7">
            <v>10000</v>
          </cell>
        </row>
      </sheetData>
      <sheetData sheetId="15048">
        <row r="7">
          <cell r="AI7">
            <v>10000</v>
          </cell>
        </row>
      </sheetData>
      <sheetData sheetId="15049">
        <row r="7">
          <cell r="AI7">
            <v>10000</v>
          </cell>
        </row>
      </sheetData>
      <sheetData sheetId="15050">
        <row r="7">
          <cell r="AI7">
            <v>10000</v>
          </cell>
        </row>
      </sheetData>
      <sheetData sheetId="15051">
        <row r="7">
          <cell r="AI7">
            <v>10000</v>
          </cell>
        </row>
      </sheetData>
      <sheetData sheetId="15052">
        <row r="7">
          <cell r="AI7">
            <v>10000</v>
          </cell>
        </row>
      </sheetData>
      <sheetData sheetId="15053">
        <row r="7">
          <cell r="AI7">
            <v>10000</v>
          </cell>
        </row>
      </sheetData>
      <sheetData sheetId="15054">
        <row r="7">
          <cell r="AI7">
            <v>10000</v>
          </cell>
        </row>
      </sheetData>
      <sheetData sheetId="15055">
        <row r="7">
          <cell r="AI7">
            <v>10000</v>
          </cell>
        </row>
      </sheetData>
      <sheetData sheetId="15056">
        <row r="7">
          <cell r="AI7">
            <v>10000</v>
          </cell>
        </row>
      </sheetData>
      <sheetData sheetId="15057">
        <row r="7">
          <cell r="AI7">
            <v>10000</v>
          </cell>
        </row>
      </sheetData>
      <sheetData sheetId="15058">
        <row r="7">
          <cell r="AI7">
            <v>10000</v>
          </cell>
        </row>
      </sheetData>
      <sheetData sheetId="15059">
        <row r="7">
          <cell r="AI7">
            <v>10000</v>
          </cell>
        </row>
      </sheetData>
      <sheetData sheetId="15060">
        <row r="7">
          <cell r="AI7">
            <v>10000</v>
          </cell>
        </row>
      </sheetData>
      <sheetData sheetId="15061">
        <row r="7">
          <cell r="AI7">
            <v>10000</v>
          </cell>
        </row>
      </sheetData>
      <sheetData sheetId="15062">
        <row r="7">
          <cell r="AI7">
            <v>10000</v>
          </cell>
        </row>
      </sheetData>
      <sheetData sheetId="15063">
        <row r="7">
          <cell r="AI7">
            <v>10000</v>
          </cell>
        </row>
      </sheetData>
      <sheetData sheetId="15064">
        <row r="7">
          <cell r="AI7">
            <v>10000</v>
          </cell>
        </row>
      </sheetData>
      <sheetData sheetId="15065">
        <row r="7">
          <cell r="AI7">
            <v>10000</v>
          </cell>
        </row>
      </sheetData>
      <sheetData sheetId="15066">
        <row r="7">
          <cell r="AI7">
            <v>10000</v>
          </cell>
        </row>
      </sheetData>
      <sheetData sheetId="15067">
        <row r="7">
          <cell r="AI7">
            <v>10000</v>
          </cell>
        </row>
      </sheetData>
      <sheetData sheetId="15068">
        <row r="7">
          <cell r="AI7">
            <v>10000</v>
          </cell>
        </row>
      </sheetData>
      <sheetData sheetId="15069">
        <row r="7">
          <cell r="AI7">
            <v>10000</v>
          </cell>
        </row>
      </sheetData>
      <sheetData sheetId="15070">
        <row r="7">
          <cell r="AI7">
            <v>10000</v>
          </cell>
        </row>
      </sheetData>
      <sheetData sheetId="15071">
        <row r="7">
          <cell r="AI7">
            <v>10000</v>
          </cell>
        </row>
      </sheetData>
      <sheetData sheetId="15072">
        <row r="7">
          <cell r="AI7">
            <v>10000</v>
          </cell>
        </row>
      </sheetData>
      <sheetData sheetId="15073">
        <row r="7">
          <cell r="AI7">
            <v>10000</v>
          </cell>
        </row>
      </sheetData>
      <sheetData sheetId="15074">
        <row r="7">
          <cell r="AI7">
            <v>10000</v>
          </cell>
        </row>
      </sheetData>
      <sheetData sheetId="15075">
        <row r="7">
          <cell r="AI7">
            <v>10000</v>
          </cell>
        </row>
      </sheetData>
      <sheetData sheetId="15076">
        <row r="7">
          <cell r="AI7">
            <v>10000</v>
          </cell>
        </row>
      </sheetData>
      <sheetData sheetId="15077">
        <row r="7">
          <cell r="AI7">
            <v>10000</v>
          </cell>
        </row>
      </sheetData>
      <sheetData sheetId="15078">
        <row r="7">
          <cell r="AI7">
            <v>10000</v>
          </cell>
        </row>
      </sheetData>
      <sheetData sheetId="15079">
        <row r="7">
          <cell r="AI7">
            <v>10000</v>
          </cell>
        </row>
      </sheetData>
      <sheetData sheetId="15080">
        <row r="7">
          <cell r="AI7">
            <v>10000</v>
          </cell>
        </row>
      </sheetData>
      <sheetData sheetId="15081">
        <row r="7">
          <cell r="AI7">
            <v>10000</v>
          </cell>
        </row>
      </sheetData>
      <sheetData sheetId="15082">
        <row r="7">
          <cell r="AI7">
            <v>10000</v>
          </cell>
        </row>
      </sheetData>
      <sheetData sheetId="15083">
        <row r="7">
          <cell r="AI7">
            <v>10000</v>
          </cell>
        </row>
      </sheetData>
      <sheetData sheetId="15084">
        <row r="7">
          <cell r="AI7">
            <v>10000</v>
          </cell>
        </row>
      </sheetData>
      <sheetData sheetId="15085">
        <row r="7">
          <cell r="AI7">
            <v>10000</v>
          </cell>
        </row>
      </sheetData>
      <sheetData sheetId="15086">
        <row r="7">
          <cell r="AI7">
            <v>10000</v>
          </cell>
        </row>
      </sheetData>
      <sheetData sheetId="15087">
        <row r="7">
          <cell r="AI7">
            <v>10000</v>
          </cell>
        </row>
      </sheetData>
      <sheetData sheetId="15088">
        <row r="7">
          <cell r="AI7">
            <v>10000</v>
          </cell>
        </row>
      </sheetData>
      <sheetData sheetId="15089">
        <row r="7">
          <cell r="AI7">
            <v>10000</v>
          </cell>
        </row>
      </sheetData>
      <sheetData sheetId="15090">
        <row r="7">
          <cell r="AI7">
            <v>10000</v>
          </cell>
        </row>
      </sheetData>
      <sheetData sheetId="15091">
        <row r="7">
          <cell r="AI7">
            <v>10000</v>
          </cell>
        </row>
      </sheetData>
      <sheetData sheetId="15092">
        <row r="7">
          <cell r="AI7">
            <v>10000</v>
          </cell>
        </row>
      </sheetData>
      <sheetData sheetId="15093">
        <row r="7">
          <cell r="AI7">
            <v>10000</v>
          </cell>
        </row>
      </sheetData>
      <sheetData sheetId="15094">
        <row r="7">
          <cell r="AI7">
            <v>10000</v>
          </cell>
        </row>
      </sheetData>
      <sheetData sheetId="15095">
        <row r="7">
          <cell r="AI7">
            <v>10000</v>
          </cell>
        </row>
      </sheetData>
      <sheetData sheetId="15096">
        <row r="7">
          <cell r="AI7">
            <v>10000</v>
          </cell>
        </row>
      </sheetData>
      <sheetData sheetId="15097">
        <row r="7">
          <cell r="AI7">
            <v>10000</v>
          </cell>
        </row>
      </sheetData>
      <sheetData sheetId="15098">
        <row r="7">
          <cell r="AI7">
            <v>10000</v>
          </cell>
        </row>
      </sheetData>
      <sheetData sheetId="15099">
        <row r="7">
          <cell r="AI7">
            <v>10000</v>
          </cell>
        </row>
      </sheetData>
      <sheetData sheetId="15100">
        <row r="7">
          <cell r="AI7">
            <v>10000</v>
          </cell>
        </row>
      </sheetData>
      <sheetData sheetId="15101">
        <row r="7">
          <cell r="AI7">
            <v>10000</v>
          </cell>
        </row>
      </sheetData>
      <sheetData sheetId="15102">
        <row r="7">
          <cell r="AI7">
            <v>10000</v>
          </cell>
        </row>
      </sheetData>
      <sheetData sheetId="15103">
        <row r="7">
          <cell r="AI7">
            <v>10000</v>
          </cell>
        </row>
      </sheetData>
      <sheetData sheetId="15104">
        <row r="7">
          <cell r="AI7">
            <v>10000</v>
          </cell>
        </row>
      </sheetData>
      <sheetData sheetId="15105">
        <row r="7">
          <cell r="AI7">
            <v>10000</v>
          </cell>
        </row>
      </sheetData>
      <sheetData sheetId="15106">
        <row r="7">
          <cell r="AI7">
            <v>10000</v>
          </cell>
        </row>
      </sheetData>
      <sheetData sheetId="15107">
        <row r="7">
          <cell r="AI7">
            <v>10000</v>
          </cell>
        </row>
      </sheetData>
      <sheetData sheetId="15108">
        <row r="7">
          <cell r="AI7">
            <v>10000</v>
          </cell>
        </row>
      </sheetData>
      <sheetData sheetId="15109">
        <row r="7">
          <cell r="AI7">
            <v>10000</v>
          </cell>
        </row>
      </sheetData>
      <sheetData sheetId="15110">
        <row r="7">
          <cell r="AI7">
            <v>10000</v>
          </cell>
        </row>
      </sheetData>
      <sheetData sheetId="15111">
        <row r="7">
          <cell r="AI7">
            <v>10000</v>
          </cell>
        </row>
      </sheetData>
      <sheetData sheetId="15112">
        <row r="7">
          <cell r="AI7">
            <v>10000</v>
          </cell>
        </row>
      </sheetData>
      <sheetData sheetId="15113">
        <row r="7">
          <cell r="AI7">
            <v>10000</v>
          </cell>
        </row>
      </sheetData>
      <sheetData sheetId="15114">
        <row r="7">
          <cell r="AI7">
            <v>10000</v>
          </cell>
        </row>
      </sheetData>
      <sheetData sheetId="15115">
        <row r="7">
          <cell r="AI7">
            <v>10000</v>
          </cell>
        </row>
      </sheetData>
      <sheetData sheetId="15116">
        <row r="7">
          <cell r="AI7">
            <v>10000</v>
          </cell>
        </row>
      </sheetData>
      <sheetData sheetId="15117">
        <row r="7">
          <cell r="AI7">
            <v>10000</v>
          </cell>
        </row>
      </sheetData>
      <sheetData sheetId="15118">
        <row r="7">
          <cell r="AI7">
            <v>10000</v>
          </cell>
        </row>
      </sheetData>
      <sheetData sheetId="15119">
        <row r="7">
          <cell r="AI7">
            <v>10000</v>
          </cell>
        </row>
      </sheetData>
      <sheetData sheetId="15120">
        <row r="7">
          <cell r="AI7">
            <v>10000</v>
          </cell>
        </row>
      </sheetData>
      <sheetData sheetId="15121">
        <row r="7">
          <cell r="AI7">
            <v>10000</v>
          </cell>
        </row>
      </sheetData>
      <sheetData sheetId="15122">
        <row r="7">
          <cell r="AI7">
            <v>10000</v>
          </cell>
        </row>
      </sheetData>
      <sheetData sheetId="15123">
        <row r="7">
          <cell r="AI7">
            <v>10000</v>
          </cell>
        </row>
      </sheetData>
      <sheetData sheetId="15124">
        <row r="7">
          <cell r="AI7">
            <v>10000</v>
          </cell>
        </row>
      </sheetData>
      <sheetData sheetId="15125">
        <row r="7">
          <cell r="AI7">
            <v>10000</v>
          </cell>
        </row>
      </sheetData>
      <sheetData sheetId="15126">
        <row r="7">
          <cell r="AI7">
            <v>10000</v>
          </cell>
        </row>
      </sheetData>
      <sheetData sheetId="15127">
        <row r="7">
          <cell r="AI7">
            <v>10000</v>
          </cell>
        </row>
      </sheetData>
      <sheetData sheetId="15128">
        <row r="7">
          <cell r="AI7">
            <v>10000</v>
          </cell>
        </row>
      </sheetData>
      <sheetData sheetId="15129">
        <row r="7">
          <cell r="AI7">
            <v>10000</v>
          </cell>
        </row>
      </sheetData>
      <sheetData sheetId="15130">
        <row r="7">
          <cell r="AI7">
            <v>10000</v>
          </cell>
        </row>
      </sheetData>
      <sheetData sheetId="15131">
        <row r="7">
          <cell r="AI7">
            <v>10000</v>
          </cell>
        </row>
      </sheetData>
      <sheetData sheetId="15132">
        <row r="7">
          <cell r="AI7">
            <v>10000</v>
          </cell>
        </row>
      </sheetData>
      <sheetData sheetId="15133">
        <row r="7">
          <cell r="AI7">
            <v>10000</v>
          </cell>
        </row>
      </sheetData>
      <sheetData sheetId="15134">
        <row r="7">
          <cell r="AI7">
            <v>10000</v>
          </cell>
        </row>
      </sheetData>
      <sheetData sheetId="15135">
        <row r="7">
          <cell r="AI7">
            <v>10000</v>
          </cell>
        </row>
      </sheetData>
      <sheetData sheetId="15136">
        <row r="7">
          <cell r="AI7">
            <v>10000</v>
          </cell>
        </row>
      </sheetData>
      <sheetData sheetId="15137">
        <row r="7">
          <cell r="AI7">
            <v>10000</v>
          </cell>
        </row>
      </sheetData>
      <sheetData sheetId="15138">
        <row r="7">
          <cell r="AI7">
            <v>10000</v>
          </cell>
        </row>
      </sheetData>
      <sheetData sheetId="15139">
        <row r="7">
          <cell r="AI7">
            <v>10000</v>
          </cell>
        </row>
      </sheetData>
      <sheetData sheetId="15140">
        <row r="7">
          <cell r="AI7">
            <v>10000</v>
          </cell>
        </row>
      </sheetData>
      <sheetData sheetId="15141">
        <row r="7">
          <cell r="AI7">
            <v>10000</v>
          </cell>
        </row>
      </sheetData>
      <sheetData sheetId="15142">
        <row r="7">
          <cell r="AI7">
            <v>10000</v>
          </cell>
        </row>
      </sheetData>
      <sheetData sheetId="15143">
        <row r="7">
          <cell r="AI7">
            <v>10000</v>
          </cell>
        </row>
      </sheetData>
      <sheetData sheetId="15144">
        <row r="7">
          <cell r="AI7">
            <v>10000</v>
          </cell>
        </row>
      </sheetData>
      <sheetData sheetId="15145">
        <row r="7">
          <cell r="AI7">
            <v>10000</v>
          </cell>
        </row>
      </sheetData>
      <sheetData sheetId="15146">
        <row r="7">
          <cell r="AI7">
            <v>10000</v>
          </cell>
        </row>
      </sheetData>
      <sheetData sheetId="15147">
        <row r="7">
          <cell r="AI7">
            <v>10000</v>
          </cell>
        </row>
      </sheetData>
      <sheetData sheetId="15148">
        <row r="7">
          <cell r="AI7">
            <v>10000</v>
          </cell>
        </row>
      </sheetData>
      <sheetData sheetId="15149">
        <row r="7">
          <cell r="AI7">
            <v>10000</v>
          </cell>
        </row>
      </sheetData>
      <sheetData sheetId="15150">
        <row r="7">
          <cell r="AI7">
            <v>10000</v>
          </cell>
        </row>
      </sheetData>
      <sheetData sheetId="15151">
        <row r="7">
          <cell r="AI7">
            <v>10000</v>
          </cell>
        </row>
      </sheetData>
      <sheetData sheetId="15152">
        <row r="7">
          <cell r="AI7">
            <v>10000</v>
          </cell>
        </row>
      </sheetData>
      <sheetData sheetId="15153">
        <row r="7">
          <cell r="AI7">
            <v>10000</v>
          </cell>
        </row>
      </sheetData>
      <sheetData sheetId="15154">
        <row r="7">
          <cell r="AI7">
            <v>10000</v>
          </cell>
        </row>
      </sheetData>
      <sheetData sheetId="15155">
        <row r="7">
          <cell r="AI7">
            <v>10000</v>
          </cell>
        </row>
      </sheetData>
      <sheetData sheetId="15156">
        <row r="7">
          <cell r="AI7">
            <v>10000</v>
          </cell>
        </row>
      </sheetData>
      <sheetData sheetId="15157">
        <row r="7">
          <cell r="AI7">
            <v>10000</v>
          </cell>
        </row>
      </sheetData>
      <sheetData sheetId="15158">
        <row r="7">
          <cell r="AI7">
            <v>10000</v>
          </cell>
        </row>
      </sheetData>
      <sheetData sheetId="15159">
        <row r="7">
          <cell r="AI7">
            <v>10000</v>
          </cell>
        </row>
      </sheetData>
      <sheetData sheetId="15160">
        <row r="7">
          <cell r="AI7">
            <v>10000</v>
          </cell>
        </row>
      </sheetData>
      <sheetData sheetId="15161">
        <row r="7">
          <cell r="AI7">
            <v>10000</v>
          </cell>
        </row>
      </sheetData>
      <sheetData sheetId="15162">
        <row r="7">
          <cell r="AI7">
            <v>10000</v>
          </cell>
        </row>
      </sheetData>
      <sheetData sheetId="15163">
        <row r="7">
          <cell r="AI7">
            <v>10000</v>
          </cell>
        </row>
      </sheetData>
      <sheetData sheetId="15164">
        <row r="7">
          <cell r="AI7">
            <v>10000</v>
          </cell>
        </row>
      </sheetData>
      <sheetData sheetId="15165">
        <row r="7">
          <cell r="AI7">
            <v>10000</v>
          </cell>
        </row>
      </sheetData>
      <sheetData sheetId="15166">
        <row r="7">
          <cell r="AI7">
            <v>10000</v>
          </cell>
        </row>
      </sheetData>
      <sheetData sheetId="15167">
        <row r="7">
          <cell r="AI7">
            <v>10000</v>
          </cell>
        </row>
      </sheetData>
      <sheetData sheetId="15168">
        <row r="7">
          <cell r="AI7">
            <v>10000</v>
          </cell>
        </row>
      </sheetData>
      <sheetData sheetId="15169">
        <row r="7">
          <cell r="AI7">
            <v>10000</v>
          </cell>
        </row>
      </sheetData>
      <sheetData sheetId="15170">
        <row r="7">
          <cell r="AI7">
            <v>10000</v>
          </cell>
        </row>
      </sheetData>
      <sheetData sheetId="15171">
        <row r="7">
          <cell r="AI7">
            <v>10000</v>
          </cell>
        </row>
      </sheetData>
      <sheetData sheetId="15172">
        <row r="7">
          <cell r="AI7">
            <v>10000</v>
          </cell>
        </row>
      </sheetData>
      <sheetData sheetId="15173">
        <row r="7">
          <cell r="AI7">
            <v>10000</v>
          </cell>
        </row>
      </sheetData>
      <sheetData sheetId="15174">
        <row r="7">
          <cell r="AI7">
            <v>10000</v>
          </cell>
        </row>
      </sheetData>
      <sheetData sheetId="15175">
        <row r="7">
          <cell r="AI7">
            <v>10000</v>
          </cell>
        </row>
      </sheetData>
      <sheetData sheetId="15176">
        <row r="7">
          <cell r="AI7">
            <v>10000</v>
          </cell>
        </row>
      </sheetData>
      <sheetData sheetId="15177">
        <row r="7">
          <cell r="AI7">
            <v>10000</v>
          </cell>
        </row>
      </sheetData>
      <sheetData sheetId="15178">
        <row r="7">
          <cell r="AI7">
            <v>10000</v>
          </cell>
        </row>
      </sheetData>
      <sheetData sheetId="15179">
        <row r="7">
          <cell r="AI7">
            <v>10000</v>
          </cell>
        </row>
      </sheetData>
      <sheetData sheetId="15180">
        <row r="7">
          <cell r="AI7">
            <v>10000</v>
          </cell>
        </row>
      </sheetData>
      <sheetData sheetId="15181">
        <row r="7">
          <cell r="AI7">
            <v>10000</v>
          </cell>
        </row>
      </sheetData>
      <sheetData sheetId="15182">
        <row r="7">
          <cell r="AI7">
            <v>10000</v>
          </cell>
        </row>
      </sheetData>
      <sheetData sheetId="15183">
        <row r="7">
          <cell r="AI7">
            <v>10000</v>
          </cell>
        </row>
      </sheetData>
      <sheetData sheetId="15184">
        <row r="7">
          <cell r="AI7">
            <v>10000</v>
          </cell>
        </row>
      </sheetData>
      <sheetData sheetId="15185">
        <row r="7">
          <cell r="AI7">
            <v>10000</v>
          </cell>
        </row>
      </sheetData>
      <sheetData sheetId="15186">
        <row r="7">
          <cell r="AI7">
            <v>10000</v>
          </cell>
        </row>
      </sheetData>
      <sheetData sheetId="15187">
        <row r="7">
          <cell r="AI7">
            <v>10000</v>
          </cell>
        </row>
      </sheetData>
      <sheetData sheetId="15188">
        <row r="7">
          <cell r="AI7">
            <v>10000</v>
          </cell>
        </row>
      </sheetData>
      <sheetData sheetId="15189">
        <row r="7">
          <cell r="AI7">
            <v>10000</v>
          </cell>
        </row>
      </sheetData>
      <sheetData sheetId="15190">
        <row r="7">
          <cell r="AI7">
            <v>10000</v>
          </cell>
        </row>
      </sheetData>
      <sheetData sheetId="15191">
        <row r="7">
          <cell r="AI7">
            <v>10000</v>
          </cell>
        </row>
      </sheetData>
      <sheetData sheetId="15192">
        <row r="7">
          <cell r="AI7">
            <v>10000</v>
          </cell>
        </row>
      </sheetData>
      <sheetData sheetId="15193">
        <row r="7">
          <cell r="AI7">
            <v>10000</v>
          </cell>
        </row>
      </sheetData>
      <sheetData sheetId="15194">
        <row r="7">
          <cell r="AI7">
            <v>10000</v>
          </cell>
        </row>
      </sheetData>
      <sheetData sheetId="15195">
        <row r="7">
          <cell r="AI7">
            <v>10000</v>
          </cell>
        </row>
      </sheetData>
      <sheetData sheetId="15196">
        <row r="7">
          <cell r="AI7">
            <v>10000</v>
          </cell>
        </row>
      </sheetData>
      <sheetData sheetId="15197">
        <row r="7">
          <cell r="AI7">
            <v>10000</v>
          </cell>
        </row>
      </sheetData>
      <sheetData sheetId="15198">
        <row r="7">
          <cell r="AI7">
            <v>10000</v>
          </cell>
        </row>
      </sheetData>
      <sheetData sheetId="15199">
        <row r="7">
          <cell r="AI7">
            <v>10000</v>
          </cell>
        </row>
      </sheetData>
      <sheetData sheetId="15200">
        <row r="7">
          <cell r="AI7">
            <v>10000</v>
          </cell>
        </row>
      </sheetData>
      <sheetData sheetId="15201">
        <row r="7">
          <cell r="AI7">
            <v>10000</v>
          </cell>
        </row>
      </sheetData>
      <sheetData sheetId="15202">
        <row r="7">
          <cell r="AI7">
            <v>10000</v>
          </cell>
        </row>
      </sheetData>
      <sheetData sheetId="15203">
        <row r="7">
          <cell r="AI7">
            <v>10000</v>
          </cell>
        </row>
      </sheetData>
      <sheetData sheetId="15204">
        <row r="7">
          <cell r="AI7">
            <v>10000</v>
          </cell>
        </row>
      </sheetData>
      <sheetData sheetId="15205">
        <row r="7">
          <cell r="AI7">
            <v>10000</v>
          </cell>
        </row>
      </sheetData>
      <sheetData sheetId="15206">
        <row r="7">
          <cell r="AI7">
            <v>10000</v>
          </cell>
        </row>
      </sheetData>
      <sheetData sheetId="15207">
        <row r="7">
          <cell r="AI7">
            <v>10000</v>
          </cell>
        </row>
      </sheetData>
      <sheetData sheetId="15208">
        <row r="7">
          <cell r="AI7">
            <v>10000</v>
          </cell>
        </row>
      </sheetData>
      <sheetData sheetId="15209">
        <row r="7">
          <cell r="AI7">
            <v>10000</v>
          </cell>
        </row>
      </sheetData>
      <sheetData sheetId="15210">
        <row r="7">
          <cell r="AI7">
            <v>10000</v>
          </cell>
        </row>
      </sheetData>
      <sheetData sheetId="15211">
        <row r="7">
          <cell r="AI7">
            <v>10000</v>
          </cell>
        </row>
      </sheetData>
      <sheetData sheetId="15212">
        <row r="7">
          <cell r="AI7">
            <v>10000</v>
          </cell>
        </row>
      </sheetData>
      <sheetData sheetId="15213">
        <row r="7">
          <cell r="AI7">
            <v>10000</v>
          </cell>
        </row>
      </sheetData>
      <sheetData sheetId="15214">
        <row r="7">
          <cell r="AI7">
            <v>10000</v>
          </cell>
        </row>
      </sheetData>
      <sheetData sheetId="15215">
        <row r="7">
          <cell r="AI7">
            <v>10000</v>
          </cell>
        </row>
      </sheetData>
      <sheetData sheetId="15216">
        <row r="7">
          <cell r="AI7">
            <v>10000</v>
          </cell>
        </row>
      </sheetData>
      <sheetData sheetId="15217">
        <row r="7">
          <cell r="AI7">
            <v>10000</v>
          </cell>
        </row>
      </sheetData>
      <sheetData sheetId="15218">
        <row r="7">
          <cell r="AI7">
            <v>10000</v>
          </cell>
        </row>
      </sheetData>
      <sheetData sheetId="15219">
        <row r="7">
          <cell r="AI7">
            <v>10000</v>
          </cell>
        </row>
      </sheetData>
      <sheetData sheetId="15220">
        <row r="7">
          <cell r="AI7">
            <v>10000</v>
          </cell>
        </row>
      </sheetData>
      <sheetData sheetId="15221">
        <row r="7">
          <cell r="AI7">
            <v>10000</v>
          </cell>
        </row>
      </sheetData>
      <sheetData sheetId="15222">
        <row r="7">
          <cell r="AI7">
            <v>10000</v>
          </cell>
        </row>
      </sheetData>
      <sheetData sheetId="15223">
        <row r="7">
          <cell r="AI7">
            <v>10000</v>
          </cell>
        </row>
      </sheetData>
      <sheetData sheetId="15224">
        <row r="7">
          <cell r="AI7">
            <v>10000</v>
          </cell>
        </row>
      </sheetData>
      <sheetData sheetId="15225">
        <row r="7">
          <cell r="AI7">
            <v>10000</v>
          </cell>
        </row>
      </sheetData>
      <sheetData sheetId="15226">
        <row r="7">
          <cell r="AI7">
            <v>10000</v>
          </cell>
        </row>
      </sheetData>
      <sheetData sheetId="15227">
        <row r="7">
          <cell r="AI7">
            <v>10000</v>
          </cell>
        </row>
      </sheetData>
      <sheetData sheetId="15228">
        <row r="7">
          <cell r="AI7">
            <v>10000</v>
          </cell>
        </row>
      </sheetData>
      <sheetData sheetId="15229">
        <row r="7">
          <cell r="AI7">
            <v>10000</v>
          </cell>
        </row>
      </sheetData>
      <sheetData sheetId="15230">
        <row r="7">
          <cell r="AI7">
            <v>10000</v>
          </cell>
        </row>
      </sheetData>
      <sheetData sheetId="15231">
        <row r="7">
          <cell r="AI7">
            <v>10000</v>
          </cell>
        </row>
      </sheetData>
      <sheetData sheetId="15232">
        <row r="7">
          <cell r="AI7">
            <v>10000</v>
          </cell>
        </row>
      </sheetData>
      <sheetData sheetId="15233">
        <row r="7">
          <cell r="AI7">
            <v>10000</v>
          </cell>
        </row>
      </sheetData>
      <sheetData sheetId="15234">
        <row r="7">
          <cell r="AI7">
            <v>10000</v>
          </cell>
        </row>
      </sheetData>
      <sheetData sheetId="15235">
        <row r="7">
          <cell r="AI7">
            <v>10000</v>
          </cell>
        </row>
      </sheetData>
      <sheetData sheetId="15236">
        <row r="7">
          <cell r="AI7">
            <v>10000</v>
          </cell>
        </row>
      </sheetData>
      <sheetData sheetId="15237">
        <row r="7">
          <cell r="AI7">
            <v>10000</v>
          </cell>
        </row>
      </sheetData>
      <sheetData sheetId="15238">
        <row r="7">
          <cell r="AI7">
            <v>10000</v>
          </cell>
        </row>
      </sheetData>
      <sheetData sheetId="15239">
        <row r="7">
          <cell r="AI7">
            <v>10000</v>
          </cell>
        </row>
      </sheetData>
      <sheetData sheetId="15240">
        <row r="7">
          <cell r="AI7">
            <v>10000</v>
          </cell>
        </row>
      </sheetData>
      <sheetData sheetId="15241">
        <row r="7">
          <cell r="AI7">
            <v>10000</v>
          </cell>
        </row>
      </sheetData>
      <sheetData sheetId="15242">
        <row r="7">
          <cell r="AI7">
            <v>10000</v>
          </cell>
        </row>
      </sheetData>
      <sheetData sheetId="15243">
        <row r="7">
          <cell r="AI7">
            <v>10000</v>
          </cell>
        </row>
      </sheetData>
      <sheetData sheetId="15244">
        <row r="7">
          <cell r="AI7">
            <v>10000</v>
          </cell>
        </row>
      </sheetData>
      <sheetData sheetId="15245">
        <row r="7">
          <cell r="AI7">
            <v>10000</v>
          </cell>
        </row>
      </sheetData>
      <sheetData sheetId="15246">
        <row r="7">
          <cell r="AI7">
            <v>10000</v>
          </cell>
        </row>
      </sheetData>
      <sheetData sheetId="15247">
        <row r="7">
          <cell r="AI7">
            <v>10000</v>
          </cell>
        </row>
      </sheetData>
      <sheetData sheetId="15248">
        <row r="7">
          <cell r="AI7">
            <v>10000</v>
          </cell>
        </row>
      </sheetData>
      <sheetData sheetId="15249">
        <row r="7">
          <cell r="AI7">
            <v>10000</v>
          </cell>
        </row>
      </sheetData>
      <sheetData sheetId="15250">
        <row r="7">
          <cell r="AI7">
            <v>10000</v>
          </cell>
        </row>
      </sheetData>
      <sheetData sheetId="15251">
        <row r="7">
          <cell r="AI7">
            <v>10000</v>
          </cell>
        </row>
      </sheetData>
      <sheetData sheetId="15252">
        <row r="7">
          <cell r="AI7">
            <v>10000</v>
          </cell>
        </row>
      </sheetData>
      <sheetData sheetId="15253">
        <row r="7">
          <cell r="AI7">
            <v>10000</v>
          </cell>
        </row>
      </sheetData>
      <sheetData sheetId="15254">
        <row r="7">
          <cell r="AI7">
            <v>10000</v>
          </cell>
        </row>
      </sheetData>
      <sheetData sheetId="15255">
        <row r="7">
          <cell r="AI7">
            <v>10000</v>
          </cell>
        </row>
      </sheetData>
      <sheetData sheetId="15256">
        <row r="7">
          <cell r="AI7">
            <v>10000</v>
          </cell>
        </row>
      </sheetData>
      <sheetData sheetId="15257">
        <row r="7">
          <cell r="AI7">
            <v>10000</v>
          </cell>
        </row>
      </sheetData>
      <sheetData sheetId="15258">
        <row r="7">
          <cell r="AI7">
            <v>10000</v>
          </cell>
        </row>
      </sheetData>
      <sheetData sheetId="15259">
        <row r="7">
          <cell r="AI7">
            <v>10000</v>
          </cell>
        </row>
      </sheetData>
      <sheetData sheetId="15260">
        <row r="7">
          <cell r="AI7">
            <v>10000</v>
          </cell>
        </row>
      </sheetData>
      <sheetData sheetId="15261">
        <row r="7">
          <cell r="AI7">
            <v>10000</v>
          </cell>
        </row>
      </sheetData>
      <sheetData sheetId="15262">
        <row r="7">
          <cell r="AI7">
            <v>10000</v>
          </cell>
        </row>
      </sheetData>
      <sheetData sheetId="15263">
        <row r="7">
          <cell r="AI7">
            <v>10000</v>
          </cell>
        </row>
      </sheetData>
      <sheetData sheetId="15264">
        <row r="7">
          <cell r="AI7">
            <v>10000</v>
          </cell>
        </row>
      </sheetData>
      <sheetData sheetId="15265">
        <row r="7">
          <cell r="AI7">
            <v>10000</v>
          </cell>
        </row>
      </sheetData>
      <sheetData sheetId="15266">
        <row r="7">
          <cell r="AI7">
            <v>10000</v>
          </cell>
        </row>
      </sheetData>
      <sheetData sheetId="15267">
        <row r="7">
          <cell r="AI7">
            <v>10000</v>
          </cell>
        </row>
      </sheetData>
      <sheetData sheetId="15268">
        <row r="7">
          <cell r="AI7">
            <v>10000</v>
          </cell>
        </row>
      </sheetData>
      <sheetData sheetId="15269">
        <row r="7">
          <cell r="AI7">
            <v>10000</v>
          </cell>
        </row>
      </sheetData>
      <sheetData sheetId="15270">
        <row r="7">
          <cell r="AI7">
            <v>10000</v>
          </cell>
        </row>
      </sheetData>
      <sheetData sheetId="15271">
        <row r="7">
          <cell r="AI7">
            <v>10000</v>
          </cell>
        </row>
      </sheetData>
      <sheetData sheetId="15272">
        <row r="7">
          <cell r="AI7">
            <v>10000</v>
          </cell>
        </row>
      </sheetData>
      <sheetData sheetId="15273">
        <row r="7">
          <cell r="AI7">
            <v>10000</v>
          </cell>
        </row>
      </sheetData>
      <sheetData sheetId="15274">
        <row r="7">
          <cell r="AI7">
            <v>10000</v>
          </cell>
        </row>
      </sheetData>
      <sheetData sheetId="15275">
        <row r="7">
          <cell r="AI7">
            <v>10000</v>
          </cell>
        </row>
      </sheetData>
      <sheetData sheetId="15276">
        <row r="7">
          <cell r="AI7">
            <v>10000</v>
          </cell>
        </row>
      </sheetData>
      <sheetData sheetId="15277">
        <row r="7">
          <cell r="AI7">
            <v>10000</v>
          </cell>
        </row>
      </sheetData>
      <sheetData sheetId="15278">
        <row r="7">
          <cell r="AI7">
            <v>10000</v>
          </cell>
        </row>
      </sheetData>
      <sheetData sheetId="15279">
        <row r="7">
          <cell r="AI7">
            <v>10000</v>
          </cell>
        </row>
      </sheetData>
      <sheetData sheetId="15280">
        <row r="7">
          <cell r="AI7">
            <v>10000</v>
          </cell>
        </row>
      </sheetData>
      <sheetData sheetId="15281">
        <row r="7">
          <cell r="AI7">
            <v>10000</v>
          </cell>
        </row>
      </sheetData>
      <sheetData sheetId="15282">
        <row r="7">
          <cell r="AI7">
            <v>10000</v>
          </cell>
        </row>
      </sheetData>
      <sheetData sheetId="15283">
        <row r="7">
          <cell r="AI7">
            <v>10000</v>
          </cell>
        </row>
      </sheetData>
      <sheetData sheetId="15284">
        <row r="7">
          <cell r="AI7">
            <v>10000</v>
          </cell>
        </row>
      </sheetData>
      <sheetData sheetId="15285">
        <row r="7">
          <cell r="AI7">
            <v>10000</v>
          </cell>
        </row>
      </sheetData>
      <sheetData sheetId="15286">
        <row r="7">
          <cell r="AI7">
            <v>10000</v>
          </cell>
        </row>
      </sheetData>
      <sheetData sheetId="15287">
        <row r="7">
          <cell r="AI7">
            <v>10000</v>
          </cell>
        </row>
      </sheetData>
      <sheetData sheetId="15288">
        <row r="7">
          <cell r="AI7">
            <v>10000</v>
          </cell>
        </row>
      </sheetData>
      <sheetData sheetId="15289">
        <row r="7">
          <cell r="AI7">
            <v>10000</v>
          </cell>
        </row>
      </sheetData>
      <sheetData sheetId="15290">
        <row r="7">
          <cell r="AI7">
            <v>10000</v>
          </cell>
        </row>
      </sheetData>
      <sheetData sheetId="15291">
        <row r="7">
          <cell r="AI7">
            <v>10000</v>
          </cell>
        </row>
      </sheetData>
      <sheetData sheetId="15292">
        <row r="7">
          <cell r="AI7">
            <v>10000</v>
          </cell>
        </row>
      </sheetData>
      <sheetData sheetId="15293">
        <row r="7">
          <cell r="AI7">
            <v>10000</v>
          </cell>
        </row>
      </sheetData>
      <sheetData sheetId="15294">
        <row r="7">
          <cell r="AI7">
            <v>10000</v>
          </cell>
        </row>
      </sheetData>
      <sheetData sheetId="15295">
        <row r="7">
          <cell r="AI7">
            <v>10000</v>
          </cell>
        </row>
      </sheetData>
      <sheetData sheetId="15296">
        <row r="7">
          <cell r="AI7">
            <v>10000</v>
          </cell>
        </row>
      </sheetData>
      <sheetData sheetId="15297">
        <row r="7">
          <cell r="AI7">
            <v>10000</v>
          </cell>
        </row>
      </sheetData>
      <sheetData sheetId="15298">
        <row r="7">
          <cell r="AI7">
            <v>10000</v>
          </cell>
        </row>
      </sheetData>
      <sheetData sheetId="15299">
        <row r="7">
          <cell r="AI7">
            <v>10000</v>
          </cell>
        </row>
      </sheetData>
      <sheetData sheetId="15300">
        <row r="7">
          <cell r="AI7">
            <v>10000</v>
          </cell>
        </row>
      </sheetData>
      <sheetData sheetId="15301">
        <row r="7">
          <cell r="AI7">
            <v>10000</v>
          </cell>
        </row>
      </sheetData>
      <sheetData sheetId="15302">
        <row r="7">
          <cell r="AI7">
            <v>10000</v>
          </cell>
        </row>
      </sheetData>
      <sheetData sheetId="15303">
        <row r="7">
          <cell r="AI7">
            <v>10000</v>
          </cell>
        </row>
      </sheetData>
      <sheetData sheetId="15304">
        <row r="7">
          <cell r="AI7">
            <v>10000</v>
          </cell>
        </row>
      </sheetData>
      <sheetData sheetId="15305">
        <row r="7">
          <cell r="AI7">
            <v>10000</v>
          </cell>
        </row>
      </sheetData>
      <sheetData sheetId="15306">
        <row r="7">
          <cell r="AI7">
            <v>10000</v>
          </cell>
        </row>
      </sheetData>
      <sheetData sheetId="15307">
        <row r="7">
          <cell r="AI7">
            <v>10000</v>
          </cell>
        </row>
      </sheetData>
      <sheetData sheetId="15308">
        <row r="7">
          <cell r="AI7">
            <v>10000</v>
          </cell>
        </row>
      </sheetData>
      <sheetData sheetId="15309">
        <row r="7">
          <cell r="AI7">
            <v>10000</v>
          </cell>
        </row>
      </sheetData>
      <sheetData sheetId="15310">
        <row r="7">
          <cell r="AI7">
            <v>10000</v>
          </cell>
        </row>
      </sheetData>
      <sheetData sheetId="15311">
        <row r="7">
          <cell r="AI7">
            <v>10000</v>
          </cell>
        </row>
      </sheetData>
      <sheetData sheetId="15312">
        <row r="7">
          <cell r="AI7">
            <v>10000</v>
          </cell>
        </row>
      </sheetData>
      <sheetData sheetId="15313">
        <row r="7">
          <cell r="AI7">
            <v>10000</v>
          </cell>
        </row>
      </sheetData>
      <sheetData sheetId="15314">
        <row r="7">
          <cell r="AI7">
            <v>10000</v>
          </cell>
        </row>
      </sheetData>
      <sheetData sheetId="15315">
        <row r="7">
          <cell r="AI7">
            <v>10000</v>
          </cell>
        </row>
      </sheetData>
      <sheetData sheetId="15316">
        <row r="7">
          <cell r="AI7">
            <v>10000</v>
          </cell>
        </row>
      </sheetData>
      <sheetData sheetId="15317">
        <row r="7">
          <cell r="AI7">
            <v>10000</v>
          </cell>
        </row>
      </sheetData>
      <sheetData sheetId="15318">
        <row r="7">
          <cell r="AI7">
            <v>10000</v>
          </cell>
        </row>
      </sheetData>
      <sheetData sheetId="15319">
        <row r="7">
          <cell r="AI7">
            <v>10000</v>
          </cell>
        </row>
      </sheetData>
      <sheetData sheetId="15320">
        <row r="7">
          <cell r="AI7">
            <v>10000</v>
          </cell>
        </row>
      </sheetData>
      <sheetData sheetId="15321">
        <row r="7">
          <cell r="AI7">
            <v>10000</v>
          </cell>
        </row>
      </sheetData>
      <sheetData sheetId="15322">
        <row r="7">
          <cell r="AI7">
            <v>10000</v>
          </cell>
        </row>
      </sheetData>
      <sheetData sheetId="15323">
        <row r="7">
          <cell r="AI7">
            <v>10000</v>
          </cell>
        </row>
      </sheetData>
      <sheetData sheetId="15324">
        <row r="7">
          <cell r="AI7">
            <v>10000</v>
          </cell>
        </row>
      </sheetData>
      <sheetData sheetId="15325">
        <row r="7">
          <cell r="AI7">
            <v>10000</v>
          </cell>
        </row>
      </sheetData>
      <sheetData sheetId="15326">
        <row r="7">
          <cell r="AI7">
            <v>10000</v>
          </cell>
        </row>
      </sheetData>
      <sheetData sheetId="15327">
        <row r="7">
          <cell r="AI7">
            <v>10000</v>
          </cell>
        </row>
      </sheetData>
      <sheetData sheetId="15328">
        <row r="7">
          <cell r="AI7">
            <v>10000</v>
          </cell>
        </row>
      </sheetData>
      <sheetData sheetId="15329">
        <row r="7">
          <cell r="AI7">
            <v>10000</v>
          </cell>
        </row>
      </sheetData>
      <sheetData sheetId="15330">
        <row r="7">
          <cell r="AI7">
            <v>10000</v>
          </cell>
        </row>
      </sheetData>
      <sheetData sheetId="15331">
        <row r="7">
          <cell r="AI7">
            <v>10000</v>
          </cell>
        </row>
      </sheetData>
      <sheetData sheetId="15332">
        <row r="7">
          <cell r="AI7">
            <v>10000</v>
          </cell>
        </row>
      </sheetData>
      <sheetData sheetId="15333">
        <row r="7">
          <cell r="AI7">
            <v>10000</v>
          </cell>
        </row>
      </sheetData>
      <sheetData sheetId="15334">
        <row r="7">
          <cell r="AI7">
            <v>10000</v>
          </cell>
        </row>
      </sheetData>
      <sheetData sheetId="15335">
        <row r="7">
          <cell r="AI7">
            <v>10000</v>
          </cell>
        </row>
      </sheetData>
      <sheetData sheetId="15336">
        <row r="7">
          <cell r="AI7">
            <v>10000</v>
          </cell>
        </row>
      </sheetData>
      <sheetData sheetId="15337">
        <row r="7">
          <cell r="AI7">
            <v>10000</v>
          </cell>
        </row>
      </sheetData>
      <sheetData sheetId="15338">
        <row r="7">
          <cell r="AI7">
            <v>10000</v>
          </cell>
        </row>
      </sheetData>
      <sheetData sheetId="15339">
        <row r="7">
          <cell r="AI7">
            <v>10000</v>
          </cell>
        </row>
      </sheetData>
      <sheetData sheetId="15340">
        <row r="7">
          <cell r="AI7">
            <v>10000</v>
          </cell>
        </row>
      </sheetData>
      <sheetData sheetId="15341">
        <row r="7">
          <cell r="AI7">
            <v>10000</v>
          </cell>
        </row>
      </sheetData>
      <sheetData sheetId="15342">
        <row r="7">
          <cell r="AI7">
            <v>10000</v>
          </cell>
        </row>
      </sheetData>
      <sheetData sheetId="15343">
        <row r="7">
          <cell r="AI7">
            <v>10000</v>
          </cell>
        </row>
      </sheetData>
      <sheetData sheetId="15344">
        <row r="7">
          <cell r="AI7">
            <v>10000</v>
          </cell>
        </row>
      </sheetData>
      <sheetData sheetId="15345">
        <row r="7">
          <cell r="AI7">
            <v>10000</v>
          </cell>
        </row>
      </sheetData>
      <sheetData sheetId="15346">
        <row r="7">
          <cell r="AI7">
            <v>10000</v>
          </cell>
        </row>
      </sheetData>
      <sheetData sheetId="15347">
        <row r="7">
          <cell r="AI7">
            <v>10000</v>
          </cell>
        </row>
      </sheetData>
      <sheetData sheetId="15348">
        <row r="7">
          <cell r="AI7">
            <v>10000</v>
          </cell>
        </row>
      </sheetData>
      <sheetData sheetId="15349">
        <row r="7">
          <cell r="AI7">
            <v>10000</v>
          </cell>
        </row>
      </sheetData>
      <sheetData sheetId="15350">
        <row r="7">
          <cell r="AI7">
            <v>10000</v>
          </cell>
        </row>
      </sheetData>
      <sheetData sheetId="15351">
        <row r="7">
          <cell r="AI7">
            <v>10000</v>
          </cell>
        </row>
      </sheetData>
      <sheetData sheetId="15352">
        <row r="7">
          <cell r="AI7">
            <v>10000</v>
          </cell>
        </row>
      </sheetData>
      <sheetData sheetId="15353">
        <row r="7">
          <cell r="AI7">
            <v>10000</v>
          </cell>
        </row>
      </sheetData>
      <sheetData sheetId="15354">
        <row r="7">
          <cell r="AI7">
            <v>10000</v>
          </cell>
        </row>
      </sheetData>
      <sheetData sheetId="15355">
        <row r="7">
          <cell r="AI7">
            <v>10000</v>
          </cell>
        </row>
      </sheetData>
      <sheetData sheetId="15356">
        <row r="7">
          <cell r="AI7">
            <v>10000</v>
          </cell>
        </row>
      </sheetData>
      <sheetData sheetId="15357">
        <row r="7">
          <cell r="AI7">
            <v>10000</v>
          </cell>
        </row>
      </sheetData>
      <sheetData sheetId="15358">
        <row r="7">
          <cell r="AI7">
            <v>10000</v>
          </cell>
        </row>
      </sheetData>
      <sheetData sheetId="15359">
        <row r="7">
          <cell r="AI7">
            <v>10000</v>
          </cell>
        </row>
      </sheetData>
      <sheetData sheetId="15360">
        <row r="7">
          <cell r="AI7">
            <v>10000</v>
          </cell>
        </row>
      </sheetData>
      <sheetData sheetId="15361">
        <row r="7">
          <cell r="AI7">
            <v>10000</v>
          </cell>
        </row>
      </sheetData>
      <sheetData sheetId="15362">
        <row r="7">
          <cell r="AI7">
            <v>10000</v>
          </cell>
        </row>
      </sheetData>
      <sheetData sheetId="15363">
        <row r="7">
          <cell r="AI7">
            <v>10000</v>
          </cell>
        </row>
      </sheetData>
      <sheetData sheetId="15364">
        <row r="7">
          <cell r="AI7">
            <v>10000</v>
          </cell>
        </row>
      </sheetData>
      <sheetData sheetId="15365">
        <row r="7">
          <cell r="AI7">
            <v>10000</v>
          </cell>
        </row>
      </sheetData>
      <sheetData sheetId="15366">
        <row r="7">
          <cell r="AI7">
            <v>10000</v>
          </cell>
        </row>
      </sheetData>
      <sheetData sheetId="15367">
        <row r="7">
          <cell r="AI7">
            <v>10000</v>
          </cell>
        </row>
      </sheetData>
      <sheetData sheetId="15368">
        <row r="7">
          <cell r="AI7">
            <v>10000</v>
          </cell>
        </row>
      </sheetData>
      <sheetData sheetId="15369">
        <row r="7">
          <cell r="AI7">
            <v>10000</v>
          </cell>
        </row>
      </sheetData>
      <sheetData sheetId="15370">
        <row r="7">
          <cell r="AI7">
            <v>10000</v>
          </cell>
        </row>
      </sheetData>
      <sheetData sheetId="15371">
        <row r="7">
          <cell r="AI7">
            <v>10000</v>
          </cell>
        </row>
      </sheetData>
      <sheetData sheetId="15372">
        <row r="7">
          <cell r="AI7">
            <v>10000</v>
          </cell>
        </row>
      </sheetData>
      <sheetData sheetId="15373">
        <row r="7">
          <cell r="AI7">
            <v>10000</v>
          </cell>
        </row>
      </sheetData>
      <sheetData sheetId="15374">
        <row r="7">
          <cell r="AI7">
            <v>10000</v>
          </cell>
        </row>
      </sheetData>
      <sheetData sheetId="15375">
        <row r="7">
          <cell r="AI7">
            <v>10000</v>
          </cell>
        </row>
      </sheetData>
      <sheetData sheetId="15376">
        <row r="7">
          <cell r="AI7">
            <v>10000</v>
          </cell>
        </row>
      </sheetData>
      <sheetData sheetId="15377">
        <row r="7">
          <cell r="AI7">
            <v>10000</v>
          </cell>
        </row>
      </sheetData>
      <sheetData sheetId="15378">
        <row r="7">
          <cell r="AI7">
            <v>10000</v>
          </cell>
        </row>
      </sheetData>
      <sheetData sheetId="15379">
        <row r="7">
          <cell r="AI7">
            <v>10000</v>
          </cell>
        </row>
      </sheetData>
      <sheetData sheetId="15380">
        <row r="7">
          <cell r="AI7">
            <v>10000</v>
          </cell>
        </row>
      </sheetData>
      <sheetData sheetId="15381">
        <row r="7">
          <cell r="AI7">
            <v>10000</v>
          </cell>
        </row>
      </sheetData>
      <sheetData sheetId="15382">
        <row r="7">
          <cell r="AI7">
            <v>10000</v>
          </cell>
        </row>
      </sheetData>
      <sheetData sheetId="15383">
        <row r="7">
          <cell r="AI7">
            <v>10000</v>
          </cell>
        </row>
      </sheetData>
      <sheetData sheetId="15384">
        <row r="7">
          <cell r="AI7">
            <v>10000</v>
          </cell>
        </row>
      </sheetData>
      <sheetData sheetId="15385">
        <row r="7">
          <cell r="AI7">
            <v>10000</v>
          </cell>
        </row>
      </sheetData>
      <sheetData sheetId="15386">
        <row r="7">
          <cell r="AI7">
            <v>10000</v>
          </cell>
        </row>
      </sheetData>
      <sheetData sheetId="15387">
        <row r="7">
          <cell r="AI7">
            <v>10000</v>
          </cell>
        </row>
      </sheetData>
      <sheetData sheetId="15388">
        <row r="7">
          <cell r="AI7">
            <v>10000</v>
          </cell>
        </row>
      </sheetData>
      <sheetData sheetId="15389">
        <row r="7">
          <cell r="AI7">
            <v>10000</v>
          </cell>
        </row>
      </sheetData>
      <sheetData sheetId="15390">
        <row r="7">
          <cell r="AI7">
            <v>10000</v>
          </cell>
        </row>
      </sheetData>
      <sheetData sheetId="15391">
        <row r="7">
          <cell r="AI7">
            <v>10000</v>
          </cell>
        </row>
      </sheetData>
      <sheetData sheetId="15392">
        <row r="7">
          <cell r="AI7">
            <v>10000</v>
          </cell>
        </row>
      </sheetData>
      <sheetData sheetId="15393">
        <row r="7">
          <cell r="AI7">
            <v>10000</v>
          </cell>
        </row>
      </sheetData>
      <sheetData sheetId="15394">
        <row r="7">
          <cell r="AI7">
            <v>10000</v>
          </cell>
        </row>
      </sheetData>
      <sheetData sheetId="15395">
        <row r="7">
          <cell r="AI7">
            <v>10000</v>
          </cell>
        </row>
      </sheetData>
      <sheetData sheetId="15396">
        <row r="7">
          <cell r="AI7">
            <v>10000</v>
          </cell>
        </row>
      </sheetData>
      <sheetData sheetId="15397">
        <row r="7">
          <cell r="AI7">
            <v>10000</v>
          </cell>
        </row>
      </sheetData>
      <sheetData sheetId="15398">
        <row r="7">
          <cell r="AI7">
            <v>10000</v>
          </cell>
        </row>
      </sheetData>
      <sheetData sheetId="15399">
        <row r="7">
          <cell r="AI7">
            <v>10000</v>
          </cell>
        </row>
      </sheetData>
      <sheetData sheetId="15400">
        <row r="7">
          <cell r="AI7">
            <v>10000</v>
          </cell>
        </row>
      </sheetData>
      <sheetData sheetId="15401">
        <row r="7">
          <cell r="AI7">
            <v>10000</v>
          </cell>
        </row>
      </sheetData>
      <sheetData sheetId="15402">
        <row r="7">
          <cell r="AI7">
            <v>10000</v>
          </cell>
        </row>
      </sheetData>
      <sheetData sheetId="15403">
        <row r="7">
          <cell r="AI7">
            <v>10000</v>
          </cell>
        </row>
      </sheetData>
      <sheetData sheetId="15404">
        <row r="7">
          <cell r="AI7">
            <v>10000</v>
          </cell>
        </row>
      </sheetData>
      <sheetData sheetId="15405">
        <row r="7">
          <cell r="AI7">
            <v>10000</v>
          </cell>
        </row>
      </sheetData>
      <sheetData sheetId="15406">
        <row r="7">
          <cell r="AI7">
            <v>10000</v>
          </cell>
        </row>
      </sheetData>
      <sheetData sheetId="15407">
        <row r="7">
          <cell r="AI7">
            <v>10000</v>
          </cell>
        </row>
      </sheetData>
      <sheetData sheetId="15408">
        <row r="7">
          <cell r="AI7">
            <v>10000</v>
          </cell>
        </row>
      </sheetData>
      <sheetData sheetId="15409">
        <row r="7">
          <cell r="AI7">
            <v>10000</v>
          </cell>
        </row>
      </sheetData>
      <sheetData sheetId="15410">
        <row r="7">
          <cell r="AI7">
            <v>10000</v>
          </cell>
        </row>
      </sheetData>
      <sheetData sheetId="15411">
        <row r="7">
          <cell r="AI7">
            <v>10000</v>
          </cell>
        </row>
      </sheetData>
      <sheetData sheetId="15412">
        <row r="7">
          <cell r="AI7">
            <v>10000</v>
          </cell>
        </row>
      </sheetData>
      <sheetData sheetId="15413">
        <row r="7">
          <cell r="AI7">
            <v>10000</v>
          </cell>
        </row>
      </sheetData>
      <sheetData sheetId="15414">
        <row r="7">
          <cell r="AI7">
            <v>10000</v>
          </cell>
        </row>
      </sheetData>
      <sheetData sheetId="15415">
        <row r="7">
          <cell r="AI7">
            <v>10000</v>
          </cell>
        </row>
      </sheetData>
      <sheetData sheetId="15416">
        <row r="7">
          <cell r="AI7">
            <v>10000</v>
          </cell>
        </row>
      </sheetData>
      <sheetData sheetId="15417">
        <row r="7">
          <cell r="AI7">
            <v>10000</v>
          </cell>
        </row>
      </sheetData>
      <sheetData sheetId="15418">
        <row r="7">
          <cell r="AI7">
            <v>10000</v>
          </cell>
        </row>
      </sheetData>
      <sheetData sheetId="15419">
        <row r="7">
          <cell r="AI7">
            <v>10000</v>
          </cell>
        </row>
      </sheetData>
      <sheetData sheetId="15420">
        <row r="7">
          <cell r="AI7">
            <v>10000</v>
          </cell>
        </row>
      </sheetData>
      <sheetData sheetId="15421">
        <row r="7">
          <cell r="AI7">
            <v>10000</v>
          </cell>
        </row>
      </sheetData>
      <sheetData sheetId="15422">
        <row r="7">
          <cell r="AI7">
            <v>10000</v>
          </cell>
        </row>
      </sheetData>
      <sheetData sheetId="15423">
        <row r="7">
          <cell r="AI7">
            <v>10000</v>
          </cell>
        </row>
      </sheetData>
      <sheetData sheetId="15424">
        <row r="7">
          <cell r="AI7">
            <v>10000</v>
          </cell>
        </row>
      </sheetData>
      <sheetData sheetId="15425">
        <row r="7">
          <cell r="AI7">
            <v>10000</v>
          </cell>
        </row>
      </sheetData>
      <sheetData sheetId="15426">
        <row r="7">
          <cell r="AI7">
            <v>10000</v>
          </cell>
        </row>
      </sheetData>
      <sheetData sheetId="15427">
        <row r="7">
          <cell r="AI7">
            <v>10000</v>
          </cell>
        </row>
      </sheetData>
      <sheetData sheetId="15428">
        <row r="7">
          <cell r="AI7">
            <v>10000</v>
          </cell>
        </row>
      </sheetData>
      <sheetData sheetId="15429">
        <row r="7">
          <cell r="AI7">
            <v>10000</v>
          </cell>
        </row>
      </sheetData>
      <sheetData sheetId="15430">
        <row r="7">
          <cell r="AI7">
            <v>10000</v>
          </cell>
        </row>
      </sheetData>
      <sheetData sheetId="15431">
        <row r="7">
          <cell r="AI7">
            <v>10000</v>
          </cell>
        </row>
      </sheetData>
      <sheetData sheetId="15432">
        <row r="7">
          <cell r="AI7">
            <v>10000</v>
          </cell>
        </row>
      </sheetData>
      <sheetData sheetId="15433">
        <row r="7">
          <cell r="AI7">
            <v>10000</v>
          </cell>
        </row>
      </sheetData>
      <sheetData sheetId="15434">
        <row r="7">
          <cell r="AI7">
            <v>10000</v>
          </cell>
        </row>
      </sheetData>
      <sheetData sheetId="15435">
        <row r="7">
          <cell r="AI7">
            <v>10000</v>
          </cell>
        </row>
      </sheetData>
      <sheetData sheetId="15436">
        <row r="7">
          <cell r="AI7">
            <v>10000</v>
          </cell>
        </row>
      </sheetData>
      <sheetData sheetId="15437">
        <row r="7">
          <cell r="AI7">
            <v>10000</v>
          </cell>
        </row>
      </sheetData>
      <sheetData sheetId="15438">
        <row r="7">
          <cell r="AI7">
            <v>10000</v>
          </cell>
        </row>
      </sheetData>
      <sheetData sheetId="15439">
        <row r="7">
          <cell r="AI7">
            <v>10000</v>
          </cell>
        </row>
      </sheetData>
      <sheetData sheetId="15440">
        <row r="7">
          <cell r="AI7">
            <v>10000</v>
          </cell>
        </row>
      </sheetData>
      <sheetData sheetId="15441">
        <row r="7">
          <cell r="AI7">
            <v>10000</v>
          </cell>
        </row>
      </sheetData>
      <sheetData sheetId="15442">
        <row r="7">
          <cell r="AI7">
            <v>10000</v>
          </cell>
        </row>
      </sheetData>
      <sheetData sheetId="15443">
        <row r="7">
          <cell r="AI7">
            <v>10000</v>
          </cell>
        </row>
      </sheetData>
      <sheetData sheetId="15444">
        <row r="7">
          <cell r="AI7">
            <v>10000</v>
          </cell>
        </row>
      </sheetData>
      <sheetData sheetId="15445">
        <row r="7">
          <cell r="AI7">
            <v>10000</v>
          </cell>
        </row>
      </sheetData>
      <sheetData sheetId="15446">
        <row r="7">
          <cell r="AI7">
            <v>10000</v>
          </cell>
        </row>
      </sheetData>
      <sheetData sheetId="15447">
        <row r="7">
          <cell r="AI7">
            <v>10000</v>
          </cell>
        </row>
      </sheetData>
      <sheetData sheetId="15448">
        <row r="7">
          <cell r="AI7">
            <v>10000</v>
          </cell>
        </row>
      </sheetData>
      <sheetData sheetId="15449">
        <row r="7">
          <cell r="AI7">
            <v>10000</v>
          </cell>
        </row>
      </sheetData>
      <sheetData sheetId="15450">
        <row r="7">
          <cell r="AI7">
            <v>10000</v>
          </cell>
        </row>
      </sheetData>
      <sheetData sheetId="15451">
        <row r="7">
          <cell r="AI7">
            <v>10000</v>
          </cell>
        </row>
      </sheetData>
      <sheetData sheetId="15452">
        <row r="7">
          <cell r="AI7">
            <v>10000</v>
          </cell>
        </row>
      </sheetData>
      <sheetData sheetId="15453">
        <row r="7">
          <cell r="AI7">
            <v>10000</v>
          </cell>
        </row>
      </sheetData>
      <sheetData sheetId="15454">
        <row r="7">
          <cell r="AI7">
            <v>10000</v>
          </cell>
        </row>
      </sheetData>
      <sheetData sheetId="15455">
        <row r="7">
          <cell r="AI7">
            <v>10000</v>
          </cell>
        </row>
      </sheetData>
      <sheetData sheetId="15456">
        <row r="7">
          <cell r="AI7">
            <v>10000</v>
          </cell>
        </row>
      </sheetData>
      <sheetData sheetId="15457">
        <row r="7">
          <cell r="AI7">
            <v>10000</v>
          </cell>
        </row>
      </sheetData>
      <sheetData sheetId="15458">
        <row r="7">
          <cell r="AI7">
            <v>10000</v>
          </cell>
        </row>
      </sheetData>
      <sheetData sheetId="15459">
        <row r="7">
          <cell r="AI7">
            <v>10000</v>
          </cell>
        </row>
      </sheetData>
      <sheetData sheetId="15460">
        <row r="7">
          <cell r="AI7">
            <v>10000</v>
          </cell>
        </row>
      </sheetData>
      <sheetData sheetId="15461">
        <row r="7">
          <cell r="AI7">
            <v>10000</v>
          </cell>
        </row>
      </sheetData>
      <sheetData sheetId="15462">
        <row r="7">
          <cell r="AI7">
            <v>10000</v>
          </cell>
        </row>
      </sheetData>
      <sheetData sheetId="15463">
        <row r="7">
          <cell r="AI7">
            <v>10000</v>
          </cell>
        </row>
      </sheetData>
      <sheetData sheetId="15464">
        <row r="7">
          <cell r="AI7">
            <v>10000</v>
          </cell>
        </row>
      </sheetData>
      <sheetData sheetId="15465">
        <row r="7">
          <cell r="AI7">
            <v>10000</v>
          </cell>
        </row>
      </sheetData>
      <sheetData sheetId="15466">
        <row r="7">
          <cell r="AI7">
            <v>10000</v>
          </cell>
        </row>
      </sheetData>
      <sheetData sheetId="15467">
        <row r="7">
          <cell r="AI7">
            <v>10000</v>
          </cell>
        </row>
      </sheetData>
      <sheetData sheetId="15468">
        <row r="7">
          <cell r="AI7">
            <v>10000</v>
          </cell>
        </row>
      </sheetData>
      <sheetData sheetId="15469">
        <row r="7">
          <cell r="AI7">
            <v>10000</v>
          </cell>
        </row>
      </sheetData>
      <sheetData sheetId="15470">
        <row r="7">
          <cell r="AI7">
            <v>10000</v>
          </cell>
        </row>
      </sheetData>
      <sheetData sheetId="15471">
        <row r="7">
          <cell r="AI7">
            <v>10000</v>
          </cell>
        </row>
      </sheetData>
      <sheetData sheetId="15472">
        <row r="7">
          <cell r="AI7">
            <v>10000</v>
          </cell>
        </row>
      </sheetData>
      <sheetData sheetId="15473">
        <row r="7">
          <cell r="AI7">
            <v>10000</v>
          </cell>
        </row>
      </sheetData>
      <sheetData sheetId="15474">
        <row r="7">
          <cell r="AI7">
            <v>10000</v>
          </cell>
        </row>
      </sheetData>
      <sheetData sheetId="15475">
        <row r="7">
          <cell r="AI7">
            <v>10000</v>
          </cell>
        </row>
      </sheetData>
      <sheetData sheetId="15476">
        <row r="7">
          <cell r="AI7">
            <v>10000</v>
          </cell>
        </row>
      </sheetData>
      <sheetData sheetId="15477">
        <row r="7">
          <cell r="AI7">
            <v>10000</v>
          </cell>
        </row>
      </sheetData>
      <sheetData sheetId="15478">
        <row r="7">
          <cell r="AI7">
            <v>10000</v>
          </cell>
        </row>
      </sheetData>
      <sheetData sheetId="15479">
        <row r="7">
          <cell r="AI7">
            <v>10000</v>
          </cell>
        </row>
      </sheetData>
      <sheetData sheetId="15480">
        <row r="7">
          <cell r="AI7">
            <v>10000</v>
          </cell>
        </row>
      </sheetData>
      <sheetData sheetId="15481">
        <row r="7">
          <cell r="AI7">
            <v>10000</v>
          </cell>
        </row>
      </sheetData>
      <sheetData sheetId="15482">
        <row r="7">
          <cell r="AI7">
            <v>10000</v>
          </cell>
        </row>
      </sheetData>
      <sheetData sheetId="15483">
        <row r="7">
          <cell r="AI7">
            <v>10000</v>
          </cell>
        </row>
      </sheetData>
      <sheetData sheetId="15484">
        <row r="7">
          <cell r="AI7">
            <v>10000</v>
          </cell>
        </row>
      </sheetData>
      <sheetData sheetId="15485">
        <row r="7">
          <cell r="AI7">
            <v>10000</v>
          </cell>
        </row>
      </sheetData>
      <sheetData sheetId="15486">
        <row r="7">
          <cell r="AI7">
            <v>10000</v>
          </cell>
        </row>
      </sheetData>
      <sheetData sheetId="15487">
        <row r="7">
          <cell r="AI7">
            <v>10000</v>
          </cell>
        </row>
      </sheetData>
      <sheetData sheetId="15488">
        <row r="7">
          <cell r="AI7">
            <v>10000</v>
          </cell>
        </row>
      </sheetData>
      <sheetData sheetId="15489">
        <row r="7">
          <cell r="AI7">
            <v>10000</v>
          </cell>
        </row>
      </sheetData>
      <sheetData sheetId="15490">
        <row r="7">
          <cell r="AI7">
            <v>10000</v>
          </cell>
        </row>
      </sheetData>
      <sheetData sheetId="15491">
        <row r="7">
          <cell r="AI7">
            <v>10000</v>
          </cell>
        </row>
      </sheetData>
      <sheetData sheetId="15492">
        <row r="7">
          <cell r="AI7">
            <v>10000</v>
          </cell>
        </row>
      </sheetData>
      <sheetData sheetId="15493">
        <row r="7">
          <cell r="AI7">
            <v>10000</v>
          </cell>
        </row>
      </sheetData>
      <sheetData sheetId="15494">
        <row r="7">
          <cell r="AI7">
            <v>10000</v>
          </cell>
        </row>
      </sheetData>
      <sheetData sheetId="15495">
        <row r="7">
          <cell r="AI7">
            <v>10000</v>
          </cell>
        </row>
      </sheetData>
      <sheetData sheetId="15496">
        <row r="7">
          <cell r="AI7">
            <v>10000</v>
          </cell>
        </row>
      </sheetData>
      <sheetData sheetId="15497">
        <row r="7">
          <cell r="AI7">
            <v>10000</v>
          </cell>
        </row>
      </sheetData>
      <sheetData sheetId="15498">
        <row r="7">
          <cell r="AI7">
            <v>10000</v>
          </cell>
        </row>
      </sheetData>
      <sheetData sheetId="15499">
        <row r="7">
          <cell r="AI7">
            <v>10000</v>
          </cell>
        </row>
      </sheetData>
      <sheetData sheetId="15500">
        <row r="7">
          <cell r="AI7">
            <v>10000</v>
          </cell>
        </row>
      </sheetData>
      <sheetData sheetId="15501">
        <row r="7">
          <cell r="AI7">
            <v>10000</v>
          </cell>
        </row>
      </sheetData>
      <sheetData sheetId="15502">
        <row r="7">
          <cell r="AI7">
            <v>10000</v>
          </cell>
        </row>
      </sheetData>
      <sheetData sheetId="15503">
        <row r="7">
          <cell r="AI7">
            <v>10000</v>
          </cell>
        </row>
      </sheetData>
      <sheetData sheetId="15504">
        <row r="7">
          <cell r="AI7">
            <v>10000</v>
          </cell>
        </row>
      </sheetData>
      <sheetData sheetId="15505">
        <row r="7">
          <cell r="AI7">
            <v>10000</v>
          </cell>
        </row>
      </sheetData>
      <sheetData sheetId="15506">
        <row r="7">
          <cell r="AI7">
            <v>10000</v>
          </cell>
        </row>
      </sheetData>
      <sheetData sheetId="15507">
        <row r="7">
          <cell r="AI7">
            <v>10000</v>
          </cell>
        </row>
      </sheetData>
      <sheetData sheetId="15508">
        <row r="7">
          <cell r="AI7">
            <v>10000</v>
          </cell>
        </row>
      </sheetData>
      <sheetData sheetId="15509">
        <row r="7">
          <cell r="AI7">
            <v>10000</v>
          </cell>
        </row>
      </sheetData>
      <sheetData sheetId="15510">
        <row r="7">
          <cell r="AI7">
            <v>10000</v>
          </cell>
        </row>
      </sheetData>
      <sheetData sheetId="15511">
        <row r="7">
          <cell r="AI7">
            <v>10000</v>
          </cell>
        </row>
      </sheetData>
      <sheetData sheetId="15512">
        <row r="7">
          <cell r="AI7">
            <v>10000</v>
          </cell>
        </row>
      </sheetData>
      <sheetData sheetId="15513">
        <row r="7">
          <cell r="AI7">
            <v>10000</v>
          </cell>
        </row>
      </sheetData>
      <sheetData sheetId="15514">
        <row r="7">
          <cell r="AI7">
            <v>10000</v>
          </cell>
        </row>
      </sheetData>
      <sheetData sheetId="15515">
        <row r="7">
          <cell r="AI7">
            <v>10000</v>
          </cell>
        </row>
      </sheetData>
      <sheetData sheetId="15516">
        <row r="7">
          <cell r="AI7">
            <v>10000</v>
          </cell>
        </row>
      </sheetData>
      <sheetData sheetId="15517">
        <row r="7">
          <cell r="AI7">
            <v>10000</v>
          </cell>
        </row>
      </sheetData>
      <sheetData sheetId="15518">
        <row r="7">
          <cell r="AI7">
            <v>10000</v>
          </cell>
        </row>
      </sheetData>
      <sheetData sheetId="15519">
        <row r="7">
          <cell r="AI7">
            <v>10000</v>
          </cell>
        </row>
      </sheetData>
      <sheetData sheetId="15520">
        <row r="7">
          <cell r="AI7">
            <v>10000</v>
          </cell>
        </row>
      </sheetData>
      <sheetData sheetId="15521">
        <row r="7">
          <cell r="AI7">
            <v>10000</v>
          </cell>
        </row>
      </sheetData>
      <sheetData sheetId="15522">
        <row r="7">
          <cell r="AI7">
            <v>10000</v>
          </cell>
        </row>
      </sheetData>
      <sheetData sheetId="15523">
        <row r="7">
          <cell r="AI7">
            <v>10000</v>
          </cell>
        </row>
      </sheetData>
      <sheetData sheetId="15524">
        <row r="7">
          <cell r="AI7">
            <v>10000</v>
          </cell>
        </row>
      </sheetData>
      <sheetData sheetId="15525">
        <row r="7">
          <cell r="AI7">
            <v>10000</v>
          </cell>
        </row>
      </sheetData>
      <sheetData sheetId="15526">
        <row r="7">
          <cell r="AI7">
            <v>10000</v>
          </cell>
        </row>
      </sheetData>
      <sheetData sheetId="15527">
        <row r="7">
          <cell r="AI7">
            <v>10000</v>
          </cell>
        </row>
      </sheetData>
      <sheetData sheetId="15528">
        <row r="7">
          <cell r="AI7">
            <v>10000</v>
          </cell>
        </row>
      </sheetData>
      <sheetData sheetId="15529">
        <row r="7">
          <cell r="AI7">
            <v>10000</v>
          </cell>
        </row>
      </sheetData>
      <sheetData sheetId="15530">
        <row r="7">
          <cell r="AI7">
            <v>10000</v>
          </cell>
        </row>
      </sheetData>
      <sheetData sheetId="15531">
        <row r="7">
          <cell r="AI7">
            <v>10000</v>
          </cell>
        </row>
      </sheetData>
      <sheetData sheetId="15532">
        <row r="7">
          <cell r="AI7">
            <v>10000</v>
          </cell>
        </row>
      </sheetData>
      <sheetData sheetId="15533">
        <row r="7">
          <cell r="AI7">
            <v>10000</v>
          </cell>
        </row>
      </sheetData>
      <sheetData sheetId="15534">
        <row r="7">
          <cell r="AI7">
            <v>10000</v>
          </cell>
        </row>
      </sheetData>
      <sheetData sheetId="15535">
        <row r="7">
          <cell r="AI7">
            <v>10000</v>
          </cell>
        </row>
      </sheetData>
      <sheetData sheetId="15536">
        <row r="7">
          <cell r="AI7">
            <v>10000</v>
          </cell>
        </row>
      </sheetData>
      <sheetData sheetId="15537">
        <row r="7">
          <cell r="AI7">
            <v>10000</v>
          </cell>
        </row>
      </sheetData>
      <sheetData sheetId="15538">
        <row r="7">
          <cell r="AI7">
            <v>10000</v>
          </cell>
        </row>
      </sheetData>
      <sheetData sheetId="15539">
        <row r="7">
          <cell r="AI7">
            <v>10000</v>
          </cell>
        </row>
      </sheetData>
      <sheetData sheetId="15540">
        <row r="7">
          <cell r="AI7">
            <v>10000</v>
          </cell>
        </row>
      </sheetData>
      <sheetData sheetId="15541">
        <row r="7">
          <cell r="AI7">
            <v>10000</v>
          </cell>
        </row>
      </sheetData>
      <sheetData sheetId="15542">
        <row r="7">
          <cell r="AI7">
            <v>10000</v>
          </cell>
        </row>
      </sheetData>
      <sheetData sheetId="15543">
        <row r="7">
          <cell r="AI7">
            <v>10000</v>
          </cell>
        </row>
      </sheetData>
      <sheetData sheetId="15544">
        <row r="7">
          <cell r="AI7">
            <v>10000</v>
          </cell>
        </row>
      </sheetData>
      <sheetData sheetId="15545">
        <row r="7">
          <cell r="AI7">
            <v>10000</v>
          </cell>
        </row>
      </sheetData>
      <sheetData sheetId="15546">
        <row r="7">
          <cell r="AI7">
            <v>10000</v>
          </cell>
        </row>
      </sheetData>
      <sheetData sheetId="15547">
        <row r="7">
          <cell r="AI7">
            <v>10000</v>
          </cell>
        </row>
      </sheetData>
      <sheetData sheetId="15548">
        <row r="7">
          <cell r="AI7">
            <v>10000</v>
          </cell>
        </row>
      </sheetData>
      <sheetData sheetId="15549">
        <row r="7">
          <cell r="AI7">
            <v>10000</v>
          </cell>
        </row>
      </sheetData>
      <sheetData sheetId="15550">
        <row r="7">
          <cell r="AI7">
            <v>10000</v>
          </cell>
        </row>
      </sheetData>
      <sheetData sheetId="15551">
        <row r="7">
          <cell r="AI7">
            <v>10000</v>
          </cell>
        </row>
      </sheetData>
      <sheetData sheetId="15552">
        <row r="7">
          <cell r="AI7">
            <v>10000</v>
          </cell>
        </row>
      </sheetData>
      <sheetData sheetId="15553">
        <row r="7">
          <cell r="AI7">
            <v>10000</v>
          </cell>
        </row>
      </sheetData>
      <sheetData sheetId="15554">
        <row r="7">
          <cell r="AI7">
            <v>10000</v>
          </cell>
        </row>
      </sheetData>
      <sheetData sheetId="15555">
        <row r="7">
          <cell r="AI7">
            <v>10000</v>
          </cell>
        </row>
      </sheetData>
      <sheetData sheetId="15556">
        <row r="7">
          <cell r="AI7">
            <v>10000</v>
          </cell>
        </row>
      </sheetData>
      <sheetData sheetId="15557">
        <row r="7">
          <cell r="AI7">
            <v>10000</v>
          </cell>
        </row>
      </sheetData>
      <sheetData sheetId="15558">
        <row r="7">
          <cell r="AI7">
            <v>10000</v>
          </cell>
        </row>
      </sheetData>
      <sheetData sheetId="15559">
        <row r="7">
          <cell r="AI7">
            <v>10000</v>
          </cell>
        </row>
      </sheetData>
      <sheetData sheetId="15560">
        <row r="7">
          <cell r="AI7">
            <v>10000</v>
          </cell>
        </row>
      </sheetData>
      <sheetData sheetId="15561">
        <row r="7">
          <cell r="AI7">
            <v>10000</v>
          </cell>
        </row>
      </sheetData>
      <sheetData sheetId="15562">
        <row r="7">
          <cell r="AI7">
            <v>10000</v>
          </cell>
        </row>
      </sheetData>
      <sheetData sheetId="15563">
        <row r="7">
          <cell r="AI7">
            <v>10000</v>
          </cell>
        </row>
      </sheetData>
      <sheetData sheetId="15564">
        <row r="7">
          <cell r="AI7">
            <v>10000</v>
          </cell>
        </row>
      </sheetData>
      <sheetData sheetId="15565">
        <row r="7">
          <cell r="AI7">
            <v>10000</v>
          </cell>
        </row>
      </sheetData>
      <sheetData sheetId="15566">
        <row r="7">
          <cell r="AI7">
            <v>10000</v>
          </cell>
        </row>
      </sheetData>
      <sheetData sheetId="15567">
        <row r="7">
          <cell r="AI7">
            <v>10000</v>
          </cell>
        </row>
      </sheetData>
      <sheetData sheetId="15568">
        <row r="7">
          <cell r="AI7">
            <v>10000</v>
          </cell>
        </row>
      </sheetData>
      <sheetData sheetId="15569">
        <row r="7">
          <cell r="AI7">
            <v>10000</v>
          </cell>
        </row>
      </sheetData>
      <sheetData sheetId="15570">
        <row r="7">
          <cell r="AI7">
            <v>10000</v>
          </cell>
        </row>
      </sheetData>
      <sheetData sheetId="15571">
        <row r="7">
          <cell r="AI7">
            <v>10000</v>
          </cell>
        </row>
      </sheetData>
      <sheetData sheetId="15572">
        <row r="7">
          <cell r="AI7">
            <v>10000</v>
          </cell>
        </row>
      </sheetData>
      <sheetData sheetId="15573">
        <row r="7">
          <cell r="AI7">
            <v>10000</v>
          </cell>
        </row>
      </sheetData>
      <sheetData sheetId="15574">
        <row r="7">
          <cell r="AI7">
            <v>10000</v>
          </cell>
        </row>
      </sheetData>
      <sheetData sheetId="15575">
        <row r="7">
          <cell r="AI7">
            <v>10000</v>
          </cell>
        </row>
      </sheetData>
      <sheetData sheetId="15576">
        <row r="7">
          <cell r="AI7">
            <v>10000</v>
          </cell>
        </row>
      </sheetData>
      <sheetData sheetId="15577">
        <row r="7">
          <cell r="AI7">
            <v>10000</v>
          </cell>
        </row>
      </sheetData>
      <sheetData sheetId="15578">
        <row r="7">
          <cell r="AI7">
            <v>10000</v>
          </cell>
        </row>
      </sheetData>
      <sheetData sheetId="15579">
        <row r="7">
          <cell r="AI7">
            <v>10000</v>
          </cell>
        </row>
      </sheetData>
      <sheetData sheetId="15580">
        <row r="7">
          <cell r="AI7">
            <v>10000</v>
          </cell>
        </row>
      </sheetData>
      <sheetData sheetId="15581">
        <row r="7">
          <cell r="AI7">
            <v>10000</v>
          </cell>
        </row>
      </sheetData>
      <sheetData sheetId="15582">
        <row r="7">
          <cell r="AI7">
            <v>10000</v>
          </cell>
        </row>
      </sheetData>
      <sheetData sheetId="15583">
        <row r="7">
          <cell r="AI7">
            <v>10000</v>
          </cell>
        </row>
      </sheetData>
      <sheetData sheetId="15584">
        <row r="7">
          <cell r="AI7">
            <v>10000</v>
          </cell>
        </row>
      </sheetData>
      <sheetData sheetId="15585">
        <row r="7">
          <cell r="AI7">
            <v>10000</v>
          </cell>
        </row>
      </sheetData>
      <sheetData sheetId="15586">
        <row r="7">
          <cell r="AI7">
            <v>10000</v>
          </cell>
        </row>
      </sheetData>
      <sheetData sheetId="15587">
        <row r="7">
          <cell r="AI7">
            <v>10000</v>
          </cell>
        </row>
      </sheetData>
      <sheetData sheetId="15588">
        <row r="7">
          <cell r="AI7">
            <v>10000</v>
          </cell>
        </row>
      </sheetData>
      <sheetData sheetId="15589">
        <row r="7">
          <cell r="AI7">
            <v>10000</v>
          </cell>
        </row>
      </sheetData>
      <sheetData sheetId="15590">
        <row r="7">
          <cell r="AI7">
            <v>10000</v>
          </cell>
        </row>
      </sheetData>
      <sheetData sheetId="15591">
        <row r="7">
          <cell r="AI7">
            <v>10000</v>
          </cell>
        </row>
      </sheetData>
      <sheetData sheetId="15592">
        <row r="7">
          <cell r="AI7">
            <v>10000</v>
          </cell>
        </row>
      </sheetData>
      <sheetData sheetId="15593">
        <row r="7">
          <cell r="AI7">
            <v>10000</v>
          </cell>
        </row>
      </sheetData>
      <sheetData sheetId="15594">
        <row r="7">
          <cell r="AI7">
            <v>10000</v>
          </cell>
        </row>
      </sheetData>
      <sheetData sheetId="15595">
        <row r="7">
          <cell r="AI7">
            <v>10000</v>
          </cell>
        </row>
      </sheetData>
      <sheetData sheetId="15596">
        <row r="7">
          <cell r="AI7">
            <v>10000</v>
          </cell>
        </row>
      </sheetData>
      <sheetData sheetId="15597">
        <row r="7">
          <cell r="AI7">
            <v>10000</v>
          </cell>
        </row>
      </sheetData>
      <sheetData sheetId="15598">
        <row r="7">
          <cell r="AI7">
            <v>10000</v>
          </cell>
        </row>
      </sheetData>
      <sheetData sheetId="15599">
        <row r="7">
          <cell r="AI7">
            <v>10000</v>
          </cell>
        </row>
      </sheetData>
      <sheetData sheetId="15600">
        <row r="7">
          <cell r="AI7">
            <v>10000</v>
          </cell>
        </row>
      </sheetData>
      <sheetData sheetId="15601">
        <row r="7">
          <cell r="AI7">
            <v>10000</v>
          </cell>
        </row>
      </sheetData>
      <sheetData sheetId="15602">
        <row r="7">
          <cell r="AI7">
            <v>10000</v>
          </cell>
        </row>
      </sheetData>
      <sheetData sheetId="15603">
        <row r="7">
          <cell r="AI7">
            <v>10000</v>
          </cell>
        </row>
      </sheetData>
      <sheetData sheetId="15604">
        <row r="7">
          <cell r="AI7">
            <v>10000</v>
          </cell>
        </row>
      </sheetData>
      <sheetData sheetId="15605">
        <row r="7">
          <cell r="AI7">
            <v>10000</v>
          </cell>
        </row>
      </sheetData>
      <sheetData sheetId="15606">
        <row r="7">
          <cell r="AI7">
            <v>10000</v>
          </cell>
        </row>
      </sheetData>
      <sheetData sheetId="15607">
        <row r="7">
          <cell r="AI7">
            <v>10000</v>
          </cell>
        </row>
      </sheetData>
      <sheetData sheetId="15608">
        <row r="7">
          <cell r="AI7">
            <v>10000</v>
          </cell>
        </row>
      </sheetData>
      <sheetData sheetId="15609">
        <row r="7">
          <cell r="AI7">
            <v>10000</v>
          </cell>
        </row>
      </sheetData>
      <sheetData sheetId="15610">
        <row r="7">
          <cell r="AI7">
            <v>10000</v>
          </cell>
        </row>
      </sheetData>
      <sheetData sheetId="15611">
        <row r="7">
          <cell r="AI7">
            <v>10000</v>
          </cell>
        </row>
      </sheetData>
      <sheetData sheetId="15612">
        <row r="7">
          <cell r="AI7">
            <v>10000</v>
          </cell>
        </row>
      </sheetData>
      <sheetData sheetId="15613">
        <row r="7">
          <cell r="AI7">
            <v>10000</v>
          </cell>
        </row>
      </sheetData>
      <sheetData sheetId="15614">
        <row r="7">
          <cell r="AI7">
            <v>10000</v>
          </cell>
        </row>
      </sheetData>
      <sheetData sheetId="15615">
        <row r="7">
          <cell r="AI7">
            <v>10000</v>
          </cell>
        </row>
      </sheetData>
      <sheetData sheetId="15616">
        <row r="7">
          <cell r="AI7">
            <v>10000</v>
          </cell>
        </row>
      </sheetData>
      <sheetData sheetId="15617">
        <row r="7">
          <cell r="AI7">
            <v>10000</v>
          </cell>
        </row>
      </sheetData>
      <sheetData sheetId="15618">
        <row r="7">
          <cell r="AI7">
            <v>10000</v>
          </cell>
        </row>
      </sheetData>
      <sheetData sheetId="15619">
        <row r="7">
          <cell r="AI7">
            <v>10000</v>
          </cell>
        </row>
      </sheetData>
      <sheetData sheetId="15620">
        <row r="7">
          <cell r="AI7">
            <v>10000</v>
          </cell>
        </row>
      </sheetData>
      <sheetData sheetId="15621">
        <row r="7">
          <cell r="AI7">
            <v>10000</v>
          </cell>
        </row>
      </sheetData>
      <sheetData sheetId="15622">
        <row r="7">
          <cell r="AI7">
            <v>10000</v>
          </cell>
        </row>
      </sheetData>
      <sheetData sheetId="15623">
        <row r="7">
          <cell r="AI7">
            <v>10000</v>
          </cell>
        </row>
      </sheetData>
      <sheetData sheetId="15624">
        <row r="7">
          <cell r="AI7">
            <v>10000</v>
          </cell>
        </row>
      </sheetData>
      <sheetData sheetId="15625">
        <row r="7">
          <cell r="AI7">
            <v>10000</v>
          </cell>
        </row>
      </sheetData>
      <sheetData sheetId="15626">
        <row r="7">
          <cell r="AI7">
            <v>10000</v>
          </cell>
        </row>
      </sheetData>
      <sheetData sheetId="15627">
        <row r="7">
          <cell r="AI7">
            <v>10000</v>
          </cell>
        </row>
      </sheetData>
      <sheetData sheetId="15628">
        <row r="7">
          <cell r="AI7">
            <v>10000</v>
          </cell>
        </row>
      </sheetData>
      <sheetData sheetId="15629">
        <row r="7">
          <cell r="AI7">
            <v>10000</v>
          </cell>
        </row>
      </sheetData>
      <sheetData sheetId="15630">
        <row r="7">
          <cell r="AI7">
            <v>10000</v>
          </cell>
        </row>
      </sheetData>
      <sheetData sheetId="15631">
        <row r="7">
          <cell r="AI7">
            <v>10000</v>
          </cell>
        </row>
      </sheetData>
      <sheetData sheetId="15632">
        <row r="7">
          <cell r="AI7">
            <v>10000</v>
          </cell>
        </row>
      </sheetData>
      <sheetData sheetId="15633">
        <row r="7">
          <cell r="AI7">
            <v>10000</v>
          </cell>
        </row>
      </sheetData>
      <sheetData sheetId="15634">
        <row r="7">
          <cell r="AI7">
            <v>10000</v>
          </cell>
        </row>
      </sheetData>
      <sheetData sheetId="15635">
        <row r="7">
          <cell r="AI7">
            <v>10000</v>
          </cell>
        </row>
      </sheetData>
      <sheetData sheetId="15636">
        <row r="7">
          <cell r="AI7">
            <v>10000</v>
          </cell>
        </row>
      </sheetData>
      <sheetData sheetId="15637">
        <row r="7">
          <cell r="AI7">
            <v>10000</v>
          </cell>
        </row>
      </sheetData>
      <sheetData sheetId="15638">
        <row r="7">
          <cell r="AI7">
            <v>10000</v>
          </cell>
        </row>
      </sheetData>
      <sheetData sheetId="15639">
        <row r="7">
          <cell r="AI7">
            <v>10000</v>
          </cell>
        </row>
      </sheetData>
      <sheetData sheetId="15640">
        <row r="7">
          <cell r="AI7">
            <v>10000</v>
          </cell>
        </row>
      </sheetData>
      <sheetData sheetId="15641">
        <row r="7">
          <cell r="AI7">
            <v>10000</v>
          </cell>
        </row>
      </sheetData>
      <sheetData sheetId="15642">
        <row r="7">
          <cell r="AI7">
            <v>10000</v>
          </cell>
        </row>
      </sheetData>
      <sheetData sheetId="15643">
        <row r="7">
          <cell r="AI7">
            <v>10000</v>
          </cell>
        </row>
      </sheetData>
      <sheetData sheetId="15644">
        <row r="7">
          <cell r="AI7">
            <v>10000</v>
          </cell>
        </row>
      </sheetData>
      <sheetData sheetId="15645">
        <row r="7">
          <cell r="AI7">
            <v>10000</v>
          </cell>
        </row>
      </sheetData>
      <sheetData sheetId="15646">
        <row r="7">
          <cell r="AI7">
            <v>10000</v>
          </cell>
        </row>
      </sheetData>
      <sheetData sheetId="15647">
        <row r="7">
          <cell r="AI7">
            <v>10000</v>
          </cell>
        </row>
      </sheetData>
      <sheetData sheetId="15648">
        <row r="7">
          <cell r="AI7">
            <v>10000</v>
          </cell>
        </row>
      </sheetData>
      <sheetData sheetId="15649">
        <row r="7">
          <cell r="AI7">
            <v>10000</v>
          </cell>
        </row>
      </sheetData>
      <sheetData sheetId="15650">
        <row r="7">
          <cell r="AI7">
            <v>10000</v>
          </cell>
        </row>
      </sheetData>
      <sheetData sheetId="15651">
        <row r="7">
          <cell r="AI7">
            <v>10000</v>
          </cell>
        </row>
      </sheetData>
      <sheetData sheetId="15652">
        <row r="7">
          <cell r="AI7">
            <v>10000</v>
          </cell>
        </row>
      </sheetData>
      <sheetData sheetId="15653">
        <row r="7">
          <cell r="AI7">
            <v>10000</v>
          </cell>
        </row>
      </sheetData>
      <sheetData sheetId="15654">
        <row r="7">
          <cell r="AI7">
            <v>10000</v>
          </cell>
        </row>
      </sheetData>
      <sheetData sheetId="15655">
        <row r="7">
          <cell r="AI7">
            <v>10000</v>
          </cell>
        </row>
      </sheetData>
      <sheetData sheetId="15656">
        <row r="7">
          <cell r="AI7">
            <v>10000</v>
          </cell>
        </row>
      </sheetData>
      <sheetData sheetId="15657">
        <row r="7">
          <cell r="AI7">
            <v>10000</v>
          </cell>
        </row>
      </sheetData>
      <sheetData sheetId="15658">
        <row r="7">
          <cell r="AI7">
            <v>10000</v>
          </cell>
        </row>
      </sheetData>
      <sheetData sheetId="15659">
        <row r="7">
          <cell r="AI7">
            <v>10000</v>
          </cell>
        </row>
      </sheetData>
      <sheetData sheetId="15660">
        <row r="7">
          <cell r="AI7">
            <v>10000</v>
          </cell>
        </row>
      </sheetData>
      <sheetData sheetId="15661">
        <row r="7">
          <cell r="AI7">
            <v>10000</v>
          </cell>
        </row>
      </sheetData>
      <sheetData sheetId="15662">
        <row r="7">
          <cell r="AI7">
            <v>10000</v>
          </cell>
        </row>
      </sheetData>
      <sheetData sheetId="15663">
        <row r="7">
          <cell r="AI7">
            <v>10000</v>
          </cell>
        </row>
      </sheetData>
      <sheetData sheetId="15664">
        <row r="7">
          <cell r="AI7">
            <v>10000</v>
          </cell>
        </row>
      </sheetData>
      <sheetData sheetId="15665">
        <row r="7">
          <cell r="AI7">
            <v>10000</v>
          </cell>
        </row>
      </sheetData>
      <sheetData sheetId="15666">
        <row r="7">
          <cell r="AI7">
            <v>10000</v>
          </cell>
        </row>
      </sheetData>
      <sheetData sheetId="15667">
        <row r="7">
          <cell r="AI7">
            <v>10000</v>
          </cell>
        </row>
      </sheetData>
      <sheetData sheetId="15668">
        <row r="7">
          <cell r="AI7">
            <v>10000</v>
          </cell>
        </row>
      </sheetData>
      <sheetData sheetId="15669">
        <row r="7">
          <cell r="AI7">
            <v>10000</v>
          </cell>
        </row>
      </sheetData>
      <sheetData sheetId="15670">
        <row r="7">
          <cell r="AI7">
            <v>10000</v>
          </cell>
        </row>
      </sheetData>
      <sheetData sheetId="15671">
        <row r="7">
          <cell r="AI7">
            <v>10000</v>
          </cell>
        </row>
      </sheetData>
      <sheetData sheetId="15672">
        <row r="7">
          <cell r="AI7">
            <v>10000</v>
          </cell>
        </row>
      </sheetData>
      <sheetData sheetId="15673">
        <row r="7">
          <cell r="AI7">
            <v>10000</v>
          </cell>
        </row>
      </sheetData>
      <sheetData sheetId="15674">
        <row r="7">
          <cell r="AI7">
            <v>10000</v>
          </cell>
        </row>
      </sheetData>
      <sheetData sheetId="15675">
        <row r="7">
          <cell r="AI7">
            <v>10000</v>
          </cell>
        </row>
      </sheetData>
      <sheetData sheetId="15676">
        <row r="7">
          <cell r="AI7">
            <v>10000</v>
          </cell>
        </row>
      </sheetData>
      <sheetData sheetId="15677">
        <row r="7">
          <cell r="AI7">
            <v>10000</v>
          </cell>
        </row>
      </sheetData>
      <sheetData sheetId="15678">
        <row r="7">
          <cell r="AI7">
            <v>10000</v>
          </cell>
        </row>
      </sheetData>
      <sheetData sheetId="15679">
        <row r="7">
          <cell r="AI7">
            <v>10000</v>
          </cell>
        </row>
      </sheetData>
      <sheetData sheetId="15680">
        <row r="7">
          <cell r="AI7">
            <v>10000</v>
          </cell>
        </row>
      </sheetData>
      <sheetData sheetId="15681">
        <row r="7">
          <cell r="AI7">
            <v>10000</v>
          </cell>
        </row>
      </sheetData>
      <sheetData sheetId="15682">
        <row r="7">
          <cell r="AI7">
            <v>10000</v>
          </cell>
        </row>
      </sheetData>
      <sheetData sheetId="15683">
        <row r="7">
          <cell r="AI7">
            <v>10000</v>
          </cell>
        </row>
      </sheetData>
      <sheetData sheetId="15684">
        <row r="7">
          <cell r="AI7">
            <v>10000</v>
          </cell>
        </row>
      </sheetData>
      <sheetData sheetId="15685">
        <row r="7">
          <cell r="AI7">
            <v>10000</v>
          </cell>
        </row>
      </sheetData>
      <sheetData sheetId="15686">
        <row r="7">
          <cell r="AI7">
            <v>10000</v>
          </cell>
        </row>
      </sheetData>
      <sheetData sheetId="15687">
        <row r="7">
          <cell r="AI7">
            <v>10000</v>
          </cell>
        </row>
      </sheetData>
      <sheetData sheetId="15688">
        <row r="7">
          <cell r="AI7">
            <v>10000</v>
          </cell>
        </row>
      </sheetData>
      <sheetData sheetId="15689">
        <row r="7">
          <cell r="AI7">
            <v>10000</v>
          </cell>
        </row>
      </sheetData>
      <sheetData sheetId="15690">
        <row r="7">
          <cell r="AI7">
            <v>10000</v>
          </cell>
        </row>
      </sheetData>
      <sheetData sheetId="15691">
        <row r="7">
          <cell r="AI7">
            <v>10000</v>
          </cell>
        </row>
      </sheetData>
      <sheetData sheetId="15692">
        <row r="7">
          <cell r="AI7">
            <v>10000</v>
          </cell>
        </row>
      </sheetData>
      <sheetData sheetId="15693">
        <row r="7">
          <cell r="AI7">
            <v>10000</v>
          </cell>
        </row>
      </sheetData>
      <sheetData sheetId="15694">
        <row r="7">
          <cell r="AI7">
            <v>10000</v>
          </cell>
        </row>
      </sheetData>
      <sheetData sheetId="15695">
        <row r="7">
          <cell r="AI7">
            <v>10000</v>
          </cell>
        </row>
      </sheetData>
      <sheetData sheetId="15696">
        <row r="7">
          <cell r="AI7">
            <v>10000</v>
          </cell>
        </row>
      </sheetData>
      <sheetData sheetId="15697">
        <row r="7">
          <cell r="AI7">
            <v>10000</v>
          </cell>
        </row>
      </sheetData>
      <sheetData sheetId="15698">
        <row r="7">
          <cell r="AI7">
            <v>10000</v>
          </cell>
        </row>
      </sheetData>
      <sheetData sheetId="15699">
        <row r="7">
          <cell r="AI7">
            <v>10000</v>
          </cell>
        </row>
      </sheetData>
      <sheetData sheetId="15700">
        <row r="7">
          <cell r="AI7">
            <v>10000</v>
          </cell>
        </row>
      </sheetData>
      <sheetData sheetId="15701">
        <row r="7">
          <cell r="AI7">
            <v>10000</v>
          </cell>
        </row>
      </sheetData>
      <sheetData sheetId="15702">
        <row r="7">
          <cell r="AI7">
            <v>10000</v>
          </cell>
        </row>
      </sheetData>
      <sheetData sheetId="15703">
        <row r="7">
          <cell r="AI7">
            <v>10000</v>
          </cell>
        </row>
      </sheetData>
      <sheetData sheetId="15704">
        <row r="7">
          <cell r="AI7">
            <v>10000</v>
          </cell>
        </row>
      </sheetData>
      <sheetData sheetId="15705">
        <row r="7">
          <cell r="AI7">
            <v>10000</v>
          </cell>
        </row>
      </sheetData>
      <sheetData sheetId="15706">
        <row r="7">
          <cell r="AI7">
            <v>10000</v>
          </cell>
        </row>
      </sheetData>
      <sheetData sheetId="15707">
        <row r="7">
          <cell r="AI7">
            <v>10000</v>
          </cell>
        </row>
      </sheetData>
      <sheetData sheetId="15708">
        <row r="7">
          <cell r="AI7">
            <v>10000</v>
          </cell>
        </row>
      </sheetData>
      <sheetData sheetId="15709">
        <row r="7">
          <cell r="AI7">
            <v>10000</v>
          </cell>
        </row>
      </sheetData>
      <sheetData sheetId="15710">
        <row r="7">
          <cell r="AI7">
            <v>10000</v>
          </cell>
        </row>
      </sheetData>
      <sheetData sheetId="15711">
        <row r="7">
          <cell r="AI7">
            <v>10000</v>
          </cell>
        </row>
      </sheetData>
      <sheetData sheetId="15712">
        <row r="7">
          <cell r="AI7">
            <v>10000</v>
          </cell>
        </row>
      </sheetData>
      <sheetData sheetId="15713">
        <row r="7">
          <cell r="AI7">
            <v>10000</v>
          </cell>
        </row>
      </sheetData>
      <sheetData sheetId="15714">
        <row r="7">
          <cell r="AI7">
            <v>10000</v>
          </cell>
        </row>
      </sheetData>
      <sheetData sheetId="15715">
        <row r="7">
          <cell r="AI7">
            <v>10000</v>
          </cell>
        </row>
      </sheetData>
      <sheetData sheetId="15716">
        <row r="7">
          <cell r="AI7">
            <v>10000</v>
          </cell>
        </row>
      </sheetData>
      <sheetData sheetId="15717">
        <row r="7">
          <cell r="AI7">
            <v>10000</v>
          </cell>
        </row>
      </sheetData>
      <sheetData sheetId="15718">
        <row r="7">
          <cell r="AI7">
            <v>10000</v>
          </cell>
        </row>
      </sheetData>
      <sheetData sheetId="15719">
        <row r="7">
          <cell r="AI7">
            <v>10000</v>
          </cell>
        </row>
      </sheetData>
      <sheetData sheetId="15720">
        <row r="7">
          <cell r="AI7">
            <v>10000</v>
          </cell>
        </row>
      </sheetData>
      <sheetData sheetId="15721">
        <row r="7">
          <cell r="AI7">
            <v>10000</v>
          </cell>
        </row>
      </sheetData>
      <sheetData sheetId="15722">
        <row r="7">
          <cell r="AI7">
            <v>10000</v>
          </cell>
        </row>
      </sheetData>
      <sheetData sheetId="15723">
        <row r="7">
          <cell r="AI7">
            <v>10000</v>
          </cell>
        </row>
      </sheetData>
      <sheetData sheetId="15724">
        <row r="7">
          <cell r="AI7">
            <v>10000</v>
          </cell>
        </row>
      </sheetData>
      <sheetData sheetId="15725">
        <row r="7">
          <cell r="AI7">
            <v>10000</v>
          </cell>
        </row>
      </sheetData>
      <sheetData sheetId="15726">
        <row r="7">
          <cell r="AI7">
            <v>10000</v>
          </cell>
        </row>
      </sheetData>
      <sheetData sheetId="15727">
        <row r="7">
          <cell r="AI7">
            <v>10000</v>
          </cell>
        </row>
      </sheetData>
      <sheetData sheetId="15728">
        <row r="7">
          <cell r="AI7">
            <v>10000</v>
          </cell>
        </row>
      </sheetData>
      <sheetData sheetId="15729">
        <row r="7">
          <cell r="AI7">
            <v>10000</v>
          </cell>
        </row>
      </sheetData>
      <sheetData sheetId="15730">
        <row r="7">
          <cell r="AI7">
            <v>10000</v>
          </cell>
        </row>
      </sheetData>
      <sheetData sheetId="15731">
        <row r="7">
          <cell r="AI7">
            <v>10000</v>
          </cell>
        </row>
      </sheetData>
      <sheetData sheetId="15732">
        <row r="7">
          <cell r="AI7">
            <v>10000</v>
          </cell>
        </row>
      </sheetData>
      <sheetData sheetId="15733">
        <row r="7">
          <cell r="AI7">
            <v>10000</v>
          </cell>
        </row>
      </sheetData>
      <sheetData sheetId="15734">
        <row r="7">
          <cell r="AI7">
            <v>10000</v>
          </cell>
        </row>
      </sheetData>
      <sheetData sheetId="15735">
        <row r="7">
          <cell r="AI7">
            <v>10000</v>
          </cell>
        </row>
      </sheetData>
      <sheetData sheetId="15736">
        <row r="7">
          <cell r="AI7">
            <v>10000</v>
          </cell>
        </row>
      </sheetData>
      <sheetData sheetId="15737">
        <row r="7">
          <cell r="AI7">
            <v>10000</v>
          </cell>
        </row>
      </sheetData>
      <sheetData sheetId="15738">
        <row r="7">
          <cell r="AI7">
            <v>10000</v>
          </cell>
        </row>
      </sheetData>
      <sheetData sheetId="15739">
        <row r="7">
          <cell r="AI7">
            <v>10000</v>
          </cell>
        </row>
      </sheetData>
      <sheetData sheetId="15740">
        <row r="7">
          <cell r="AI7">
            <v>10000</v>
          </cell>
        </row>
      </sheetData>
      <sheetData sheetId="15741">
        <row r="7">
          <cell r="AI7">
            <v>10000</v>
          </cell>
        </row>
      </sheetData>
      <sheetData sheetId="15742">
        <row r="7">
          <cell r="AI7">
            <v>10000</v>
          </cell>
        </row>
      </sheetData>
      <sheetData sheetId="15743">
        <row r="7">
          <cell r="AI7">
            <v>10000</v>
          </cell>
        </row>
      </sheetData>
      <sheetData sheetId="15744">
        <row r="7">
          <cell r="AI7">
            <v>10000</v>
          </cell>
        </row>
      </sheetData>
      <sheetData sheetId="15745">
        <row r="7">
          <cell r="AI7">
            <v>10000</v>
          </cell>
        </row>
      </sheetData>
      <sheetData sheetId="15746">
        <row r="7">
          <cell r="AI7">
            <v>10000</v>
          </cell>
        </row>
      </sheetData>
      <sheetData sheetId="15747">
        <row r="7">
          <cell r="AI7">
            <v>10000</v>
          </cell>
        </row>
      </sheetData>
      <sheetData sheetId="15748">
        <row r="7">
          <cell r="AI7">
            <v>10000</v>
          </cell>
        </row>
      </sheetData>
      <sheetData sheetId="15749">
        <row r="7">
          <cell r="AI7">
            <v>10000</v>
          </cell>
        </row>
      </sheetData>
      <sheetData sheetId="15750">
        <row r="7">
          <cell r="AI7">
            <v>10000</v>
          </cell>
        </row>
      </sheetData>
      <sheetData sheetId="15751">
        <row r="7">
          <cell r="AI7">
            <v>10000</v>
          </cell>
        </row>
      </sheetData>
      <sheetData sheetId="15752">
        <row r="7">
          <cell r="AI7">
            <v>10000</v>
          </cell>
        </row>
      </sheetData>
      <sheetData sheetId="15753">
        <row r="7">
          <cell r="AI7">
            <v>10000</v>
          </cell>
        </row>
      </sheetData>
      <sheetData sheetId="15754">
        <row r="7">
          <cell r="AI7">
            <v>10000</v>
          </cell>
        </row>
      </sheetData>
      <sheetData sheetId="15755">
        <row r="7">
          <cell r="AI7">
            <v>10000</v>
          </cell>
        </row>
      </sheetData>
      <sheetData sheetId="15756">
        <row r="7">
          <cell r="AI7">
            <v>10000</v>
          </cell>
        </row>
      </sheetData>
      <sheetData sheetId="15757">
        <row r="7">
          <cell r="AI7">
            <v>10000</v>
          </cell>
        </row>
      </sheetData>
      <sheetData sheetId="15758">
        <row r="7">
          <cell r="AI7">
            <v>10000</v>
          </cell>
        </row>
      </sheetData>
      <sheetData sheetId="15759">
        <row r="7">
          <cell r="AI7">
            <v>10000</v>
          </cell>
        </row>
      </sheetData>
      <sheetData sheetId="15760">
        <row r="7">
          <cell r="AI7">
            <v>10000</v>
          </cell>
        </row>
      </sheetData>
      <sheetData sheetId="15761">
        <row r="7">
          <cell r="AI7">
            <v>10000</v>
          </cell>
        </row>
      </sheetData>
      <sheetData sheetId="15762">
        <row r="7">
          <cell r="AI7">
            <v>10000</v>
          </cell>
        </row>
      </sheetData>
      <sheetData sheetId="15763">
        <row r="7">
          <cell r="AI7">
            <v>10000</v>
          </cell>
        </row>
      </sheetData>
      <sheetData sheetId="15764">
        <row r="7">
          <cell r="AI7">
            <v>10000</v>
          </cell>
        </row>
      </sheetData>
      <sheetData sheetId="15765">
        <row r="7">
          <cell r="AI7">
            <v>10000</v>
          </cell>
        </row>
      </sheetData>
      <sheetData sheetId="15766">
        <row r="7">
          <cell r="AI7">
            <v>10000</v>
          </cell>
        </row>
      </sheetData>
      <sheetData sheetId="15767">
        <row r="7">
          <cell r="AI7">
            <v>10000</v>
          </cell>
        </row>
      </sheetData>
      <sheetData sheetId="15768">
        <row r="7">
          <cell r="AI7">
            <v>10000</v>
          </cell>
        </row>
      </sheetData>
      <sheetData sheetId="15769">
        <row r="7">
          <cell r="AI7">
            <v>10000</v>
          </cell>
        </row>
      </sheetData>
      <sheetData sheetId="15770">
        <row r="7">
          <cell r="AI7">
            <v>10000</v>
          </cell>
        </row>
      </sheetData>
      <sheetData sheetId="15771">
        <row r="7">
          <cell r="AI7">
            <v>10000</v>
          </cell>
        </row>
      </sheetData>
      <sheetData sheetId="15772">
        <row r="7">
          <cell r="AI7">
            <v>10000</v>
          </cell>
        </row>
      </sheetData>
      <sheetData sheetId="15773">
        <row r="7">
          <cell r="AI7">
            <v>10000</v>
          </cell>
        </row>
      </sheetData>
      <sheetData sheetId="15774">
        <row r="7">
          <cell r="AI7">
            <v>10000</v>
          </cell>
        </row>
      </sheetData>
      <sheetData sheetId="15775">
        <row r="7">
          <cell r="AI7">
            <v>10000</v>
          </cell>
        </row>
      </sheetData>
      <sheetData sheetId="15776">
        <row r="7">
          <cell r="AI7">
            <v>10000</v>
          </cell>
        </row>
      </sheetData>
      <sheetData sheetId="15777">
        <row r="7">
          <cell r="AI7">
            <v>10000</v>
          </cell>
        </row>
      </sheetData>
      <sheetData sheetId="15778">
        <row r="7">
          <cell r="AI7">
            <v>10000</v>
          </cell>
        </row>
      </sheetData>
      <sheetData sheetId="15779">
        <row r="7">
          <cell r="AI7">
            <v>10000</v>
          </cell>
        </row>
      </sheetData>
      <sheetData sheetId="15780">
        <row r="7">
          <cell r="AI7">
            <v>10000</v>
          </cell>
        </row>
      </sheetData>
      <sheetData sheetId="15781">
        <row r="7">
          <cell r="AI7">
            <v>10000</v>
          </cell>
        </row>
      </sheetData>
      <sheetData sheetId="15782">
        <row r="7">
          <cell r="AI7">
            <v>10000</v>
          </cell>
        </row>
      </sheetData>
      <sheetData sheetId="15783">
        <row r="7">
          <cell r="AI7">
            <v>10000</v>
          </cell>
        </row>
      </sheetData>
      <sheetData sheetId="15784">
        <row r="7">
          <cell r="AI7">
            <v>10000</v>
          </cell>
        </row>
      </sheetData>
      <sheetData sheetId="15785">
        <row r="7">
          <cell r="AI7">
            <v>10000</v>
          </cell>
        </row>
      </sheetData>
      <sheetData sheetId="15786">
        <row r="7">
          <cell r="AI7">
            <v>10000</v>
          </cell>
        </row>
      </sheetData>
      <sheetData sheetId="15787">
        <row r="7">
          <cell r="AI7">
            <v>10000</v>
          </cell>
        </row>
      </sheetData>
      <sheetData sheetId="15788">
        <row r="7">
          <cell r="AI7">
            <v>10000</v>
          </cell>
        </row>
      </sheetData>
      <sheetData sheetId="15789">
        <row r="7">
          <cell r="AI7">
            <v>10000</v>
          </cell>
        </row>
      </sheetData>
      <sheetData sheetId="15790">
        <row r="7">
          <cell r="AI7">
            <v>10000</v>
          </cell>
        </row>
      </sheetData>
      <sheetData sheetId="15791">
        <row r="7">
          <cell r="AI7">
            <v>10000</v>
          </cell>
        </row>
      </sheetData>
      <sheetData sheetId="15792">
        <row r="7">
          <cell r="AI7">
            <v>10000</v>
          </cell>
        </row>
      </sheetData>
      <sheetData sheetId="15793">
        <row r="7">
          <cell r="AI7">
            <v>10000</v>
          </cell>
        </row>
      </sheetData>
      <sheetData sheetId="15794">
        <row r="7">
          <cell r="AI7">
            <v>10000</v>
          </cell>
        </row>
      </sheetData>
      <sheetData sheetId="15795">
        <row r="7">
          <cell r="AI7">
            <v>10000</v>
          </cell>
        </row>
      </sheetData>
      <sheetData sheetId="15796">
        <row r="7">
          <cell r="AI7">
            <v>10000</v>
          </cell>
        </row>
      </sheetData>
      <sheetData sheetId="15797">
        <row r="7">
          <cell r="AI7">
            <v>10000</v>
          </cell>
        </row>
      </sheetData>
      <sheetData sheetId="15798">
        <row r="7">
          <cell r="AI7">
            <v>10000</v>
          </cell>
        </row>
      </sheetData>
      <sheetData sheetId="15799">
        <row r="7">
          <cell r="AI7">
            <v>10000</v>
          </cell>
        </row>
      </sheetData>
      <sheetData sheetId="15800">
        <row r="7">
          <cell r="AI7">
            <v>10000</v>
          </cell>
        </row>
      </sheetData>
      <sheetData sheetId="15801">
        <row r="7">
          <cell r="AI7">
            <v>10000</v>
          </cell>
        </row>
      </sheetData>
      <sheetData sheetId="15802">
        <row r="7">
          <cell r="AI7">
            <v>10000</v>
          </cell>
        </row>
      </sheetData>
      <sheetData sheetId="15803">
        <row r="7">
          <cell r="AI7">
            <v>10000</v>
          </cell>
        </row>
      </sheetData>
      <sheetData sheetId="15804">
        <row r="7">
          <cell r="AI7">
            <v>10000</v>
          </cell>
        </row>
      </sheetData>
      <sheetData sheetId="15805">
        <row r="7">
          <cell r="AI7">
            <v>10000</v>
          </cell>
        </row>
      </sheetData>
      <sheetData sheetId="15806">
        <row r="7">
          <cell r="AI7">
            <v>10000</v>
          </cell>
        </row>
      </sheetData>
      <sheetData sheetId="15807">
        <row r="7">
          <cell r="AI7">
            <v>10000</v>
          </cell>
        </row>
      </sheetData>
      <sheetData sheetId="15808">
        <row r="7">
          <cell r="AI7">
            <v>10000</v>
          </cell>
        </row>
      </sheetData>
      <sheetData sheetId="15809">
        <row r="7">
          <cell r="AI7">
            <v>10000</v>
          </cell>
        </row>
      </sheetData>
      <sheetData sheetId="15810">
        <row r="7">
          <cell r="AI7">
            <v>10000</v>
          </cell>
        </row>
      </sheetData>
      <sheetData sheetId="15811">
        <row r="7">
          <cell r="AI7">
            <v>10000</v>
          </cell>
        </row>
      </sheetData>
      <sheetData sheetId="15812">
        <row r="7">
          <cell r="AI7">
            <v>10000</v>
          </cell>
        </row>
      </sheetData>
      <sheetData sheetId="15813">
        <row r="7">
          <cell r="AI7">
            <v>10000</v>
          </cell>
        </row>
      </sheetData>
      <sheetData sheetId="15814">
        <row r="7">
          <cell r="AI7">
            <v>10000</v>
          </cell>
        </row>
      </sheetData>
      <sheetData sheetId="15815">
        <row r="7">
          <cell r="AI7">
            <v>10000</v>
          </cell>
        </row>
      </sheetData>
      <sheetData sheetId="15816">
        <row r="7">
          <cell r="AI7">
            <v>10000</v>
          </cell>
        </row>
      </sheetData>
      <sheetData sheetId="15817">
        <row r="7">
          <cell r="AI7">
            <v>10000</v>
          </cell>
        </row>
      </sheetData>
      <sheetData sheetId="15818">
        <row r="7">
          <cell r="AI7">
            <v>10000</v>
          </cell>
        </row>
      </sheetData>
      <sheetData sheetId="15819">
        <row r="7">
          <cell r="AI7">
            <v>10000</v>
          </cell>
        </row>
      </sheetData>
      <sheetData sheetId="15820">
        <row r="7">
          <cell r="AI7">
            <v>10000</v>
          </cell>
        </row>
      </sheetData>
      <sheetData sheetId="15821">
        <row r="7">
          <cell r="AI7">
            <v>10000</v>
          </cell>
        </row>
      </sheetData>
      <sheetData sheetId="15822">
        <row r="7">
          <cell r="AI7">
            <v>10000</v>
          </cell>
        </row>
      </sheetData>
      <sheetData sheetId="15823">
        <row r="7">
          <cell r="AI7">
            <v>10000</v>
          </cell>
        </row>
      </sheetData>
      <sheetData sheetId="15824">
        <row r="7">
          <cell r="AI7">
            <v>10000</v>
          </cell>
        </row>
      </sheetData>
      <sheetData sheetId="15825">
        <row r="7">
          <cell r="AI7">
            <v>10000</v>
          </cell>
        </row>
      </sheetData>
      <sheetData sheetId="15826">
        <row r="7">
          <cell r="AI7">
            <v>10000</v>
          </cell>
        </row>
      </sheetData>
      <sheetData sheetId="15827">
        <row r="7">
          <cell r="AI7">
            <v>10000</v>
          </cell>
        </row>
      </sheetData>
      <sheetData sheetId="15828">
        <row r="7">
          <cell r="AI7">
            <v>10000</v>
          </cell>
        </row>
      </sheetData>
      <sheetData sheetId="15829">
        <row r="7">
          <cell r="AI7">
            <v>10000</v>
          </cell>
        </row>
      </sheetData>
      <sheetData sheetId="15830">
        <row r="7">
          <cell r="AI7">
            <v>10000</v>
          </cell>
        </row>
      </sheetData>
      <sheetData sheetId="15831">
        <row r="7">
          <cell r="AI7">
            <v>10000</v>
          </cell>
        </row>
      </sheetData>
      <sheetData sheetId="15832">
        <row r="7">
          <cell r="AI7">
            <v>10000</v>
          </cell>
        </row>
      </sheetData>
      <sheetData sheetId="15833">
        <row r="7">
          <cell r="AI7">
            <v>10000</v>
          </cell>
        </row>
      </sheetData>
      <sheetData sheetId="15834">
        <row r="7">
          <cell r="AI7">
            <v>10000</v>
          </cell>
        </row>
      </sheetData>
      <sheetData sheetId="15835">
        <row r="7">
          <cell r="AI7">
            <v>10000</v>
          </cell>
        </row>
      </sheetData>
      <sheetData sheetId="15836">
        <row r="7">
          <cell r="AI7">
            <v>10000</v>
          </cell>
        </row>
      </sheetData>
      <sheetData sheetId="15837">
        <row r="7">
          <cell r="AI7">
            <v>10000</v>
          </cell>
        </row>
      </sheetData>
      <sheetData sheetId="15838">
        <row r="7">
          <cell r="AI7">
            <v>10000</v>
          </cell>
        </row>
      </sheetData>
      <sheetData sheetId="15839">
        <row r="7">
          <cell r="AI7">
            <v>10000</v>
          </cell>
        </row>
      </sheetData>
      <sheetData sheetId="15840">
        <row r="7">
          <cell r="AI7">
            <v>10000</v>
          </cell>
        </row>
      </sheetData>
      <sheetData sheetId="15841">
        <row r="7">
          <cell r="AI7">
            <v>10000</v>
          </cell>
        </row>
      </sheetData>
      <sheetData sheetId="15842">
        <row r="7">
          <cell r="AI7">
            <v>10000</v>
          </cell>
        </row>
      </sheetData>
      <sheetData sheetId="15843">
        <row r="7">
          <cell r="AI7">
            <v>10000</v>
          </cell>
        </row>
      </sheetData>
      <sheetData sheetId="15844">
        <row r="7">
          <cell r="AI7">
            <v>10000</v>
          </cell>
        </row>
      </sheetData>
      <sheetData sheetId="15845">
        <row r="7">
          <cell r="AI7">
            <v>10000</v>
          </cell>
        </row>
      </sheetData>
      <sheetData sheetId="15846">
        <row r="7">
          <cell r="AI7">
            <v>10000</v>
          </cell>
        </row>
      </sheetData>
      <sheetData sheetId="15847">
        <row r="7">
          <cell r="AI7">
            <v>10000</v>
          </cell>
        </row>
      </sheetData>
      <sheetData sheetId="15848">
        <row r="7">
          <cell r="AI7">
            <v>10000</v>
          </cell>
        </row>
      </sheetData>
      <sheetData sheetId="15849">
        <row r="7">
          <cell r="AI7">
            <v>10000</v>
          </cell>
        </row>
      </sheetData>
      <sheetData sheetId="15850">
        <row r="7">
          <cell r="AI7">
            <v>10000</v>
          </cell>
        </row>
      </sheetData>
      <sheetData sheetId="15851">
        <row r="7">
          <cell r="AI7">
            <v>10000</v>
          </cell>
        </row>
      </sheetData>
      <sheetData sheetId="15852">
        <row r="7">
          <cell r="AI7">
            <v>10000</v>
          </cell>
        </row>
      </sheetData>
      <sheetData sheetId="15853">
        <row r="7">
          <cell r="AI7">
            <v>10000</v>
          </cell>
        </row>
      </sheetData>
      <sheetData sheetId="15854">
        <row r="7">
          <cell r="AI7">
            <v>10000</v>
          </cell>
        </row>
      </sheetData>
      <sheetData sheetId="15855">
        <row r="7">
          <cell r="AI7">
            <v>10000</v>
          </cell>
        </row>
      </sheetData>
      <sheetData sheetId="15856">
        <row r="7">
          <cell r="AI7">
            <v>10000</v>
          </cell>
        </row>
      </sheetData>
      <sheetData sheetId="15857">
        <row r="7">
          <cell r="AI7">
            <v>10000</v>
          </cell>
        </row>
      </sheetData>
      <sheetData sheetId="15858">
        <row r="7">
          <cell r="AI7">
            <v>10000</v>
          </cell>
        </row>
      </sheetData>
      <sheetData sheetId="15859">
        <row r="7">
          <cell r="AI7">
            <v>10000</v>
          </cell>
        </row>
      </sheetData>
      <sheetData sheetId="15860">
        <row r="7">
          <cell r="AI7">
            <v>10000</v>
          </cell>
        </row>
      </sheetData>
      <sheetData sheetId="15861">
        <row r="7">
          <cell r="AI7">
            <v>10000</v>
          </cell>
        </row>
      </sheetData>
      <sheetData sheetId="15862">
        <row r="7">
          <cell r="AI7">
            <v>10000</v>
          </cell>
        </row>
      </sheetData>
      <sheetData sheetId="15863">
        <row r="7">
          <cell r="AI7">
            <v>10000</v>
          </cell>
        </row>
      </sheetData>
      <sheetData sheetId="15864">
        <row r="7">
          <cell r="AI7">
            <v>10000</v>
          </cell>
        </row>
      </sheetData>
      <sheetData sheetId="15865">
        <row r="7">
          <cell r="AI7">
            <v>10000</v>
          </cell>
        </row>
      </sheetData>
      <sheetData sheetId="15866">
        <row r="7">
          <cell r="AI7">
            <v>10000</v>
          </cell>
        </row>
      </sheetData>
      <sheetData sheetId="15867">
        <row r="7">
          <cell r="AI7">
            <v>10000</v>
          </cell>
        </row>
      </sheetData>
      <sheetData sheetId="15868">
        <row r="7">
          <cell r="AI7">
            <v>10000</v>
          </cell>
        </row>
      </sheetData>
      <sheetData sheetId="15869">
        <row r="7">
          <cell r="AI7">
            <v>10000</v>
          </cell>
        </row>
      </sheetData>
      <sheetData sheetId="15870">
        <row r="7">
          <cell r="AI7">
            <v>10000</v>
          </cell>
        </row>
      </sheetData>
      <sheetData sheetId="15871">
        <row r="7">
          <cell r="AI7">
            <v>10000</v>
          </cell>
        </row>
      </sheetData>
      <sheetData sheetId="15872">
        <row r="7">
          <cell r="AI7">
            <v>10000</v>
          </cell>
        </row>
      </sheetData>
      <sheetData sheetId="15873">
        <row r="7">
          <cell r="AI7">
            <v>10000</v>
          </cell>
        </row>
      </sheetData>
      <sheetData sheetId="15874">
        <row r="7">
          <cell r="AI7">
            <v>10000</v>
          </cell>
        </row>
      </sheetData>
      <sheetData sheetId="15875">
        <row r="7">
          <cell r="AI7">
            <v>10000</v>
          </cell>
        </row>
      </sheetData>
      <sheetData sheetId="15876">
        <row r="7">
          <cell r="AI7">
            <v>10000</v>
          </cell>
        </row>
      </sheetData>
      <sheetData sheetId="15877">
        <row r="7">
          <cell r="AI7">
            <v>10000</v>
          </cell>
        </row>
      </sheetData>
      <sheetData sheetId="15878">
        <row r="7">
          <cell r="AI7">
            <v>10000</v>
          </cell>
        </row>
      </sheetData>
      <sheetData sheetId="15879">
        <row r="7">
          <cell r="AI7">
            <v>10000</v>
          </cell>
        </row>
      </sheetData>
      <sheetData sheetId="15880">
        <row r="7">
          <cell r="AI7">
            <v>10000</v>
          </cell>
        </row>
      </sheetData>
      <sheetData sheetId="15881">
        <row r="7">
          <cell r="AI7">
            <v>10000</v>
          </cell>
        </row>
      </sheetData>
      <sheetData sheetId="15882">
        <row r="7">
          <cell r="AI7">
            <v>10000</v>
          </cell>
        </row>
      </sheetData>
      <sheetData sheetId="15883">
        <row r="7">
          <cell r="AI7">
            <v>10000</v>
          </cell>
        </row>
      </sheetData>
      <sheetData sheetId="15884">
        <row r="7">
          <cell r="AI7">
            <v>10000</v>
          </cell>
        </row>
      </sheetData>
      <sheetData sheetId="15885">
        <row r="7">
          <cell r="AI7">
            <v>10000</v>
          </cell>
        </row>
      </sheetData>
      <sheetData sheetId="15886">
        <row r="7">
          <cell r="AI7">
            <v>10000</v>
          </cell>
        </row>
      </sheetData>
      <sheetData sheetId="15887">
        <row r="7">
          <cell r="AI7">
            <v>10000</v>
          </cell>
        </row>
      </sheetData>
      <sheetData sheetId="15888">
        <row r="7">
          <cell r="AI7">
            <v>10000</v>
          </cell>
        </row>
      </sheetData>
      <sheetData sheetId="15889">
        <row r="7">
          <cell r="AI7">
            <v>10000</v>
          </cell>
        </row>
      </sheetData>
      <sheetData sheetId="15890">
        <row r="7">
          <cell r="AI7">
            <v>10000</v>
          </cell>
        </row>
      </sheetData>
      <sheetData sheetId="15891">
        <row r="7">
          <cell r="AI7">
            <v>10000</v>
          </cell>
        </row>
      </sheetData>
      <sheetData sheetId="15892">
        <row r="7">
          <cell r="AI7">
            <v>10000</v>
          </cell>
        </row>
      </sheetData>
      <sheetData sheetId="15893">
        <row r="7">
          <cell r="AI7">
            <v>10000</v>
          </cell>
        </row>
      </sheetData>
      <sheetData sheetId="15894">
        <row r="7">
          <cell r="AI7">
            <v>10000</v>
          </cell>
        </row>
      </sheetData>
      <sheetData sheetId="15895">
        <row r="7">
          <cell r="AI7">
            <v>10000</v>
          </cell>
        </row>
      </sheetData>
      <sheetData sheetId="15896">
        <row r="7">
          <cell r="AI7">
            <v>10000</v>
          </cell>
        </row>
      </sheetData>
      <sheetData sheetId="15897">
        <row r="7">
          <cell r="AI7">
            <v>10000</v>
          </cell>
        </row>
      </sheetData>
      <sheetData sheetId="15898">
        <row r="7">
          <cell r="AI7">
            <v>10000</v>
          </cell>
        </row>
      </sheetData>
      <sheetData sheetId="15899">
        <row r="7">
          <cell r="AI7">
            <v>10000</v>
          </cell>
        </row>
      </sheetData>
      <sheetData sheetId="15900">
        <row r="7">
          <cell r="AI7">
            <v>10000</v>
          </cell>
        </row>
      </sheetData>
      <sheetData sheetId="15901">
        <row r="7">
          <cell r="AI7">
            <v>10000</v>
          </cell>
        </row>
      </sheetData>
      <sheetData sheetId="15902">
        <row r="7">
          <cell r="AI7">
            <v>10000</v>
          </cell>
        </row>
      </sheetData>
      <sheetData sheetId="15903">
        <row r="7">
          <cell r="AI7">
            <v>10000</v>
          </cell>
        </row>
      </sheetData>
      <sheetData sheetId="15904">
        <row r="7">
          <cell r="AI7">
            <v>10000</v>
          </cell>
        </row>
      </sheetData>
      <sheetData sheetId="15905">
        <row r="7">
          <cell r="AI7">
            <v>10000</v>
          </cell>
        </row>
      </sheetData>
      <sheetData sheetId="15906">
        <row r="7">
          <cell r="AI7">
            <v>10000</v>
          </cell>
        </row>
      </sheetData>
      <sheetData sheetId="15907">
        <row r="7">
          <cell r="AI7">
            <v>10000</v>
          </cell>
        </row>
      </sheetData>
      <sheetData sheetId="15908">
        <row r="7">
          <cell r="AI7">
            <v>10000</v>
          </cell>
        </row>
      </sheetData>
      <sheetData sheetId="15909">
        <row r="7">
          <cell r="AI7">
            <v>10000</v>
          </cell>
        </row>
      </sheetData>
      <sheetData sheetId="15910">
        <row r="7">
          <cell r="AI7">
            <v>10000</v>
          </cell>
        </row>
      </sheetData>
      <sheetData sheetId="15911">
        <row r="7">
          <cell r="AI7">
            <v>10000</v>
          </cell>
        </row>
      </sheetData>
      <sheetData sheetId="15912">
        <row r="7">
          <cell r="AI7">
            <v>10000</v>
          </cell>
        </row>
      </sheetData>
      <sheetData sheetId="15913">
        <row r="7">
          <cell r="AI7">
            <v>10000</v>
          </cell>
        </row>
      </sheetData>
      <sheetData sheetId="15914">
        <row r="7">
          <cell r="AI7">
            <v>10000</v>
          </cell>
        </row>
      </sheetData>
      <sheetData sheetId="15915">
        <row r="7">
          <cell r="AI7">
            <v>10000</v>
          </cell>
        </row>
      </sheetData>
      <sheetData sheetId="15916">
        <row r="7">
          <cell r="AI7">
            <v>10000</v>
          </cell>
        </row>
      </sheetData>
      <sheetData sheetId="15917">
        <row r="7">
          <cell r="AI7">
            <v>10000</v>
          </cell>
        </row>
      </sheetData>
      <sheetData sheetId="15918">
        <row r="7">
          <cell r="AI7">
            <v>10000</v>
          </cell>
        </row>
      </sheetData>
      <sheetData sheetId="15919">
        <row r="7">
          <cell r="AI7">
            <v>10000</v>
          </cell>
        </row>
      </sheetData>
      <sheetData sheetId="15920">
        <row r="7">
          <cell r="AI7">
            <v>10000</v>
          </cell>
        </row>
      </sheetData>
      <sheetData sheetId="15921">
        <row r="7">
          <cell r="AI7">
            <v>10000</v>
          </cell>
        </row>
      </sheetData>
      <sheetData sheetId="15922">
        <row r="7">
          <cell r="AI7">
            <v>10000</v>
          </cell>
        </row>
      </sheetData>
      <sheetData sheetId="15923">
        <row r="7">
          <cell r="AI7">
            <v>10000</v>
          </cell>
        </row>
      </sheetData>
      <sheetData sheetId="15924">
        <row r="7">
          <cell r="AI7">
            <v>10000</v>
          </cell>
        </row>
      </sheetData>
      <sheetData sheetId="15925">
        <row r="7">
          <cell r="AI7">
            <v>10000</v>
          </cell>
        </row>
      </sheetData>
      <sheetData sheetId="15926">
        <row r="7">
          <cell r="AI7">
            <v>10000</v>
          </cell>
        </row>
      </sheetData>
      <sheetData sheetId="15927">
        <row r="7">
          <cell r="AI7">
            <v>10000</v>
          </cell>
        </row>
      </sheetData>
      <sheetData sheetId="15928">
        <row r="7">
          <cell r="AI7">
            <v>10000</v>
          </cell>
        </row>
      </sheetData>
      <sheetData sheetId="15929">
        <row r="7">
          <cell r="AI7">
            <v>10000</v>
          </cell>
        </row>
      </sheetData>
      <sheetData sheetId="15930">
        <row r="7">
          <cell r="AI7">
            <v>10000</v>
          </cell>
        </row>
      </sheetData>
      <sheetData sheetId="15931">
        <row r="7">
          <cell r="AI7">
            <v>10000</v>
          </cell>
        </row>
      </sheetData>
      <sheetData sheetId="15932">
        <row r="7">
          <cell r="AI7">
            <v>10000</v>
          </cell>
        </row>
      </sheetData>
      <sheetData sheetId="15933">
        <row r="7">
          <cell r="AI7">
            <v>10000</v>
          </cell>
        </row>
      </sheetData>
      <sheetData sheetId="15934">
        <row r="7">
          <cell r="AI7">
            <v>10000</v>
          </cell>
        </row>
      </sheetData>
      <sheetData sheetId="15935">
        <row r="7">
          <cell r="AI7">
            <v>10000</v>
          </cell>
        </row>
      </sheetData>
      <sheetData sheetId="15936">
        <row r="7">
          <cell r="AI7">
            <v>10000</v>
          </cell>
        </row>
      </sheetData>
      <sheetData sheetId="15937">
        <row r="7">
          <cell r="AI7">
            <v>10000</v>
          </cell>
        </row>
      </sheetData>
      <sheetData sheetId="15938">
        <row r="7">
          <cell r="AI7">
            <v>10000</v>
          </cell>
        </row>
      </sheetData>
      <sheetData sheetId="15939">
        <row r="7">
          <cell r="AI7">
            <v>10000</v>
          </cell>
        </row>
      </sheetData>
      <sheetData sheetId="15940">
        <row r="7">
          <cell r="AI7">
            <v>10000</v>
          </cell>
        </row>
      </sheetData>
      <sheetData sheetId="15941">
        <row r="7">
          <cell r="AI7">
            <v>10000</v>
          </cell>
        </row>
      </sheetData>
      <sheetData sheetId="15942">
        <row r="7">
          <cell r="AI7">
            <v>10000</v>
          </cell>
        </row>
      </sheetData>
      <sheetData sheetId="15943">
        <row r="7">
          <cell r="AI7">
            <v>10000</v>
          </cell>
        </row>
      </sheetData>
      <sheetData sheetId="15944">
        <row r="7">
          <cell r="AI7">
            <v>10000</v>
          </cell>
        </row>
      </sheetData>
      <sheetData sheetId="15945">
        <row r="7">
          <cell r="AI7">
            <v>10000</v>
          </cell>
        </row>
      </sheetData>
      <sheetData sheetId="15946">
        <row r="7">
          <cell r="AI7">
            <v>10000</v>
          </cell>
        </row>
      </sheetData>
      <sheetData sheetId="15947">
        <row r="7">
          <cell r="AI7">
            <v>10000</v>
          </cell>
        </row>
      </sheetData>
      <sheetData sheetId="15948">
        <row r="7">
          <cell r="AI7">
            <v>10000</v>
          </cell>
        </row>
      </sheetData>
      <sheetData sheetId="15949">
        <row r="7">
          <cell r="AI7">
            <v>10000</v>
          </cell>
        </row>
      </sheetData>
      <sheetData sheetId="15950">
        <row r="7">
          <cell r="AI7">
            <v>10000</v>
          </cell>
        </row>
      </sheetData>
      <sheetData sheetId="15951">
        <row r="7">
          <cell r="AI7">
            <v>10000</v>
          </cell>
        </row>
      </sheetData>
      <sheetData sheetId="15952">
        <row r="7">
          <cell r="AI7">
            <v>10000</v>
          </cell>
        </row>
      </sheetData>
      <sheetData sheetId="15953">
        <row r="7">
          <cell r="AI7">
            <v>10000</v>
          </cell>
        </row>
      </sheetData>
      <sheetData sheetId="15954">
        <row r="7">
          <cell r="AI7">
            <v>10000</v>
          </cell>
        </row>
      </sheetData>
      <sheetData sheetId="15955">
        <row r="7">
          <cell r="AI7">
            <v>10000</v>
          </cell>
        </row>
      </sheetData>
      <sheetData sheetId="15956">
        <row r="7">
          <cell r="AI7">
            <v>10000</v>
          </cell>
        </row>
      </sheetData>
      <sheetData sheetId="15957">
        <row r="7">
          <cell r="AI7">
            <v>10000</v>
          </cell>
        </row>
      </sheetData>
      <sheetData sheetId="15958">
        <row r="7">
          <cell r="AI7">
            <v>10000</v>
          </cell>
        </row>
      </sheetData>
      <sheetData sheetId="15959">
        <row r="7">
          <cell r="AI7">
            <v>10000</v>
          </cell>
        </row>
      </sheetData>
      <sheetData sheetId="15960">
        <row r="7">
          <cell r="AI7">
            <v>10000</v>
          </cell>
        </row>
      </sheetData>
      <sheetData sheetId="15961">
        <row r="7">
          <cell r="AI7">
            <v>10000</v>
          </cell>
        </row>
      </sheetData>
      <sheetData sheetId="15962">
        <row r="7">
          <cell r="AI7">
            <v>10000</v>
          </cell>
        </row>
      </sheetData>
      <sheetData sheetId="15963">
        <row r="7">
          <cell r="AI7">
            <v>10000</v>
          </cell>
        </row>
      </sheetData>
      <sheetData sheetId="15964">
        <row r="7">
          <cell r="AI7">
            <v>10000</v>
          </cell>
        </row>
      </sheetData>
      <sheetData sheetId="15965">
        <row r="7">
          <cell r="AI7">
            <v>10000</v>
          </cell>
        </row>
      </sheetData>
      <sheetData sheetId="15966">
        <row r="7">
          <cell r="AI7">
            <v>10000</v>
          </cell>
        </row>
      </sheetData>
      <sheetData sheetId="15967">
        <row r="7">
          <cell r="AI7">
            <v>10000</v>
          </cell>
        </row>
      </sheetData>
      <sheetData sheetId="15968">
        <row r="7">
          <cell r="AI7">
            <v>10000</v>
          </cell>
        </row>
      </sheetData>
      <sheetData sheetId="15969">
        <row r="7">
          <cell r="AI7">
            <v>10000</v>
          </cell>
        </row>
      </sheetData>
      <sheetData sheetId="15970">
        <row r="7">
          <cell r="AI7">
            <v>10000</v>
          </cell>
        </row>
      </sheetData>
      <sheetData sheetId="15971">
        <row r="7">
          <cell r="AI7">
            <v>10000</v>
          </cell>
        </row>
      </sheetData>
      <sheetData sheetId="15972">
        <row r="7">
          <cell r="AI7">
            <v>10000</v>
          </cell>
        </row>
      </sheetData>
      <sheetData sheetId="15973">
        <row r="7">
          <cell r="AI7">
            <v>10000</v>
          </cell>
        </row>
      </sheetData>
      <sheetData sheetId="15974">
        <row r="7">
          <cell r="AI7">
            <v>10000</v>
          </cell>
        </row>
      </sheetData>
      <sheetData sheetId="15975">
        <row r="7">
          <cell r="AI7">
            <v>10000</v>
          </cell>
        </row>
      </sheetData>
      <sheetData sheetId="15976">
        <row r="7">
          <cell r="AI7">
            <v>10000</v>
          </cell>
        </row>
      </sheetData>
      <sheetData sheetId="15977">
        <row r="7">
          <cell r="AI7">
            <v>10000</v>
          </cell>
        </row>
      </sheetData>
      <sheetData sheetId="15978">
        <row r="7">
          <cell r="AI7">
            <v>10000</v>
          </cell>
        </row>
      </sheetData>
      <sheetData sheetId="15979">
        <row r="7">
          <cell r="AI7">
            <v>10000</v>
          </cell>
        </row>
      </sheetData>
      <sheetData sheetId="15980">
        <row r="7">
          <cell r="AI7">
            <v>10000</v>
          </cell>
        </row>
      </sheetData>
      <sheetData sheetId="15981">
        <row r="7">
          <cell r="AI7">
            <v>10000</v>
          </cell>
        </row>
      </sheetData>
      <sheetData sheetId="15982">
        <row r="7">
          <cell r="AI7">
            <v>10000</v>
          </cell>
        </row>
      </sheetData>
      <sheetData sheetId="15983">
        <row r="7">
          <cell r="AI7">
            <v>10000</v>
          </cell>
        </row>
      </sheetData>
      <sheetData sheetId="15984">
        <row r="7">
          <cell r="AI7">
            <v>10000</v>
          </cell>
        </row>
      </sheetData>
      <sheetData sheetId="15985">
        <row r="7">
          <cell r="AI7">
            <v>10000</v>
          </cell>
        </row>
      </sheetData>
      <sheetData sheetId="15986">
        <row r="7">
          <cell r="AI7">
            <v>10000</v>
          </cell>
        </row>
      </sheetData>
      <sheetData sheetId="15987">
        <row r="7">
          <cell r="AI7">
            <v>10000</v>
          </cell>
        </row>
      </sheetData>
      <sheetData sheetId="15988">
        <row r="7">
          <cell r="AI7">
            <v>10000</v>
          </cell>
        </row>
      </sheetData>
      <sheetData sheetId="15989">
        <row r="7">
          <cell r="AI7">
            <v>10000</v>
          </cell>
        </row>
      </sheetData>
      <sheetData sheetId="15990">
        <row r="7">
          <cell r="AI7">
            <v>10000</v>
          </cell>
        </row>
      </sheetData>
      <sheetData sheetId="15991">
        <row r="7">
          <cell r="AI7">
            <v>10000</v>
          </cell>
        </row>
      </sheetData>
      <sheetData sheetId="15992">
        <row r="7">
          <cell r="AI7">
            <v>10000</v>
          </cell>
        </row>
      </sheetData>
      <sheetData sheetId="15993">
        <row r="7">
          <cell r="AI7">
            <v>10000</v>
          </cell>
        </row>
      </sheetData>
      <sheetData sheetId="15994">
        <row r="7">
          <cell r="AI7">
            <v>10000</v>
          </cell>
        </row>
      </sheetData>
      <sheetData sheetId="15995">
        <row r="7">
          <cell r="AI7">
            <v>10000</v>
          </cell>
        </row>
      </sheetData>
      <sheetData sheetId="15996">
        <row r="7">
          <cell r="AI7">
            <v>10000</v>
          </cell>
        </row>
      </sheetData>
      <sheetData sheetId="15997">
        <row r="7">
          <cell r="AI7">
            <v>10000</v>
          </cell>
        </row>
      </sheetData>
      <sheetData sheetId="15998">
        <row r="7">
          <cell r="AI7">
            <v>10000</v>
          </cell>
        </row>
      </sheetData>
      <sheetData sheetId="15999">
        <row r="7">
          <cell r="AI7">
            <v>10000</v>
          </cell>
        </row>
      </sheetData>
      <sheetData sheetId="16000">
        <row r="7">
          <cell r="AI7">
            <v>10000</v>
          </cell>
        </row>
      </sheetData>
      <sheetData sheetId="16001">
        <row r="7">
          <cell r="AI7">
            <v>10000</v>
          </cell>
        </row>
      </sheetData>
      <sheetData sheetId="16002">
        <row r="7">
          <cell r="AI7">
            <v>10000</v>
          </cell>
        </row>
      </sheetData>
      <sheetData sheetId="16003">
        <row r="7">
          <cell r="AI7">
            <v>10000</v>
          </cell>
        </row>
      </sheetData>
      <sheetData sheetId="16004">
        <row r="7">
          <cell r="AI7">
            <v>10000</v>
          </cell>
        </row>
      </sheetData>
      <sheetData sheetId="16005">
        <row r="7">
          <cell r="AI7">
            <v>10000</v>
          </cell>
        </row>
      </sheetData>
      <sheetData sheetId="16006">
        <row r="7">
          <cell r="AI7">
            <v>10000</v>
          </cell>
        </row>
      </sheetData>
      <sheetData sheetId="16007">
        <row r="7">
          <cell r="AI7">
            <v>10000</v>
          </cell>
        </row>
      </sheetData>
      <sheetData sheetId="16008">
        <row r="7">
          <cell r="AI7">
            <v>10000</v>
          </cell>
        </row>
      </sheetData>
      <sheetData sheetId="16009">
        <row r="7">
          <cell r="AI7">
            <v>10000</v>
          </cell>
        </row>
      </sheetData>
      <sheetData sheetId="16010">
        <row r="7">
          <cell r="AI7">
            <v>10000</v>
          </cell>
        </row>
      </sheetData>
      <sheetData sheetId="16011">
        <row r="7">
          <cell r="AI7">
            <v>10000</v>
          </cell>
        </row>
      </sheetData>
      <sheetData sheetId="16012">
        <row r="7">
          <cell r="AI7">
            <v>10000</v>
          </cell>
        </row>
      </sheetData>
      <sheetData sheetId="16013">
        <row r="7">
          <cell r="AI7">
            <v>10000</v>
          </cell>
        </row>
      </sheetData>
      <sheetData sheetId="16014">
        <row r="7">
          <cell r="AI7">
            <v>10000</v>
          </cell>
        </row>
      </sheetData>
      <sheetData sheetId="16015">
        <row r="7">
          <cell r="AI7">
            <v>10000</v>
          </cell>
        </row>
      </sheetData>
      <sheetData sheetId="16016">
        <row r="7">
          <cell r="AI7">
            <v>10000</v>
          </cell>
        </row>
      </sheetData>
      <sheetData sheetId="16017">
        <row r="7">
          <cell r="AI7">
            <v>10000</v>
          </cell>
        </row>
      </sheetData>
      <sheetData sheetId="16018">
        <row r="7">
          <cell r="AI7">
            <v>10000</v>
          </cell>
        </row>
      </sheetData>
      <sheetData sheetId="16019">
        <row r="7">
          <cell r="AI7">
            <v>10000</v>
          </cell>
        </row>
      </sheetData>
      <sheetData sheetId="16020">
        <row r="7">
          <cell r="AI7">
            <v>10000</v>
          </cell>
        </row>
      </sheetData>
      <sheetData sheetId="16021">
        <row r="7">
          <cell r="AI7">
            <v>10000</v>
          </cell>
        </row>
      </sheetData>
      <sheetData sheetId="16022">
        <row r="7">
          <cell r="AI7">
            <v>10000</v>
          </cell>
        </row>
      </sheetData>
      <sheetData sheetId="16023">
        <row r="7">
          <cell r="AI7">
            <v>10000</v>
          </cell>
        </row>
      </sheetData>
      <sheetData sheetId="16024">
        <row r="7">
          <cell r="AI7">
            <v>10000</v>
          </cell>
        </row>
      </sheetData>
      <sheetData sheetId="16025">
        <row r="7">
          <cell r="AI7">
            <v>10000</v>
          </cell>
        </row>
      </sheetData>
      <sheetData sheetId="16026">
        <row r="7">
          <cell r="AI7">
            <v>10000</v>
          </cell>
        </row>
      </sheetData>
      <sheetData sheetId="16027">
        <row r="7">
          <cell r="AI7">
            <v>10000</v>
          </cell>
        </row>
      </sheetData>
      <sheetData sheetId="16028">
        <row r="7">
          <cell r="AI7">
            <v>10000</v>
          </cell>
        </row>
      </sheetData>
      <sheetData sheetId="16029">
        <row r="7">
          <cell r="AI7">
            <v>10000</v>
          </cell>
        </row>
      </sheetData>
      <sheetData sheetId="16030">
        <row r="7">
          <cell r="AI7">
            <v>10000</v>
          </cell>
        </row>
      </sheetData>
      <sheetData sheetId="16031">
        <row r="7">
          <cell r="AI7">
            <v>10000</v>
          </cell>
        </row>
      </sheetData>
      <sheetData sheetId="16032">
        <row r="7">
          <cell r="AI7">
            <v>10000</v>
          </cell>
        </row>
      </sheetData>
      <sheetData sheetId="16033">
        <row r="7">
          <cell r="AI7">
            <v>10000</v>
          </cell>
        </row>
      </sheetData>
      <sheetData sheetId="16034">
        <row r="7">
          <cell r="AI7">
            <v>10000</v>
          </cell>
        </row>
      </sheetData>
      <sheetData sheetId="16035">
        <row r="7">
          <cell r="AI7">
            <v>10000</v>
          </cell>
        </row>
      </sheetData>
      <sheetData sheetId="16036">
        <row r="7">
          <cell r="AI7">
            <v>10000</v>
          </cell>
        </row>
      </sheetData>
      <sheetData sheetId="16037">
        <row r="7">
          <cell r="AI7">
            <v>10000</v>
          </cell>
        </row>
      </sheetData>
      <sheetData sheetId="16038">
        <row r="7">
          <cell r="AI7">
            <v>10000</v>
          </cell>
        </row>
      </sheetData>
      <sheetData sheetId="16039">
        <row r="7">
          <cell r="AI7">
            <v>10000</v>
          </cell>
        </row>
      </sheetData>
      <sheetData sheetId="16040">
        <row r="7">
          <cell r="AI7">
            <v>10000</v>
          </cell>
        </row>
      </sheetData>
      <sheetData sheetId="16041">
        <row r="7">
          <cell r="AI7">
            <v>10000</v>
          </cell>
        </row>
      </sheetData>
      <sheetData sheetId="16042">
        <row r="7">
          <cell r="AI7">
            <v>10000</v>
          </cell>
        </row>
      </sheetData>
      <sheetData sheetId="16043">
        <row r="7">
          <cell r="AI7">
            <v>10000</v>
          </cell>
        </row>
      </sheetData>
      <sheetData sheetId="16044">
        <row r="7">
          <cell r="AI7">
            <v>10000</v>
          </cell>
        </row>
      </sheetData>
      <sheetData sheetId="16045">
        <row r="7">
          <cell r="AI7">
            <v>10000</v>
          </cell>
        </row>
      </sheetData>
      <sheetData sheetId="16046">
        <row r="7">
          <cell r="AI7">
            <v>10000</v>
          </cell>
        </row>
      </sheetData>
      <sheetData sheetId="16047">
        <row r="7">
          <cell r="AI7">
            <v>10000</v>
          </cell>
        </row>
      </sheetData>
      <sheetData sheetId="16048">
        <row r="7">
          <cell r="AI7">
            <v>10000</v>
          </cell>
        </row>
      </sheetData>
      <sheetData sheetId="16049">
        <row r="7">
          <cell r="AI7">
            <v>10000</v>
          </cell>
        </row>
      </sheetData>
      <sheetData sheetId="16050">
        <row r="7">
          <cell r="AI7">
            <v>10000</v>
          </cell>
        </row>
      </sheetData>
      <sheetData sheetId="16051">
        <row r="7">
          <cell r="AI7">
            <v>10000</v>
          </cell>
        </row>
      </sheetData>
      <sheetData sheetId="16052">
        <row r="7">
          <cell r="AI7">
            <v>10000</v>
          </cell>
        </row>
      </sheetData>
      <sheetData sheetId="16053">
        <row r="7">
          <cell r="AI7">
            <v>10000</v>
          </cell>
        </row>
      </sheetData>
      <sheetData sheetId="16054">
        <row r="7">
          <cell r="AI7">
            <v>10000</v>
          </cell>
        </row>
      </sheetData>
      <sheetData sheetId="16055">
        <row r="7">
          <cell r="AI7">
            <v>10000</v>
          </cell>
        </row>
      </sheetData>
      <sheetData sheetId="16056">
        <row r="7">
          <cell r="AI7">
            <v>10000</v>
          </cell>
        </row>
      </sheetData>
      <sheetData sheetId="16057">
        <row r="7">
          <cell r="AI7">
            <v>10000</v>
          </cell>
        </row>
      </sheetData>
      <sheetData sheetId="16058">
        <row r="7">
          <cell r="AI7">
            <v>10000</v>
          </cell>
        </row>
      </sheetData>
      <sheetData sheetId="16059">
        <row r="7">
          <cell r="AI7">
            <v>10000</v>
          </cell>
        </row>
      </sheetData>
      <sheetData sheetId="16060">
        <row r="7">
          <cell r="AI7">
            <v>10000</v>
          </cell>
        </row>
      </sheetData>
      <sheetData sheetId="16061">
        <row r="7">
          <cell r="AI7">
            <v>10000</v>
          </cell>
        </row>
      </sheetData>
      <sheetData sheetId="16062">
        <row r="7">
          <cell r="AI7">
            <v>10000</v>
          </cell>
        </row>
      </sheetData>
      <sheetData sheetId="16063">
        <row r="7">
          <cell r="AI7">
            <v>10000</v>
          </cell>
        </row>
      </sheetData>
      <sheetData sheetId="16064">
        <row r="7">
          <cell r="AI7">
            <v>10000</v>
          </cell>
        </row>
      </sheetData>
      <sheetData sheetId="16065">
        <row r="7">
          <cell r="AI7">
            <v>10000</v>
          </cell>
        </row>
      </sheetData>
      <sheetData sheetId="16066">
        <row r="7">
          <cell r="AI7">
            <v>10000</v>
          </cell>
        </row>
      </sheetData>
      <sheetData sheetId="16067">
        <row r="7">
          <cell r="AI7">
            <v>10000</v>
          </cell>
        </row>
      </sheetData>
      <sheetData sheetId="16068">
        <row r="7">
          <cell r="AI7">
            <v>10000</v>
          </cell>
        </row>
      </sheetData>
      <sheetData sheetId="16069">
        <row r="7">
          <cell r="AI7">
            <v>10000</v>
          </cell>
        </row>
      </sheetData>
      <sheetData sheetId="16070">
        <row r="7">
          <cell r="AI7">
            <v>10000</v>
          </cell>
        </row>
      </sheetData>
      <sheetData sheetId="16071">
        <row r="7">
          <cell r="AI7">
            <v>10000</v>
          </cell>
        </row>
      </sheetData>
      <sheetData sheetId="16072">
        <row r="7">
          <cell r="AI7">
            <v>10000</v>
          </cell>
        </row>
      </sheetData>
      <sheetData sheetId="16073">
        <row r="7">
          <cell r="AI7">
            <v>10000</v>
          </cell>
        </row>
      </sheetData>
      <sheetData sheetId="16074">
        <row r="7">
          <cell r="AI7">
            <v>10000</v>
          </cell>
        </row>
      </sheetData>
      <sheetData sheetId="16075">
        <row r="7">
          <cell r="AI7">
            <v>10000</v>
          </cell>
        </row>
      </sheetData>
      <sheetData sheetId="16076">
        <row r="7">
          <cell r="AI7">
            <v>10000</v>
          </cell>
        </row>
      </sheetData>
      <sheetData sheetId="16077">
        <row r="7">
          <cell r="AI7">
            <v>10000</v>
          </cell>
        </row>
      </sheetData>
      <sheetData sheetId="16078">
        <row r="7">
          <cell r="AI7">
            <v>10000</v>
          </cell>
        </row>
      </sheetData>
      <sheetData sheetId="16079">
        <row r="7">
          <cell r="AI7">
            <v>10000</v>
          </cell>
        </row>
      </sheetData>
      <sheetData sheetId="16080">
        <row r="7">
          <cell r="AI7">
            <v>10000</v>
          </cell>
        </row>
      </sheetData>
      <sheetData sheetId="16081">
        <row r="7">
          <cell r="AI7">
            <v>10000</v>
          </cell>
        </row>
      </sheetData>
      <sheetData sheetId="16082">
        <row r="7">
          <cell r="AI7">
            <v>10000</v>
          </cell>
        </row>
      </sheetData>
      <sheetData sheetId="16083">
        <row r="7">
          <cell r="AI7">
            <v>10000</v>
          </cell>
        </row>
      </sheetData>
      <sheetData sheetId="16084">
        <row r="7">
          <cell r="AI7">
            <v>10000</v>
          </cell>
        </row>
      </sheetData>
      <sheetData sheetId="16085">
        <row r="7">
          <cell r="AI7">
            <v>10000</v>
          </cell>
        </row>
      </sheetData>
      <sheetData sheetId="16086">
        <row r="7">
          <cell r="AI7">
            <v>10000</v>
          </cell>
        </row>
      </sheetData>
      <sheetData sheetId="16087">
        <row r="7">
          <cell r="AI7">
            <v>10000</v>
          </cell>
        </row>
      </sheetData>
      <sheetData sheetId="16088">
        <row r="7">
          <cell r="AI7">
            <v>10000</v>
          </cell>
        </row>
      </sheetData>
      <sheetData sheetId="16089">
        <row r="7">
          <cell r="AI7">
            <v>10000</v>
          </cell>
        </row>
      </sheetData>
      <sheetData sheetId="16090">
        <row r="7">
          <cell r="AI7">
            <v>10000</v>
          </cell>
        </row>
      </sheetData>
      <sheetData sheetId="16091">
        <row r="7">
          <cell r="AI7">
            <v>10000</v>
          </cell>
        </row>
      </sheetData>
      <sheetData sheetId="16092">
        <row r="7">
          <cell r="AI7">
            <v>10000</v>
          </cell>
        </row>
      </sheetData>
      <sheetData sheetId="16093">
        <row r="7">
          <cell r="AI7">
            <v>10000</v>
          </cell>
        </row>
      </sheetData>
      <sheetData sheetId="16094">
        <row r="7">
          <cell r="AI7">
            <v>10000</v>
          </cell>
        </row>
      </sheetData>
      <sheetData sheetId="16095">
        <row r="7">
          <cell r="AI7">
            <v>10000</v>
          </cell>
        </row>
      </sheetData>
      <sheetData sheetId="16096">
        <row r="7">
          <cell r="AI7">
            <v>10000</v>
          </cell>
        </row>
      </sheetData>
      <sheetData sheetId="16097">
        <row r="7">
          <cell r="AI7">
            <v>10000</v>
          </cell>
        </row>
      </sheetData>
      <sheetData sheetId="16098">
        <row r="7">
          <cell r="AI7">
            <v>10000</v>
          </cell>
        </row>
      </sheetData>
      <sheetData sheetId="16099">
        <row r="7">
          <cell r="AI7">
            <v>10000</v>
          </cell>
        </row>
      </sheetData>
      <sheetData sheetId="16100">
        <row r="7">
          <cell r="AI7">
            <v>10000</v>
          </cell>
        </row>
      </sheetData>
      <sheetData sheetId="16101">
        <row r="7">
          <cell r="AI7">
            <v>10000</v>
          </cell>
        </row>
      </sheetData>
      <sheetData sheetId="16102">
        <row r="7">
          <cell r="AI7">
            <v>10000</v>
          </cell>
        </row>
      </sheetData>
      <sheetData sheetId="16103">
        <row r="7">
          <cell r="AI7">
            <v>10000</v>
          </cell>
        </row>
      </sheetData>
      <sheetData sheetId="16104">
        <row r="7">
          <cell r="AI7">
            <v>10000</v>
          </cell>
        </row>
      </sheetData>
      <sheetData sheetId="16105">
        <row r="7">
          <cell r="AI7">
            <v>10000</v>
          </cell>
        </row>
      </sheetData>
      <sheetData sheetId="16106">
        <row r="7">
          <cell r="AI7">
            <v>10000</v>
          </cell>
        </row>
      </sheetData>
      <sheetData sheetId="16107">
        <row r="7">
          <cell r="AI7">
            <v>10000</v>
          </cell>
        </row>
      </sheetData>
      <sheetData sheetId="16108">
        <row r="7">
          <cell r="AI7">
            <v>10000</v>
          </cell>
        </row>
      </sheetData>
      <sheetData sheetId="16109">
        <row r="7">
          <cell r="AI7">
            <v>10000</v>
          </cell>
        </row>
      </sheetData>
      <sheetData sheetId="16110">
        <row r="7">
          <cell r="AI7">
            <v>10000</v>
          </cell>
        </row>
      </sheetData>
      <sheetData sheetId="16111">
        <row r="7">
          <cell r="AI7">
            <v>10000</v>
          </cell>
        </row>
      </sheetData>
      <sheetData sheetId="16112">
        <row r="7">
          <cell r="AI7">
            <v>10000</v>
          </cell>
        </row>
      </sheetData>
      <sheetData sheetId="16113">
        <row r="7">
          <cell r="AI7">
            <v>10000</v>
          </cell>
        </row>
      </sheetData>
      <sheetData sheetId="16114">
        <row r="7">
          <cell r="AI7">
            <v>10000</v>
          </cell>
        </row>
      </sheetData>
      <sheetData sheetId="16115">
        <row r="7">
          <cell r="AI7">
            <v>10000</v>
          </cell>
        </row>
      </sheetData>
      <sheetData sheetId="16116">
        <row r="7">
          <cell r="AI7">
            <v>10000</v>
          </cell>
        </row>
      </sheetData>
      <sheetData sheetId="16117">
        <row r="7">
          <cell r="AI7">
            <v>10000</v>
          </cell>
        </row>
      </sheetData>
      <sheetData sheetId="16118">
        <row r="7">
          <cell r="AI7">
            <v>10000</v>
          </cell>
        </row>
      </sheetData>
      <sheetData sheetId="16119">
        <row r="7">
          <cell r="AI7">
            <v>10000</v>
          </cell>
        </row>
      </sheetData>
      <sheetData sheetId="16120">
        <row r="7">
          <cell r="AI7">
            <v>10000</v>
          </cell>
        </row>
      </sheetData>
      <sheetData sheetId="16121">
        <row r="7">
          <cell r="AI7">
            <v>10000</v>
          </cell>
        </row>
      </sheetData>
      <sheetData sheetId="16122">
        <row r="7">
          <cell r="AI7">
            <v>10000</v>
          </cell>
        </row>
      </sheetData>
      <sheetData sheetId="16123">
        <row r="7">
          <cell r="AI7">
            <v>10000</v>
          </cell>
        </row>
      </sheetData>
      <sheetData sheetId="16124">
        <row r="7">
          <cell r="AI7">
            <v>10000</v>
          </cell>
        </row>
      </sheetData>
      <sheetData sheetId="16125">
        <row r="7">
          <cell r="AI7">
            <v>10000</v>
          </cell>
        </row>
      </sheetData>
      <sheetData sheetId="16126">
        <row r="7">
          <cell r="AI7">
            <v>10000</v>
          </cell>
        </row>
      </sheetData>
      <sheetData sheetId="16127">
        <row r="7">
          <cell r="AI7">
            <v>10000</v>
          </cell>
        </row>
      </sheetData>
      <sheetData sheetId="16128">
        <row r="7">
          <cell r="AI7">
            <v>10000</v>
          </cell>
        </row>
      </sheetData>
      <sheetData sheetId="16129">
        <row r="7">
          <cell r="AI7">
            <v>10000</v>
          </cell>
        </row>
      </sheetData>
      <sheetData sheetId="16130">
        <row r="7">
          <cell r="AI7">
            <v>10000</v>
          </cell>
        </row>
      </sheetData>
      <sheetData sheetId="16131">
        <row r="7">
          <cell r="AI7">
            <v>10000</v>
          </cell>
        </row>
      </sheetData>
      <sheetData sheetId="16132">
        <row r="7">
          <cell r="AI7">
            <v>10000</v>
          </cell>
        </row>
      </sheetData>
      <sheetData sheetId="16133">
        <row r="7">
          <cell r="AI7">
            <v>10000</v>
          </cell>
        </row>
      </sheetData>
      <sheetData sheetId="16134">
        <row r="7">
          <cell r="AI7">
            <v>10000</v>
          </cell>
        </row>
      </sheetData>
      <sheetData sheetId="16135">
        <row r="7">
          <cell r="AI7">
            <v>10000</v>
          </cell>
        </row>
      </sheetData>
      <sheetData sheetId="16136">
        <row r="7">
          <cell r="AI7">
            <v>10000</v>
          </cell>
        </row>
      </sheetData>
      <sheetData sheetId="16137">
        <row r="7">
          <cell r="AI7">
            <v>10000</v>
          </cell>
        </row>
      </sheetData>
      <sheetData sheetId="16138">
        <row r="7">
          <cell r="AI7">
            <v>10000</v>
          </cell>
        </row>
      </sheetData>
      <sheetData sheetId="16139">
        <row r="7">
          <cell r="AI7">
            <v>10000</v>
          </cell>
        </row>
      </sheetData>
      <sheetData sheetId="16140">
        <row r="7">
          <cell r="AI7">
            <v>10000</v>
          </cell>
        </row>
      </sheetData>
      <sheetData sheetId="16141">
        <row r="7">
          <cell r="AI7">
            <v>10000</v>
          </cell>
        </row>
      </sheetData>
      <sheetData sheetId="16142">
        <row r="7">
          <cell r="AI7">
            <v>10000</v>
          </cell>
        </row>
      </sheetData>
      <sheetData sheetId="16143">
        <row r="7">
          <cell r="AI7">
            <v>10000</v>
          </cell>
        </row>
      </sheetData>
      <sheetData sheetId="16144">
        <row r="7">
          <cell r="AI7">
            <v>10000</v>
          </cell>
        </row>
      </sheetData>
      <sheetData sheetId="16145">
        <row r="7">
          <cell r="AI7">
            <v>10000</v>
          </cell>
        </row>
      </sheetData>
      <sheetData sheetId="16146">
        <row r="7">
          <cell r="AI7">
            <v>10000</v>
          </cell>
        </row>
      </sheetData>
      <sheetData sheetId="16147">
        <row r="7">
          <cell r="AI7">
            <v>10000</v>
          </cell>
        </row>
      </sheetData>
      <sheetData sheetId="16148">
        <row r="7">
          <cell r="AI7">
            <v>10000</v>
          </cell>
        </row>
      </sheetData>
      <sheetData sheetId="16149">
        <row r="7">
          <cell r="AI7">
            <v>10000</v>
          </cell>
        </row>
      </sheetData>
      <sheetData sheetId="16150">
        <row r="7">
          <cell r="AI7">
            <v>10000</v>
          </cell>
        </row>
      </sheetData>
      <sheetData sheetId="16151">
        <row r="7">
          <cell r="AI7">
            <v>10000</v>
          </cell>
        </row>
      </sheetData>
      <sheetData sheetId="16152">
        <row r="7">
          <cell r="AI7">
            <v>10000</v>
          </cell>
        </row>
      </sheetData>
      <sheetData sheetId="16153">
        <row r="7">
          <cell r="AI7">
            <v>10000</v>
          </cell>
        </row>
      </sheetData>
      <sheetData sheetId="16154">
        <row r="7">
          <cell r="AI7">
            <v>10000</v>
          </cell>
        </row>
      </sheetData>
      <sheetData sheetId="16155">
        <row r="7">
          <cell r="AI7">
            <v>10000</v>
          </cell>
        </row>
      </sheetData>
      <sheetData sheetId="16156">
        <row r="7">
          <cell r="AI7">
            <v>10000</v>
          </cell>
        </row>
      </sheetData>
      <sheetData sheetId="16157">
        <row r="7">
          <cell r="AI7">
            <v>10000</v>
          </cell>
        </row>
      </sheetData>
      <sheetData sheetId="16158">
        <row r="7">
          <cell r="AI7">
            <v>10000</v>
          </cell>
        </row>
      </sheetData>
      <sheetData sheetId="16159">
        <row r="7">
          <cell r="AI7">
            <v>10000</v>
          </cell>
        </row>
      </sheetData>
      <sheetData sheetId="16160">
        <row r="7">
          <cell r="AI7">
            <v>10000</v>
          </cell>
        </row>
      </sheetData>
      <sheetData sheetId="16161">
        <row r="7">
          <cell r="AI7">
            <v>10000</v>
          </cell>
        </row>
      </sheetData>
      <sheetData sheetId="16162">
        <row r="7">
          <cell r="AI7">
            <v>10000</v>
          </cell>
        </row>
      </sheetData>
      <sheetData sheetId="16163">
        <row r="7">
          <cell r="AI7">
            <v>10000</v>
          </cell>
        </row>
      </sheetData>
      <sheetData sheetId="16164">
        <row r="7">
          <cell r="AI7">
            <v>10000</v>
          </cell>
        </row>
      </sheetData>
      <sheetData sheetId="16165">
        <row r="7">
          <cell r="AI7">
            <v>10000</v>
          </cell>
        </row>
      </sheetData>
      <sheetData sheetId="16166">
        <row r="7">
          <cell r="AI7">
            <v>10000</v>
          </cell>
        </row>
      </sheetData>
      <sheetData sheetId="16167">
        <row r="7">
          <cell r="AI7">
            <v>10000</v>
          </cell>
        </row>
      </sheetData>
      <sheetData sheetId="16168">
        <row r="7">
          <cell r="AI7">
            <v>10000</v>
          </cell>
        </row>
      </sheetData>
      <sheetData sheetId="16169">
        <row r="7">
          <cell r="AI7">
            <v>10000</v>
          </cell>
        </row>
      </sheetData>
      <sheetData sheetId="16170">
        <row r="7">
          <cell r="AI7">
            <v>10000</v>
          </cell>
        </row>
      </sheetData>
      <sheetData sheetId="16171">
        <row r="7">
          <cell r="AI7">
            <v>10000</v>
          </cell>
        </row>
      </sheetData>
      <sheetData sheetId="16172">
        <row r="7">
          <cell r="AI7">
            <v>10000</v>
          </cell>
        </row>
      </sheetData>
      <sheetData sheetId="16173">
        <row r="7">
          <cell r="AI7">
            <v>10000</v>
          </cell>
        </row>
      </sheetData>
      <sheetData sheetId="16174">
        <row r="7">
          <cell r="AI7">
            <v>10000</v>
          </cell>
        </row>
      </sheetData>
      <sheetData sheetId="16175">
        <row r="7">
          <cell r="AI7">
            <v>10000</v>
          </cell>
        </row>
      </sheetData>
      <sheetData sheetId="16176">
        <row r="7">
          <cell r="AI7">
            <v>10000</v>
          </cell>
        </row>
      </sheetData>
      <sheetData sheetId="16177">
        <row r="7">
          <cell r="AI7">
            <v>10000</v>
          </cell>
        </row>
      </sheetData>
      <sheetData sheetId="16178">
        <row r="7">
          <cell r="AI7">
            <v>10000</v>
          </cell>
        </row>
      </sheetData>
      <sheetData sheetId="16179">
        <row r="7">
          <cell r="AI7">
            <v>10000</v>
          </cell>
        </row>
      </sheetData>
      <sheetData sheetId="16180">
        <row r="7">
          <cell r="AI7">
            <v>10000</v>
          </cell>
        </row>
      </sheetData>
      <sheetData sheetId="16181">
        <row r="7">
          <cell r="AI7">
            <v>10000</v>
          </cell>
        </row>
      </sheetData>
      <sheetData sheetId="16182">
        <row r="7">
          <cell r="AI7">
            <v>10000</v>
          </cell>
        </row>
      </sheetData>
      <sheetData sheetId="16183">
        <row r="7">
          <cell r="AI7">
            <v>10000</v>
          </cell>
        </row>
      </sheetData>
      <sheetData sheetId="16184">
        <row r="7">
          <cell r="AI7">
            <v>10000</v>
          </cell>
        </row>
      </sheetData>
      <sheetData sheetId="16185">
        <row r="7">
          <cell r="AI7">
            <v>10000</v>
          </cell>
        </row>
      </sheetData>
      <sheetData sheetId="16186">
        <row r="7">
          <cell r="AI7">
            <v>10000</v>
          </cell>
        </row>
      </sheetData>
      <sheetData sheetId="16187">
        <row r="7">
          <cell r="AI7">
            <v>10000</v>
          </cell>
        </row>
      </sheetData>
      <sheetData sheetId="16188">
        <row r="7">
          <cell r="AI7">
            <v>10000</v>
          </cell>
        </row>
      </sheetData>
      <sheetData sheetId="16189">
        <row r="7">
          <cell r="AI7">
            <v>10000</v>
          </cell>
        </row>
      </sheetData>
      <sheetData sheetId="16190">
        <row r="7">
          <cell r="AI7">
            <v>10000</v>
          </cell>
        </row>
      </sheetData>
      <sheetData sheetId="16191">
        <row r="7">
          <cell r="AI7">
            <v>10000</v>
          </cell>
        </row>
      </sheetData>
      <sheetData sheetId="16192">
        <row r="7">
          <cell r="AI7">
            <v>10000</v>
          </cell>
        </row>
      </sheetData>
      <sheetData sheetId="16193">
        <row r="7">
          <cell r="AI7">
            <v>10000</v>
          </cell>
        </row>
      </sheetData>
      <sheetData sheetId="16194">
        <row r="7">
          <cell r="AI7">
            <v>10000</v>
          </cell>
        </row>
      </sheetData>
      <sheetData sheetId="16195">
        <row r="7">
          <cell r="AI7">
            <v>10000</v>
          </cell>
        </row>
      </sheetData>
      <sheetData sheetId="16196">
        <row r="7">
          <cell r="AI7">
            <v>10000</v>
          </cell>
        </row>
      </sheetData>
      <sheetData sheetId="16197">
        <row r="7">
          <cell r="AI7">
            <v>10000</v>
          </cell>
        </row>
      </sheetData>
      <sheetData sheetId="16198">
        <row r="7">
          <cell r="AI7">
            <v>10000</v>
          </cell>
        </row>
      </sheetData>
      <sheetData sheetId="16199">
        <row r="7">
          <cell r="AI7">
            <v>10000</v>
          </cell>
        </row>
      </sheetData>
      <sheetData sheetId="16200">
        <row r="7">
          <cell r="AI7">
            <v>10000</v>
          </cell>
        </row>
      </sheetData>
      <sheetData sheetId="16201">
        <row r="7">
          <cell r="AI7">
            <v>10000</v>
          </cell>
        </row>
      </sheetData>
      <sheetData sheetId="16202">
        <row r="7">
          <cell r="AI7">
            <v>10000</v>
          </cell>
        </row>
      </sheetData>
      <sheetData sheetId="16203">
        <row r="7">
          <cell r="AI7">
            <v>10000</v>
          </cell>
        </row>
      </sheetData>
      <sheetData sheetId="16204">
        <row r="7">
          <cell r="AI7">
            <v>10000</v>
          </cell>
        </row>
      </sheetData>
      <sheetData sheetId="16205">
        <row r="7">
          <cell r="AI7">
            <v>10000</v>
          </cell>
        </row>
      </sheetData>
      <sheetData sheetId="16206">
        <row r="7">
          <cell r="AI7">
            <v>10000</v>
          </cell>
        </row>
      </sheetData>
      <sheetData sheetId="16207">
        <row r="7">
          <cell r="AI7">
            <v>10000</v>
          </cell>
        </row>
      </sheetData>
      <sheetData sheetId="16208">
        <row r="7">
          <cell r="AI7">
            <v>10000</v>
          </cell>
        </row>
      </sheetData>
      <sheetData sheetId="16209">
        <row r="7">
          <cell r="AI7">
            <v>10000</v>
          </cell>
        </row>
      </sheetData>
      <sheetData sheetId="16210">
        <row r="7">
          <cell r="AI7">
            <v>10000</v>
          </cell>
        </row>
      </sheetData>
      <sheetData sheetId="16211">
        <row r="7">
          <cell r="AI7">
            <v>10000</v>
          </cell>
        </row>
      </sheetData>
      <sheetData sheetId="16212">
        <row r="7">
          <cell r="AI7">
            <v>10000</v>
          </cell>
        </row>
      </sheetData>
      <sheetData sheetId="16213">
        <row r="7">
          <cell r="AI7">
            <v>10000</v>
          </cell>
        </row>
      </sheetData>
      <sheetData sheetId="16214">
        <row r="7">
          <cell r="AI7">
            <v>10000</v>
          </cell>
        </row>
      </sheetData>
      <sheetData sheetId="16215">
        <row r="7">
          <cell r="AI7">
            <v>10000</v>
          </cell>
        </row>
      </sheetData>
      <sheetData sheetId="16216">
        <row r="7">
          <cell r="AI7">
            <v>10000</v>
          </cell>
        </row>
      </sheetData>
      <sheetData sheetId="16217">
        <row r="7">
          <cell r="AI7">
            <v>10000</v>
          </cell>
        </row>
      </sheetData>
      <sheetData sheetId="16218">
        <row r="7">
          <cell r="AI7">
            <v>10000</v>
          </cell>
        </row>
      </sheetData>
      <sheetData sheetId="16219">
        <row r="7">
          <cell r="AI7">
            <v>10000</v>
          </cell>
        </row>
      </sheetData>
      <sheetData sheetId="16220">
        <row r="7">
          <cell r="AI7">
            <v>10000</v>
          </cell>
        </row>
      </sheetData>
      <sheetData sheetId="16221">
        <row r="7">
          <cell r="AI7">
            <v>10000</v>
          </cell>
        </row>
      </sheetData>
      <sheetData sheetId="16222">
        <row r="7">
          <cell r="AI7">
            <v>10000</v>
          </cell>
        </row>
      </sheetData>
      <sheetData sheetId="16223">
        <row r="7">
          <cell r="AI7">
            <v>10000</v>
          </cell>
        </row>
      </sheetData>
      <sheetData sheetId="16224">
        <row r="7">
          <cell r="AI7">
            <v>10000</v>
          </cell>
        </row>
      </sheetData>
      <sheetData sheetId="16225">
        <row r="7">
          <cell r="AI7">
            <v>10000</v>
          </cell>
        </row>
      </sheetData>
      <sheetData sheetId="16226">
        <row r="7">
          <cell r="AI7">
            <v>10000</v>
          </cell>
        </row>
      </sheetData>
      <sheetData sheetId="16227">
        <row r="7">
          <cell r="AI7">
            <v>10000</v>
          </cell>
        </row>
      </sheetData>
      <sheetData sheetId="16228">
        <row r="7">
          <cell r="AI7">
            <v>10000</v>
          </cell>
        </row>
      </sheetData>
      <sheetData sheetId="16229">
        <row r="7">
          <cell r="AI7">
            <v>10000</v>
          </cell>
        </row>
      </sheetData>
      <sheetData sheetId="16230">
        <row r="7">
          <cell r="AI7">
            <v>10000</v>
          </cell>
        </row>
      </sheetData>
      <sheetData sheetId="16231">
        <row r="7">
          <cell r="AI7">
            <v>10000</v>
          </cell>
        </row>
      </sheetData>
      <sheetData sheetId="16232">
        <row r="7">
          <cell r="AI7">
            <v>10000</v>
          </cell>
        </row>
      </sheetData>
      <sheetData sheetId="16233">
        <row r="7">
          <cell r="AI7">
            <v>10000</v>
          </cell>
        </row>
      </sheetData>
      <sheetData sheetId="16234">
        <row r="7">
          <cell r="AI7">
            <v>10000</v>
          </cell>
        </row>
      </sheetData>
      <sheetData sheetId="16235">
        <row r="7">
          <cell r="AI7">
            <v>10000</v>
          </cell>
        </row>
      </sheetData>
      <sheetData sheetId="16236">
        <row r="7">
          <cell r="AI7">
            <v>10000</v>
          </cell>
        </row>
      </sheetData>
      <sheetData sheetId="16237">
        <row r="7">
          <cell r="AI7">
            <v>10000</v>
          </cell>
        </row>
      </sheetData>
      <sheetData sheetId="16238">
        <row r="7">
          <cell r="AI7">
            <v>10000</v>
          </cell>
        </row>
      </sheetData>
      <sheetData sheetId="16239">
        <row r="7">
          <cell r="AI7">
            <v>10000</v>
          </cell>
        </row>
      </sheetData>
      <sheetData sheetId="16240">
        <row r="7">
          <cell r="AI7">
            <v>10000</v>
          </cell>
        </row>
      </sheetData>
      <sheetData sheetId="16241">
        <row r="7">
          <cell r="AI7">
            <v>10000</v>
          </cell>
        </row>
      </sheetData>
      <sheetData sheetId="16242">
        <row r="7">
          <cell r="AI7">
            <v>10000</v>
          </cell>
        </row>
      </sheetData>
      <sheetData sheetId="16243">
        <row r="7">
          <cell r="AI7">
            <v>10000</v>
          </cell>
        </row>
      </sheetData>
      <sheetData sheetId="16244">
        <row r="7">
          <cell r="AI7">
            <v>10000</v>
          </cell>
        </row>
      </sheetData>
      <sheetData sheetId="16245">
        <row r="7">
          <cell r="AI7">
            <v>10000</v>
          </cell>
        </row>
      </sheetData>
      <sheetData sheetId="16246">
        <row r="7">
          <cell r="AI7">
            <v>10000</v>
          </cell>
        </row>
      </sheetData>
      <sheetData sheetId="16247">
        <row r="7">
          <cell r="AI7">
            <v>10000</v>
          </cell>
        </row>
      </sheetData>
      <sheetData sheetId="16248">
        <row r="7">
          <cell r="AI7">
            <v>10000</v>
          </cell>
        </row>
      </sheetData>
      <sheetData sheetId="16249">
        <row r="7">
          <cell r="AI7">
            <v>10000</v>
          </cell>
        </row>
      </sheetData>
      <sheetData sheetId="16250">
        <row r="7">
          <cell r="AI7">
            <v>10000</v>
          </cell>
        </row>
      </sheetData>
      <sheetData sheetId="16251">
        <row r="7">
          <cell r="AI7">
            <v>10000</v>
          </cell>
        </row>
      </sheetData>
      <sheetData sheetId="16252">
        <row r="7">
          <cell r="AI7">
            <v>10000</v>
          </cell>
        </row>
      </sheetData>
      <sheetData sheetId="16253">
        <row r="7">
          <cell r="AI7">
            <v>10000</v>
          </cell>
        </row>
      </sheetData>
      <sheetData sheetId="16254">
        <row r="7">
          <cell r="AI7">
            <v>10000</v>
          </cell>
        </row>
      </sheetData>
      <sheetData sheetId="16255">
        <row r="7">
          <cell r="AI7">
            <v>10000</v>
          </cell>
        </row>
      </sheetData>
      <sheetData sheetId="16256">
        <row r="7">
          <cell r="AI7">
            <v>10000</v>
          </cell>
        </row>
      </sheetData>
      <sheetData sheetId="16257">
        <row r="7">
          <cell r="AI7">
            <v>10000</v>
          </cell>
        </row>
      </sheetData>
      <sheetData sheetId="16258">
        <row r="7">
          <cell r="AI7">
            <v>10000</v>
          </cell>
        </row>
      </sheetData>
      <sheetData sheetId="16259">
        <row r="7">
          <cell r="AI7">
            <v>10000</v>
          </cell>
        </row>
      </sheetData>
      <sheetData sheetId="16260">
        <row r="7">
          <cell r="AI7">
            <v>10000</v>
          </cell>
        </row>
      </sheetData>
      <sheetData sheetId="16261">
        <row r="7">
          <cell r="AI7">
            <v>10000</v>
          </cell>
        </row>
      </sheetData>
      <sheetData sheetId="16262">
        <row r="7">
          <cell r="AI7">
            <v>10000</v>
          </cell>
        </row>
      </sheetData>
      <sheetData sheetId="16263">
        <row r="7">
          <cell r="AI7">
            <v>10000</v>
          </cell>
        </row>
      </sheetData>
      <sheetData sheetId="16264">
        <row r="7">
          <cell r="AI7">
            <v>10000</v>
          </cell>
        </row>
      </sheetData>
      <sheetData sheetId="16265">
        <row r="7">
          <cell r="AI7">
            <v>10000</v>
          </cell>
        </row>
      </sheetData>
      <sheetData sheetId="16266">
        <row r="7">
          <cell r="AI7">
            <v>10000</v>
          </cell>
        </row>
      </sheetData>
      <sheetData sheetId="16267">
        <row r="7">
          <cell r="AI7">
            <v>10000</v>
          </cell>
        </row>
      </sheetData>
      <sheetData sheetId="16268">
        <row r="7">
          <cell r="AI7">
            <v>10000</v>
          </cell>
        </row>
      </sheetData>
      <sheetData sheetId="16269">
        <row r="7">
          <cell r="AI7">
            <v>10000</v>
          </cell>
        </row>
      </sheetData>
      <sheetData sheetId="16270">
        <row r="7">
          <cell r="AI7">
            <v>10000</v>
          </cell>
        </row>
      </sheetData>
      <sheetData sheetId="16271">
        <row r="7">
          <cell r="AI7">
            <v>10000</v>
          </cell>
        </row>
      </sheetData>
      <sheetData sheetId="16272">
        <row r="7">
          <cell r="AI7">
            <v>10000</v>
          </cell>
        </row>
      </sheetData>
      <sheetData sheetId="16273">
        <row r="7">
          <cell r="AI7">
            <v>10000</v>
          </cell>
        </row>
      </sheetData>
      <sheetData sheetId="16274">
        <row r="7">
          <cell r="AI7">
            <v>10000</v>
          </cell>
        </row>
      </sheetData>
      <sheetData sheetId="16275">
        <row r="7">
          <cell r="AI7">
            <v>10000</v>
          </cell>
        </row>
      </sheetData>
      <sheetData sheetId="16276">
        <row r="7">
          <cell r="AI7">
            <v>10000</v>
          </cell>
        </row>
      </sheetData>
      <sheetData sheetId="16277">
        <row r="7">
          <cell r="AI7">
            <v>10000</v>
          </cell>
        </row>
      </sheetData>
      <sheetData sheetId="16278">
        <row r="7">
          <cell r="AI7">
            <v>10000</v>
          </cell>
        </row>
      </sheetData>
      <sheetData sheetId="16279">
        <row r="7">
          <cell r="AI7">
            <v>10000</v>
          </cell>
        </row>
      </sheetData>
      <sheetData sheetId="16280">
        <row r="7">
          <cell r="AI7">
            <v>10000</v>
          </cell>
        </row>
      </sheetData>
      <sheetData sheetId="16281">
        <row r="7">
          <cell r="AI7">
            <v>10000</v>
          </cell>
        </row>
      </sheetData>
      <sheetData sheetId="16282">
        <row r="7">
          <cell r="AI7">
            <v>10000</v>
          </cell>
        </row>
      </sheetData>
      <sheetData sheetId="16283">
        <row r="7">
          <cell r="AI7">
            <v>10000</v>
          </cell>
        </row>
      </sheetData>
      <sheetData sheetId="16284">
        <row r="7">
          <cell r="AI7">
            <v>10000</v>
          </cell>
        </row>
      </sheetData>
      <sheetData sheetId="16285">
        <row r="7">
          <cell r="AI7">
            <v>10000</v>
          </cell>
        </row>
      </sheetData>
      <sheetData sheetId="16286">
        <row r="7">
          <cell r="AI7">
            <v>10000</v>
          </cell>
        </row>
      </sheetData>
      <sheetData sheetId="16287">
        <row r="7">
          <cell r="AI7">
            <v>10000</v>
          </cell>
        </row>
      </sheetData>
      <sheetData sheetId="16288">
        <row r="7">
          <cell r="AI7">
            <v>10000</v>
          </cell>
        </row>
      </sheetData>
      <sheetData sheetId="16289">
        <row r="7">
          <cell r="AI7">
            <v>10000</v>
          </cell>
        </row>
      </sheetData>
      <sheetData sheetId="16290">
        <row r="7">
          <cell r="AI7">
            <v>10000</v>
          </cell>
        </row>
      </sheetData>
      <sheetData sheetId="16291">
        <row r="7">
          <cell r="AI7">
            <v>10000</v>
          </cell>
        </row>
      </sheetData>
      <sheetData sheetId="16292">
        <row r="7">
          <cell r="AI7">
            <v>10000</v>
          </cell>
        </row>
      </sheetData>
      <sheetData sheetId="16293">
        <row r="7">
          <cell r="AI7">
            <v>10000</v>
          </cell>
        </row>
      </sheetData>
      <sheetData sheetId="16294">
        <row r="7">
          <cell r="AI7">
            <v>10000</v>
          </cell>
        </row>
      </sheetData>
      <sheetData sheetId="16295">
        <row r="7">
          <cell r="AI7">
            <v>10000</v>
          </cell>
        </row>
      </sheetData>
      <sheetData sheetId="16296">
        <row r="7">
          <cell r="AI7">
            <v>10000</v>
          </cell>
        </row>
      </sheetData>
      <sheetData sheetId="16297">
        <row r="7">
          <cell r="AI7">
            <v>10000</v>
          </cell>
        </row>
      </sheetData>
      <sheetData sheetId="16298">
        <row r="7">
          <cell r="AI7">
            <v>10000</v>
          </cell>
        </row>
      </sheetData>
      <sheetData sheetId="16299">
        <row r="7">
          <cell r="AI7">
            <v>10000</v>
          </cell>
        </row>
      </sheetData>
      <sheetData sheetId="16300">
        <row r="7">
          <cell r="AI7">
            <v>10000</v>
          </cell>
        </row>
      </sheetData>
      <sheetData sheetId="16301">
        <row r="7">
          <cell r="AI7">
            <v>10000</v>
          </cell>
        </row>
      </sheetData>
      <sheetData sheetId="16302">
        <row r="7">
          <cell r="AI7">
            <v>10000</v>
          </cell>
        </row>
      </sheetData>
      <sheetData sheetId="16303">
        <row r="7">
          <cell r="AI7">
            <v>10000</v>
          </cell>
        </row>
      </sheetData>
      <sheetData sheetId="16304">
        <row r="7">
          <cell r="AI7">
            <v>10000</v>
          </cell>
        </row>
      </sheetData>
      <sheetData sheetId="16305">
        <row r="7">
          <cell r="AI7">
            <v>10000</v>
          </cell>
        </row>
      </sheetData>
      <sheetData sheetId="16306">
        <row r="7">
          <cell r="AI7">
            <v>10000</v>
          </cell>
        </row>
      </sheetData>
      <sheetData sheetId="16307">
        <row r="7">
          <cell r="AI7">
            <v>10000</v>
          </cell>
        </row>
      </sheetData>
      <sheetData sheetId="16308">
        <row r="7">
          <cell r="AI7">
            <v>10000</v>
          </cell>
        </row>
      </sheetData>
      <sheetData sheetId="16309">
        <row r="7">
          <cell r="AI7">
            <v>10000</v>
          </cell>
        </row>
      </sheetData>
      <sheetData sheetId="16310">
        <row r="7">
          <cell r="AI7">
            <v>10000</v>
          </cell>
        </row>
      </sheetData>
      <sheetData sheetId="16311">
        <row r="7">
          <cell r="AI7">
            <v>10000</v>
          </cell>
        </row>
      </sheetData>
      <sheetData sheetId="16312">
        <row r="7">
          <cell r="AI7">
            <v>10000</v>
          </cell>
        </row>
      </sheetData>
      <sheetData sheetId="16313">
        <row r="7">
          <cell r="AI7">
            <v>10000</v>
          </cell>
        </row>
      </sheetData>
      <sheetData sheetId="16314">
        <row r="7">
          <cell r="AI7">
            <v>10000</v>
          </cell>
        </row>
      </sheetData>
      <sheetData sheetId="16315">
        <row r="7">
          <cell r="AI7">
            <v>10000</v>
          </cell>
        </row>
      </sheetData>
      <sheetData sheetId="16316">
        <row r="7">
          <cell r="AI7">
            <v>10000</v>
          </cell>
        </row>
      </sheetData>
      <sheetData sheetId="16317">
        <row r="7">
          <cell r="AI7">
            <v>10000</v>
          </cell>
        </row>
      </sheetData>
      <sheetData sheetId="16318">
        <row r="7">
          <cell r="AI7">
            <v>10000</v>
          </cell>
        </row>
      </sheetData>
      <sheetData sheetId="16319">
        <row r="7">
          <cell r="AI7">
            <v>10000</v>
          </cell>
        </row>
      </sheetData>
      <sheetData sheetId="16320">
        <row r="7">
          <cell r="AI7">
            <v>10000</v>
          </cell>
        </row>
      </sheetData>
      <sheetData sheetId="16321">
        <row r="7">
          <cell r="AI7">
            <v>10000</v>
          </cell>
        </row>
      </sheetData>
      <sheetData sheetId="16322">
        <row r="7">
          <cell r="AI7">
            <v>10000</v>
          </cell>
        </row>
      </sheetData>
      <sheetData sheetId="16323">
        <row r="7">
          <cell r="AI7">
            <v>10000</v>
          </cell>
        </row>
      </sheetData>
      <sheetData sheetId="16324">
        <row r="7">
          <cell r="AI7">
            <v>10000</v>
          </cell>
        </row>
      </sheetData>
      <sheetData sheetId="16325">
        <row r="7">
          <cell r="AI7">
            <v>10000</v>
          </cell>
        </row>
      </sheetData>
      <sheetData sheetId="16326">
        <row r="7">
          <cell r="AI7">
            <v>10000</v>
          </cell>
        </row>
      </sheetData>
      <sheetData sheetId="16327">
        <row r="7">
          <cell r="AI7">
            <v>10000</v>
          </cell>
        </row>
      </sheetData>
      <sheetData sheetId="16328">
        <row r="7">
          <cell r="AI7">
            <v>10000</v>
          </cell>
        </row>
      </sheetData>
      <sheetData sheetId="16329">
        <row r="7">
          <cell r="AI7">
            <v>10000</v>
          </cell>
        </row>
      </sheetData>
      <sheetData sheetId="16330">
        <row r="7">
          <cell r="AI7">
            <v>10000</v>
          </cell>
        </row>
      </sheetData>
      <sheetData sheetId="16331">
        <row r="7">
          <cell r="AI7">
            <v>10000</v>
          </cell>
        </row>
      </sheetData>
      <sheetData sheetId="16332">
        <row r="7">
          <cell r="AI7">
            <v>10000</v>
          </cell>
        </row>
      </sheetData>
      <sheetData sheetId="16333">
        <row r="7">
          <cell r="AI7">
            <v>10000</v>
          </cell>
        </row>
      </sheetData>
      <sheetData sheetId="16334">
        <row r="7">
          <cell r="AI7">
            <v>10000</v>
          </cell>
        </row>
      </sheetData>
      <sheetData sheetId="16335">
        <row r="7">
          <cell r="AI7">
            <v>10000</v>
          </cell>
        </row>
      </sheetData>
      <sheetData sheetId="16336">
        <row r="7">
          <cell r="AI7">
            <v>10000</v>
          </cell>
        </row>
      </sheetData>
      <sheetData sheetId="16337">
        <row r="7">
          <cell r="AI7">
            <v>10000</v>
          </cell>
        </row>
      </sheetData>
      <sheetData sheetId="16338">
        <row r="7">
          <cell r="AI7">
            <v>10000</v>
          </cell>
        </row>
      </sheetData>
      <sheetData sheetId="16339">
        <row r="7">
          <cell r="AI7">
            <v>10000</v>
          </cell>
        </row>
      </sheetData>
      <sheetData sheetId="16340">
        <row r="7">
          <cell r="AI7">
            <v>10000</v>
          </cell>
        </row>
      </sheetData>
      <sheetData sheetId="16341">
        <row r="7">
          <cell r="AI7">
            <v>10000</v>
          </cell>
        </row>
      </sheetData>
      <sheetData sheetId="16342">
        <row r="7">
          <cell r="AI7">
            <v>10000</v>
          </cell>
        </row>
      </sheetData>
      <sheetData sheetId="16343">
        <row r="7">
          <cell r="AI7">
            <v>10000</v>
          </cell>
        </row>
      </sheetData>
      <sheetData sheetId="16344">
        <row r="7">
          <cell r="AI7">
            <v>10000</v>
          </cell>
        </row>
      </sheetData>
      <sheetData sheetId="16345">
        <row r="7">
          <cell r="AI7">
            <v>10000</v>
          </cell>
        </row>
      </sheetData>
      <sheetData sheetId="16346">
        <row r="7">
          <cell r="AI7">
            <v>10000</v>
          </cell>
        </row>
      </sheetData>
      <sheetData sheetId="16347" refreshError="1"/>
      <sheetData sheetId="16348" refreshError="1"/>
      <sheetData sheetId="16349" refreshError="1"/>
      <sheetData sheetId="16350" refreshError="1"/>
      <sheetData sheetId="16351" refreshError="1"/>
      <sheetData sheetId="16352" refreshError="1"/>
      <sheetData sheetId="16353" refreshError="1"/>
      <sheetData sheetId="16354" refreshError="1"/>
      <sheetData sheetId="16355" refreshError="1"/>
      <sheetData sheetId="16356" refreshError="1"/>
      <sheetData sheetId="16357" refreshError="1"/>
      <sheetData sheetId="16358" refreshError="1"/>
      <sheetData sheetId="16359" refreshError="1"/>
      <sheetData sheetId="16360" refreshError="1"/>
      <sheetData sheetId="16361" refreshError="1"/>
      <sheetData sheetId="16362" refreshError="1"/>
      <sheetData sheetId="16363" refreshError="1"/>
      <sheetData sheetId="16364" refreshError="1"/>
      <sheetData sheetId="16365" refreshError="1"/>
      <sheetData sheetId="16366" refreshError="1"/>
      <sheetData sheetId="16367" refreshError="1"/>
      <sheetData sheetId="16368" refreshError="1"/>
      <sheetData sheetId="16369" refreshError="1"/>
      <sheetData sheetId="16370" refreshError="1"/>
      <sheetData sheetId="16371" refreshError="1"/>
      <sheetData sheetId="16372" refreshError="1"/>
      <sheetData sheetId="16373" refreshError="1"/>
      <sheetData sheetId="16374" refreshError="1"/>
      <sheetData sheetId="16375" refreshError="1"/>
      <sheetData sheetId="16376" refreshError="1"/>
      <sheetData sheetId="16377" refreshError="1"/>
      <sheetData sheetId="16378" refreshError="1"/>
      <sheetData sheetId="16379" refreshError="1"/>
      <sheetData sheetId="16380" refreshError="1"/>
      <sheetData sheetId="16381" refreshError="1"/>
      <sheetData sheetId="16382" refreshError="1"/>
      <sheetData sheetId="16383" refreshError="1"/>
      <sheetData sheetId="16384" refreshError="1"/>
      <sheetData sheetId="16385" refreshError="1"/>
      <sheetData sheetId="16386" refreshError="1"/>
      <sheetData sheetId="16387" refreshError="1"/>
      <sheetData sheetId="16388" refreshError="1"/>
      <sheetData sheetId="16389" refreshError="1"/>
      <sheetData sheetId="16390" refreshError="1"/>
      <sheetData sheetId="16391" refreshError="1"/>
      <sheetData sheetId="16392" refreshError="1"/>
      <sheetData sheetId="16393" refreshError="1"/>
      <sheetData sheetId="16394" refreshError="1"/>
      <sheetData sheetId="16395" refreshError="1"/>
      <sheetData sheetId="16396" refreshError="1"/>
      <sheetData sheetId="16397" refreshError="1"/>
      <sheetData sheetId="16398" refreshError="1"/>
      <sheetData sheetId="16399" refreshError="1"/>
      <sheetData sheetId="16400" refreshError="1"/>
      <sheetData sheetId="16401" refreshError="1"/>
      <sheetData sheetId="16402" refreshError="1"/>
      <sheetData sheetId="16403" refreshError="1"/>
      <sheetData sheetId="16404" refreshError="1"/>
      <sheetData sheetId="16405" refreshError="1"/>
      <sheetData sheetId="16406" refreshError="1"/>
      <sheetData sheetId="16407" refreshError="1"/>
      <sheetData sheetId="16408" refreshError="1"/>
      <sheetData sheetId="16409" refreshError="1"/>
      <sheetData sheetId="16410" refreshError="1"/>
      <sheetData sheetId="16411" refreshError="1"/>
      <sheetData sheetId="16412" refreshError="1"/>
      <sheetData sheetId="16413" refreshError="1"/>
      <sheetData sheetId="16414" refreshError="1"/>
      <sheetData sheetId="16415" refreshError="1"/>
      <sheetData sheetId="16416" refreshError="1"/>
      <sheetData sheetId="16417" refreshError="1"/>
      <sheetData sheetId="16418" refreshError="1"/>
      <sheetData sheetId="16419" refreshError="1"/>
      <sheetData sheetId="16420" refreshError="1"/>
      <sheetData sheetId="16421" refreshError="1"/>
      <sheetData sheetId="16422" refreshError="1"/>
      <sheetData sheetId="16423" refreshError="1"/>
      <sheetData sheetId="16424" refreshError="1"/>
      <sheetData sheetId="16425" refreshError="1"/>
      <sheetData sheetId="16426" refreshError="1"/>
      <sheetData sheetId="16427" refreshError="1"/>
      <sheetData sheetId="16428" refreshError="1"/>
      <sheetData sheetId="16429" refreshError="1"/>
      <sheetData sheetId="16430" refreshError="1"/>
      <sheetData sheetId="16431" refreshError="1"/>
      <sheetData sheetId="16432" refreshError="1"/>
      <sheetData sheetId="16433" refreshError="1"/>
      <sheetData sheetId="16434" refreshError="1"/>
      <sheetData sheetId="16435" refreshError="1"/>
      <sheetData sheetId="16436" refreshError="1"/>
      <sheetData sheetId="16437" refreshError="1"/>
      <sheetData sheetId="16438" refreshError="1"/>
      <sheetData sheetId="16439" refreshError="1"/>
      <sheetData sheetId="16440" refreshError="1"/>
      <sheetData sheetId="16441" refreshError="1"/>
      <sheetData sheetId="16442" refreshError="1"/>
      <sheetData sheetId="16443" refreshError="1"/>
      <sheetData sheetId="16444" refreshError="1"/>
      <sheetData sheetId="16445" refreshError="1"/>
      <sheetData sheetId="16446" refreshError="1"/>
      <sheetData sheetId="16447" refreshError="1"/>
      <sheetData sheetId="16448" refreshError="1"/>
      <sheetData sheetId="16449" refreshError="1"/>
      <sheetData sheetId="16450" refreshError="1"/>
      <sheetData sheetId="16451" refreshError="1"/>
      <sheetData sheetId="16452" refreshError="1"/>
      <sheetData sheetId="16453" refreshError="1"/>
      <sheetData sheetId="16454" refreshError="1"/>
      <sheetData sheetId="16455" refreshError="1"/>
      <sheetData sheetId="16456" refreshError="1"/>
      <sheetData sheetId="16457" refreshError="1"/>
      <sheetData sheetId="16458" refreshError="1"/>
      <sheetData sheetId="16459" refreshError="1"/>
      <sheetData sheetId="16460" refreshError="1"/>
      <sheetData sheetId="16461" refreshError="1"/>
      <sheetData sheetId="16462" refreshError="1"/>
      <sheetData sheetId="16463" refreshError="1"/>
      <sheetData sheetId="16464" refreshError="1"/>
      <sheetData sheetId="16465" refreshError="1"/>
      <sheetData sheetId="16466" refreshError="1"/>
      <sheetData sheetId="16467" refreshError="1"/>
      <sheetData sheetId="16468" refreshError="1"/>
      <sheetData sheetId="16469" refreshError="1"/>
      <sheetData sheetId="16470" refreshError="1"/>
      <sheetData sheetId="16471" refreshError="1"/>
      <sheetData sheetId="16472" refreshError="1"/>
      <sheetData sheetId="16473" refreshError="1"/>
      <sheetData sheetId="16474" refreshError="1"/>
      <sheetData sheetId="16475" refreshError="1"/>
      <sheetData sheetId="16476" refreshError="1"/>
      <sheetData sheetId="16477" refreshError="1"/>
      <sheetData sheetId="16478" refreshError="1"/>
      <sheetData sheetId="16479" refreshError="1"/>
      <sheetData sheetId="16480" refreshError="1"/>
      <sheetData sheetId="16481" refreshError="1"/>
      <sheetData sheetId="16482" refreshError="1"/>
      <sheetData sheetId="16483" refreshError="1"/>
      <sheetData sheetId="16484" refreshError="1"/>
      <sheetData sheetId="16485" refreshError="1"/>
      <sheetData sheetId="16486" refreshError="1"/>
      <sheetData sheetId="16487" refreshError="1"/>
      <sheetData sheetId="16488" refreshError="1"/>
      <sheetData sheetId="16489" refreshError="1"/>
      <sheetData sheetId="16490" refreshError="1"/>
      <sheetData sheetId="16491" refreshError="1"/>
      <sheetData sheetId="16492" refreshError="1"/>
      <sheetData sheetId="16493" refreshError="1"/>
      <sheetData sheetId="16494" refreshError="1"/>
      <sheetData sheetId="16495" refreshError="1"/>
      <sheetData sheetId="16496" refreshError="1"/>
      <sheetData sheetId="16497" refreshError="1"/>
      <sheetData sheetId="16498" refreshError="1"/>
      <sheetData sheetId="16499" refreshError="1"/>
      <sheetData sheetId="16500" refreshError="1"/>
      <sheetData sheetId="16501" refreshError="1"/>
      <sheetData sheetId="16502" refreshError="1"/>
      <sheetData sheetId="16503" refreshError="1"/>
      <sheetData sheetId="16504" refreshError="1"/>
      <sheetData sheetId="16505" refreshError="1"/>
      <sheetData sheetId="16506" refreshError="1"/>
      <sheetData sheetId="16507" refreshError="1"/>
      <sheetData sheetId="16508" refreshError="1"/>
      <sheetData sheetId="16509" refreshError="1"/>
      <sheetData sheetId="16510" refreshError="1"/>
      <sheetData sheetId="16511" refreshError="1"/>
      <sheetData sheetId="16512" refreshError="1"/>
      <sheetData sheetId="16513" refreshError="1"/>
      <sheetData sheetId="16514" refreshError="1"/>
      <sheetData sheetId="16515" refreshError="1"/>
      <sheetData sheetId="16516" refreshError="1"/>
      <sheetData sheetId="16517" refreshError="1"/>
      <sheetData sheetId="16518" refreshError="1"/>
      <sheetData sheetId="16519" refreshError="1"/>
      <sheetData sheetId="16520" refreshError="1"/>
      <sheetData sheetId="16521" refreshError="1"/>
      <sheetData sheetId="16522" refreshError="1"/>
      <sheetData sheetId="16523" refreshError="1"/>
      <sheetData sheetId="16524" refreshError="1"/>
      <sheetData sheetId="16525" refreshError="1"/>
      <sheetData sheetId="16526" refreshError="1"/>
      <sheetData sheetId="16527" refreshError="1"/>
      <sheetData sheetId="16528" refreshError="1"/>
      <sheetData sheetId="16529" refreshError="1"/>
      <sheetData sheetId="16530" refreshError="1"/>
      <sheetData sheetId="16531" refreshError="1"/>
      <sheetData sheetId="16532" refreshError="1"/>
      <sheetData sheetId="16533" refreshError="1"/>
      <sheetData sheetId="16534" refreshError="1"/>
      <sheetData sheetId="16535" refreshError="1"/>
      <sheetData sheetId="16536" refreshError="1"/>
      <sheetData sheetId="16537" refreshError="1"/>
      <sheetData sheetId="16538" refreshError="1"/>
      <sheetData sheetId="16539" refreshError="1"/>
      <sheetData sheetId="16540" refreshError="1"/>
      <sheetData sheetId="16541" refreshError="1"/>
      <sheetData sheetId="16542" refreshError="1"/>
      <sheetData sheetId="16543" refreshError="1"/>
      <sheetData sheetId="16544" refreshError="1"/>
      <sheetData sheetId="16545" refreshError="1"/>
      <sheetData sheetId="16546" refreshError="1"/>
      <sheetData sheetId="16547" refreshError="1"/>
      <sheetData sheetId="16548" refreshError="1"/>
      <sheetData sheetId="16549" refreshError="1"/>
      <sheetData sheetId="16550" refreshError="1"/>
      <sheetData sheetId="16551" refreshError="1"/>
      <sheetData sheetId="16552" refreshError="1"/>
      <sheetData sheetId="16553" refreshError="1"/>
      <sheetData sheetId="16554" refreshError="1"/>
      <sheetData sheetId="16555" refreshError="1"/>
      <sheetData sheetId="16556" refreshError="1"/>
      <sheetData sheetId="16557" refreshError="1"/>
      <sheetData sheetId="16558" refreshError="1"/>
      <sheetData sheetId="16559" refreshError="1"/>
      <sheetData sheetId="16560" refreshError="1"/>
      <sheetData sheetId="16561" refreshError="1"/>
      <sheetData sheetId="16562" refreshError="1"/>
      <sheetData sheetId="16563" refreshError="1"/>
      <sheetData sheetId="16564" refreshError="1"/>
      <sheetData sheetId="16565" refreshError="1"/>
      <sheetData sheetId="16566" refreshError="1"/>
      <sheetData sheetId="16567" refreshError="1"/>
      <sheetData sheetId="16568" refreshError="1"/>
      <sheetData sheetId="16569" refreshError="1"/>
      <sheetData sheetId="16570" refreshError="1"/>
      <sheetData sheetId="16571" refreshError="1"/>
      <sheetData sheetId="16572" refreshError="1"/>
      <sheetData sheetId="16573" refreshError="1"/>
      <sheetData sheetId="16574" refreshError="1"/>
      <sheetData sheetId="16575" refreshError="1"/>
      <sheetData sheetId="16576" refreshError="1"/>
      <sheetData sheetId="16577" refreshError="1"/>
      <sheetData sheetId="16578" refreshError="1"/>
      <sheetData sheetId="16579" refreshError="1"/>
      <sheetData sheetId="16580" refreshError="1"/>
      <sheetData sheetId="16581"/>
      <sheetData sheetId="16582"/>
      <sheetData sheetId="16583"/>
      <sheetData sheetId="16584"/>
      <sheetData sheetId="16585"/>
      <sheetData sheetId="16586"/>
      <sheetData sheetId="16587"/>
      <sheetData sheetId="16588"/>
      <sheetData sheetId="16589"/>
      <sheetData sheetId="16590"/>
      <sheetData sheetId="16591"/>
      <sheetData sheetId="16592" refreshError="1"/>
      <sheetData sheetId="16593" refreshError="1"/>
      <sheetData sheetId="16594" refreshError="1"/>
      <sheetData sheetId="16595" refreshError="1"/>
      <sheetData sheetId="16596" refreshError="1"/>
      <sheetData sheetId="16597" refreshError="1"/>
      <sheetData sheetId="16598" refreshError="1"/>
      <sheetData sheetId="16599" refreshError="1"/>
      <sheetData sheetId="16600" refreshError="1"/>
      <sheetData sheetId="16601" refreshError="1"/>
      <sheetData sheetId="16602" refreshError="1"/>
      <sheetData sheetId="16603" refreshError="1"/>
      <sheetData sheetId="16604" refreshError="1"/>
      <sheetData sheetId="16605" refreshError="1"/>
      <sheetData sheetId="16606" refreshError="1"/>
      <sheetData sheetId="16607" refreshError="1"/>
      <sheetData sheetId="16608" refreshError="1"/>
      <sheetData sheetId="16609" refreshError="1"/>
      <sheetData sheetId="16610" refreshError="1"/>
      <sheetData sheetId="16611" refreshError="1"/>
      <sheetData sheetId="16612" refreshError="1"/>
      <sheetData sheetId="16613" refreshError="1"/>
      <sheetData sheetId="16614" refreshError="1"/>
      <sheetData sheetId="16615" refreshError="1"/>
      <sheetData sheetId="16616" refreshError="1"/>
      <sheetData sheetId="16617" refreshError="1"/>
      <sheetData sheetId="16618" refreshError="1"/>
      <sheetData sheetId="16619" refreshError="1"/>
      <sheetData sheetId="16620" refreshError="1"/>
      <sheetData sheetId="16621" refreshError="1"/>
      <sheetData sheetId="16622" refreshError="1"/>
      <sheetData sheetId="16623" refreshError="1"/>
      <sheetData sheetId="16624" refreshError="1"/>
      <sheetData sheetId="16625" refreshError="1"/>
      <sheetData sheetId="16626" refreshError="1"/>
      <sheetData sheetId="16627" refreshError="1"/>
      <sheetData sheetId="16628" refreshError="1"/>
      <sheetData sheetId="16629" refreshError="1"/>
      <sheetData sheetId="16630" refreshError="1"/>
      <sheetData sheetId="16631" refreshError="1"/>
      <sheetData sheetId="16632" refreshError="1"/>
      <sheetData sheetId="16633" refreshError="1"/>
      <sheetData sheetId="16634" refreshError="1"/>
      <sheetData sheetId="16635" refreshError="1"/>
      <sheetData sheetId="16636" refreshError="1"/>
      <sheetData sheetId="16637" refreshError="1"/>
      <sheetData sheetId="16638" refreshError="1"/>
      <sheetData sheetId="16639" refreshError="1"/>
      <sheetData sheetId="16640" refreshError="1"/>
      <sheetData sheetId="16641" refreshError="1"/>
      <sheetData sheetId="16642" refreshError="1"/>
      <sheetData sheetId="16643" refreshError="1"/>
      <sheetData sheetId="16644" refreshError="1"/>
      <sheetData sheetId="16645" refreshError="1"/>
      <sheetData sheetId="16646" refreshError="1"/>
      <sheetData sheetId="16647" refreshError="1"/>
      <sheetData sheetId="16648" refreshError="1"/>
      <sheetData sheetId="16649" refreshError="1"/>
      <sheetData sheetId="16650" refreshError="1"/>
      <sheetData sheetId="16651" refreshError="1"/>
      <sheetData sheetId="16652" refreshError="1"/>
      <sheetData sheetId="16653" refreshError="1"/>
      <sheetData sheetId="16654" refreshError="1"/>
      <sheetData sheetId="16655" refreshError="1"/>
      <sheetData sheetId="16656" refreshError="1"/>
      <sheetData sheetId="16657" refreshError="1"/>
      <sheetData sheetId="16658" refreshError="1"/>
      <sheetData sheetId="16659" refreshError="1"/>
      <sheetData sheetId="16660" refreshError="1"/>
      <sheetData sheetId="16661" refreshError="1"/>
      <sheetData sheetId="16662" refreshError="1"/>
      <sheetData sheetId="16663" refreshError="1"/>
      <sheetData sheetId="16664" refreshError="1"/>
      <sheetData sheetId="16665" refreshError="1"/>
      <sheetData sheetId="16666" refreshError="1"/>
      <sheetData sheetId="16667" refreshError="1"/>
      <sheetData sheetId="16668" refreshError="1"/>
      <sheetData sheetId="16669" refreshError="1"/>
      <sheetData sheetId="16670" refreshError="1"/>
      <sheetData sheetId="16671" refreshError="1"/>
      <sheetData sheetId="16672" refreshError="1"/>
      <sheetData sheetId="16673" refreshError="1"/>
      <sheetData sheetId="16674" refreshError="1"/>
      <sheetData sheetId="16675" refreshError="1"/>
      <sheetData sheetId="16676" refreshError="1"/>
      <sheetData sheetId="16677" refreshError="1"/>
      <sheetData sheetId="16678" refreshError="1"/>
      <sheetData sheetId="16679" refreshError="1"/>
      <sheetData sheetId="16680" refreshError="1"/>
      <sheetData sheetId="16681" refreshError="1"/>
      <sheetData sheetId="16682" refreshError="1"/>
      <sheetData sheetId="16683" refreshError="1"/>
      <sheetData sheetId="16684" refreshError="1"/>
      <sheetData sheetId="16685" refreshError="1"/>
      <sheetData sheetId="16686" refreshError="1"/>
      <sheetData sheetId="16687" refreshError="1"/>
      <sheetData sheetId="16688" refreshError="1"/>
      <sheetData sheetId="16689" refreshError="1"/>
      <sheetData sheetId="16690" refreshError="1"/>
      <sheetData sheetId="16691" refreshError="1"/>
      <sheetData sheetId="16692" refreshError="1"/>
      <sheetData sheetId="16693" refreshError="1"/>
      <sheetData sheetId="16694" refreshError="1"/>
      <sheetData sheetId="16695" refreshError="1"/>
      <sheetData sheetId="16696" refreshError="1"/>
      <sheetData sheetId="16697" refreshError="1"/>
      <sheetData sheetId="16698" refreshError="1"/>
      <sheetData sheetId="16699" refreshError="1"/>
      <sheetData sheetId="16700" refreshError="1"/>
      <sheetData sheetId="16701" refreshError="1"/>
      <sheetData sheetId="16702" refreshError="1"/>
      <sheetData sheetId="16703" refreshError="1"/>
      <sheetData sheetId="16704" refreshError="1"/>
      <sheetData sheetId="16705" refreshError="1"/>
      <sheetData sheetId="16706" refreshError="1"/>
      <sheetData sheetId="16707" refreshError="1"/>
      <sheetData sheetId="16708" refreshError="1"/>
      <sheetData sheetId="16709" refreshError="1"/>
      <sheetData sheetId="16710" refreshError="1"/>
      <sheetData sheetId="16711" refreshError="1"/>
      <sheetData sheetId="16712" refreshError="1"/>
      <sheetData sheetId="16713" refreshError="1"/>
      <sheetData sheetId="16714" refreshError="1"/>
      <sheetData sheetId="16715" refreshError="1"/>
      <sheetData sheetId="16716" refreshError="1"/>
      <sheetData sheetId="16717" refreshError="1"/>
      <sheetData sheetId="16718" refreshError="1"/>
      <sheetData sheetId="16719" refreshError="1"/>
      <sheetData sheetId="16720" refreshError="1"/>
      <sheetData sheetId="16721" refreshError="1"/>
      <sheetData sheetId="16722" refreshError="1"/>
      <sheetData sheetId="16723" refreshError="1"/>
      <sheetData sheetId="16724" refreshError="1"/>
      <sheetData sheetId="16725" refreshError="1"/>
      <sheetData sheetId="16726" refreshError="1"/>
      <sheetData sheetId="16727" refreshError="1"/>
      <sheetData sheetId="16728" refreshError="1"/>
      <sheetData sheetId="16729" refreshError="1"/>
      <sheetData sheetId="16730" refreshError="1"/>
      <sheetData sheetId="16731" refreshError="1"/>
      <sheetData sheetId="16732" refreshError="1"/>
      <sheetData sheetId="16733" refreshError="1"/>
      <sheetData sheetId="16734" refreshError="1"/>
      <sheetData sheetId="16735" refreshError="1"/>
      <sheetData sheetId="16736" refreshError="1"/>
      <sheetData sheetId="16737" refreshError="1"/>
      <sheetData sheetId="16738" refreshError="1"/>
      <sheetData sheetId="16739" refreshError="1"/>
      <sheetData sheetId="16740" refreshError="1"/>
      <sheetData sheetId="16741" refreshError="1"/>
      <sheetData sheetId="16742" refreshError="1"/>
      <sheetData sheetId="16743" refreshError="1"/>
      <sheetData sheetId="16744" refreshError="1"/>
      <sheetData sheetId="16745" refreshError="1"/>
      <sheetData sheetId="16746" refreshError="1"/>
      <sheetData sheetId="16747" refreshError="1"/>
      <sheetData sheetId="16748" refreshError="1"/>
      <sheetData sheetId="16749" refreshError="1"/>
      <sheetData sheetId="16750" refreshError="1"/>
      <sheetData sheetId="16751" refreshError="1"/>
      <sheetData sheetId="16752" refreshError="1"/>
      <sheetData sheetId="16753" refreshError="1"/>
      <sheetData sheetId="16754" refreshError="1"/>
      <sheetData sheetId="16755" refreshError="1"/>
      <sheetData sheetId="16756" refreshError="1"/>
      <sheetData sheetId="16757" refreshError="1"/>
      <sheetData sheetId="16758" refreshError="1"/>
      <sheetData sheetId="16759" refreshError="1"/>
      <sheetData sheetId="16760" refreshError="1"/>
      <sheetData sheetId="16761" refreshError="1"/>
      <sheetData sheetId="16762" refreshError="1"/>
      <sheetData sheetId="16763" refreshError="1"/>
      <sheetData sheetId="16764" refreshError="1"/>
      <sheetData sheetId="16765" refreshError="1"/>
      <sheetData sheetId="16766" refreshError="1"/>
      <sheetData sheetId="16767" refreshError="1"/>
      <sheetData sheetId="16768" refreshError="1"/>
      <sheetData sheetId="16769" refreshError="1"/>
      <sheetData sheetId="16770" refreshError="1"/>
      <sheetData sheetId="16771" refreshError="1"/>
      <sheetData sheetId="16772" refreshError="1"/>
      <sheetData sheetId="16773" refreshError="1"/>
      <sheetData sheetId="16774" refreshError="1"/>
      <sheetData sheetId="16775" refreshError="1"/>
      <sheetData sheetId="16776" refreshError="1"/>
      <sheetData sheetId="16777" refreshError="1"/>
      <sheetData sheetId="16778" refreshError="1"/>
      <sheetData sheetId="16779" refreshError="1"/>
      <sheetData sheetId="16780" refreshError="1"/>
      <sheetData sheetId="16781" refreshError="1"/>
      <sheetData sheetId="16782" refreshError="1"/>
      <sheetData sheetId="16783" refreshError="1"/>
      <sheetData sheetId="16784" refreshError="1"/>
      <sheetData sheetId="16785" refreshError="1"/>
      <sheetData sheetId="16786" refreshError="1"/>
      <sheetData sheetId="16787" refreshError="1"/>
      <sheetData sheetId="16788" refreshError="1"/>
      <sheetData sheetId="16789" refreshError="1"/>
      <sheetData sheetId="16790" refreshError="1"/>
      <sheetData sheetId="16791" refreshError="1"/>
      <sheetData sheetId="16792" refreshError="1"/>
      <sheetData sheetId="16793" refreshError="1"/>
      <sheetData sheetId="16794" refreshError="1"/>
      <sheetData sheetId="16795" refreshError="1"/>
      <sheetData sheetId="16796" refreshError="1"/>
      <sheetData sheetId="16797" refreshError="1"/>
      <sheetData sheetId="16798" refreshError="1"/>
      <sheetData sheetId="16799" refreshError="1"/>
      <sheetData sheetId="16800" refreshError="1"/>
      <sheetData sheetId="16801" refreshError="1"/>
      <sheetData sheetId="16802" refreshError="1"/>
      <sheetData sheetId="16803" refreshError="1"/>
      <sheetData sheetId="16804" refreshError="1"/>
      <sheetData sheetId="16805" refreshError="1"/>
      <sheetData sheetId="16806" refreshError="1"/>
      <sheetData sheetId="16807" refreshError="1"/>
      <sheetData sheetId="16808" refreshError="1"/>
      <sheetData sheetId="16809" refreshError="1"/>
      <sheetData sheetId="16810" refreshError="1"/>
      <sheetData sheetId="16811" refreshError="1"/>
      <sheetData sheetId="16812" refreshError="1"/>
      <sheetData sheetId="16813" refreshError="1"/>
      <sheetData sheetId="16814" refreshError="1"/>
      <sheetData sheetId="16815" refreshError="1"/>
      <sheetData sheetId="16816" refreshError="1"/>
      <sheetData sheetId="16817" refreshError="1"/>
      <sheetData sheetId="16818" refreshError="1"/>
      <sheetData sheetId="16819" refreshError="1"/>
      <sheetData sheetId="16820" refreshError="1"/>
      <sheetData sheetId="16821" refreshError="1"/>
      <sheetData sheetId="16822" refreshError="1"/>
      <sheetData sheetId="16823" refreshError="1"/>
      <sheetData sheetId="16824" refreshError="1"/>
      <sheetData sheetId="16825" refreshError="1"/>
      <sheetData sheetId="16826" refreshError="1"/>
      <sheetData sheetId="16827" refreshError="1"/>
      <sheetData sheetId="16828" refreshError="1"/>
      <sheetData sheetId="16829" refreshError="1"/>
      <sheetData sheetId="16830" refreshError="1"/>
      <sheetData sheetId="16831" refreshError="1"/>
      <sheetData sheetId="16832" refreshError="1"/>
      <sheetData sheetId="16833" refreshError="1"/>
      <sheetData sheetId="16834" refreshError="1"/>
      <sheetData sheetId="16835" refreshError="1"/>
      <sheetData sheetId="16836" refreshError="1"/>
      <sheetData sheetId="16837" refreshError="1"/>
      <sheetData sheetId="16838" refreshError="1"/>
      <sheetData sheetId="16839" refreshError="1"/>
      <sheetData sheetId="16840" refreshError="1"/>
      <sheetData sheetId="16841" refreshError="1"/>
      <sheetData sheetId="16842" refreshError="1"/>
      <sheetData sheetId="16843" refreshError="1"/>
      <sheetData sheetId="16844" refreshError="1"/>
      <sheetData sheetId="16845" refreshError="1"/>
      <sheetData sheetId="16846" refreshError="1"/>
      <sheetData sheetId="16847" refreshError="1"/>
      <sheetData sheetId="16848" refreshError="1"/>
      <sheetData sheetId="16849" refreshError="1"/>
      <sheetData sheetId="16850" refreshError="1"/>
      <sheetData sheetId="16851" refreshError="1"/>
      <sheetData sheetId="16852" refreshError="1"/>
      <sheetData sheetId="16853" refreshError="1"/>
      <sheetData sheetId="16854" refreshError="1"/>
      <sheetData sheetId="16855" refreshError="1"/>
      <sheetData sheetId="16856" refreshError="1"/>
      <sheetData sheetId="16857" refreshError="1"/>
      <sheetData sheetId="16858" refreshError="1"/>
      <sheetData sheetId="16859" refreshError="1"/>
      <sheetData sheetId="16860" refreshError="1"/>
      <sheetData sheetId="16861" refreshError="1"/>
      <sheetData sheetId="16862" refreshError="1"/>
      <sheetData sheetId="16863" refreshError="1"/>
      <sheetData sheetId="16864" refreshError="1"/>
      <sheetData sheetId="16865" refreshError="1"/>
      <sheetData sheetId="16866" refreshError="1"/>
      <sheetData sheetId="16867" refreshError="1"/>
      <sheetData sheetId="16868" refreshError="1"/>
      <sheetData sheetId="16869" refreshError="1"/>
      <sheetData sheetId="16870" refreshError="1"/>
      <sheetData sheetId="16871" refreshError="1"/>
      <sheetData sheetId="16872" refreshError="1"/>
      <sheetData sheetId="16873" refreshError="1"/>
      <sheetData sheetId="16874" refreshError="1"/>
      <sheetData sheetId="16875" refreshError="1"/>
      <sheetData sheetId="16876" refreshError="1"/>
      <sheetData sheetId="16877" refreshError="1"/>
      <sheetData sheetId="16878" refreshError="1"/>
      <sheetData sheetId="16879" refreshError="1"/>
      <sheetData sheetId="16880" refreshError="1"/>
      <sheetData sheetId="16881" refreshError="1"/>
      <sheetData sheetId="16882" refreshError="1"/>
      <sheetData sheetId="16883" refreshError="1"/>
      <sheetData sheetId="16884" refreshError="1"/>
      <sheetData sheetId="16885" refreshError="1"/>
      <sheetData sheetId="16886" refreshError="1"/>
      <sheetData sheetId="16887" refreshError="1"/>
      <sheetData sheetId="16888" refreshError="1"/>
      <sheetData sheetId="16889" refreshError="1"/>
      <sheetData sheetId="16890" refreshError="1"/>
      <sheetData sheetId="16891" refreshError="1"/>
      <sheetData sheetId="16892" refreshError="1"/>
      <sheetData sheetId="16893" refreshError="1"/>
      <sheetData sheetId="16894" refreshError="1"/>
      <sheetData sheetId="16895" refreshError="1"/>
      <sheetData sheetId="16896" refreshError="1"/>
      <sheetData sheetId="16897" refreshError="1"/>
      <sheetData sheetId="16898" refreshError="1"/>
      <sheetData sheetId="16899" refreshError="1"/>
      <sheetData sheetId="16900" refreshError="1"/>
      <sheetData sheetId="16901" refreshError="1"/>
      <sheetData sheetId="16902" refreshError="1"/>
      <sheetData sheetId="16903" refreshError="1"/>
      <sheetData sheetId="16904" refreshError="1"/>
      <sheetData sheetId="16905" refreshError="1"/>
      <sheetData sheetId="16906" refreshError="1"/>
      <sheetData sheetId="16907" refreshError="1"/>
      <sheetData sheetId="16908" refreshError="1"/>
      <sheetData sheetId="16909" refreshError="1"/>
      <sheetData sheetId="16910" refreshError="1"/>
      <sheetData sheetId="16911" refreshError="1"/>
      <sheetData sheetId="16912" refreshError="1"/>
      <sheetData sheetId="16913" refreshError="1"/>
      <sheetData sheetId="16914" refreshError="1"/>
      <sheetData sheetId="16915" refreshError="1"/>
      <sheetData sheetId="16916" refreshError="1"/>
      <sheetData sheetId="16917" refreshError="1"/>
      <sheetData sheetId="16918" refreshError="1"/>
      <sheetData sheetId="16919" refreshError="1"/>
      <sheetData sheetId="16920" refreshError="1"/>
      <sheetData sheetId="16921" refreshError="1"/>
      <sheetData sheetId="16922" refreshError="1"/>
      <sheetData sheetId="16923" refreshError="1"/>
      <sheetData sheetId="16924" refreshError="1"/>
      <sheetData sheetId="16925" refreshError="1"/>
      <sheetData sheetId="16926" refreshError="1"/>
      <sheetData sheetId="16927" refreshError="1"/>
      <sheetData sheetId="16928" refreshError="1"/>
      <sheetData sheetId="16929" refreshError="1"/>
      <sheetData sheetId="16930" refreshError="1"/>
      <sheetData sheetId="16931" refreshError="1"/>
      <sheetData sheetId="16932" refreshError="1"/>
      <sheetData sheetId="16933" refreshError="1"/>
      <sheetData sheetId="16934" refreshError="1"/>
      <sheetData sheetId="16935" refreshError="1"/>
      <sheetData sheetId="16936" refreshError="1"/>
      <sheetData sheetId="16937" refreshError="1"/>
      <sheetData sheetId="16938" refreshError="1"/>
      <sheetData sheetId="16939" refreshError="1"/>
      <sheetData sheetId="16940" refreshError="1"/>
      <sheetData sheetId="16941" refreshError="1"/>
      <sheetData sheetId="16942" refreshError="1"/>
      <sheetData sheetId="16943" refreshError="1"/>
      <sheetData sheetId="16944" refreshError="1"/>
      <sheetData sheetId="16945" refreshError="1"/>
      <sheetData sheetId="16946" refreshError="1"/>
      <sheetData sheetId="16947" refreshError="1"/>
      <sheetData sheetId="16948" refreshError="1"/>
      <sheetData sheetId="16949" refreshError="1"/>
      <sheetData sheetId="16950" refreshError="1"/>
      <sheetData sheetId="16951" refreshError="1"/>
      <sheetData sheetId="16952" refreshError="1"/>
      <sheetData sheetId="16953" refreshError="1"/>
      <sheetData sheetId="16954" refreshError="1"/>
      <sheetData sheetId="16955" refreshError="1"/>
      <sheetData sheetId="16956" refreshError="1"/>
      <sheetData sheetId="16957" refreshError="1"/>
      <sheetData sheetId="16958" refreshError="1"/>
      <sheetData sheetId="16959" refreshError="1"/>
      <sheetData sheetId="16960" refreshError="1"/>
      <sheetData sheetId="16961" refreshError="1"/>
      <sheetData sheetId="16962" refreshError="1"/>
      <sheetData sheetId="16963" refreshError="1"/>
      <sheetData sheetId="16964" refreshError="1"/>
      <sheetData sheetId="16965" refreshError="1"/>
      <sheetData sheetId="16966" refreshError="1"/>
      <sheetData sheetId="16967" refreshError="1"/>
      <sheetData sheetId="16968" refreshError="1"/>
      <sheetData sheetId="16969" refreshError="1"/>
      <sheetData sheetId="16970" refreshError="1"/>
      <sheetData sheetId="16971" refreshError="1"/>
      <sheetData sheetId="16972" refreshError="1"/>
      <sheetData sheetId="16973" refreshError="1"/>
      <sheetData sheetId="16974" refreshError="1"/>
      <sheetData sheetId="16975" refreshError="1"/>
      <sheetData sheetId="16976" refreshError="1"/>
      <sheetData sheetId="16977" refreshError="1"/>
      <sheetData sheetId="16978" refreshError="1"/>
      <sheetData sheetId="16979" refreshError="1"/>
      <sheetData sheetId="16980" refreshError="1"/>
      <sheetData sheetId="16981" refreshError="1"/>
      <sheetData sheetId="16982" refreshError="1"/>
      <sheetData sheetId="16983" refreshError="1"/>
      <sheetData sheetId="16984" refreshError="1"/>
      <sheetData sheetId="16985" refreshError="1"/>
      <sheetData sheetId="16986" refreshError="1"/>
      <sheetData sheetId="16987" refreshError="1"/>
      <sheetData sheetId="16988" refreshError="1"/>
      <sheetData sheetId="16989" refreshError="1"/>
      <sheetData sheetId="16990" refreshError="1"/>
      <sheetData sheetId="16991" refreshError="1"/>
      <sheetData sheetId="16992" refreshError="1"/>
      <sheetData sheetId="16993" refreshError="1"/>
      <sheetData sheetId="16994" refreshError="1"/>
      <sheetData sheetId="16995" refreshError="1"/>
      <sheetData sheetId="16996" refreshError="1"/>
      <sheetData sheetId="16997" refreshError="1"/>
      <sheetData sheetId="16998" refreshError="1"/>
      <sheetData sheetId="16999" refreshError="1"/>
      <sheetData sheetId="17000" refreshError="1"/>
      <sheetData sheetId="17001" refreshError="1"/>
      <sheetData sheetId="17002" refreshError="1"/>
      <sheetData sheetId="17003" refreshError="1"/>
      <sheetData sheetId="17004" refreshError="1"/>
      <sheetData sheetId="17005" refreshError="1"/>
      <sheetData sheetId="17006" refreshError="1"/>
      <sheetData sheetId="17007" refreshError="1"/>
      <sheetData sheetId="17008" refreshError="1"/>
      <sheetData sheetId="17009" refreshError="1"/>
      <sheetData sheetId="17010" refreshError="1"/>
      <sheetData sheetId="17011" refreshError="1"/>
      <sheetData sheetId="17012" refreshError="1"/>
      <sheetData sheetId="17013" refreshError="1"/>
      <sheetData sheetId="17014" refreshError="1"/>
      <sheetData sheetId="17015" refreshError="1"/>
      <sheetData sheetId="17016" refreshError="1"/>
      <sheetData sheetId="17017" refreshError="1"/>
      <sheetData sheetId="17018" refreshError="1"/>
      <sheetData sheetId="17019" refreshError="1"/>
      <sheetData sheetId="17020" refreshError="1"/>
      <sheetData sheetId="17021" refreshError="1"/>
      <sheetData sheetId="17022" refreshError="1"/>
      <sheetData sheetId="17023" refreshError="1"/>
      <sheetData sheetId="17024" refreshError="1"/>
      <sheetData sheetId="17025" refreshError="1"/>
      <sheetData sheetId="17026" refreshError="1"/>
      <sheetData sheetId="17027" refreshError="1"/>
      <sheetData sheetId="17028" refreshError="1"/>
      <sheetData sheetId="17029" refreshError="1"/>
      <sheetData sheetId="17030" refreshError="1"/>
      <sheetData sheetId="17031" refreshError="1"/>
      <sheetData sheetId="17032" refreshError="1"/>
      <sheetData sheetId="17033" refreshError="1"/>
      <sheetData sheetId="17034" refreshError="1"/>
      <sheetData sheetId="17035" refreshError="1"/>
      <sheetData sheetId="17036" refreshError="1"/>
      <sheetData sheetId="17037" refreshError="1"/>
      <sheetData sheetId="17038" refreshError="1"/>
      <sheetData sheetId="17039" refreshError="1"/>
      <sheetData sheetId="17040" refreshError="1"/>
      <sheetData sheetId="17041" refreshError="1"/>
      <sheetData sheetId="17042" refreshError="1"/>
      <sheetData sheetId="17043" refreshError="1"/>
      <sheetData sheetId="17044" refreshError="1"/>
      <sheetData sheetId="17045" refreshError="1"/>
      <sheetData sheetId="17046" refreshError="1"/>
      <sheetData sheetId="17047" refreshError="1"/>
      <sheetData sheetId="17048" refreshError="1"/>
      <sheetData sheetId="17049" refreshError="1"/>
      <sheetData sheetId="17050" refreshError="1"/>
      <sheetData sheetId="17051" refreshError="1"/>
      <sheetData sheetId="17052" refreshError="1"/>
      <sheetData sheetId="17053" refreshError="1"/>
      <sheetData sheetId="17054" refreshError="1"/>
      <sheetData sheetId="17055" refreshError="1"/>
      <sheetData sheetId="17056" refreshError="1"/>
      <sheetData sheetId="17057" refreshError="1"/>
      <sheetData sheetId="17058" refreshError="1"/>
      <sheetData sheetId="17059" refreshError="1"/>
      <sheetData sheetId="17060" refreshError="1"/>
      <sheetData sheetId="17061" refreshError="1"/>
      <sheetData sheetId="17062" refreshError="1"/>
      <sheetData sheetId="17063" refreshError="1"/>
      <sheetData sheetId="17064" refreshError="1"/>
      <sheetData sheetId="17065" refreshError="1"/>
      <sheetData sheetId="17066" refreshError="1"/>
      <sheetData sheetId="17067" refreshError="1"/>
      <sheetData sheetId="17068" refreshError="1"/>
      <sheetData sheetId="17069" refreshError="1"/>
      <sheetData sheetId="17070" refreshError="1"/>
      <sheetData sheetId="17071" refreshError="1"/>
      <sheetData sheetId="17072" refreshError="1"/>
      <sheetData sheetId="17073" refreshError="1"/>
      <sheetData sheetId="17074" refreshError="1"/>
      <sheetData sheetId="17075" refreshError="1"/>
      <sheetData sheetId="17076" refreshError="1"/>
      <sheetData sheetId="17077" refreshError="1"/>
      <sheetData sheetId="17078" refreshError="1"/>
      <sheetData sheetId="17079" refreshError="1"/>
      <sheetData sheetId="17080" refreshError="1"/>
      <sheetData sheetId="17081" refreshError="1"/>
      <sheetData sheetId="17082" refreshError="1"/>
      <sheetData sheetId="17083" refreshError="1"/>
      <sheetData sheetId="17084" refreshError="1"/>
      <sheetData sheetId="17085" refreshError="1"/>
      <sheetData sheetId="17086" refreshError="1"/>
      <sheetData sheetId="17087" refreshError="1"/>
      <sheetData sheetId="17088" refreshError="1"/>
      <sheetData sheetId="17089" refreshError="1"/>
      <sheetData sheetId="17090" refreshError="1"/>
      <sheetData sheetId="17091" refreshError="1"/>
      <sheetData sheetId="17092" refreshError="1"/>
      <sheetData sheetId="17093" refreshError="1"/>
      <sheetData sheetId="17094" refreshError="1"/>
      <sheetData sheetId="17095" refreshError="1"/>
      <sheetData sheetId="17096" refreshError="1"/>
      <sheetData sheetId="17097" refreshError="1"/>
      <sheetData sheetId="17098" refreshError="1"/>
      <sheetData sheetId="17099" refreshError="1"/>
      <sheetData sheetId="17100" refreshError="1"/>
      <sheetData sheetId="17101" refreshError="1"/>
      <sheetData sheetId="17102" refreshError="1"/>
      <sheetData sheetId="17103" refreshError="1"/>
      <sheetData sheetId="17104" refreshError="1"/>
      <sheetData sheetId="17105" refreshError="1"/>
      <sheetData sheetId="17106" refreshError="1"/>
      <sheetData sheetId="17107" refreshError="1"/>
      <sheetData sheetId="17108" refreshError="1"/>
      <sheetData sheetId="17109" refreshError="1"/>
      <sheetData sheetId="17110" refreshError="1"/>
      <sheetData sheetId="17111" refreshError="1"/>
      <sheetData sheetId="17112" refreshError="1"/>
      <sheetData sheetId="17113" refreshError="1"/>
      <sheetData sheetId="17114" refreshError="1"/>
      <sheetData sheetId="17115" refreshError="1"/>
      <sheetData sheetId="17116" refreshError="1"/>
      <sheetData sheetId="17117" refreshError="1"/>
      <sheetData sheetId="17118" refreshError="1"/>
      <sheetData sheetId="17119" refreshError="1"/>
      <sheetData sheetId="17120" refreshError="1"/>
      <sheetData sheetId="17121" refreshError="1"/>
      <sheetData sheetId="17122" refreshError="1"/>
      <sheetData sheetId="17123" refreshError="1"/>
      <sheetData sheetId="17124" refreshError="1"/>
      <sheetData sheetId="17125" refreshError="1"/>
      <sheetData sheetId="17126" refreshError="1"/>
      <sheetData sheetId="17127" refreshError="1"/>
      <sheetData sheetId="17128" refreshError="1"/>
      <sheetData sheetId="17129" refreshError="1"/>
      <sheetData sheetId="17130" refreshError="1"/>
      <sheetData sheetId="17131" refreshError="1"/>
      <sheetData sheetId="17132" refreshError="1"/>
      <sheetData sheetId="17133" refreshError="1"/>
      <sheetData sheetId="17134" refreshError="1"/>
      <sheetData sheetId="17135" refreshError="1"/>
      <sheetData sheetId="17136" refreshError="1"/>
      <sheetData sheetId="17137" refreshError="1"/>
      <sheetData sheetId="17138" refreshError="1"/>
      <sheetData sheetId="17139" refreshError="1"/>
      <sheetData sheetId="17140" refreshError="1"/>
      <sheetData sheetId="17141" refreshError="1"/>
      <sheetData sheetId="17142" refreshError="1"/>
      <sheetData sheetId="17143" refreshError="1"/>
      <sheetData sheetId="17144" refreshError="1"/>
      <sheetData sheetId="17145" refreshError="1"/>
      <sheetData sheetId="17146" refreshError="1"/>
      <sheetData sheetId="17147" refreshError="1"/>
      <sheetData sheetId="17148" refreshError="1"/>
      <sheetData sheetId="17149" refreshError="1"/>
      <sheetData sheetId="17150" refreshError="1"/>
      <sheetData sheetId="17151" refreshError="1"/>
      <sheetData sheetId="17152" refreshError="1"/>
      <sheetData sheetId="17153" refreshError="1"/>
      <sheetData sheetId="17154" refreshError="1"/>
      <sheetData sheetId="17155" refreshError="1"/>
      <sheetData sheetId="17156" refreshError="1"/>
      <sheetData sheetId="17157" refreshError="1"/>
      <sheetData sheetId="17158" refreshError="1"/>
      <sheetData sheetId="17159" refreshError="1"/>
      <sheetData sheetId="17160" refreshError="1"/>
      <sheetData sheetId="17161" refreshError="1"/>
      <sheetData sheetId="17162" refreshError="1"/>
      <sheetData sheetId="17163" refreshError="1"/>
      <sheetData sheetId="17164" refreshError="1"/>
      <sheetData sheetId="17165" refreshError="1"/>
      <sheetData sheetId="17166" refreshError="1"/>
      <sheetData sheetId="17167" refreshError="1"/>
      <sheetData sheetId="17168" refreshError="1"/>
      <sheetData sheetId="17169" refreshError="1"/>
      <sheetData sheetId="17170" refreshError="1"/>
      <sheetData sheetId="17171" refreshError="1"/>
      <sheetData sheetId="17172" refreshError="1"/>
      <sheetData sheetId="17173" refreshError="1"/>
      <sheetData sheetId="17174" refreshError="1"/>
      <sheetData sheetId="17175" refreshError="1"/>
      <sheetData sheetId="17176" refreshError="1"/>
      <sheetData sheetId="17177" refreshError="1"/>
      <sheetData sheetId="17178" refreshError="1"/>
      <sheetData sheetId="17179" refreshError="1"/>
      <sheetData sheetId="17180" refreshError="1"/>
      <sheetData sheetId="17181" refreshError="1"/>
      <sheetData sheetId="17182" refreshError="1"/>
      <sheetData sheetId="17183" refreshError="1"/>
      <sheetData sheetId="17184" refreshError="1"/>
      <sheetData sheetId="17185" refreshError="1"/>
      <sheetData sheetId="17186" refreshError="1"/>
      <sheetData sheetId="17187" refreshError="1"/>
      <sheetData sheetId="17188" refreshError="1"/>
      <sheetData sheetId="17189" refreshError="1"/>
      <sheetData sheetId="17190" refreshError="1"/>
      <sheetData sheetId="17191" refreshError="1"/>
      <sheetData sheetId="17192" refreshError="1"/>
      <sheetData sheetId="17193" refreshError="1"/>
      <sheetData sheetId="17194" refreshError="1"/>
      <sheetData sheetId="17195" refreshError="1"/>
      <sheetData sheetId="17196" refreshError="1"/>
      <sheetData sheetId="17197" refreshError="1"/>
      <sheetData sheetId="17198" refreshError="1"/>
      <sheetData sheetId="17199" refreshError="1"/>
      <sheetData sheetId="17200" refreshError="1"/>
      <sheetData sheetId="17201" refreshError="1"/>
      <sheetData sheetId="17202" refreshError="1"/>
      <sheetData sheetId="17203" refreshError="1"/>
      <sheetData sheetId="17204" refreshError="1"/>
      <sheetData sheetId="17205" refreshError="1"/>
      <sheetData sheetId="17206" refreshError="1"/>
      <sheetData sheetId="17207" refreshError="1"/>
      <sheetData sheetId="17208" refreshError="1"/>
      <sheetData sheetId="17209" refreshError="1"/>
      <sheetData sheetId="17210" refreshError="1"/>
      <sheetData sheetId="17211" refreshError="1"/>
      <sheetData sheetId="17212" refreshError="1"/>
      <sheetData sheetId="17213" refreshError="1"/>
      <sheetData sheetId="17214" refreshError="1"/>
      <sheetData sheetId="17215" refreshError="1"/>
      <sheetData sheetId="17216" refreshError="1"/>
      <sheetData sheetId="17217" refreshError="1"/>
      <sheetData sheetId="17218" refreshError="1"/>
      <sheetData sheetId="17219" refreshError="1"/>
      <sheetData sheetId="17220" refreshError="1"/>
      <sheetData sheetId="17221" refreshError="1"/>
      <sheetData sheetId="17222" refreshError="1"/>
      <sheetData sheetId="17223" refreshError="1"/>
      <sheetData sheetId="17224" refreshError="1"/>
      <sheetData sheetId="17225" refreshError="1"/>
      <sheetData sheetId="17226" refreshError="1"/>
      <sheetData sheetId="17227" refreshError="1"/>
      <sheetData sheetId="17228" refreshError="1"/>
      <sheetData sheetId="17229" refreshError="1"/>
      <sheetData sheetId="17230" refreshError="1"/>
      <sheetData sheetId="17231" refreshError="1"/>
      <sheetData sheetId="17232" refreshError="1"/>
      <sheetData sheetId="17233" refreshError="1"/>
      <sheetData sheetId="17234" refreshError="1"/>
      <sheetData sheetId="17235" refreshError="1"/>
      <sheetData sheetId="17236" refreshError="1"/>
      <sheetData sheetId="17237" refreshError="1"/>
      <sheetData sheetId="17238" refreshError="1"/>
      <sheetData sheetId="17239" refreshError="1"/>
      <sheetData sheetId="17240" refreshError="1"/>
      <sheetData sheetId="17241" refreshError="1"/>
      <sheetData sheetId="17242" refreshError="1"/>
      <sheetData sheetId="17243" refreshError="1"/>
      <sheetData sheetId="17244" refreshError="1"/>
      <sheetData sheetId="17245" refreshError="1"/>
      <sheetData sheetId="17246" refreshError="1"/>
      <sheetData sheetId="17247" refreshError="1"/>
      <sheetData sheetId="17248" refreshError="1"/>
      <sheetData sheetId="17249" refreshError="1"/>
      <sheetData sheetId="17250" refreshError="1"/>
      <sheetData sheetId="17251" refreshError="1"/>
      <sheetData sheetId="17252" refreshError="1"/>
      <sheetData sheetId="17253" refreshError="1"/>
      <sheetData sheetId="17254" refreshError="1"/>
      <sheetData sheetId="17255" refreshError="1"/>
      <sheetData sheetId="17256" refreshError="1"/>
      <sheetData sheetId="17257" refreshError="1"/>
      <sheetData sheetId="17258" refreshError="1"/>
      <sheetData sheetId="17259" refreshError="1"/>
      <sheetData sheetId="17260" refreshError="1"/>
      <sheetData sheetId="17261" refreshError="1"/>
      <sheetData sheetId="17262" refreshError="1"/>
      <sheetData sheetId="17263" refreshError="1"/>
      <sheetData sheetId="17264" refreshError="1"/>
      <sheetData sheetId="17265"/>
      <sheetData sheetId="17266" refreshError="1"/>
      <sheetData sheetId="17267">
        <row r="7">
          <cell r="AH7" t="str">
            <v>SP1</v>
          </cell>
        </row>
      </sheetData>
      <sheetData sheetId="17268" refreshError="1"/>
      <sheetData sheetId="17269" refreshError="1"/>
      <sheetData sheetId="17270" refreshError="1"/>
      <sheetData sheetId="17271" refreshError="1"/>
      <sheetData sheetId="17272" refreshError="1"/>
      <sheetData sheetId="17273" refreshError="1"/>
      <sheetData sheetId="17274">
        <row r="7">
          <cell r="AI7">
            <v>10000</v>
          </cell>
        </row>
      </sheetData>
      <sheetData sheetId="17275">
        <row r="7">
          <cell r="AI7">
            <v>10000</v>
          </cell>
        </row>
      </sheetData>
      <sheetData sheetId="17276" refreshError="1"/>
      <sheetData sheetId="17277" refreshError="1"/>
      <sheetData sheetId="17278" refreshError="1"/>
      <sheetData sheetId="17279"/>
      <sheetData sheetId="17280">
        <row r="7">
          <cell r="AI7">
            <v>10000</v>
          </cell>
        </row>
      </sheetData>
      <sheetData sheetId="17281" refreshError="1"/>
      <sheetData sheetId="17282" refreshError="1"/>
      <sheetData sheetId="17283">
        <row r="7">
          <cell r="AH7" t="str">
            <v>SP1</v>
          </cell>
        </row>
      </sheetData>
      <sheetData sheetId="17284" refreshError="1"/>
      <sheetData sheetId="17285">
        <row r="7">
          <cell r="AI7">
            <v>10000</v>
          </cell>
        </row>
      </sheetData>
      <sheetData sheetId="17286">
        <row r="7">
          <cell r="AI7">
            <v>10000</v>
          </cell>
        </row>
      </sheetData>
      <sheetData sheetId="17287">
        <row r="7">
          <cell r="AH7" t="str">
            <v>SP1</v>
          </cell>
        </row>
      </sheetData>
      <sheetData sheetId="17288">
        <row r="7">
          <cell r="AH7" t="str">
            <v>SP1</v>
          </cell>
        </row>
      </sheetData>
      <sheetData sheetId="17289">
        <row r="7">
          <cell r="AI7">
            <v>10000</v>
          </cell>
        </row>
      </sheetData>
      <sheetData sheetId="17290" refreshError="1"/>
      <sheetData sheetId="17291" refreshError="1"/>
      <sheetData sheetId="17292" refreshError="1"/>
      <sheetData sheetId="17293" refreshError="1"/>
      <sheetData sheetId="17294">
        <row r="7">
          <cell r="AI7">
            <v>10000</v>
          </cell>
        </row>
      </sheetData>
      <sheetData sheetId="17295" refreshError="1"/>
      <sheetData sheetId="17296" refreshError="1"/>
      <sheetData sheetId="17297">
        <row r="7">
          <cell r="AI7">
            <v>10000</v>
          </cell>
        </row>
      </sheetData>
      <sheetData sheetId="17298" refreshError="1"/>
      <sheetData sheetId="17299" refreshError="1"/>
      <sheetData sheetId="17300">
        <row r="7">
          <cell r="AI7">
            <v>10000</v>
          </cell>
        </row>
      </sheetData>
      <sheetData sheetId="17301" refreshError="1"/>
      <sheetData sheetId="17302">
        <row r="7">
          <cell r="AI7">
            <v>10000</v>
          </cell>
        </row>
      </sheetData>
      <sheetData sheetId="17303" refreshError="1"/>
      <sheetData sheetId="17304">
        <row r="7">
          <cell r="AI7">
            <v>10000</v>
          </cell>
        </row>
      </sheetData>
      <sheetData sheetId="17305">
        <row r="7">
          <cell r="AI7">
            <v>10000</v>
          </cell>
        </row>
      </sheetData>
      <sheetData sheetId="17306" refreshError="1"/>
      <sheetData sheetId="17307">
        <row r="7">
          <cell r="AI7">
            <v>10000</v>
          </cell>
        </row>
      </sheetData>
      <sheetData sheetId="17308">
        <row r="7">
          <cell r="AI7">
            <v>10000</v>
          </cell>
        </row>
      </sheetData>
      <sheetData sheetId="17309" refreshError="1"/>
      <sheetData sheetId="17310" refreshError="1"/>
      <sheetData sheetId="17311" refreshError="1"/>
      <sheetData sheetId="17312" refreshError="1"/>
      <sheetData sheetId="17313" refreshError="1"/>
      <sheetData sheetId="17314">
        <row r="7">
          <cell r="AI7">
            <v>10000</v>
          </cell>
        </row>
      </sheetData>
      <sheetData sheetId="17315" refreshError="1"/>
      <sheetData sheetId="17316" refreshError="1"/>
      <sheetData sheetId="17317">
        <row r="7">
          <cell r="AI7">
            <v>10000</v>
          </cell>
        </row>
      </sheetData>
      <sheetData sheetId="17318" refreshError="1"/>
      <sheetData sheetId="17319" refreshError="1"/>
      <sheetData sheetId="17320" refreshError="1"/>
      <sheetData sheetId="17321" refreshError="1"/>
      <sheetData sheetId="17322" refreshError="1"/>
      <sheetData sheetId="17323" refreshError="1"/>
      <sheetData sheetId="17324" refreshError="1"/>
      <sheetData sheetId="17325">
        <row r="7">
          <cell r="AH7" t="str">
            <v>SP1</v>
          </cell>
        </row>
      </sheetData>
      <sheetData sheetId="17326" refreshError="1"/>
      <sheetData sheetId="17327" refreshError="1"/>
      <sheetData sheetId="17328">
        <row r="7">
          <cell r="AH7" t="str">
            <v>SP1</v>
          </cell>
        </row>
      </sheetData>
      <sheetData sheetId="17329" refreshError="1"/>
      <sheetData sheetId="17330">
        <row r="7">
          <cell r="AI7">
            <v>10000</v>
          </cell>
        </row>
      </sheetData>
      <sheetData sheetId="17331" refreshError="1"/>
      <sheetData sheetId="17332" refreshError="1"/>
      <sheetData sheetId="17333" refreshError="1"/>
      <sheetData sheetId="17334" refreshError="1"/>
      <sheetData sheetId="17335" refreshError="1"/>
      <sheetData sheetId="17336" refreshError="1"/>
      <sheetData sheetId="17337" refreshError="1"/>
      <sheetData sheetId="17338" refreshError="1"/>
      <sheetData sheetId="17339" refreshError="1"/>
      <sheetData sheetId="17340" refreshError="1"/>
      <sheetData sheetId="17341" refreshError="1"/>
      <sheetData sheetId="17342" refreshError="1"/>
      <sheetData sheetId="17343" refreshError="1"/>
      <sheetData sheetId="17344" refreshError="1"/>
      <sheetData sheetId="17345" refreshError="1"/>
      <sheetData sheetId="17346" refreshError="1"/>
      <sheetData sheetId="17347" refreshError="1"/>
      <sheetData sheetId="17348" refreshError="1"/>
      <sheetData sheetId="17349" refreshError="1"/>
      <sheetData sheetId="17350" refreshError="1"/>
      <sheetData sheetId="17351" refreshError="1"/>
      <sheetData sheetId="17352" refreshError="1"/>
      <sheetData sheetId="17353" refreshError="1"/>
      <sheetData sheetId="17354" refreshError="1"/>
      <sheetData sheetId="17355" refreshError="1"/>
      <sheetData sheetId="17356" refreshError="1"/>
      <sheetData sheetId="17357" refreshError="1"/>
      <sheetData sheetId="17358" refreshError="1"/>
      <sheetData sheetId="17359" refreshError="1"/>
      <sheetData sheetId="17360" refreshError="1"/>
      <sheetData sheetId="17361" refreshError="1"/>
      <sheetData sheetId="17362" refreshError="1"/>
      <sheetData sheetId="17363" refreshError="1"/>
      <sheetData sheetId="17364" refreshError="1"/>
      <sheetData sheetId="17365" refreshError="1"/>
      <sheetData sheetId="17366" refreshError="1"/>
      <sheetData sheetId="17367" refreshError="1"/>
      <sheetData sheetId="17368" refreshError="1"/>
      <sheetData sheetId="17369" refreshError="1"/>
      <sheetData sheetId="17370" refreshError="1"/>
      <sheetData sheetId="17371" refreshError="1"/>
      <sheetData sheetId="17372" refreshError="1"/>
      <sheetData sheetId="17373" refreshError="1"/>
      <sheetData sheetId="17374" refreshError="1"/>
      <sheetData sheetId="17375" refreshError="1"/>
      <sheetData sheetId="17376" refreshError="1"/>
      <sheetData sheetId="17377" refreshError="1"/>
      <sheetData sheetId="17378" refreshError="1"/>
      <sheetData sheetId="17379" refreshError="1"/>
      <sheetData sheetId="17380" refreshError="1"/>
      <sheetData sheetId="17381" refreshError="1"/>
      <sheetData sheetId="17382" refreshError="1"/>
      <sheetData sheetId="17383" refreshError="1"/>
      <sheetData sheetId="17384" refreshError="1"/>
      <sheetData sheetId="17385" refreshError="1"/>
      <sheetData sheetId="17386" refreshError="1"/>
      <sheetData sheetId="17387" refreshError="1"/>
      <sheetData sheetId="17388" refreshError="1"/>
      <sheetData sheetId="17389" refreshError="1"/>
      <sheetData sheetId="17390" refreshError="1"/>
      <sheetData sheetId="17391" refreshError="1"/>
      <sheetData sheetId="17392" refreshError="1"/>
      <sheetData sheetId="17393" refreshError="1"/>
      <sheetData sheetId="17394" refreshError="1"/>
      <sheetData sheetId="17395" refreshError="1"/>
      <sheetData sheetId="17396" refreshError="1"/>
      <sheetData sheetId="17397" refreshError="1"/>
      <sheetData sheetId="17398">
        <row r="7">
          <cell r="AH7" t="str">
            <v>SP1</v>
          </cell>
        </row>
      </sheetData>
      <sheetData sheetId="17399" refreshError="1"/>
      <sheetData sheetId="17400"/>
      <sheetData sheetId="17401" refreshError="1"/>
      <sheetData sheetId="17402" refreshError="1"/>
      <sheetData sheetId="17403" refreshError="1"/>
      <sheetData sheetId="17404" refreshError="1"/>
      <sheetData sheetId="17405"/>
      <sheetData sheetId="17406" refreshError="1"/>
      <sheetData sheetId="17407" refreshError="1"/>
      <sheetData sheetId="17408" refreshError="1"/>
      <sheetData sheetId="17409" refreshError="1"/>
      <sheetData sheetId="17410"/>
      <sheetData sheetId="17411"/>
      <sheetData sheetId="17412" refreshError="1"/>
      <sheetData sheetId="17413" refreshError="1"/>
      <sheetData sheetId="17414" refreshError="1"/>
      <sheetData sheetId="17415" refreshError="1"/>
      <sheetData sheetId="17416"/>
      <sheetData sheetId="17417"/>
      <sheetData sheetId="17418">
        <row r="7">
          <cell r="AI7">
            <v>10000</v>
          </cell>
        </row>
      </sheetData>
      <sheetData sheetId="17419">
        <row r="7">
          <cell r="AH7" t="str">
            <v>SP1</v>
          </cell>
        </row>
      </sheetData>
      <sheetData sheetId="17420">
        <row r="7">
          <cell r="AH7" t="str">
            <v>SP1</v>
          </cell>
        </row>
      </sheetData>
      <sheetData sheetId="17421">
        <row r="7">
          <cell r="AH7" t="str">
            <v>SP1</v>
          </cell>
        </row>
      </sheetData>
      <sheetData sheetId="17422">
        <row r="7">
          <cell r="AH7" t="str">
            <v>SP1</v>
          </cell>
        </row>
      </sheetData>
      <sheetData sheetId="17423">
        <row r="7">
          <cell r="AH7" t="str">
            <v>SP1</v>
          </cell>
        </row>
      </sheetData>
      <sheetData sheetId="17424">
        <row r="7">
          <cell r="AH7" t="str">
            <v>SP1</v>
          </cell>
        </row>
      </sheetData>
      <sheetData sheetId="17425">
        <row r="7">
          <cell r="AH7" t="str">
            <v>SP1</v>
          </cell>
        </row>
      </sheetData>
      <sheetData sheetId="17426">
        <row r="7">
          <cell r="AH7" t="str">
            <v>SP1</v>
          </cell>
        </row>
      </sheetData>
      <sheetData sheetId="17427">
        <row r="7">
          <cell r="AH7" t="str">
            <v>SP1</v>
          </cell>
        </row>
      </sheetData>
      <sheetData sheetId="17428">
        <row r="7">
          <cell r="AH7" t="str">
            <v>SP1</v>
          </cell>
        </row>
      </sheetData>
      <sheetData sheetId="17429">
        <row r="7">
          <cell r="AH7" t="str">
            <v>SP1</v>
          </cell>
        </row>
      </sheetData>
      <sheetData sheetId="17430">
        <row r="7">
          <cell r="AH7" t="str">
            <v>SP1</v>
          </cell>
        </row>
      </sheetData>
      <sheetData sheetId="17431">
        <row r="7">
          <cell r="AH7" t="str">
            <v>SP1</v>
          </cell>
        </row>
      </sheetData>
      <sheetData sheetId="17432" refreshError="1"/>
      <sheetData sheetId="17433" refreshError="1"/>
      <sheetData sheetId="17434" refreshError="1"/>
      <sheetData sheetId="17435">
        <row r="7">
          <cell r="AI7">
            <v>10000</v>
          </cell>
        </row>
      </sheetData>
      <sheetData sheetId="17436">
        <row r="7">
          <cell r="AI7">
            <v>10000</v>
          </cell>
        </row>
      </sheetData>
      <sheetData sheetId="17437" refreshError="1"/>
      <sheetData sheetId="17438">
        <row r="7">
          <cell r="AH7" t="str">
            <v>SP1</v>
          </cell>
        </row>
      </sheetData>
      <sheetData sheetId="17439">
        <row r="7">
          <cell r="AH7" t="str">
            <v>SP1</v>
          </cell>
        </row>
      </sheetData>
      <sheetData sheetId="17440">
        <row r="7">
          <cell r="AH7" t="str">
            <v>SP1</v>
          </cell>
        </row>
      </sheetData>
      <sheetData sheetId="17441">
        <row r="7">
          <cell r="AH7" t="str">
            <v>SP1</v>
          </cell>
        </row>
      </sheetData>
      <sheetData sheetId="17442">
        <row r="7">
          <cell r="AH7" t="str">
            <v>SP1</v>
          </cell>
        </row>
      </sheetData>
      <sheetData sheetId="17443">
        <row r="7">
          <cell r="AH7" t="str">
            <v>SP1</v>
          </cell>
        </row>
      </sheetData>
      <sheetData sheetId="17444">
        <row r="7">
          <cell r="AH7" t="str">
            <v>SP1</v>
          </cell>
        </row>
      </sheetData>
      <sheetData sheetId="17445">
        <row r="7">
          <cell r="AH7" t="str">
            <v>SP1</v>
          </cell>
        </row>
      </sheetData>
      <sheetData sheetId="17446">
        <row r="7">
          <cell r="AH7" t="str">
            <v>SP1</v>
          </cell>
        </row>
      </sheetData>
      <sheetData sheetId="17447">
        <row r="7">
          <cell r="AH7" t="str">
            <v>SP1</v>
          </cell>
        </row>
      </sheetData>
      <sheetData sheetId="17448">
        <row r="7">
          <cell r="AH7" t="str">
            <v>SP1</v>
          </cell>
        </row>
      </sheetData>
      <sheetData sheetId="17449">
        <row r="7">
          <cell r="AH7" t="str">
            <v>SP1</v>
          </cell>
        </row>
      </sheetData>
      <sheetData sheetId="17450">
        <row r="7">
          <cell r="AH7" t="str">
            <v>SP1</v>
          </cell>
        </row>
      </sheetData>
      <sheetData sheetId="17451">
        <row r="7">
          <cell r="AH7" t="str">
            <v>SP1</v>
          </cell>
        </row>
      </sheetData>
      <sheetData sheetId="17452">
        <row r="7">
          <cell r="AH7" t="str">
            <v>SP1</v>
          </cell>
        </row>
      </sheetData>
      <sheetData sheetId="17453">
        <row r="7">
          <cell r="AH7" t="str">
            <v>SP1</v>
          </cell>
        </row>
      </sheetData>
      <sheetData sheetId="17454">
        <row r="7">
          <cell r="AH7" t="str">
            <v>SP1</v>
          </cell>
        </row>
      </sheetData>
      <sheetData sheetId="17455">
        <row r="7">
          <cell r="AH7" t="str">
            <v>SP1</v>
          </cell>
        </row>
      </sheetData>
      <sheetData sheetId="17456">
        <row r="7">
          <cell r="AH7" t="str">
            <v>SP1</v>
          </cell>
        </row>
      </sheetData>
      <sheetData sheetId="17457">
        <row r="7">
          <cell r="AH7" t="str">
            <v>SP1</v>
          </cell>
        </row>
      </sheetData>
      <sheetData sheetId="17458">
        <row r="7">
          <cell r="AH7" t="str">
            <v>SP1</v>
          </cell>
        </row>
      </sheetData>
      <sheetData sheetId="17459">
        <row r="7">
          <cell r="AH7" t="str">
            <v>SP1</v>
          </cell>
        </row>
      </sheetData>
      <sheetData sheetId="17460">
        <row r="7">
          <cell r="AH7" t="str">
            <v>SP1</v>
          </cell>
        </row>
      </sheetData>
      <sheetData sheetId="17461">
        <row r="7">
          <cell r="AH7" t="str">
            <v>SP1</v>
          </cell>
        </row>
      </sheetData>
      <sheetData sheetId="17462">
        <row r="7">
          <cell r="AH7" t="str">
            <v>SP1</v>
          </cell>
        </row>
      </sheetData>
      <sheetData sheetId="17463">
        <row r="7">
          <cell r="AH7" t="str">
            <v>SP1</v>
          </cell>
        </row>
      </sheetData>
      <sheetData sheetId="17464">
        <row r="7">
          <cell r="AH7" t="str">
            <v>SP1</v>
          </cell>
        </row>
      </sheetData>
      <sheetData sheetId="17465">
        <row r="7">
          <cell r="AH7" t="str">
            <v>SP1</v>
          </cell>
        </row>
      </sheetData>
      <sheetData sheetId="17466">
        <row r="7">
          <cell r="AH7" t="str">
            <v>SP1</v>
          </cell>
        </row>
      </sheetData>
      <sheetData sheetId="17467">
        <row r="7">
          <cell r="AH7" t="str">
            <v>SP1</v>
          </cell>
        </row>
      </sheetData>
      <sheetData sheetId="17468">
        <row r="7">
          <cell r="AH7" t="str">
            <v>SP1</v>
          </cell>
        </row>
      </sheetData>
      <sheetData sheetId="17469">
        <row r="7">
          <cell r="AH7" t="str">
            <v>SP1</v>
          </cell>
        </row>
      </sheetData>
      <sheetData sheetId="17470">
        <row r="7">
          <cell r="AH7" t="str">
            <v>SP1</v>
          </cell>
        </row>
      </sheetData>
      <sheetData sheetId="17471">
        <row r="7">
          <cell r="AH7" t="str">
            <v>SP1</v>
          </cell>
        </row>
      </sheetData>
      <sheetData sheetId="17472">
        <row r="7">
          <cell r="AH7" t="str">
            <v>SP1</v>
          </cell>
        </row>
      </sheetData>
      <sheetData sheetId="17473">
        <row r="7">
          <cell r="AH7" t="str">
            <v>SP1</v>
          </cell>
        </row>
      </sheetData>
      <sheetData sheetId="17474">
        <row r="7">
          <cell r="AH7" t="str">
            <v>SP1</v>
          </cell>
        </row>
      </sheetData>
      <sheetData sheetId="17475">
        <row r="7">
          <cell r="AH7" t="str">
            <v>SP1</v>
          </cell>
        </row>
      </sheetData>
      <sheetData sheetId="17476">
        <row r="7">
          <cell r="AH7" t="str">
            <v>SP1</v>
          </cell>
        </row>
      </sheetData>
      <sheetData sheetId="17477">
        <row r="7">
          <cell r="AH7" t="str">
            <v>SP1</v>
          </cell>
        </row>
      </sheetData>
      <sheetData sheetId="17478"/>
      <sheetData sheetId="17479"/>
      <sheetData sheetId="17480"/>
      <sheetData sheetId="17481"/>
      <sheetData sheetId="17482"/>
      <sheetData sheetId="17483"/>
      <sheetData sheetId="17484"/>
      <sheetData sheetId="17485"/>
      <sheetData sheetId="17486"/>
      <sheetData sheetId="17487"/>
      <sheetData sheetId="17488"/>
      <sheetData sheetId="17489"/>
      <sheetData sheetId="17490">
        <row r="7">
          <cell r="AI7">
            <v>10000</v>
          </cell>
        </row>
      </sheetData>
      <sheetData sheetId="17491">
        <row r="7">
          <cell r="AI7">
            <v>10000</v>
          </cell>
        </row>
      </sheetData>
      <sheetData sheetId="17492">
        <row r="7">
          <cell r="AI7">
            <v>10000</v>
          </cell>
        </row>
      </sheetData>
      <sheetData sheetId="17493">
        <row r="7">
          <cell r="AH7" t="str">
            <v>SP1</v>
          </cell>
        </row>
      </sheetData>
      <sheetData sheetId="17494">
        <row r="7">
          <cell r="AH7" t="str">
            <v>SP1</v>
          </cell>
        </row>
      </sheetData>
      <sheetData sheetId="17495"/>
      <sheetData sheetId="17496">
        <row r="7">
          <cell r="AH7" t="str">
            <v>SP1</v>
          </cell>
        </row>
      </sheetData>
      <sheetData sheetId="17497">
        <row r="7">
          <cell r="AI7">
            <v>10000</v>
          </cell>
        </row>
      </sheetData>
      <sheetData sheetId="17498">
        <row r="7">
          <cell r="AI7">
            <v>10000</v>
          </cell>
        </row>
      </sheetData>
      <sheetData sheetId="17499">
        <row r="7">
          <cell r="AI7">
            <v>10000</v>
          </cell>
        </row>
      </sheetData>
      <sheetData sheetId="17500">
        <row r="7">
          <cell r="AH7" t="str">
            <v>SP1</v>
          </cell>
        </row>
      </sheetData>
      <sheetData sheetId="17501"/>
      <sheetData sheetId="17502"/>
      <sheetData sheetId="17503">
        <row r="7">
          <cell r="AI7">
            <v>10000</v>
          </cell>
        </row>
      </sheetData>
      <sheetData sheetId="17504">
        <row r="7">
          <cell r="AH7" t="str">
            <v>SP1</v>
          </cell>
        </row>
      </sheetData>
      <sheetData sheetId="17505">
        <row r="7">
          <cell r="AH7" t="str">
            <v>SP1</v>
          </cell>
        </row>
      </sheetData>
      <sheetData sheetId="17506">
        <row r="7">
          <cell r="AH7" t="str">
            <v>SP1</v>
          </cell>
        </row>
      </sheetData>
      <sheetData sheetId="17507">
        <row r="7">
          <cell r="AI7">
            <v>10000</v>
          </cell>
        </row>
      </sheetData>
      <sheetData sheetId="17508">
        <row r="7">
          <cell r="AI7">
            <v>10000</v>
          </cell>
        </row>
      </sheetData>
      <sheetData sheetId="17509">
        <row r="7">
          <cell r="AI7">
            <v>10000</v>
          </cell>
        </row>
      </sheetData>
      <sheetData sheetId="17510">
        <row r="7">
          <cell r="AI7">
            <v>10000</v>
          </cell>
        </row>
      </sheetData>
      <sheetData sheetId="17511">
        <row r="7">
          <cell r="AI7">
            <v>10000</v>
          </cell>
        </row>
      </sheetData>
      <sheetData sheetId="17512">
        <row r="7">
          <cell r="AI7">
            <v>10000</v>
          </cell>
        </row>
      </sheetData>
      <sheetData sheetId="17513"/>
      <sheetData sheetId="17514"/>
      <sheetData sheetId="17515"/>
      <sheetData sheetId="17516"/>
      <sheetData sheetId="17517"/>
      <sheetData sheetId="17518"/>
      <sheetData sheetId="17519"/>
      <sheetData sheetId="17520"/>
      <sheetData sheetId="17521">
        <row r="7">
          <cell r="AI7">
            <v>10000</v>
          </cell>
        </row>
      </sheetData>
      <sheetData sheetId="17522">
        <row r="7">
          <cell r="AI7">
            <v>10000</v>
          </cell>
        </row>
      </sheetData>
      <sheetData sheetId="17523">
        <row r="7">
          <cell r="AI7">
            <v>10000</v>
          </cell>
        </row>
      </sheetData>
      <sheetData sheetId="17524">
        <row r="7">
          <cell r="AI7">
            <v>10000</v>
          </cell>
        </row>
      </sheetData>
      <sheetData sheetId="17525">
        <row r="7">
          <cell r="AI7">
            <v>10000</v>
          </cell>
        </row>
      </sheetData>
      <sheetData sheetId="17526"/>
      <sheetData sheetId="17527">
        <row r="7">
          <cell r="AH7" t="str">
            <v>SP1</v>
          </cell>
        </row>
      </sheetData>
      <sheetData sheetId="17528">
        <row r="7">
          <cell r="AH7" t="str">
            <v>SP1</v>
          </cell>
        </row>
      </sheetData>
      <sheetData sheetId="17529">
        <row r="7">
          <cell r="AH7" t="str">
            <v>SP1</v>
          </cell>
        </row>
      </sheetData>
      <sheetData sheetId="17530">
        <row r="7">
          <cell r="AH7" t="str">
            <v>SP1</v>
          </cell>
        </row>
      </sheetData>
      <sheetData sheetId="17531">
        <row r="7">
          <cell r="AH7" t="str">
            <v>SP1</v>
          </cell>
        </row>
      </sheetData>
      <sheetData sheetId="17532">
        <row r="7">
          <cell r="AH7" t="str">
            <v>SP1</v>
          </cell>
        </row>
      </sheetData>
      <sheetData sheetId="17533">
        <row r="7">
          <cell r="AH7" t="str">
            <v>SP1</v>
          </cell>
        </row>
      </sheetData>
      <sheetData sheetId="17534">
        <row r="7">
          <cell r="AH7" t="str">
            <v>SP1</v>
          </cell>
        </row>
      </sheetData>
      <sheetData sheetId="17535">
        <row r="7">
          <cell r="AH7" t="str">
            <v>SP1</v>
          </cell>
        </row>
      </sheetData>
      <sheetData sheetId="17536">
        <row r="7">
          <cell r="AH7" t="str">
            <v>SP1</v>
          </cell>
        </row>
      </sheetData>
      <sheetData sheetId="17537">
        <row r="7">
          <cell r="AH7" t="str">
            <v>SP1</v>
          </cell>
        </row>
      </sheetData>
      <sheetData sheetId="17538">
        <row r="7">
          <cell r="AH7" t="str">
            <v>SP1</v>
          </cell>
        </row>
      </sheetData>
      <sheetData sheetId="17539">
        <row r="7">
          <cell r="AH7" t="str">
            <v>SP1</v>
          </cell>
        </row>
      </sheetData>
      <sheetData sheetId="17540">
        <row r="7">
          <cell r="AH7" t="str">
            <v>SP1</v>
          </cell>
        </row>
      </sheetData>
      <sheetData sheetId="17541">
        <row r="7">
          <cell r="AH7" t="str">
            <v>SP1</v>
          </cell>
        </row>
      </sheetData>
      <sheetData sheetId="17542">
        <row r="7">
          <cell r="AH7" t="str">
            <v>SP1</v>
          </cell>
        </row>
      </sheetData>
      <sheetData sheetId="17543">
        <row r="7">
          <cell r="AH7" t="str">
            <v>SP1</v>
          </cell>
        </row>
      </sheetData>
      <sheetData sheetId="17544">
        <row r="7">
          <cell r="AH7" t="str">
            <v>SP1</v>
          </cell>
        </row>
      </sheetData>
      <sheetData sheetId="17545">
        <row r="7">
          <cell r="AH7" t="str">
            <v>SP1</v>
          </cell>
        </row>
      </sheetData>
      <sheetData sheetId="17546"/>
      <sheetData sheetId="17547"/>
      <sheetData sheetId="17548"/>
      <sheetData sheetId="17549"/>
      <sheetData sheetId="17550"/>
      <sheetData sheetId="17551"/>
      <sheetData sheetId="17552"/>
      <sheetData sheetId="17553"/>
      <sheetData sheetId="17554"/>
      <sheetData sheetId="17555"/>
      <sheetData sheetId="17556"/>
      <sheetData sheetId="17557"/>
      <sheetData sheetId="17558"/>
      <sheetData sheetId="17559"/>
      <sheetData sheetId="17560"/>
      <sheetData sheetId="17561">
        <row r="7">
          <cell r="AH7" t="str">
            <v>SP1</v>
          </cell>
        </row>
      </sheetData>
      <sheetData sheetId="17562">
        <row r="7">
          <cell r="AH7" t="str">
            <v>SP1</v>
          </cell>
        </row>
      </sheetData>
      <sheetData sheetId="17563">
        <row r="7">
          <cell r="AH7" t="str">
            <v>SP1</v>
          </cell>
        </row>
      </sheetData>
      <sheetData sheetId="17564">
        <row r="7">
          <cell r="AH7" t="str">
            <v>SP1</v>
          </cell>
        </row>
      </sheetData>
      <sheetData sheetId="17565">
        <row r="7">
          <cell r="AH7" t="str">
            <v>SP1</v>
          </cell>
        </row>
      </sheetData>
      <sheetData sheetId="17566">
        <row r="7">
          <cell r="AH7" t="str">
            <v>SP1</v>
          </cell>
        </row>
      </sheetData>
      <sheetData sheetId="17567">
        <row r="7">
          <cell r="AH7" t="str">
            <v>SP1</v>
          </cell>
        </row>
      </sheetData>
      <sheetData sheetId="17568">
        <row r="7">
          <cell r="AI7">
            <v>10000</v>
          </cell>
        </row>
      </sheetData>
      <sheetData sheetId="17569">
        <row r="7">
          <cell r="AH7" t="str">
            <v>SP1</v>
          </cell>
        </row>
      </sheetData>
      <sheetData sheetId="17570">
        <row r="7">
          <cell r="AH7" t="str">
            <v>SP1</v>
          </cell>
        </row>
      </sheetData>
      <sheetData sheetId="17571">
        <row r="7">
          <cell r="AH7" t="str">
            <v>SP1</v>
          </cell>
        </row>
      </sheetData>
      <sheetData sheetId="17572">
        <row r="7">
          <cell r="AH7" t="str">
            <v>SP1</v>
          </cell>
        </row>
      </sheetData>
      <sheetData sheetId="17573">
        <row r="7">
          <cell r="AH7" t="str">
            <v>SP1</v>
          </cell>
        </row>
      </sheetData>
      <sheetData sheetId="17574">
        <row r="7">
          <cell r="AH7" t="str">
            <v>SP1</v>
          </cell>
        </row>
      </sheetData>
      <sheetData sheetId="17575">
        <row r="7">
          <cell r="AH7" t="str">
            <v>SP1</v>
          </cell>
        </row>
      </sheetData>
      <sheetData sheetId="17576">
        <row r="7">
          <cell r="AH7" t="str">
            <v>SP1</v>
          </cell>
        </row>
      </sheetData>
      <sheetData sheetId="17577">
        <row r="7">
          <cell r="AH7" t="str">
            <v>SP1</v>
          </cell>
        </row>
      </sheetData>
      <sheetData sheetId="17578">
        <row r="7">
          <cell r="AH7" t="str">
            <v>SP1</v>
          </cell>
        </row>
      </sheetData>
      <sheetData sheetId="17579">
        <row r="7">
          <cell r="AH7" t="str">
            <v>SP1</v>
          </cell>
        </row>
      </sheetData>
      <sheetData sheetId="17580">
        <row r="7">
          <cell r="AH7" t="str">
            <v>SP1</v>
          </cell>
        </row>
      </sheetData>
      <sheetData sheetId="17581">
        <row r="7">
          <cell r="AH7" t="str">
            <v>SP1</v>
          </cell>
        </row>
      </sheetData>
      <sheetData sheetId="17582">
        <row r="7">
          <cell r="AH7" t="str">
            <v>SP1</v>
          </cell>
        </row>
      </sheetData>
      <sheetData sheetId="17583">
        <row r="7">
          <cell r="AH7" t="str">
            <v>SP1</v>
          </cell>
        </row>
      </sheetData>
      <sheetData sheetId="17584"/>
      <sheetData sheetId="17585"/>
      <sheetData sheetId="17586"/>
      <sheetData sheetId="17587"/>
      <sheetData sheetId="17588"/>
      <sheetData sheetId="17589"/>
      <sheetData sheetId="17590">
        <row r="7">
          <cell r="AI7">
            <v>10000</v>
          </cell>
        </row>
      </sheetData>
      <sheetData sheetId="17591">
        <row r="7">
          <cell r="AH7" t="str">
            <v>SP1</v>
          </cell>
        </row>
      </sheetData>
      <sheetData sheetId="17592">
        <row r="7">
          <cell r="AH7" t="str">
            <v>SP1</v>
          </cell>
        </row>
      </sheetData>
      <sheetData sheetId="17593">
        <row r="7">
          <cell r="AI7">
            <v>10000</v>
          </cell>
        </row>
      </sheetData>
      <sheetData sheetId="17594">
        <row r="7">
          <cell r="AH7" t="str">
            <v>SP1</v>
          </cell>
        </row>
      </sheetData>
      <sheetData sheetId="17595">
        <row r="7">
          <cell r="AI7">
            <v>10000</v>
          </cell>
        </row>
      </sheetData>
      <sheetData sheetId="17596"/>
      <sheetData sheetId="17597">
        <row r="7">
          <cell r="AH7" t="str">
            <v>SP1</v>
          </cell>
        </row>
      </sheetData>
      <sheetData sheetId="17598">
        <row r="7">
          <cell r="AH7" t="str">
            <v>SP1</v>
          </cell>
        </row>
      </sheetData>
      <sheetData sheetId="17599">
        <row r="7">
          <cell r="AH7" t="str">
            <v>SP1</v>
          </cell>
        </row>
      </sheetData>
      <sheetData sheetId="17600">
        <row r="7">
          <cell r="AH7" t="str">
            <v>SP1</v>
          </cell>
        </row>
      </sheetData>
      <sheetData sheetId="17601">
        <row r="7">
          <cell r="AH7" t="str">
            <v>SP1</v>
          </cell>
        </row>
      </sheetData>
      <sheetData sheetId="17602">
        <row r="7">
          <cell r="AH7" t="str">
            <v>SP1</v>
          </cell>
        </row>
      </sheetData>
      <sheetData sheetId="17603">
        <row r="7">
          <cell r="AH7" t="str">
            <v>SP1</v>
          </cell>
        </row>
      </sheetData>
      <sheetData sheetId="17604">
        <row r="7">
          <cell r="AH7" t="str">
            <v>SP1</v>
          </cell>
        </row>
      </sheetData>
      <sheetData sheetId="17605">
        <row r="7">
          <cell r="AH7" t="str">
            <v>SP1</v>
          </cell>
        </row>
      </sheetData>
      <sheetData sheetId="17606">
        <row r="7">
          <cell r="AI7">
            <v>10000</v>
          </cell>
        </row>
      </sheetData>
      <sheetData sheetId="17607">
        <row r="7">
          <cell r="AI7">
            <v>10000</v>
          </cell>
        </row>
      </sheetData>
      <sheetData sheetId="17608">
        <row r="7">
          <cell r="AI7">
            <v>10000</v>
          </cell>
        </row>
      </sheetData>
      <sheetData sheetId="17609">
        <row r="7">
          <cell r="AH7" t="str">
            <v>SP1</v>
          </cell>
        </row>
      </sheetData>
      <sheetData sheetId="17610">
        <row r="7">
          <cell r="AH7" t="str">
            <v>SP1</v>
          </cell>
        </row>
      </sheetData>
      <sheetData sheetId="17611">
        <row r="7">
          <cell r="AH7" t="str">
            <v>SP1</v>
          </cell>
        </row>
      </sheetData>
      <sheetData sheetId="17612">
        <row r="7">
          <cell r="AH7" t="str">
            <v>SP1</v>
          </cell>
        </row>
      </sheetData>
      <sheetData sheetId="17613">
        <row r="7">
          <cell r="AH7" t="str">
            <v>SP1</v>
          </cell>
        </row>
      </sheetData>
      <sheetData sheetId="17614">
        <row r="7">
          <cell r="AH7" t="str">
            <v>SP1</v>
          </cell>
        </row>
      </sheetData>
      <sheetData sheetId="17615">
        <row r="7">
          <cell r="AH7" t="str">
            <v>SP1</v>
          </cell>
        </row>
      </sheetData>
      <sheetData sheetId="17616">
        <row r="7">
          <cell r="AH7" t="str">
            <v>SP1</v>
          </cell>
        </row>
      </sheetData>
      <sheetData sheetId="17617">
        <row r="7">
          <cell r="AH7" t="str">
            <v>SP1</v>
          </cell>
        </row>
      </sheetData>
      <sheetData sheetId="17618">
        <row r="7">
          <cell r="AH7" t="str">
            <v>SP1</v>
          </cell>
        </row>
      </sheetData>
      <sheetData sheetId="17619">
        <row r="7">
          <cell r="AH7" t="str">
            <v>SP1</v>
          </cell>
        </row>
      </sheetData>
      <sheetData sheetId="17620">
        <row r="7">
          <cell r="AH7" t="str">
            <v>SP1</v>
          </cell>
        </row>
      </sheetData>
      <sheetData sheetId="17621">
        <row r="7">
          <cell r="AH7" t="str">
            <v>SP1</v>
          </cell>
        </row>
      </sheetData>
      <sheetData sheetId="17622">
        <row r="7">
          <cell r="AI7">
            <v>10000</v>
          </cell>
        </row>
      </sheetData>
      <sheetData sheetId="17623">
        <row r="7">
          <cell r="AH7" t="str">
            <v>SP1</v>
          </cell>
        </row>
      </sheetData>
      <sheetData sheetId="17624"/>
      <sheetData sheetId="17625"/>
      <sheetData sheetId="17626">
        <row r="7">
          <cell r="AH7" t="str">
            <v>SP1</v>
          </cell>
        </row>
      </sheetData>
      <sheetData sheetId="17627">
        <row r="7">
          <cell r="AI7">
            <v>10000</v>
          </cell>
        </row>
      </sheetData>
      <sheetData sheetId="17628">
        <row r="7">
          <cell r="AI7">
            <v>10000</v>
          </cell>
        </row>
      </sheetData>
      <sheetData sheetId="17629">
        <row r="7">
          <cell r="AH7" t="str">
            <v>SP1</v>
          </cell>
        </row>
      </sheetData>
      <sheetData sheetId="17630">
        <row r="7">
          <cell r="AH7" t="str">
            <v>SP1</v>
          </cell>
        </row>
      </sheetData>
      <sheetData sheetId="17631">
        <row r="7">
          <cell r="AH7" t="str">
            <v>SP1</v>
          </cell>
        </row>
      </sheetData>
      <sheetData sheetId="17632">
        <row r="7">
          <cell r="AH7" t="str">
            <v>SP1</v>
          </cell>
        </row>
      </sheetData>
      <sheetData sheetId="17633">
        <row r="7">
          <cell r="AH7" t="str">
            <v>SP1</v>
          </cell>
        </row>
      </sheetData>
      <sheetData sheetId="17634">
        <row r="7">
          <cell r="AI7">
            <v>10000</v>
          </cell>
        </row>
      </sheetData>
      <sheetData sheetId="17635">
        <row r="7">
          <cell r="AI7">
            <v>10000</v>
          </cell>
        </row>
      </sheetData>
      <sheetData sheetId="17636">
        <row r="7">
          <cell r="AI7">
            <v>10000</v>
          </cell>
        </row>
      </sheetData>
      <sheetData sheetId="17637">
        <row r="7">
          <cell r="AI7">
            <v>10000</v>
          </cell>
        </row>
      </sheetData>
      <sheetData sheetId="17638">
        <row r="7">
          <cell r="AI7">
            <v>10000</v>
          </cell>
        </row>
      </sheetData>
      <sheetData sheetId="17639">
        <row r="7">
          <cell r="AI7">
            <v>10000</v>
          </cell>
        </row>
      </sheetData>
      <sheetData sheetId="17640">
        <row r="7">
          <cell r="AI7">
            <v>10000</v>
          </cell>
        </row>
      </sheetData>
      <sheetData sheetId="17641">
        <row r="7">
          <cell r="AI7">
            <v>10000</v>
          </cell>
        </row>
      </sheetData>
      <sheetData sheetId="17642">
        <row r="7">
          <cell r="AI7">
            <v>10000</v>
          </cell>
        </row>
      </sheetData>
      <sheetData sheetId="17643">
        <row r="7">
          <cell r="AI7">
            <v>10000</v>
          </cell>
        </row>
      </sheetData>
      <sheetData sheetId="17644">
        <row r="7">
          <cell r="AI7">
            <v>10000</v>
          </cell>
        </row>
      </sheetData>
      <sheetData sheetId="17645">
        <row r="7">
          <cell r="AI7">
            <v>10000</v>
          </cell>
        </row>
      </sheetData>
      <sheetData sheetId="17646">
        <row r="7">
          <cell r="AI7">
            <v>10000</v>
          </cell>
        </row>
      </sheetData>
      <sheetData sheetId="17647">
        <row r="7">
          <cell r="AI7">
            <v>10000</v>
          </cell>
        </row>
      </sheetData>
      <sheetData sheetId="17648">
        <row r="7">
          <cell r="AH7" t="str">
            <v>SP1</v>
          </cell>
        </row>
      </sheetData>
      <sheetData sheetId="17649">
        <row r="7">
          <cell r="AH7" t="str">
            <v>SP1</v>
          </cell>
        </row>
      </sheetData>
      <sheetData sheetId="17650">
        <row r="7">
          <cell r="AH7" t="str">
            <v>SP1</v>
          </cell>
        </row>
      </sheetData>
      <sheetData sheetId="17651">
        <row r="7">
          <cell r="AH7" t="str">
            <v>SP1</v>
          </cell>
        </row>
      </sheetData>
      <sheetData sheetId="17652">
        <row r="7">
          <cell r="AI7">
            <v>10000</v>
          </cell>
        </row>
      </sheetData>
      <sheetData sheetId="17653">
        <row r="7">
          <cell r="AI7">
            <v>10000</v>
          </cell>
        </row>
      </sheetData>
      <sheetData sheetId="17654">
        <row r="7">
          <cell r="AI7">
            <v>10000</v>
          </cell>
        </row>
      </sheetData>
      <sheetData sheetId="17655"/>
      <sheetData sheetId="17656">
        <row r="7">
          <cell r="AI7">
            <v>10000</v>
          </cell>
        </row>
      </sheetData>
      <sheetData sheetId="17657">
        <row r="7">
          <cell r="AH7" t="str">
            <v>SP1</v>
          </cell>
        </row>
      </sheetData>
      <sheetData sheetId="17658">
        <row r="7">
          <cell r="AH7" t="str">
            <v>SP1</v>
          </cell>
        </row>
      </sheetData>
      <sheetData sheetId="17659">
        <row r="7">
          <cell r="AH7" t="str">
            <v>SP1</v>
          </cell>
        </row>
      </sheetData>
      <sheetData sheetId="17660">
        <row r="7">
          <cell r="AH7" t="str">
            <v>SP1</v>
          </cell>
        </row>
      </sheetData>
      <sheetData sheetId="17661">
        <row r="7">
          <cell r="AI7">
            <v>10000</v>
          </cell>
        </row>
      </sheetData>
      <sheetData sheetId="17662">
        <row r="7">
          <cell r="AI7">
            <v>10000</v>
          </cell>
        </row>
      </sheetData>
      <sheetData sheetId="17663">
        <row r="7">
          <cell r="AI7">
            <v>10000</v>
          </cell>
        </row>
      </sheetData>
      <sheetData sheetId="17664">
        <row r="7">
          <cell r="AI7">
            <v>10000</v>
          </cell>
        </row>
      </sheetData>
      <sheetData sheetId="17665"/>
      <sheetData sheetId="17666"/>
      <sheetData sheetId="17667"/>
      <sheetData sheetId="17668">
        <row r="7">
          <cell r="AH7" t="str">
            <v>SP1</v>
          </cell>
        </row>
      </sheetData>
      <sheetData sheetId="17669">
        <row r="7">
          <cell r="AH7" t="str">
            <v>SP1</v>
          </cell>
        </row>
      </sheetData>
      <sheetData sheetId="17670">
        <row r="7">
          <cell r="AH7" t="str">
            <v>SP1</v>
          </cell>
        </row>
      </sheetData>
      <sheetData sheetId="17671">
        <row r="7">
          <cell r="AH7" t="str">
            <v>SP1</v>
          </cell>
        </row>
      </sheetData>
      <sheetData sheetId="17672">
        <row r="7">
          <cell r="AH7" t="str">
            <v>SP1</v>
          </cell>
        </row>
      </sheetData>
      <sheetData sheetId="17673">
        <row r="7">
          <cell r="AH7" t="str">
            <v>SP1</v>
          </cell>
        </row>
      </sheetData>
      <sheetData sheetId="17674">
        <row r="7">
          <cell r="AI7">
            <v>10000</v>
          </cell>
        </row>
      </sheetData>
      <sheetData sheetId="17675">
        <row r="7">
          <cell r="AI7">
            <v>10000</v>
          </cell>
        </row>
      </sheetData>
      <sheetData sheetId="17676"/>
      <sheetData sheetId="17677">
        <row r="7">
          <cell r="AH7" t="str">
            <v>SP1</v>
          </cell>
        </row>
      </sheetData>
      <sheetData sheetId="17678">
        <row r="7">
          <cell r="AI7">
            <v>10000</v>
          </cell>
        </row>
      </sheetData>
      <sheetData sheetId="17679"/>
      <sheetData sheetId="17680"/>
      <sheetData sheetId="17681">
        <row r="7">
          <cell r="AH7" t="str">
            <v>SP1</v>
          </cell>
        </row>
      </sheetData>
      <sheetData sheetId="17682">
        <row r="7">
          <cell r="AH7" t="str">
            <v>SP1</v>
          </cell>
        </row>
      </sheetData>
      <sheetData sheetId="17683">
        <row r="7">
          <cell r="AH7" t="str">
            <v>SP1</v>
          </cell>
        </row>
      </sheetData>
      <sheetData sheetId="17684">
        <row r="7">
          <cell r="AH7" t="str">
            <v>SP1</v>
          </cell>
        </row>
      </sheetData>
      <sheetData sheetId="17685">
        <row r="7">
          <cell r="AH7" t="str">
            <v>SP1</v>
          </cell>
        </row>
      </sheetData>
      <sheetData sheetId="17686">
        <row r="7">
          <cell r="AH7" t="str">
            <v>SP1</v>
          </cell>
        </row>
      </sheetData>
      <sheetData sheetId="17687">
        <row r="7">
          <cell r="AH7" t="str">
            <v>SP1</v>
          </cell>
        </row>
      </sheetData>
      <sheetData sheetId="17688">
        <row r="7">
          <cell r="AH7" t="str">
            <v>SP1</v>
          </cell>
        </row>
      </sheetData>
      <sheetData sheetId="17689">
        <row r="7">
          <cell r="AI7">
            <v>10000</v>
          </cell>
        </row>
      </sheetData>
      <sheetData sheetId="17690">
        <row r="7">
          <cell r="AH7" t="str">
            <v>SP1</v>
          </cell>
        </row>
      </sheetData>
      <sheetData sheetId="17691">
        <row r="7">
          <cell r="AH7" t="str">
            <v>SP1</v>
          </cell>
        </row>
      </sheetData>
      <sheetData sheetId="17692">
        <row r="7">
          <cell r="AH7" t="str">
            <v>SP1</v>
          </cell>
        </row>
      </sheetData>
      <sheetData sheetId="17693">
        <row r="7">
          <cell r="AH7" t="str">
            <v>SP1</v>
          </cell>
        </row>
      </sheetData>
      <sheetData sheetId="17694">
        <row r="7">
          <cell r="AH7" t="str">
            <v>SP1</v>
          </cell>
        </row>
      </sheetData>
      <sheetData sheetId="17695"/>
      <sheetData sheetId="17696"/>
      <sheetData sheetId="17697"/>
      <sheetData sheetId="17698"/>
      <sheetData sheetId="17699"/>
      <sheetData sheetId="17700"/>
      <sheetData sheetId="17701"/>
      <sheetData sheetId="17702"/>
      <sheetData sheetId="17703"/>
      <sheetData sheetId="17704"/>
      <sheetData sheetId="17705">
        <row r="7">
          <cell r="AH7" t="str">
            <v>SP1</v>
          </cell>
        </row>
      </sheetData>
      <sheetData sheetId="17706">
        <row r="7">
          <cell r="AH7" t="str">
            <v>SP1</v>
          </cell>
        </row>
      </sheetData>
      <sheetData sheetId="17707"/>
      <sheetData sheetId="17708">
        <row r="7">
          <cell r="AI7">
            <v>10000</v>
          </cell>
        </row>
      </sheetData>
      <sheetData sheetId="17709">
        <row r="7">
          <cell r="AI7">
            <v>10000</v>
          </cell>
        </row>
      </sheetData>
      <sheetData sheetId="17710">
        <row r="7">
          <cell r="AI7">
            <v>10000</v>
          </cell>
        </row>
      </sheetData>
      <sheetData sheetId="17711">
        <row r="7">
          <cell r="AH7" t="str">
            <v>SP1</v>
          </cell>
        </row>
      </sheetData>
      <sheetData sheetId="17712">
        <row r="7">
          <cell r="AH7" t="str">
            <v>SP1</v>
          </cell>
        </row>
      </sheetData>
      <sheetData sheetId="17713">
        <row r="7">
          <cell r="AH7" t="str">
            <v>SP1</v>
          </cell>
        </row>
      </sheetData>
      <sheetData sheetId="17714">
        <row r="7">
          <cell r="AH7" t="str">
            <v>SP1</v>
          </cell>
        </row>
      </sheetData>
      <sheetData sheetId="17715">
        <row r="7">
          <cell r="AI7">
            <v>10000</v>
          </cell>
        </row>
      </sheetData>
      <sheetData sheetId="17716">
        <row r="7">
          <cell r="AI7">
            <v>10000</v>
          </cell>
        </row>
      </sheetData>
      <sheetData sheetId="17717">
        <row r="7">
          <cell r="AI7">
            <v>10000</v>
          </cell>
        </row>
      </sheetData>
      <sheetData sheetId="17718">
        <row r="7">
          <cell r="AI7">
            <v>10000</v>
          </cell>
        </row>
      </sheetData>
      <sheetData sheetId="17719">
        <row r="7">
          <cell r="AI7">
            <v>10000</v>
          </cell>
        </row>
      </sheetData>
      <sheetData sheetId="17720">
        <row r="7">
          <cell r="AI7">
            <v>10000</v>
          </cell>
        </row>
      </sheetData>
      <sheetData sheetId="17721"/>
      <sheetData sheetId="17722"/>
      <sheetData sheetId="17723"/>
      <sheetData sheetId="17724"/>
      <sheetData sheetId="17725"/>
      <sheetData sheetId="17726">
        <row r="7">
          <cell r="AH7" t="str">
            <v>SP1</v>
          </cell>
        </row>
      </sheetData>
      <sheetData sheetId="17727"/>
      <sheetData sheetId="17728">
        <row r="7">
          <cell r="AH7" t="str">
            <v>SP1</v>
          </cell>
        </row>
      </sheetData>
      <sheetData sheetId="17729"/>
      <sheetData sheetId="17730">
        <row r="7">
          <cell r="AI7">
            <v>10000</v>
          </cell>
        </row>
      </sheetData>
      <sheetData sheetId="17731">
        <row r="7">
          <cell r="AI7">
            <v>10000</v>
          </cell>
        </row>
      </sheetData>
      <sheetData sheetId="17732"/>
      <sheetData sheetId="17733"/>
      <sheetData sheetId="17734"/>
      <sheetData sheetId="17735"/>
      <sheetData sheetId="17736"/>
      <sheetData sheetId="17737"/>
      <sheetData sheetId="17738">
        <row r="7">
          <cell r="AI7">
            <v>10000</v>
          </cell>
        </row>
      </sheetData>
      <sheetData sheetId="17739">
        <row r="7">
          <cell r="AI7">
            <v>10000</v>
          </cell>
        </row>
      </sheetData>
      <sheetData sheetId="17740">
        <row r="7">
          <cell r="AI7">
            <v>10000</v>
          </cell>
        </row>
      </sheetData>
      <sheetData sheetId="17741">
        <row r="7">
          <cell r="AI7">
            <v>10000</v>
          </cell>
        </row>
      </sheetData>
      <sheetData sheetId="17742">
        <row r="7">
          <cell r="AI7">
            <v>10000</v>
          </cell>
        </row>
      </sheetData>
      <sheetData sheetId="17743">
        <row r="7">
          <cell r="AH7" t="str">
            <v>SP1</v>
          </cell>
        </row>
      </sheetData>
      <sheetData sheetId="17744"/>
      <sheetData sheetId="17745"/>
      <sheetData sheetId="17746">
        <row r="7">
          <cell r="AH7" t="str">
            <v>SP1</v>
          </cell>
        </row>
      </sheetData>
      <sheetData sheetId="17747"/>
      <sheetData sheetId="17748">
        <row r="7">
          <cell r="AI7">
            <v>10000</v>
          </cell>
        </row>
      </sheetData>
      <sheetData sheetId="17749">
        <row r="7">
          <cell r="AH7" t="str">
            <v>SP1</v>
          </cell>
        </row>
      </sheetData>
      <sheetData sheetId="17750">
        <row r="7">
          <cell r="AI7">
            <v>10000</v>
          </cell>
        </row>
      </sheetData>
      <sheetData sheetId="17751">
        <row r="7">
          <cell r="AI7">
            <v>10000</v>
          </cell>
        </row>
      </sheetData>
      <sheetData sheetId="17752">
        <row r="7">
          <cell r="AI7">
            <v>10000</v>
          </cell>
        </row>
      </sheetData>
      <sheetData sheetId="17753">
        <row r="7">
          <cell r="AI7">
            <v>10000</v>
          </cell>
        </row>
      </sheetData>
      <sheetData sheetId="17754">
        <row r="7">
          <cell r="AI7">
            <v>10000</v>
          </cell>
        </row>
      </sheetData>
      <sheetData sheetId="17755">
        <row r="7">
          <cell r="AI7">
            <v>10000</v>
          </cell>
        </row>
      </sheetData>
      <sheetData sheetId="17756"/>
      <sheetData sheetId="17757"/>
      <sheetData sheetId="17758">
        <row r="7">
          <cell r="AI7">
            <v>10000</v>
          </cell>
        </row>
      </sheetData>
      <sheetData sheetId="17759"/>
      <sheetData sheetId="17760">
        <row r="7">
          <cell r="AI7">
            <v>10000</v>
          </cell>
        </row>
      </sheetData>
      <sheetData sheetId="17761"/>
      <sheetData sheetId="17762"/>
      <sheetData sheetId="17763"/>
      <sheetData sheetId="17764"/>
      <sheetData sheetId="17765"/>
      <sheetData sheetId="17766"/>
      <sheetData sheetId="17767"/>
      <sheetData sheetId="17768"/>
      <sheetData sheetId="17769"/>
      <sheetData sheetId="17770"/>
      <sheetData sheetId="17771"/>
      <sheetData sheetId="17772"/>
      <sheetData sheetId="17773"/>
      <sheetData sheetId="17774"/>
      <sheetData sheetId="17775"/>
      <sheetData sheetId="17776"/>
      <sheetData sheetId="17777"/>
      <sheetData sheetId="17778"/>
      <sheetData sheetId="17779"/>
      <sheetData sheetId="17780"/>
      <sheetData sheetId="17781"/>
      <sheetData sheetId="17782"/>
      <sheetData sheetId="17783"/>
      <sheetData sheetId="17784"/>
      <sheetData sheetId="17785"/>
      <sheetData sheetId="17786"/>
      <sheetData sheetId="17787"/>
      <sheetData sheetId="17788"/>
      <sheetData sheetId="17789"/>
      <sheetData sheetId="17790"/>
      <sheetData sheetId="17791"/>
      <sheetData sheetId="17792"/>
      <sheetData sheetId="17793"/>
      <sheetData sheetId="17794"/>
      <sheetData sheetId="17795"/>
      <sheetData sheetId="17796"/>
      <sheetData sheetId="17797"/>
      <sheetData sheetId="17798"/>
      <sheetData sheetId="17799"/>
      <sheetData sheetId="17800"/>
      <sheetData sheetId="17801"/>
      <sheetData sheetId="17802"/>
      <sheetData sheetId="17803"/>
      <sheetData sheetId="17804"/>
      <sheetData sheetId="17805"/>
      <sheetData sheetId="17806"/>
      <sheetData sheetId="17807"/>
      <sheetData sheetId="17808"/>
      <sheetData sheetId="17809"/>
      <sheetData sheetId="17810"/>
      <sheetData sheetId="17811"/>
      <sheetData sheetId="17812"/>
      <sheetData sheetId="17813"/>
      <sheetData sheetId="17814"/>
      <sheetData sheetId="17815"/>
      <sheetData sheetId="17816"/>
      <sheetData sheetId="17817"/>
      <sheetData sheetId="17818"/>
      <sheetData sheetId="17819"/>
      <sheetData sheetId="17820"/>
      <sheetData sheetId="17821"/>
      <sheetData sheetId="17822"/>
      <sheetData sheetId="17823"/>
      <sheetData sheetId="17824"/>
      <sheetData sheetId="17825"/>
      <sheetData sheetId="17826"/>
      <sheetData sheetId="17827"/>
      <sheetData sheetId="17828"/>
      <sheetData sheetId="17829"/>
      <sheetData sheetId="17830"/>
      <sheetData sheetId="17831"/>
      <sheetData sheetId="17832"/>
      <sheetData sheetId="17833"/>
      <sheetData sheetId="17834"/>
      <sheetData sheetId="17835"/>
      <sheetData sheetId="17836"/>
      <sheetData sheetId="17837"/>
      <sheetData sheetId="17838"/>
      <sheetData sheetId="17839"/>
      <sheetData sheetId="17840"/>
      <sheetData sheetId="17841"/>
      <sheetData sheetId="17842"/>
      <sheetData sheetId="17843"/>
      <sheetData sheetId="17844"/>
      <sheetData sheetId="17845"/>
      <sheetData sheetId="17846"/>
      <sheetData sheetId="17847"/>
      <sheetData sheetId="17848"/>
      <sheetData sheetId="17849"/>
      <sheetData sheetId="17850"/>
      <sheetData sheetId="17851"/>
      <sheetData sheetId="17852"/>
      <sheetData sheetId="17853" refreshError="1"/>
      <sheetData sheetId="17854" refreshError="1"/>
      <sheetData sheetId="17855" refreshError="1"/>
      <sheetData sheetId="17856" refreshError="1"/>
      <sheetData sheetId="17857" refreshError="1"/>
      <sheetData sheetId="17858" refreshError="1"/>
      <sheetData sheetId="17859" refreshError="1"/>
      <sheetData sheetId="17860" refreshError="1"/>
      <sheetData sheetId="17861" refreshError="1"/>
      <sheetData sheetId="17862" refreshError="1"/>
      <sheetData sheetId="17863" refreshError="1"/>
      <sheetData sheetId="17864" refreshError="1"/>
      <sheetData sheetId="17865" refreshError="1"/>
      <sheetData sheetId="17866" refreshError="1"/>
      <sheetData sheetId="17867" refreshError="1"/>
      <sheetData sheetId="17868" refreshError="1"/>
      <sheetData sheetId="17869" refreshError="1"/>
      <sheetData sheetId="17870" refreshError="1"/>
      <sheetData sheetId="17871" refreshError="1"/>
      <sheetData sheetId="17872" refreshError="1"/>
      <sheetData sheetId="17873" refreshError="1"/>
      <sheetData sheetId="17874" refreshError="1"/>
      <sheetData sheetId="17875" refreshError="1"/>
      <sheetData sheetId="17876" refreshError="1"/>
      <sheetData sheetId="17877" refreshError="1"/>
      <sheetData sheetId="17878" refreshError="1"/>
      <sheetData sheetId="17879" refreshError="1"/>
      <sheetData sheetId="17880" refreshError="1"/>
      <sheetData sheetId="17881" refreshError="1"/>
      <sheetData sheetId="17882" refreshError="1"/>
      <sheetData sheetId="17883" refreshError="1"/>
      <sheetData sheetId="17884" refreshError="1"/>
      <sheetData sheetId="17885" refreshError="1"/>
      <sheetData sheetId="17886" refreshError="1"/>
      <sheetData sheetId="17887" refreshError="1"/>
      <sheetData sheetId="17888" refreshError="1"/>
      <sheetData sheetId="17889" refreshError="1"/>
      <sheetData sheetId="17890" refreshError="1"/>
      <sheetData sheetId="17891" refreshError="1"/>
      <sheetData sheetId="17892" refreshError="1"/>
      <sheetData sheetId="17893" refreshError="1"/>
      <sheetData sheetId="17894" refreshError="1"/>
      <sheetData sheetId="17895" refreshError="1"/>
      <sheetData sheetId="17896" refreshError="1"/>
      <sheetData sheetId="17897" refreshError="1"/>
      <sheetData sheetId="17898" refreshError="1"/>
      <sheetData sheetId="17899" refreshError="1"/>
      <sheetData sheetId="17900" refreshError="1"/>
      <sheetData sheetId="17901" refreshError="1"/>
      <sheetData sheetId="17902" refreshError="1"/>
      <sheetData sheetId="17903" refreshError="1"/>
      <sheetData sheetId="17904" refreshError="1"/>
      <sheetData sheetId="17905" refreshError="1"/>
      <sheetData sheetId="17906" refreshError="1"/>
      <sheetData sheetId="17907" refreshError="1"/>
      <sheetData sheetId="17908" refreshError="1"/>
      <sheetData sheetId="17909" refreshError="1"/>
      <sheetData sheetId="17910" refreshError="1"/>
      <sheetData sheetId="17911" refreshError="1"/>
      <sheetData sheetId="17912" refreshError="1"/>
      <sheetData sheetId="17913" refreshError="1"/>
      <sheetData sheetId="17914" refreshError="1"/>
      <sheetData sheetId="17915" refreshError="1"/>
      <sheetData sheetId="17916" refreshError="1"/>
      <sheetData sheetId="17917" refreshError="1"/>
      <sheetData sheetId="17918" refreshError="1"/>
      <sheetData sheetId="17919" refreshError="1"/>
      <sheetData sheetId="17920" refreshError="1"/>
      <sheetData sheetId="17921" refreshError="1"/>
      <sheetData sheetId="17922" refreshError="1"/>
      <sheetData sheetId="17923" refreshError="1"/>
      <sheetData sheetId="17924" refreshError="1"/>
      <sheetData sheetId="17925" refreshError="1"/>
      <sheetData sheetId="17926" refreshError="1"/>
      <sheetData sheetId="17927" refreshError="1"/>
      <sheetData sheetId="17928" refreshError="1"/>
      <sheetData sheetId="17929" refreshError="1"/>
      <sheetData sheetId="17930" refreshError="1"/>
      <sheetData sheetId="17931" refreshError="1"/>
      <sheetData sheetId="17932" refreshError="1"/>
      <sheetData sheetId="17933" refreshError="1"/>
      <sheetData sheetId="17934" refreshError="1"/>
      <sheetData sheetId="17935" refreshError="1"/>
      <sheetData sheetId="17936" refreshError="1"/>
      <sheetData sheetId="17937" refreshError="1"/>
      <sheetData sheetId="17938" refreshError="1"/>
      <sheetData sheetId="17939" refreshError="1"/>
      <sheetData sheetId="17940" refreshError="1"/>
      <sheetData sheetId="17941" refreshError="1"/>
      <sheetData sheetId="17942" refreshError="1"/>
      <sheetData sheetId="17943" refreshError="1"/>
      <sheetData sheetId="17944" refreshError="1"/>
      <sheetData sheetId="17945" refreshError="1"/>
      <sheetData sheetId="17946" refreshError="1"/>
      <sheetData sheetId="17947" refreshError="1"/>
      <sheetData sheetId="17948" refreshError="1"/>
      <sheetData sheetId="17949" refreshError="1"/>
      <sheetData sheetId="17950" refreshError="1"/>
      <sheetData sheetId="17951" refreshError="1"/>
      <sheetData sheetId="17952" refreshError="1"/>
      <sheetData sheetId="17953" refreshError="1"/>
      <sheetData sheetId="17954" refreshError="1"/>
      <sheetData sheetId="17955" refreshError="1"/>
      <sheetData sheetId="17956" refreshError="1"/>
      <sheetData sheetId="17957" refreshError="1"/>
      <sheetData sheetId="17958" refreshError="1"/>
      <sheetData sheetId="17959" refreshError="1"/>
      <sheetData sheetId="17960" refreshError="1"/>
      <sheetData sheetId="17961" refreshError="1"/>
      <sheetData sheetId="17962" refreshError="1"/>
      <sheetData sheetId="17963" refreshError="1"/>
      <sheetData sheetId="17964" refreshError="1"/>
      <sheetData sheetId="17965" refreshError="1"/>
      <sheetData sheetId="17966" refreshError="1"/>
      <sheetData sheetId="17967" refreshError="1"/>
      <sheetData sheetId="17968" refreshError="1"/>
      <sheetData sheetId="17969" refreshError="1"/>
      <sheetData sheetId="17970" refreshError="1"/>
      <sheetData sheetId="17971" refreshError="1"/>
      <sheetData sheetId="17972" refreshError="1"/>
      <sheetData sheetId="17973" refreshError="1"/>
      <sheetData sheetId="17974" refreshError="1"/>
      <sheetData sheetId="17975" refreshError="1"/>
      <sheetData sheetId="17976" refreshError="1"/>
      <sheetData sheetId="17977" refreshError="1"/>
      <sheetData sheetId="17978" refreshError="1"/>
      <sheetData sheetId="17979" refreshError="1"/>
      <sheetData sheetId="17980" refreshError="1"/>
      <sheetData sheetId="17981" refreshError="1"/>
      <sheetData sheetId="17982" refreshError="1"/>
      <sheetData sheetId="17983" refreshError="1"/>
      <sheetData sheetId="17984" refreshError="1"/>
      <sheetData sheetId="17985" refreshError="1"/>
      <sheetData sheetId="17986" refreshError="1"/>
      <sheetData sheetId="17987" refreshError="1"/>
      <sheetData sheetId="17988" refreshError="1"/>
      <sheetData sheetId="17989" refreshError="1"/>
      <sheetData sheetId="17990" refreshError="1"/>
      <sheetData sheetId="17991" refreshError="1"/>
      <sheetData sheetId="17992" refreshError="1"/>
      <sheetData sheetId="17993" refreshError="1"/>
      <sheetData sheetId="17994" refreshError="1"/>
      <sheetData sheetId="17995" refreshError="1"/>
      <sheetData sheetId="17996" refreshError="1"/>
      <sheetData sheetId="17997" refreshError="1"/>
      <sheetData sheetId="17998" refreshError="1"/>
      <sheetData sheetId="17999" refreshError="1"/>
      <sheetData sheetId="18000" refreshError="1"/>
      <sheetData sheetId="18001" refreshError="1"/>
      <sheetData sheetId="18002" refreshError="1"/>
      <sheetData sheetId="18003" refreshError="1"/>
      <sheetData sheetId="18004" refreshError="1"/>
      <sheetData sheetId="18005" refreshError="1"/>
      <sheetData sheetId="18006" refreshError="1"/>
      <sheetData sheetId="18007" refreshError="1"/>
      <sheetData sheetId="18008" refreshError="1"/>
      <sheetData sheetId="18009" refreshError="1"/>
      <sheetData sheetId="18010" refreshError="1"/>
      <sheetData sheetId="18011" refreshError="1"/>
      <sheetData sheetId="18012" refreshError="1"/>
      <sheetData sheetId="18013" refreshError="1"/>
      <sheetData sheetId="18014" refreshError="1"/>
      <sheetData sheetId="18015" refreshError="1"/>
      <sheetData sheetId="18016" refreshError="1"/>
      <sheetData sheetId="18017" refreshError="1"/>
      <sheetData sheetId="18018" refreshError="1"/>
      <sheetData sheetId="18019" refreshError="1"/>
      <sheetData sheetId="18020" refreshError="1"/>
      <sheetData sheetId="18021" refreshError="1"/>
      <sheetData sheetId="18022" refreshError="1"/>
      <sheetData sheetId="18023" refreshError="1"/>
      <sheetData sheetId="18024" refreshError="1"/>
      <sheetData sheetId="18025" refreshError="1"/>
      <sheetData sheetId="18026" refreshError="1"/>
      <sheetData sheetId="18027" refreshError="1"/>
      <sheetData sheetId="18028" refreshError="1"/>
      <sheetData sheetId="18029" refreshError="1"/>
      <sheetData sheetId="18030" refreshError="1"/>
      <sheetData sheetId="18031" refreshError="1"/>
      <sheetData sheetId="18032" refreshError="1"/>
      <sheetData sheetId="18033" refreshError="1"/>
      <sheetData sheetId="18034" refreshError="1"/>
      <sheetData sheetId="18035" refreshError="1"/>
      <sheetData sheetId="18036" refreshError="1"/>
      <sheetData sheetId="18037" refreshError="1"/>
      <sheetData sheetId="18038" refreshError="1"/>
      <sheetData sheetId="18039" refreshError="1"/>
      <sheetData sheetId="18040" refreshError="1"/>
      <sheetData sheetId="18041" refreshError="1"/>
      <sheetData sheetId="18042" refreshError="1"/>
      <sheetData sheetId="18043" refreshError="1"/>
      <sheetData sheetId="18044" refreshError="1"/>
      <sheetData sheetId="18045" refreshError="1"/>
      <sheetData sheetId="18046" refreshError="1"/>
      <sheetData sheetId="18047" refreshError="1"/>
      <sheetData sheetId="18048" refreshError="1"/>
      <sheetData sheetId="18049" refreshError="1"/>
      <sheetData sheetId="18050" refreshError="1"/>
      <sheetData sheetId="18051" refreshError="1"/>
      <sheetData sheetId="18052" refreshError="1"/>
      <sheetData sheetId="18053" refreshError="1"/>
      <sheetData sheetId="18054" refreshError="1"/>
      <sheetData sheetId="18055" refreshError="1"/>
      <sheetData sheetId="18056" refreshError="1"/>
      <sheetData sheetId="18057" refreshError="1"/>
      <sheetData sheetId="18058" refreshError="1"/>
      <sheetData sheetId="18059" refreshError="1"/>
      <sheetData sheetId="18060" refreshError="1"/>
      <sheetData sheetId="18061" refreshError="1"/>
      <sheetData sheetId="18062" refreshError="1"/>
      <sheetData sheetId="18063" refreshError="1"/>
      <sheetData sheetId="18064" refreshError="1"/>
      <sheetData sheetId="18065" refreshError="1"/>
      <sheetData sheetId="18066" refreshError="1"/>
      <sheetData sheetId="18067" refreshError="1"/>
      <sheetData sheetId="18068" refreshError="1"/>
      <sheetData sheetId="18069" refreshError="1"/>
      <sheetData sheetId="18070" refreshError="1"/>
      <sheetData sheetId="18071" refreshError="1"/>
      <sheetData sheetId="18072" refreshError="1"/>
      <sheetData sheetId="18073" refreshError="1"/>
      <sheetData sheetId="18074" refreshError="1"/>
      <sheetData sheetId="18075" refreshError="1"/>
      <sheetData sheetId="18076" refreshError="1"/>
      <sheetData sheetId="18077" refreshError="1"/>
      <sheetData sheetId="18078" refreshError="1"/>
      <sheetData sheetId="18079" refreshError="1"/>
      <sheetData sheetId="18080" refreshError="1"/>
      <sheetData sheetId="18081" refreshError="1"/>
      <sheetData sheetId="18082" refreshError="1"/>
      <sheetData sheetId="18083" refreshError="1"/>
      <sheetData sheetId="18084" refreshError="1"/>
      <sheetData sheetId="18085" refreshError="1"/>
      <sheetData sheetId="18086" refreshError="1"/>
      <sheetData sheetId="18087" refreshError="1"/>
      <sheetData sheetId="18088" refreshError="1"/>
      <sheetData sheetId="18089" refreshError="1"/>
      <sheetData sheetId="18090" refreshError="1"/>
      <sheetData sheetId="18091" refreshError="1"/>
      <sheetData sheetId="18092" refreshError="1"/>
      <sheetData sheetId="18093" refreshError="1"/>
      <sheetData sheetId="18094" refreshError="1"/>
      <sheetData sheetId="18095" refreshError="1"/>
      <sheetData sheetId="18096" refreshError="1"/>
      <sheetData sheetId="18097" refreshError="1"/>
      <sheetData sheetId="18098" refreshError="1"/>
      <sheetData sheetId="18099" refreshError="1"/>
      <sheetData sheetId="18100" refreshError="1"/>
      <sheetData sheetId="18101" refreshError="1"/>
      <sheetData sheetId="18102" refreshError="1"/>
      <sheetData sheetId="18103" refreshError="1"/>
      <sheetData sheetId="18104" refreshError="1"/>
      <sheetData sheetId="18105" refreshError="1"/>
      <sheetData sheetId="18106" refreshError="1"/>
      <sheetData sheetId="18107" refreshError="1"/>
      <sheetData sheetId="18108" refreshError="1"/>
      <sheetData sheetId="18109" refreshError="1"/>
      <sheetData sheetId="18110" refreshError="1"/>
      <sheetData sheetId="18111" refreshError="1"/>
      <sheetData sheetId="18112" refreshError="1"/>
      <sheetData sheetId="18113" refreshError="1"/>
      <sheetData sheetId="18114" refreshError="1"/>
      <sheetData sheetId="18115" refreshError="1"/>
      <sheetData sheetId="18116" refreshError="1"/>
      <sheetData sheetId="18117" refreshError="1"/>
      <sheetData sheetId="18118" refreshError="1"/>
      <sheetData sheetId="18119" refreshError="1"/>
      <sheetData sheetId="18120" refreshError="1"/>
      <sheetData sheetId="18121" refreshError="1"/>
      <sheetData sheetId="18122" refreshError="1"/>
      <sheetData sheetId="18123" refreshError="1"/>
      <sheetData sheetId="18124" refreshError="1"/>
      <sheetData sheetId="18125" refreshError="1"/>
      <sheetData sheetId="18126" refreshError="1"/>
      <sheetData sheetId="18127" refreshError="1"/>
      <sheetData sheetId="18128" refreshError="1"/>
      <sheetData sheetId="18129" refreshError="1"/>
      <sheetData sheetId="18130" refreshError="1"/>
      <sheetData sheetId="18131" refreshError="1"/>
      <sheetData sheetId="18132" refreshError="1"/>
      <sheetData sheetId="18133" refreshError="1"/>
      <sheetData sheetId="18134" refreshError="1"/>
      <sheetData sheetId="18135" refreshError="1"/>
      <sheetData sheetId="18136" refreshError="1"/>
      <sheetData sheetId="18137" refreshError="1"/>
      <sheetData sheetId="18138" refreshError="1"/>
      <sheetData sheetId="18139" refreshError="1"/>
      <sheetData sheetId="18140" refreshError="1"/>
      <sheetData sheetId="18141" refreshError="1"/>
      <sheetData sheetId="18142" refreshError="1"/>
      <sheetData sheetId="18143" refreshError="1"/>
      <sheetData sheetId="18144" refreshError="1"/>
      <sheetData sheetId="18145" refreshError="1"/>
      <sheetData sheetId="18146" refreshError="1"/>
      <sheetData sheetId="18147" refreshError="1"/>
      <sheetData sheetId="18148" refreshError="1"/>
      <sheetData sheetId="18149" refreshError="1"/>
      <sheetData sheetId="18150" refreshError="1"/>
      <sheetData sheetId="18151" refreshError="1"/>
      <sheetData sheetId="18152" refreshError="1"/>
      <sheetData sheetId="18153" refreshError="1"/>
      <sheetData sheetId="18154" refreshError="1"/>
      <sheetData sheetId="18155" refreshError="1"/>
      <sheetData sheetId="18156" refreshError="1"/>
      <sheetData sheetId="18157" refreshError="1"/>
      <sheetData sheetId="18158" refreshError="1"/>
      <sheetData sheetId="18159" refreshError="1"/>
      <sheetData sheetId="18160" refreshError="1"/>
      <sheetData sheetId="18161" refreshError="1"/>
      <sheetData sheetId="18162" refreshError="1"/>
      <sheetData sheetId="18163" refreshError="1"/>
      <sheetData sheetId="18164" refreshError="1"/>
      <sheetData sheetId="18165" refreshError="1"/>
      <sheetData sheetId="18166" refreshError="1"/>
      <sheetData sheetId="18167" refreshError="1"/>
      <sheetData sheetId="18168" refreshError="1"/>
      <sheetData sheetId="18169" refreshError="1"/>
      <sheetData sheetId="18170" refreshError="1"/>
      <sheetData sheetId="18171" refreshError="1"/>
      <sheetData sheetId="18172" refreshError="1"/>
      <sheetData sheetId="18173" refreshError="1"/>
      <sheetData sheetId="18174" refreshError="1"/>
      <sheetData sheetId="18175" refreshError="1"/>
      <sheetData sheetId="18176" refreshError="1"/>
      <sheetData sheetId="18177" refreshError="1"/>
      <sheetData sheetId="18178" refreshError="1"/>
      <sheetData sheetId="18179" refreshError="1"/>
      <sheetData sheetId="18180" refreshError="1"/>
      <sheetData sheetId="18181" refreshError="1"/>
      <sheetData sheetId="18182" refreshError="1"/>
      <sheetData sheetId="18183" refreshError="1"/>
      <sheetData sheetId="18184" refreshError="1"/>
      <sheetData sheetId="18185" refreshError="1"/>
      <sheetData sheetId="18186" refreshError="1"/>
      <sheetData sheetId="18187" refreshError="1"/>
      <sheetData sheetId="18188" refreshError="1"/>
      <sheetData sheetId="18189" refreshError="1"/>
      <sheetData sheetId="18190" refreshError="1"/>
      <sheetData sheetId="18191" refreshError="1"/>
      <sheetData sheetId="18192" refreshError="1"/>
      <sheetData sheetId="18193" refreshError="1"/>
      <sheetData sheetId="18194" refreshError="1"/>
      <sheetData sheetId="18195" refreshError="1"/>
      <sheetData sheetId="18196" refreshError="1"/>
      <sheetData sheetId="18197" refreshError="1"/>
      <sheetData sheetId="18198" refreshError="1"/>
      <sheetData sheetId="18199" refreshError="1"/>
      <sheetData sheetId="18200" refreshError="1"/>
      <sheetData sheetId="18201" refreshError="1"/>
      <sheetData sheetId="18202" refreshError="1"/>
      <sheetData sheetId="18203" refreshError="1"/>
      <sheetData sheetId="18204" refreshError="1"/>
      <sheetData sheetId="18205" refreshError="1"/>
      <sheetData sheetId="18206" refreshError="1"/>
      <sheetData sheetId="18207" refreshError="1"/>
      <sheetData sheetId="18208" refreshError="1"/>
      <sheetData sheetId="18209" refreshError="1"/>
      <sheetData sheetId="18210" refreshError="1"/>
      <sheetData sheetId="18211" refreshError="1"/>
      <sheetData sheetId="18212" refreshError="1"/>
      <sheetData sheetId="18213" refreshError="1"/>
      <sheetData sheetId="18214" refreshError="1"/>
      <sheetData sheetId="18215" refreshError="1"/>
      <sheetData sheetId="18216" refreshError="1"/>
      <sheetData sheetId="18217" refreshError="1"/>
      <sheetData sheetId="18218" refreshError="1"/>
      <sheetData sheetId="18219" refreshError="1"/>
      <sheetData sheetId="18220" refreshError="1"/>
      <sheetData sheetId="18221" refreshError="1"/>
      <sheetData sheetId="18222" refreshError="1"/>
      <sheetData sheetId="18223" refreshError="1"/>
      <sheetData sheetId="18224" refreshError="1"/>
      <sheetData sheetId="18225" refreshError="1"/>
      <sheetData sheetId="18226" refreshError="1"/>
      <sheetData sheetId="18227" refreshError="1"/>
      <sheetData sheetId="18228" refreshError="1"/>
      <sheetData sheetId="18229" refreshError="1"/>
      <sheetData sheetId="18230" refreshError="1"/>
      <sheetData sheetId="18231" refreshError="1"/>
      <sheetData sheetId="18232" refreshError="1"/>
      <sheetData sheetId="18233" refreshError="1"/>
      <sheetData sheetId="18234" refreshError="1"/>
      <sheetData sheetId="18235" refreshError="1"/>
      <sheetData sheetId="18236" refreshError="1"/>
      <sheetData sheetId="18237" refreshError="1"/>
      <sheetData sheetId="18238" refreshError="1"/>
      <sheetData sheetId="18239" refreshError="1"/>
      <sheetData sheetId="18240" refreshError="1"/>
      <sheetData sheetId="18241" refreshError="1"/>
      <sheetData sheetId="18242" refreshError="1"/>
      <sheetData sheetId="18243" refreshError="1"/>
      <sheetData sheetId="18244" refreshError="1"/>
      <sheetData sheetId="18245" refreshError="1"/>
      <sheetData sheetId="18246" refreshError="1"/>
      <sheetData sheetId="18247" refreshError="1"/>
      <sheetData sheetId="18248" refreshError="1"/>
      <sheetData sheetId="18249" refreshError="1"/>
      <sheetData sheetId="18250" refreshError="1"/>
      <sheetData sheetId="18251" refreshError="1"/>
      <sheetData sheetId="18252" refreshError="1"/>
      <sheetData sheetId="18253" refreshError="1"/>
      <sheetData sheetId="18254" refreshError="1"/>
      <sheetData sheetId="18255" refreshError="1"/>
      <sheetData sheetId="18256" refreshError="1"/>
      <sheetData sheetId="18257" refreshError="1"/>
      <sheetData sheetId="18258" refreshError="1"/>
      <sheetData sheetId="18259" refreshError="1"/>
      <sheetData sheetId="18260" refreshError="1"/>
      <sheetData sheetId="18261" refreshError="1"/>
      <sheetData sheetId="18262" refreshError="1"/>
      <sheetData sheetId="18263" refreshError="1"/>
      <sheetData sheetId="18264" refreshError="1"/>
      <sheetData sheetId="18265" refreshError="1"/>
      <sheetData sheetId="18266" refreshError="1"/>
      <sheetData sheetId="18267" refreshError="1"/>
      <sheetData sheetId="18268" refreshError="1"/>
      <sheetData sheetId="18269" refreshError="1"/>
      <sheetData sheetId="18270" refreshError="1"/>
      <sheetData sheetId="18271" refreshError="1"/>
      <sheetData sheetId="18272" refreshError="1"/>
      <sheetData sheetId="18273" refreshError="1"/>
      <sheetData sheetId="18274" refreshError="1"/>
      <sheetData sheetId="18275" refreshError="1"/>
      <sheetData sheetId="18276" refreshError="1"/>
      <sheetData sheetId="18277" refreshError="1"/>
      <sheetData sheetId="18278" refreshError="1"/>
      <sheetData sheetId="18279" refreshError="1"/>
      <sheetData sheetId="18280" refreshError="1"/>
      <sheetData sheetId="18281" refreshError="1"/>
      <sheetData sheetId="18282" refreshError="1"/>
      <sheetData sheetId="18283" refreshError="1"/>
      <sheetData sheetId="18284" refreshError="1"/>
      <sheetData sheetId="18285" refreshError="1"/>
      <sheetData sheetId="18286" refreshError="1"/>
      <sheetData sheetId="18287" refreshError="1"/>
      <sheetData sheetId="18288" refreshError="1"/>
      <sheetData sheetId="18289" refreshError="1"/>
      <sheetData sheetId="18290" refreshError="1"/>
      <sheetData sheetId="18291" refreshError="1"/>
      <sheetData sheetId="18292" refreshError="1"/>
      <sheetData sheetId="18293" refreshError="1"/>
      <sheetData sheetId="18294" refreshError="1"/>
      <sheetData sheetId="18295" refreshError="1"/>
      <sheetData sheetId="18296" refreshError="1"/>
      <sheetData sheetId="18297" refreshError="1"/>
      <sheetData sheetId="18298" refreshError="1"/>
      <sheetData sheetId="18299" refreshError="1"/>
      <sheetData sheetId="18300" refreshError="1"/>
      <sheetData sheetId="18301" refreshError="1"/>
      <sheetData sheetId="18302" refreshError="1"/>
      <sheetData sheetId="18303" refreshError="1"/>
      <sheetData sheetId="18304" refreshError="1"/>
      <sheetData sheetId="18305" refreshError="1"/>
      <sheetData sheetId="18306" refreshError="1"/>
      <sheetData sheetId="18307" refreshError="1"/>
      <sheetData sheetId="18308" refreshError="1"/>
      <sheetData sheetId="18309" refreshError="1"/>
      <sheetData sheetId="18310" refreshError="1"/>
      <sheetData sheetId="18311" refreshError="1"/>
      <sheetData sheetId="18312" refreshError="1"/>
      <sheetData sheetId="18313" refreshError="1"/>
      <sheetData sheetId="18314" refreshError="1"/>
      <sheetData sheetId="18315" refreshError="1"/>
      <sheetData sheetId="18316" refreshError="1"/>
      <sheetData sheetId="18317" refreshError="1"/>
      <sheetData sheetId="18318" refreshError="1"/>
      <sheetData sheetId="18319" refreshError="1"/>
      <sheetData sheetId="18320" refreshError="1"/>
      <sheetData sheetId="18321" refreshError="1"/>
      <sheetData sheetId="18322" refreshError="1"/>
      <sheetData sheetId="18323" refreshError="1"/>
      <sheetData sheetId="18324" refreshError="1"/>
      <sheetData sheetId="18325" refreshError="1"/>
      <sheetData sheetId="18326" refreshError="1"/>
      <sheetData sheetId="18327" refreshError="1"/>
      <sheetData sheetId="18328" refreshError="1"/>
      <sheetData sheetId="18329" refreshError="1"/>
      <sheetData sheetId="18330" refreshError="1"/>
      <sheetData sheetId="18331" refreshError="1"/>
      <sheetData sheetId="18332" refreshError="1"/>
      <sheetData sheetId="18333" refreshError="1"/>
      <sheetData sheetId="18334" refreshError="1"/>
      <sheetData sheetId="18335" refreshError="1"/>
      <sheetData sheetId="18336" refreshError="1"/>
      <sheetData sheetId="18337" refreshError="1"/>
      <sheetData sheetId="18338" refreshError="1"/>
      <sheetData sheetId="18339" refreshError="1"/>
      <sheetData sheetId="18340" refreshError="1"/>
      <sheetData sheetId="18341" refreshError="1"/>
      <sheetData sheetId="18342" refreshError="1"/>
      <sheetData sheetId="18343" refreshError="1"/>
      <sheetData sheetId="18344" refreshError="1"/>
      <sheetData sheetId="18345" refreshError="1"/>
      <sheetData sheetId="18346" refreshError="1"/>
      <sheetData sheetId="18347" refreshError="1"/>
      <sheetData sheetId="18348" refreshError="1"/>
      <sheetData sheetId="18349" refreshError="1"/>
      <sheetData sheetId="18350" refreshError="1"/>
      <sheetData sheetId="18351" refreshError="1"/>
      <sheetData sheetId="18352" refreshError="1"/>
      <sheetData sheetId="18353" refreshError="1"/>
      <sheetData sheetId="18354" refreshError="1"/>
      <sheetData sheetId="18355" refreshError="1"/>
      <sheetData sheetId="18356" refreshError="1"/>
      <sheetData sheetId="18357" refreshError="1"/>
      <sheetData sheetId="18358" refreshError="1"/>
      <sheetData sheetId="18359" refreshError="1"/>
      <sheetData sheetId="18360" refreshError="1"/>
      <sheetData sheetId="18361" refreshError="1"/>
      <sheetData sheetId="18362" refreshError="1"/>
      <sheetData sheetId="18363" refreshError="1"/>
      <sheetData sheetId="18364" refreshError="1"/>
      <sheetData sheetId="18365" refreshError="1"/>
      <sheetData sheetId="18366" refreshError="1"/>
      <sheetData sheetId="18367" refreshError="1"/>
      <sheetData sheetId="18368" refreshError="1"/>
      <sheetData sheetId="18369" refreshError="1"/>
      <sheetData sheetId="18370" refreshError="1"/>
      <sheetData sheetId="18371" refreshError="1"/>
      <sheetData sheetId="18372" refreshError="1"/>
      <sheetData sheetId="18373" refreshError="1"/>
      <sheetData sheetId="18374" refreshError="1"/>
      <sheetData sheetId="18375" refreshError="1"/>
      <sheetData sheetId="18376" refreshError="1"/>
      <sheetData sheetId="18377" refreshError="1"/>
      <sheetData sheetId="18378" refreshError="1"/>
      <sheetData sheetId="18379" refreshError="1"/>
      <sheetData sheetId="18380" refreshError="1"/>
      <sheetData sheetId="18381" refreshError="1"/>
      <sheetData sheetId="18382" refreshError="1"/>
      <sheetData sheetId="18383" refreshError="1"/>
      <sheetData sheetId="18384" refreshError="1"/>
      <sheetData sheetId="18385" refreshError="1"/>
      <sheetData sheetId="18386" refreshError="1"/>
      <sheetData sheetId="18387" refreshError="1"/>
      <sheetData sheetId="18388" refreshError="1"/>
      <sheetData sheetId="18389" refreshError="1"/>
      <sheetData sheetId="18390" refreshError="1"/>
      <sheetData sheetId="18391" refreshError="1"/>
      <sheetData sheetId="18392" refreshError="1"/>
      <sheetData sheetId="18393" refreshError="1"/>
      <sheetData sheetId="18394" refreshError="1"/>
      <sheetData sheetId="18395" refreshError="1"/>
      <sheetData sheetId="18396" refreshError="1"/>
      <sheetData sheetId="18397" refreshError="1"/>
      <sheetData sheetId="18398" refreshError="1"/>
      <sheetData sheetId="18399" refreshError="1"/>
      <sheetData sheetId="18400" refreshError="1"/>
      <sheetData sheetId="18401" refreshError="1"/>
      <sheetData sheetId="18402" refreshError="1"/>
      <sheetData sheetId="18403" refreshError="1"/>
      <sheetData sheetId="18404" refreshError="1"/>
      <sheetData sheetId="18405" refreshError="1"/>
      <sheetData sheetId="18406" refreshError="1"/>
      <sheetData sheetId="18407" refreshError="1"/>
      <sheetData sheetId="18408" refreshError="1"/>
      <sheetData sheetId="18409" refreshError="1"/>
      <sheetData sheetId="18410" refreshError="1"/>
      <sheetData sheetId="18411" refreshError="1"/>
      <sheetData sheetId="18412" refreshError="1"/>
      <sheetData sheetId="18413" refreshError="1"/>
      <sheetData sheetId="18414" refreshError="1"/>
      <sheetData sheetId="18415" refreshError="1"/>
      <sheetData sheetId="18416" refreshError="1"/>
      <sheetData sheetId="18417" refreshError="1"/>
      <sheetData sheetId="18418" refreshError="1"/>
      <sheetData sheetId="18419" refreshError="1"/>
      <sheetData sheetId="18420" refreshError="1"/>
      <sheetData sheetId="18421" refreshError="1"/>
      <sheetData sheetId="18422" refreshError="1"/>
      <sheetData sheetId="18423" refreshError="1"/>
      <sheetData sheetId="18424" refreshError="1"/>
      <sheetData sheetId="18425" refreshError="1"/>
      <sheetData sheetId="18426" refreshError="1"/>
      <sheetData sheetId="18427" refreshError="1"/>
      <sheetData sheetId="18428" refreshError="1"/>
      <sheetData sheetId="18429" refreshError="1"/>
      <sheetData sheetId="18430" refreshError="1"/>
      <sheetData sheetId="18431" refreshError="1"/>
      <sheetData sheetId="18432" refreshError="1"/>
      <sheetData sheetId="18433" refreshError="1"/>
      <sheetData sheetId="18434" refreshError="1"/>
      <sheetData sheetId="18435" refreshError="1"/>
      <sheetData sheetId="18436" refreshError="1"/>
      <sheetData sheetId="18437" refreshError="1"/>
      <sheetData sheetId="18438" refreshError="1"/>
      <sheetData sheetId="18439" refreshError="1"/>
      <sheetData sheetId="18440" refreshError="1"/>
      <sheetData sheetId="18441" refreshError="1"/>
      <sheetData sheetId="18442" refreshError="1"/>
      <sheetData sheetId="18443" refreshError="1"/>
      <sheetData sheetId="18444" refreshError="1"/>
      <sheetData sheetId="18445" refreshError="1"/>
      <sheetData sheetId="18446" refreshError="1"/>
      <sheetData sheetId="18447" refreshError="1"/>
      <sheetData sheetId="18448" refreshError="1"/>
      <sheetData sheetId="18449" refreshError="1"/>
      <sheetData sheetId="18450" refreshError="1"/>
      <sheetData sheetId="18451" refreshError="1"/>
      <sheetData sheetId="18452" refreshError="1"/>
      <sheetData sheetId="18453" refreshError="1"/>
      <sheetData sheetId="18454" refreshError="1"/>
      <sheetData sheetId="18455" refreshError="1"/>
      <sheetData sheetId="18456" refreshError="1"/>
      <sheetData sheetId="18457" refreshError="1"/>
      <sheetData sheetId="18458" refreshError="1"/>
      <sheetData sheetId="18459" refreshError="1"/>
      <sheetData sheetId="18460" refreshError="1"/>
      <sheetData sheetId="18461" refreshError="1"/>
      <sheetData sheetId="18462" refreshError="1"/>
      <sheetData sheetId="18463" refreshError="1"/>
      <sheetData sheetId="18464" refreshError="1"/>
      <sheetData sheetId="18465" refreshError="1"/>
      <sheetData sheetId="18466" refreshError="1"/>
      <sheetData sheetId="18467" refreshError="1"/>
      <sheetData sheetId="18468" refreshError="1"/>
      <sheetData sheetId="18469" refreshError="1"/>
      <sheetData sheetId="18470" refreshError="1"/>
      <sheetData sheetId="18471" refreshError="1"/>
      <sheetData sheetId="18472" refreshError="1"/>
      <sheetData sheetId="18473" refreshError="1"/>
      <sheetData sheetId="18474" refreshError="1"/>
      <sheetData sheetId="18475" refreshError="1"/>
      <sheetData sheetId="18476" refreshError="1"/>
      <sheetData sheetId="18477" refreshError="1"/>
      <sheetData sheetId="18478" refreshError="1"/>
      <sheetData sheetId="18479" refreshError="1"/>
      <sheetData sheetId="18480" refreshError="1"/>
      <sheetData sheetId="18481" refreshError="1"/>
      <sheetData sheetId="18482" refreshError="1"/>
      <sheetData sheetId="18483" refreshError="1"/>
      <sheetData sheetId="18484" refreshError="1"/>
      <sheetData sheetId="18485" refreshError="1"/>
      <sheetData sheetId="18486" refreshError="1"/>
      <sheetData sheetId="18487" refreshError="1"/>
      <sheetData sheetId="18488"/>
      <sheetData sheetId="18489"/>
      <sheetData sheetId="18490" refreshError="1"/>
      <sheetData sheetId="18491" refreshError="1"/>
      <sheetData sheetId="18492" refreshError="1"/>
      <sheetData sheetId="18493" refreshError="1"/>
      <sheetData sheetId="18494" refreshError="1"/>
      <sheetData sheetId="18495" refreshError="1"/>
      <sheetData sheetId="18496" refreshError="1"/>
      <sheetData sheetId="18497" refreshError="1"/>
      <sheetData sheetId="18498"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Nhap_lieu"/>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CDSPS"/>
      <sheetName val="BCDKT"/>
      <sheetName val=""/>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row>
        <row r="29">
          <cell r="AI29" t="str">
            <v xml:space="preserve">EPOXY RESIN </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row>
        <row r="48">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0</v>
          </cell>
          <cell r="AL66" t="str">
            <v>500</v>
          </cell>
          <cell r="AM66">
            <v>1</v>
          </cell>
          <cell r="AN66">
            <v>17.2</v>
          </cell>
          <cell r="AO66">
            <v>0</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0">
          <cell r="AH70" t="str">
            <v>HF400</v>
          </cell>
          <cell r="AI70" t="str">
            <v>HEAT-RESISTING PAINT 400'C ALUM. SERIES.</v>
          </cell>
          <cell r="AJ70" t="str">
            <v>0654</v>
          </cell>
          <cell r="AK70" t="str">
            <v>1503</v>
          </cell>
          <cell r="AV70">
            <v>406</v>
          </cell>
        </row>
        <row r="71">
          <cell r="AI71" t="str">
            <v xml:space="preserve">SILICONE RESIN </v>
          </cell>
          <cell r="AT71">
            <v>440</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row>
        <row r="81">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row>
        <row r="87">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row>
        <row r="94">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row>
        <row r="95">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row>
        <row r="96">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row>
        <row r="97">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row>
        <row r="98">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row>
        <row r="100">
          <cell r="AI100" t="str">
            <v>MASONRY &amp; ACRYLIC PAINT</v>
          </cell>
        </row>
        <row r="101">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7">
          <cell r="AI107" t="str">
            <v>OTHER PAINT</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row>
        <row r="109">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efreshError="1"/>
      <sheetData sheetId="208" refreshError="1"/>
      <sheetData sheetId="209" refreshError="1"/>
      <sheetData sheetId="210" refreshError="1"/>
      <sheetData sheetId="211" refreshError="1"/>
      <sheetData sheetId="212" refreshError="1"/>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refreshError="1"/>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refreshError="1"/>
      <sheetData sheetId="569" refreshError="1"/>
      <sheetData sheetId="570"/>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refreshError="1"/>
      <sheetData sheetId="713" refreshError="1"/>
      <sheetData sheetId="714" refreshError="1"/>
      <sheetData sheetId="715" refreshError="1"/>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refreshError="1"/>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Nhap_lieu"/>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CDSPS"/>
      <sheetName val="BCDKT"/>
      <sheetName val=""/>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 val="Km282-Km_x0003_"/>
      <sheetName val="2.74"/>
      <sheetName val="23+327"/>
      <sheetName val="23+468"/>
      <sheetName val="23+563"/>
      <sheetName val="24+520"/>
      <sheetName val="25"/>
      <sheetName val="Luu goc"/>
      <sheetName val="km22+93.86-km22+121.86"/>
      <sheetName val="km22+177.14-km22+205.64"/>
      <sheetName val="Bang 20-25"/>
      <sheetName val="km22+267.96-km22+283.96"/>
      <sheetName val="km22+304.31-km22+344.31"/>
      <sheetName val="km22+460.92-km22+614.57"/>
      <sheetName val="km22+671.78-km22+713.32"/>
      <sheetName val="bcth 05-04"/>
      <sheetName val="baocao 05-04"/>
      <sheetName val="bcth04-04"/>
      <sheetName val="baocao04-04"/>
      <sheetName val="bcth03-04"/>
      <sheetName val="baocao03-04"/>
      <sheetName val="bcth02-04"/>
      <sheetName val="baocao02-04"/>
      <sheetName val="bcth01-04"/>
      <sheetName val="baocao01-04"/>
      <sheetName val="01"/>
      <sheetName val="02.1"/>
      <sheetName val="2.1"/>
      <sheetName val="2.3"/>
      <sheetName val="02.3"/>
      <sheetName val="05"/>
      <sheetName val="03"/>
      <sheetName val="06"/>
      <sheetName val="B 01"/>
      <sheetName val="B 03"/>
      <sheetName val="D 13"/>
      <sheetName val="Q-03"/>
      <sheetName val="Q-04"/>
      <sheetName val="Q-05"/>
      <sheetName val="D15"/>
      <sheetName val="D20"/>
      <sheetName val="D19"/>
      <sheetName val="THU T12"/>
      <sheetName val="CHI T12"/>
      <sheetName val="THU T11"/>
      <sheetName val="CHI T11"/>
      <sheetName val="THU T10"/>
      <sheetName val="CHI T10"/>
      <sheetName val="THU T9"/>
      <sheetName val="CHI T9"/>
      <sheetName val="THU T8"/>
      <sheetName val="CHI T8"/>
      <sheetName val="THU T7"/>
      <sheetName val="CHI T7"/>
      <sheetName val="THU T6"/>
      <sheetName val="CHI T6"/>
      <sheetName val="THU T5"/>
      <sheetName val="CHI T5"/>
      <sheetName val="THU T4"/>
      <sheetName val="CHI T4"/>
      <sheetName val="THU T3"/>
      <sheetName val="CHI T3"/>
      <sheetName val="THU T2"/>
      <sheetName val="CHI T2"/>
      <sheetName val="THU T1"/>
      <sheetName val="CHI T1"/>
      <sheetName val="CDSM (2)"/>
      <sheetName val="BTH Phieu thu"/>
      <sheetName val="BTH Phieu chi"/>
      <sheetName val="NK-SC"/>
      <sheetName val="SCT NVL"/>
      <sheetName val="NK SO CAI"/>
      <sheetName val="SCT TK 331"/>
      <sheetName val="So CFSXKD"/>
      <sheetName val="SCT  TK 131"/>
      <sheetName val="So TGNH 2003"/>
      <sheetName val="So quy TM 2002"/>
      <sheetName val="The tinh Z"/>
      <sheetName val="So kho nguyen vat lieu"/>
      <sheetName val="BTH NVL"/>
      <sheetName val="So theo doi thue GTGT"/>
      <sheetName val="BC thanh QT hoa don nam 2003"/>
      <sheetName val="BT1"/>
      <sheetName val="BT2"/>
      <sheetName val="BT3"/>
      <sheetName val="BT4"/>
      <sheetName val="BT5"/>
      <sheetName val="BT6"/>
      <sheetName val="BT7"/>
      <sheetName val="bt08"/>
      <sheetName val="bt9"/>
      <sheetName val="BT10"/>
      <sheetName val="bt11"/>
      <sheetName val="BT12"/>
      <sheetName val="BT13"/>
      <sheetName val="BT14"/>
      <sheetName val="bt15"/>
      <sheetName val="BT16"/>
      <sheetName val="BT18"/>
      <sheetName val="BaTrieu-L.con"/>
      <sheetName val="EDT - Ro"/>
      <sheetName val=".tuanM"/>
      <sheetName val="Dinh_ha nha"/>
      <sheetName val="[IBASE2.XLS}BHXH"/>
      <sheetName val="Chart3"/>
      <sheetName val="Chart2"/>
      <sheetName val="T8-9)"/>
      <sheetName val="T6"/>
      <sheetName val="120"/>
      <sheetName val="IFAD"/>
      <sheetName val="CVHN"/>
      <sheetName val="TCVM"/>
      <sheetName val="RIDP"/>
      <sheetName val="LDNN"/>
      <sheetName val="0304"/>
      <sheetName val="0904"/>
      <sheetName val="1204"/>
      <sheetName val="80000000"/>
      <sheetName val="90000000"/>
      <sheetName val="a0000000"/>
      <sheetName val="b0000000"/>
      <sheetName val="c0000000"/>
      <sheetName val="Cone"/>
      <sheetName val="Sheed5"/>
      <sheetName val="TL"/>
      <sheetName val="GK"/>
      <sheetName val="CB"/>
      <sheetName val="VP"/>
      <sheetName val="Km274-Km274"/>
      <sheetName val="Km27'-Km278"/>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KHVô XL"/>
      <sheetName val="Coc 6"/>
      <sheetName val="THQII"/>
      <sheetName val="Trung"/>
      <sheetName val="THQIII"/>
      <sheetName val="THT nam 04"/>
      <sheetName val="142201ȭT4"/>
      <sheetName val="BTH"/>
      <sheetName val="luongt 13"/>
      <sheetName val="LUONG 1"/>
      <sheetName val="LUONG 2"/>
      <sheetName val="LUONG 3"/>
      <sheetName val="Luong 4"/>
      <sheetName val="CTP 4"/>
      <sheetName val="Thuno"/>
      <sheetName val="Anca 4"/>
      <sheetName val="THUONG TET"/>
      <sheetName val="thuong"/>
      <sheetName val="Deo nai"/>
      <sheetName val="CKD than"/>
      <sheetName val="CTT Thong nhat"/>
      <sheetName val="CTT Nui beo"/>
      <sheetName val="CTT cao son"/>
      <sheetName val="CTT Khe cham"/>
      <sheetName val="XNxlva sxthanKCII"/>
      <sheetName val="Cam Y ut KC"/>
      <sheetName val="CTxay lap mo CP"/>
      <sheetName val="CTdo luong GDSP"/>
      <sheetName val="Dong bac"/>
      <sheetName val="Cac cang UT mua than Dong bac"/>
      <sheetName val="cua hang vtu"/>
      <sheetName val="Khach hang le "/>
      <sheetName val="nhat ky 5"/>
      <sheetName val="cac cong ty van tai"/>
      <sheetName val="Bia¸"/>
      <sheetName val="T8-9B"/>
      <sheetName val="T8-9þ"/>
      <sheetName val="Bia_x0018_"/>
      <sheetName val="QD cua HDQT (ÿÿ"/>
      <sheetName val="ÿÿÿÿi ngoai tongÿÿ2)"/>
      <sheetName val="Mix-Tarpaulin"/>
      <sheetName val="Tarpaulin"/>
      <sheetName val="Price"/>
      <sheetName val="1"/>
      <sheetName val="2"/>
      <sheetName val="3"/>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6"/>
      <sheetName val="27"/>
      <sheetName val="28"/>
      <sheetName val="29"/>
      <sheetName val="30"/>
      <sheetName val="31"/>
      <sheetName val="Monthly"/>
      <sheetName val="For Summary"/>
      <sheetName val="For Summary(KG)"/>
      <sheetName val="PP Cloth"/>
      <sheetName val="Mix-PP Cloth"/>
      <sheetName val="Material Price-PP"/>
      <sheetName val="΄Cxdcb"/>
      <sheetName val="HD CTrinh1"/>
      <sheetName val="HD benA"/>
      <sheetName val="KHTC"/>
      <sheetName val="BCTC"/>
      <sheetName val="Soqui"/>
      <sheetName val="Tienvay"/>
      <sheetName val="CTthanhtoan"/>
      <sheetName val="CTietHD"/>
      <sheetName val="Theodoi HD"/>
      <sheetName val="Theodoi HD (2)"/>
      <sheetName val="VLieu"/>
      <sheetName val="May"/>
      <sheetName val="NCong"/>
      <sheetName val="gia vt,nc,may"/>
      <sheetName val="THKP"/>
      <sheetName val="CHITIET VL-NC"/>
      <sheetName val="DON GIA"/>
      <sheetName val="Khac DP"/>
      <sheetName val="Khoi than "/>
      <sheetName val="B3_208_than"/>
      <sheetName val="B3_208_TU"/>
      <sheetName val="B3_208_TW"/>
      <sheetName val="B3_208_DP"/>
      <sheetName val="B3_208_khac"/>
      <sheetName val="Sheet11"/>
      <sheetName val="Sheet12"/>
      <sheetName val="BC§ 2001"/>
      <sheetName val="BBC§ 2002"/>
      <sheetName val="TSC§ 2001"/>
      <sheetName val="TSc® 2002"/>
      <sheetName val="Thang1"/>
      <sheetName val="Thang2"/>
      <sheetName val="Thang3"/>
      <sheetName val="Thang 4"/>
      <sheetName val="23+32þ"/>
      <sheetName val="[IBASE2.XLS_Tong hop Matduong"/>
      <sheetName val="PXKT1"/>
      <sheetName val="PXKT2"/>
      <sheetName val="PXKT3"/>
      <sheetName val="PXKT4"/>
      <sheetName val="PXKT5"/>
      <sheetName val="May khau"/>
      <sheetName val="PXKT6Via 11"/>
      <sheetName val="PXKT7"/>
      <sheetName val="PXKTLo Thien V 14A"/>
      <sheetName val="V14 phu"/>
      <sheetName val="V15"/>
      <sheetName val="V7"/>
      <sheetName val="V9"/>
      <sheetName val="Via 16 Lthien"/>
      <sheetName val="V6a"/>
      <sheetName val="PXKT8"/>
      <sheetName val="XXXXXXX0"/>
      <sheetName val="bg+th45"/>
      <sheetName val="4-5"/>
      <sheetName val="bg+th34"/>
      <sheetName val="3-4"/>
      <sheetName val="bg+th23"/>
      <sheetName val="2-3"/>
      <sheetName val="bg+th12"/>
      <sheetName val="1-2"/>
      <sheetName val="bg+th"/>
      <sheetName val="ptvl"/>
      <sheetName val="0-1"/>
      <sheetName val="7 THAI NGUYEN"/>
      <sheetName val="[IBASE2.XLS䁝BC6tT17"/>
      <sheetName val="TK13_x0005_"/>
      <sheetName val="02"/>
      <sheetName val="04"/>
      <sheetName val="07"/>
      <sheetName val="08"/>
      <sheetName val="09"/>
      <sheetName val="PHEPNAM"/>
      <sheetName val="KHONGLUONG"/>
      <sheetName val="d0000000"/>
      <sheetName val="e0000000"/>
      <sheetName val="f0000000"/>
      <sheetName val="g0000000"/>
      <sheetName val="h0000000"/>
      <sheetName val="i0000000"/>
      <sheetName val="XXXXXXX1"/>
      <sheetName val="XXXXXXX2"/>
      <sheetName val="XXXXXXX3"/>
      <sheetName val="XXXXXXX4"/>
      <sheetName val="XXXXXXX5"/>
      <sheetName val="XXXXXXX6"/>
      <sheetName val="XXXXXXX7"/>
      <sheetName val="XXXXXXX8"/>
      <sheetName val="XXXXXXX9"/>
      <sheetName val="XXXXXXXA"/>
      <sheetName val="XXXXXXXB"/>
      <sheetName val="XXXXXXXC"/>
      <sheetName val="XXXXXXXD"/>
      <sheetName val="XXXXXXXE"/>
      <sheetName val="Bia¬"/>
      <sheetName val="THQþ"/>
      <sheetName val="Nhap_lieÈ"/>
      <sheetName val="PNT-QUOT-#3"/>
      <sheetName val="COAT&amp;WRAP-QIOT-#3"/>
      <sheetName val="T8-9@"/>
      <sheetName val="tô rôiDY"/>
      <sheetName val="ATCANING"/>
      <sheetName val="KNH"/>
      <sheetName val="KVF"/>
      <sheetName val="Hoada"/>
      <sheetName val="Nguphuc"/>
      <sheetName val="TCH"/>
      <sheetName val="TTT"/>
      <sheetName val="TVK"/>
      <sheetName val="Tuichuom"/>
      <sheetName val="NKDT"/>
      <sheetName val="Vitagin"/>
      <sheetName val="Tonf hop"/>
      <sheetName val="CoquyTM"/>
      <sheetName val="TH_B¸"/>
      <sheetName val="T8-9_x0008_"/>
      <sheetName val="det VP"/>
      <sheetName val="det hn"/>
      <sheetName val="19-5"/>
      <sheetName val="X26-2"/>
      <sheetName val="x26"/>
      <sheetName val="chi Hieu"/>
      <sheetName val="c thoa"/>
      <sheetName val="A thanh - DL"/>
      <sheetName val="A Tuyen"/>
      <sheetName val="A Tien -laphu"/>
      <sheetName val="A Thang- laphu"/>
      <sheetName val="DMHN"/>
      <sheetName val="A Dong"/>
      <sheetName val="27-7 NB"/>
      <sheetName val="ATuan-PN"/>
      <sheetName val="X20"/>
      <sheetName val="xn 5"/>
      <sheetName val="PKD X20"/>
      <sheetName val="da giay SG"/>
      <sheetName val="dagiay XK"/>
      <sheetName val="DK Dong xuan"/>
      <sheetName val="chu Ton"/>
      <sheetName val="minh tri"/>
      <sheetName val="viet huy"/>
      <sheetName val="thanh ha"/>
      <sheetName val="O Su"/>
      <sheetName val="A Ha-DL"/>
      <sheetName val="Vinh oanh"/>
      <sheetName val="chi Thuy"/>
      <sheetName val="chu Hong"/>
      <sheetName val="thuy- may"/>
      <sheetName val="CHuong(VT)"/>
      <sheetName val="XNK-hnam"/>
      <sheetName val="7-5HQ"/>
      <sheetName val="vu yen"/>
      <sheetName val="Du_lieu"/>
      <sheetName val="Chart䀀"/>
      <sheetName val="T8-9("/>
      <sheetName val="Nhap_lie"/>
      <sheetName val="Nhap_lie("/>
      <sheetName val=" GT CPhi tung dot"/>
      <sheetName val="ESTI."/>
      <sheetName val="DI-ESTI"/>
      <sheetName val="THTBþ"/>
      <sheetName val="CongNo"/>
      <sheetName val="TD khao sat"/>
      <sheetName val="_x0000__x0000__x0005__x0000__x0000_"/>
      <sheetName val="nghi dinh-_x0004__x0010_"/>
      <sheetName val="Cong hop 2,0ࡸ2,0"/>
      <sheetName val="Km282-Km_x0003_?3"/>
      <sheetName val="Biaþ"/>
      <sheetName val="Luot"/>
      <sheetName val="lapdap TB "/>
      <sheetName val="IBASE2"/>
      <sheetName val="T8-9h"/>
      <sheetName val="KQKDKT#04-1"/>
      <sheetName val="VtuHaTheSauTBABenThuy1 Ш2)"/>
      <sheetName val="T8-9X"/>
      <sheetName val="MTL$-INTER"/>
      <sheetName val="Ca.D"/>
      <sheetName val="H.long"/>
      <sheetName val="C.Mong"/>
      <sheetName val="M.Phu"/>
      <sheetName val="T.Son"/>
      <sheetName val="V.Don"/>
      <sheetName val="Y.Kien"/>
      <sheetName val="V.Quang"/>
      <sheetName val="Q.Lam"/>
      <sheetName val="Pthu"/>
      <sheetName val="T.Coc"/>
      <sheetName val="D.Nghia"/>
      <sheetName val="P.Phu"/>
      <sheetName val="P.Lai"/>
      <sheetName val="N.Xuyen"/>
      <sheetName val="H.quan"/>
      <sheetName val="S.Dang"/>
      <sheetName val="TT.DH"/>
      <sheetName val="N.Quan"/>
      <sheetName val="C.Dam"/>
      <sheetName val="M.Luong"/>
      <sheetName val="B.luan"/>
      <sheetName val="GIA 뭼UOC"/>
      <sheetName val="Soqu_x0005__x0000__x0000_"/>
      <sheetName val="T8-9_x0005_"/>
      <sheetName val="Diem mon hoc"/>
      <sheetName val="Diem Tong ket"/>
      <sheetName val="DS - HoTen"/>
      <sheetName val="DS-Loc"/>
      <sheetName val="thong ke_x0000_"/>
      <sheetName val="Bang can doi "/>
      <sheetName val="Tinh hinh cat lang"/>
      <sheetName val="Tinh hinh SX phu"/>
      <sheetName val="Tinh hinh do xop"/>
      <sheetName val="chi phi cap tien"/>
      <sheetName val="TH dat "/>
      <sheetName val="DZ22"/>
      <sheetName val="TTDZ22"/>
      <sheetName val="VtuHaTheSauTBANg⤤yenDu6"/>
      <sheetName val="〴7"/>
      <sheetName val="ɾT"/>
      <sheetName val="tr_tinhDZc!othe"/>
      <sheetName val="t2_tinhTBA"/>
      <sheetName val="BL2"/>
      <sheetName val="KG2"/>
      <sheetName val="Cong tron D7'"/>
      <sheetName val="Giathanh1m3BT"/>
      <sheetName val="tien _x0000_uong"/>
      <sheetName val="_x0000_Y_BA"/>
      <sheetName val="_IBASE2.XLSѝTNHNoi"/>
      <sheetName val="°:nh"/>
      <sheetName val="chieudayvo"/>
      <sheetName val="So lieu"/>
      <sheetName val="Input"/>
      <sheetName val="tt chu dong"/>
      <sheetName val="Tinh j+cvi"/>
      <sheetName val="Tinh MoP"/>
      <sheetName val="giaihe1"/>
      <sheetName val="Mp,Np"/>
      <sheetName val="khangluc"/>
      <sheetName val="Ms,Ns"/>
      <sheetName val="MoS"/>
      <sheetName val="giai he 2"/>
      <sheetName val="OK"/>
      <sheetName val="Dhp+dhs"/>
      <sheetName val="ktra"/>
      <sheetName val="SANNUONG"/>
      <sheetName val="thkn (2)"/>
      <sheetName val="Vchuygn(C)"/>
      <sheetName val="342201-T10"/>
      <sheetName val="km208"/>
      <sheetName val="DMX"/>
      <sheetName val="Bia0"/>
      <sheetName val="DMT_x0000_"/>
      <sheetName val="CVden_ngoai_TCT_(1)"/>
      <sheetName val="CV_den_ngoai_TCT_(2)"/>
      <sheetName val="CV_den_ngoai_TCT_(3)"/>
      <sheetName val="QDcua_TGD"/>
      <sheetName val="QD_cua_HDQT"/>
      <sheetName val="QD_cua_HDQT_(2)"/>
      <sheetName val="CV_di_ngoai_tong"/>
      <sheetName val="CV_di_ngoai_tong_(2)"/>
      <sheetName val="To_trinh"/>
      <sheetName val="Giao_nhiem_vu"/>
      <sheetName val="QDcua_TGD_(2)"/>
      <sheetName val="Thong_tu"/>
      <sheetName val="CV_di_trong__tong"/>
      <sheetName val="nghi_dinh-CP"/>
      <sheetName val="CV_den_trong_tong"/>
      <sheetName val="KHVt_"/>
      <sheetName val="KHVt_XL"/>
      <sheetName val="KHVt_XLT4"/>
      <sheetName val="lapdat_TB_"/>
      <sheetName val="TNghiªm_TB_"/>
      <sheetName val="VËt_liÖu"/>
      <sheetName val="Lap_®at_®iÖn"/>
      <sheetName val="TNghiÖm_VL"/>
      <sheetName val="th_"/>
      <sheetName val="tien_luong"/>
      <sheetName val="Thep_be"/>
      <sheetName val="Thep_than"/>
      <sheetName val="Thep_xa_mu"/>
      <sheetName val="Nhap_lieu1"/>
      <sheetName val="Tien_dien"/>
      <sheetName val="Thue_GTGT"/>
      <sheetName val="142201-T1_"/>
      <sheetName val="142201-T2-th_"/>
      <sheetName val="142201-T3-th_"/>
      <sheetName val="142201-T4-th__"/>
      <sheetName val="_t5"/>
      <sheetName val="t_4"/>
      <sheetName val="_t3_"/>
      <sheetName val="_TH331"/>
      <sheetName val="_Minh_ha"/>
      <sheetName val="_Ha_Tay"/>
      <sheetName val="_Vinhphuc"/>
      <sheetName val="_Nbinh"/>
      <sheetName val="_QVinh"/>
      <sheetName val="_TW1"/>
      <sheetName val="VtuHaTheSauTBABenThuy1_(2)"/>
      <sheetName val="Kluong_phu"/>
      <sheetName val="Lan_can"/>
      <sheetName val="Ho_lan"/>
      <sheetName val="Coc_tieu"/>
      <sheetName val="Bien_bao"/>
      <sheetName val="Op_mai_274"/>
      <sheetName val="Op_mai_275"/>
      <sheetName val="Op_mai_276"/>
      <sheetName val="Op_mai_277"/>
      <sheetName val="Op_mai_278"/>
      <sheetName val="Op_mai_279"/>
      <sheetName val="Op_mai_280"/>
      <sheetName val="Op_mai_281"/>
      <sheetName val="Op_mai_282"/>
      <sheetName val="Op_mai_283"/>
      <sheetName val="Op_mai_284"/>
      <sheetName val="Op_mai"/>
      <sheetName val="thkl_(2)"/>
      <sheetName val="long_tec"/>
      <sheetName val="Km274_-_Km275"/>
      <sheetName val="Km275_-_Km276"/>
      <sheetName val="Km276_-_Km277"/>
      <sheetName val="Km277_-_Km278_"/>
      <sheetName val="Km278_-_Km279"/>
      <sheetName val="Km279_-_Km280"/>
      <sheetName val="Km280_-_Km281"/>
      <sheetName val="Km281_-_Km282"/>
      <sheetName val="Km282_-_Km283"/>
      <sheetName val="Km283_-_Km284"/>
      <sheetName val="Km284_-_Km285"/>
      <sheetName val="Tong_hop_Matduong"/>
      <sheetName val="Cong_D75"/>
      <sheetName val="Cong_D100"/>
      <sheetName val="Cong_D150"/>
      <sheetName val="Cong_2D150"/>
      <sheetName val="Cong_ban_0,7x0,7"/>
      <sheetName val="Cong_ban_0,8x0,8"/>
      <sheetName val="Cong_ban_1x1"/>
      <sheetName val="Cong_ban_1x1,2"/>
      <sheetName val="Cong_ban_1,5x1,5"/>
      <sheetName val="Cong_ban_2x1,5"/>
      <sheetName val="Cong_ban_2x2"/>
      <sheetName val="Tong_hop"/>
      <sheetName val="Tong_hop_(2)"/>
      <sheetName val="Cong_cu"/>
      <sheetName val="Cot_thep"/>
      <sheetName val="Cong_tron_D75"/>
      <sheetName val="Cong_tron_D100"/>
      <sheetName val="Cong_tron_D150"/>
      <sheetName val="Cong_tron_2D150"/>
      <sheetName val="Cong_ban_1,0x1,0"/>
      <sheetName val="Cong_ban_1,0x1,2"/>
      <sheetName val="Cong_hop_1,5x1,5"/>
      <sheetName val="Cong_hop_2,0x1,5"/>
      <sheetName val="Cong_hop_2,0x2,0"/>
      <sheetName val="Song_trai"/>
      <sheetName val="Dinh+ha_nha"/>
      <sheetName val="NG_k"/>
      <sheetName val="Trich_Ngang"/>
      <sheetName val="Danh_sach_Rieng"/>
      <sheetName val="Dia_Diem_Thuc_Tap"/>
      <sheetName val="De_Tai_Thuc_Tap"/>
      <sheetName val="TK_112"/>
      <sheetName val="TK_131"/>
      <sheetName val="TK_141"/>
      <sheetName val="TK_153"/>
      <sheetName val="TK_211"/>
      <sheetName val="TK_242"/>
      <sheetName val="TK_334"/>
      <sheetName val="TK_511"/>
      <sheetName val="TK_515"/>
      <sheetName val="TK_911"/>
      <sheetName val="T_so_thay_doi"/>
      <sheetName val="b_THchitietDZCT"/>
      <sheetName val="b_THchitietTBA"/>
      <sheetName val="Khao_sat"/>
      <sheetName val="TT_khao_sat"/>
      <sheetName val="SCT_Cong_trinh"/>
      <sheetName val="06-2003_(2)"/>
      <sheetName val="CDPS_6tc"/>
      <sheetName val="SCT_Nha_thau"/>
      <sheetName val="socai2003_(6tc)dp"/>
      <sheetName val="socai2003_(6tc)"/>
      <sheetName val="CDPS_6tc_(2)"/>
      <sheetName val="phan_tich_DG"/>
      <sheetName val="gia_vat_lieu"/>
      <sheetName val="gia_xe_may"/>
      <sheetName val="gia_nhan_cong"/>
      <sheetName val="CDSL_(2)"/>
      <sheetName val="K249_K98"/>
      <sheetName val="K249_K98_(2)"/>
      <sheetName val="K251_K98"/>
      <sheetName val="K251_SBase"/>
      <sheetName val="K251_AC"/>
      <sheetName val="K252_K98"/>
      <sheetName val="K252_SBase"/>
      <sheetName val="K252_AC"/>
      <sheetName val="K253_K98"/>
      <sheetName val="K253_Subbase"/>
      <sheetName val="K253_Base_"/>
      <sheetName val="K253_SBase"/>
      <sheetName val="K253_AC"/>
      <sheetName val="K255_SBase"/>
      <sheetName val="K259_K98"/>
      <sheetName val="K259_Subbase"/>
      <sheetName val="K259_Base_"/>
      <sheetName val="K259_AC"/>
      <sheetName val="K260_K98"/>
      <sheetName val="K260_Subbase"/>
      <sheetName val="K260_Base"/>
      <sheetName val="K260_AC"/>
      <sheetName val="K261_K98"/>
      <sheetName val="K261_Base"/>
      <sheetName val="K261_AC"/>
      <sheetName val="Don_gia_CPM"/>
      <sheetName val="Tong_Thieu_HD_cac_CT-2001"/>
      <sheetName val="VL_thieu_HD_-_2001"/>
      <sheetName val="Tong_thieu_HD_cac_CT_-_2002"/>
      <sheetName val="Lan_trai"/>
      <sheetName val="Van_chuyen"/>
      <sheetName val="HDong_VC"/>
      <sheetName val="ThieuHD_nam_2001"/>
      <sheetName val="Bang_TH"/>
      <sheetName val="Tong_Chinh"/>
      <sheetName val="TH_du_toan_"/>
      <sheetName val="Du_toan_"/>
      <sheetName val="C_Tinh"/>
      <sheetName val="giai_thich"/>
      <sheetName val="DT_-_Ro"/>
      <sheetName val="TH_-_Ro_"/>
      <sheetName val="GDT_-_Ro"/>
      <sheetName val="DT_-_TB"/>
      <sheetName val="TH_-_TB"/>
      <sheetName val="GDT_-_TB"/>
      <sheetName val="DT_-_NT"/>
      <sheetName val="TH_-_NT"/>
      <sheetName val="GDT_-_NT"/>
      <sheetName val="ql_(2)"/>
      <sheetName val="F_ThanhTri"/>
      <sheetName val="F_Gialam"/>
      <sheetName val="TH_dam"/>
      <sheetName val="SX_dam"/>
      <sheetName val="LD_dam"/>
      <sheetName val="Bang_gia_VL"/>
      <sheetName val="Gia_NC"/>
      <sheetName val="Gia_may"/>
      <sheetName val="KQKD02-2_(2)"/>
      <sheetName val="KQKD-2_(2)"/>
      <sheetName val="KQKD_thu2004"/>
      <sheetName val="Dancau-Q_Ninh"/>
      <sheetName val="BaTrieu-L_son"/>
      <sheetName val="T03_-_03"/>
      <sheetName val="THL_T03"/>
      <sheetName val="TTBC_T03"/>
      <sheetName val="Luong_noi_Bo_-_T3"/>
      <sheetName val="Tong_hop_-_T3"/>
      <sheetName val="Thuong_Quy_3"/>
      <sheetName val="Phu_cap_trach_nhiem"/>
      <sheetName val="Tay_ninh"/>
      <sheetName val="A_Duc"/>
      <sheetName val="DOANH_SO"/>
      <sheetName val="BD-SINH_VIEN"/>
      <sheetName val="BC_TH_CK_(2)"/>
      <sheetName val="BC_TH_CK"/>
      <sheetName val="BC6tT19_food"/>
      <sheetName val="BC6tT18_-_Food"/>
      <sheetName val="BCCK_4"/>
      <sheetName val="BCFood-_T16"/>
      <sheetName val="BCFood-_T15"/>
      <sheetName val="BCFood-_T14"/>
      <sheetName val="BCFood-_T13"/>
      <sheetName val="TH_CK2"/>
      <sheetName val="BC6tT52_(3)"/>
      <sheetName val="BC6tT52_(2)"/>
      <sheetName val="TCK_12"/>
      <sheetName val="Tong_CK"/>
      <sheetName val="HHVt_"/>
      <sheetName val="Co~g_hop_1,5x1,5"/>
      <sheetName val="So_sanh"/>
      <sheetName val="Xaylap_"/>
      <sheetName val="Nhan_cong"/>
      <sheetName val="_KQTH_quy_hoach_135"/>
      <sheetName val="Bao_cao_KQTH_quy_hoach_135"/>
      <sheetName val="CT_03"/>
      <sheetName val="TH_03"/>
      <sheetName val="CV_di_trong__dong"/>
      <sheetName val="BaTrieu-L_con"/>
      <sheetName val="EDT_-_Ro"/>
      <sheetName val="Heso_3-2004_(3)"/>
      <sheetName val="Luong_(2)"/>
      <sheetName val="heso_T3"/>
      <sheetName val="heso_T4"/>
      <sheetName val="heso_T5"/>
      <sheetName val="Heso_T6"/>
      <sheetName val="Heso_T7"/>
      <sheetName val="Heso_T8"/>
      <sheetName val="Heso_T9"/>
      <sheetName val="Heso_2-2004"/>
      <sheetName val="Heso_3-2004"/>
      <sheetName val="Heso_3-2004_(2)"/>
      <sheetName val="[IBASE2_XLSѝTNHNoi"/>
      <sheetName val="Co_quan_TCT"/>
      <sheetName val="BOT_(PA_chon)"/>
      <sheetName val="Yaly_&amp;_Ri_Ninh"/>
      <sheetName val="Thuy_dien_Na_Loi"/>
      <sheetName val="bang_so_sanh_tong_hop"/>
      <sheetName val="bang_so_sanh_tong_hop_(ty_le)"/>
      <sheetName val="thu_nhap_binh_quan_(2)"/>
      <sheetName val="dang_huong"/>
      <sheetName val="phuong_an_1"/>
      <sheetName val="phuong_an_1_(2)"/>
      <sheetName val="phuong_an2"/>
      <sheetName val="tong_hop_BQ"/>
      <sheetName val="tong_hop_BQ-1"/>
      <sheetName val="phuong_an_chon"/>
      <sheetName val="bang_so_sanh_tong_hop_(_PA_chon"/>
      <sheetName val="dang_ap_dung"/>
      <sheetName val="bang_tong_hop_(dang_huong)"/>
      <sheetName val="GIA_NUOC"/>
      <sheetName val="GIA_DIEN_THOAI"/>
      <sheetName val="GIA_DIEN"/>
      <sheetName val="chiet_tinh_XD"/>
      <sheetName val="Triet_T"/>
      <sheetName val="Phan_tich_gia"/>
      <sheetName val="pHAN_CONG"/>
      <sheetName val="GIA_XD"/>
      <sheetName val="TK__TK"/>
      <sheetName val="bcth_05-04"/>
      <sheetName val="baocao_05-04"/>
      <sheetName val="nhan_su"/>
      <sheetName val="luong_cty"/>
      <sheetName val="Luu_goc"/>
      <sheetName val="km22+93_86-km22+121_86"/>
      <sheetName val="km22+177_14-km22+205_64"/>
      <sheetName val="Bang_20-25"/>
      <sheetName val="km22+267_96-km22+283_96"/>
      <sheetName val="km22+304_31-km22+344_31"/>
      <sheetName val="km22+460_92-km22+614_57"/>
      <sheetName val="km22+671_78-km22+713_32"/>
      <sheetName val="tô_rôiDY"/>
      <sheetName val="T_K_H_T_T5"/>
      <sheetName val="T_K_T7"/>
      <sheetName val="TK_T6"/>
      <sheetName val="T_K_T5"/>
      <sheetName val="Bang_thong_ke_hang_ton"/>
      <sheetName val="thong_ke_"/>
      <sheetName val="T_KT04"/>
      <sheetName val="Dinh_ha_nha"/>
      <sheetName val="Km282-Km3"/>
      <sheetName val="[IBASE2_XLS}BHXH"/>
      <sheetName val="_tuanM"/>
      <sheetName val="Tuan_1_01"/>
      <sheetName val="Tuan_3_01_"/>
      <sheetName val="Tuan_5_06_"/>
      <sheetName val="Tuan_6_06__"/>
      <sheetName val="Tuan_7_06_"/>
      <sheetName val="Tuan_7_06__(2)"/>
      <sheetName val="Tuan10,06_"/>
      <sheetName val="Tuan11,06__"/>
      <sheetName val="Bao_cao_DD_31_3_06"/>
      <sheetName val="Bao_cao_DD_30_4_06"/>
      <sheetName val="Bao_cao_DD_31_5_06_"/>
      <sheetName val="Bao_cao_Quy_I-06"/>
      <sheetName val="Bao_cao_DD_30_6_06"/>
      <sheetName val="Bao_cao_DD_31_7_06"/>
      <sheetName val="2_74"/>
      <sheetName val="THU_T12"/>
      <sheetName val="CHI_T12"/>
      <sheetName val="THU_T11"/>
      <sheetName val="CHI_T11"/>
      <sheetName val="THU_T10"/>
      <sheetName val="CHI_T10"/>
      <sheetName val="THU_T9"/>
      <sheetName val="CHI_T9"/>
      <sheetName val="THU_T8"/>
      <sheetName val="CHI_T8"/>
      <sheetName val="THU_T7"/>
      <sheetName val="CHI_T7"/>
      <sheetName val="THU_T6"/>
      <sheetName val="CHI_T6"/>
      <sheetName val="THU_T5"/>
      <sheetName val="CHI_T5"/>
      <sheetName val="THU_T4"/>
      <sheetName val="CHI_T4"/>
      <sheetName val="THU_T3"/>
      <sheetName val="CHI_T3"/>
      <sheetName val="THU_T2"/>
      <sheetName val="CHI_T2"/>
      <sheetName val="THU_T1"/>
      <sheetName val="CHI_T1"/>
      <sheetName val="CDSM_(2)"/>
      <sheetName val="02_1"/>
      <sheetName val="2_1"/>
      <sheetName val="2_3"/>
      <sheetName val="02_3"/>
      <sheetName val="B_01"/>
      <sheetName val="B_03"/>
      <sheetName val="D_13"/>
      <sheetName val="BTH_Phieu_thu"/>
      <sheetName val="BTH_Phieu_chi"/>
      <sheetName val="SCT_NVL"/>
      <sheetName val="NK_SO_CAI"/>
      <sheetName val="SCT_TK_331"/>
      <sheetName val="So_CFSXKD"/>
      <sheetName val="SCT__TK_131"/>
      <sheetName val="So_TGNH_2003"/>
      <sheetName val="So_quy_TM_2002"/>
      <sheetName val="The_tinh_Z"/>
      <sheetName val="So_kho_nguyen_vat_lieu"/>
      <sheetName val="BTH_NVL"/>
      <sheetName val="So_theo_doi_thue_GTGT"/>
      <sheetName val="BC_thanh_QT_hoa_don_nam_2003"/>
      <sheetName val="GDMN_1"/>
      <sheetName val="GDMN_2"/>
      <sheetName val="GDMN_3"/>
      <sheetName val="GDMN_4"/>
      <sheetName val="GDMN_5"/>
      <sheetName val="GDTH_1"/>
      <sheetName val="GDTH_2"/>
      <sheetName val="GDTH_3"/>
      <sheetName val="GDTH_4"/>
      <sheetName val="GDTH_5"/>
      <sheetName val="THCS_1"/>
      <sheetName val="THCS_2"/>
      <sheetName val="THCS_3"/>
      <sheetName val="THCS_4"/>
      <sheetName val="THCS_5"/>
      <sheetName val="THCS_6"/>
      <sheetName val="THPT_1"/>
      <sheetName val="THPT_2"/>
      <sheetName val="THPT_3"/>
      <sheetName val="THPT_4"/>
      <sheetName val="THPT_5"/>
      <sheetName val="THPT_6"/>
      <sheetName val="DH,CD,THCN_1"/>
      <sheetName val="DH,CD,THCN_2"/>
      <sheetName val="DH,CD,THCN_3"/>
      <sheetName val="GDKCQ_1"/>
      <sheetName val="GDKCQ_2"/>
      <sheetName val="KHVô_XL"/>
      <sheetName val="Coc_6"/>
      <sheetName val="THT_nam_04"/>
      <sheetName val="luongt_13"/>
      <sheetName val="LUONG_1"/>
      <sheetName val="LUONG_2"/>
      <sheetName val="LUONG_3"/>
      <sheetName val="Luong_4"/>
      <sheetName val="CTP_4"/>
      <sheetName val="Anca_4"/>
      <sheetName val="THUONG_TET"/>
      <sheetName val="Deo_nai"/>
      <sheetName val="CKD_than"/>
      <sheetName val="CTT_Thong_nhat"/>
      <sheetName val="CTT_Nui_beo"/>
      <sheetName val="CTT_cao_son"/>
      <sheetName val="CTT_Khe_cham"/>
      <sheetName val="XNxlva_sxthanKCII"/>
      <sheetName val="Cam_Y_ut_KC"/>
      <sheetName val="CTxay_lap_mo_CP"/>
      <sheetName val="CTdo_luong_GDSP"/>
      <sheetName val="Dong_bac"/>
      <sheetName val="Cac_cang_UT_mua_than_Dong_bac"/>
      <sheetName val="cua_hang_vtu"/>
      <sheetName val="Khach_hang_le_"/>
      <sheetName val="nhat_ky_5"/>
      <sheetName val="cac_cong_ty_van_tai"/>
      <sheetName val="For_Summary"/>
      <sheetName val="For_Summary(KG)"/>
      <sheetName val="PP_Cloth"/>
      <sheetName val="Mix-PP_Cloth"/>
      <sheetName val="Material_Price-PP"/>
      <sheetName val="QD_cua_HDQT_(ÿÿ"/>
      <sheetName val="ÿÿÿÿi_ngoai_tongÿÿ2)"/>
      <sheetName val="GIA_뭼UOC"/>
      <sheetName val="Soqu"/>
      <sheetName val="HD_CTrinh1"/>
      <sheetName val="HD_benA"/>
      <sheetName val="Theodoi_HD"/>
      <sheetName val="Theodoi_HD_(2)"/>
      <sheetName val="nphuocb 4"/>
      <sheetName val="QDcua TGD (2)_x0000__x0000__x0000__x0000__x0000__x0000__x0000__x0000__x0000__x0000__x0000__x0000_䚼˰_x0000__x0004__x0000__x0000_"/>
      <sheetName val="Tong_ke"/>
      <sheetName val="XXXXXX?X"/>
      <sheetName val="tien "/>
      <sheetName val="T6-99_x0000__x0000__x0000__x0000__x0000__x0000__x0000__x0000__x0000__x0000_ _x0000__x0012_[IBASE2.XLS]T"/>
      <sheetName val="T4-99_x0005__x0000__x0000_T5-99"/>
      <sheetName val="[IBASE2.XLS뭝êm283-Km284"/>
      <sheetName val="CHITIET VL-NCHT1 (2)"/>
      <sheetName val="NEW-PANEL"/>
      <sheetName val="NS"/>
      <sheetName val="T4-99_x0005_"/>
      <sheetName val="Năm"/>
      <sheetName val="Thời gian"/>
      <sheetName val="Tỉnh"/>
      <sheetName val="ma-pt"/>
      <sheetName val="KH-Q1,Q2,01"/>
      <sheetName val="Km282-Km_x0003_3"/>
      <sheetName val="Soqu_x0005_"/>
      <sheetName val="thong ke"/>
      <sheetName val="DMT"/>
      <sheetName val="_x0005_"/>
      <sheetName val="tien uong"/>
      <sheetName val="Y_BA"/>
      <sheetName val="T6-99 _x0012_[IBASE2.XLS]T"/>
      <sheetName val="T4-99_x0005_T5-99"/>
      <sheetName val="VT,NC,M"/>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H17" t="str">
            <v>ERLP</v>
          </cell>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row>
        <row r="29">
          <cell r="AI29" t="str">
            <v xml:space="preserve">EPOXY RESIN </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row>
        <row r="48">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0</v>
          </cell>
          <cell r="AL66" t="str">
            <v>500</v>
          </cell>
          <cell r="AM66">
            <v>1</v>
          </cell>
          <cell r="AN66">
            <v>17.2</v>
          </cell>
          <cell r="AO66">
            <v>0</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0">
          <cell r="AH70" t="str">
            <v>HF400</v>
          </cell>
          <cell r="AI70" t="str">
            <v>HEAT-RESISTING PAINT 400'C ALUM. SERIES.</v>
          </cell>
          <cell r="AJ70" t="str">
            <v>0654</v>
          </cell>
          <cell r="AK70" t="str">
            <v>1503</v>
          </cell>
          <cell r="AL70">
            <v>0</v>
          </cell>
          <cell r="AM70">
            <v>0</v>
          </cell>
          <cell r="AN70">
            <v>0</v>
          </cell>
          <cell r="AO70">
            <v>0</v>
          </cell>
          <cell r="AP70">
            <v>0</v>
          </cell>
          <cell r="AQ70">
            <v>0</v>
          </cell>
          <cell r="AR70">
            <v>0</v>
          </cell>
          <cell r="AS70">
            <v>0</v>
          </cell>
          <cell r="AT70">
            <v>0</v>
          </cell>
          <cell r="AU70">
            <v>0</v>
          </cell>
          <cell r="AV70">
            <v>406</v>
          </cell>
        </row>
        <row r="71">
          <cell r="AI71" t="str">
            <v xml:space="preserve">SILICONE RESIN </v>
          </cell>
          <cell r="AJ71">
            <v>0</v>
          </cell>
          <cell r="AK71">
            <v>0</v>
          </cell>
          <cell r="AL71">
            <v>0</v>
          </cell>
          <cell r="AM71">
            <v>0</v>
          </cell>
          <cell r="AN71">
            <v>0</v>
          </cell>
          <cell r="AO71">
            <v>0</v>
          </cell>
          <cell r="AP71">
            <v>0</v>
          </cell>
          <cell r="AQ71">
            <v>0</v>
          </cell>
          <cell r="AR71">
            <v>0</v>
          </cell>
          <cell r="AS71">
            <v>0</v>
          </cell>
          <cell r="AT71">
            <v>440</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row>
        <row r="81">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row>
        <row r="87">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row>
        <row r="94">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row>
        <row r="95">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row>
        <row r="96">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row>
        <row r="97">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row>
        <row r="98">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row>
        <row r="100">
          <cell r="AI100" t="str">
            <v>MASONRY &amp; ACRYLIC PAINT</v>
          </cell>
        </row>
        <row r="101">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H102">
            <v>0</v>
          </cell>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cell r="AU103">
            <v>4.2915242876481667E-310</v>
          </cell>
          <cell r="AV103">
            <v>406.001220703125</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6">
          <cell r="AV106">
            <v>193</v>
          </cell>
        </row>
        <row r="107">
          <cell r="AI107" t="str">
            <v>OTHER PAINT</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row>
        <row r="109">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efreshError="1"/>
      <sheetData sheetId="208" refreshError="1"/>
      <sheetData sheetId="209" refreshError="1"/>
      <sheetData sheetId="210" refreshError="1"/>
      <sheetData sheetId="211" refreshError="1"/>
      <sheetData sheetId="212" refreshError="1"/>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refreshError="1"/>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refreshError="1"/>
      <sheetData sheetId="569" refreshError="1"/>
      <sheetData sheetId="570"/>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sheetData sheetId="665"/>
      <sheetData sheetId="666"/>
      <sheetData sheetId="667"/>
      <sheetData sheetId="668"/>
      <sheetData sheetId="669"/>
      <sheetData sheetId="670"/>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refreshError="1"/>
      <sheetData sheetId="711" refreshError="1"/>
      <sheetData sheetId="712" refreshError="1"/>
      <sheetData sheetId="713" refreshError="1"/>
      <sheetData sheetId="714" refreshError="1"/>
      <sheetData sheetId="715" refreshError="1"/>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refreshError="1"/>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sheetData sheetId="783" refreshError="1"/>
      <sheetData sheetId="784" refreshError="1"/>
      <sheetData sheetId="785" refreshError="1"/>
      <sheetData sheetId="786"/>
      <sheetData sheetId="787"/>
      <sheetData sheetId="788"/>
      <sheetData sheetId="789"/>
      <sheetData sheetId="790"/>
      <sheetData sheetId="791"/>
      <sheetData sheetId="792"/>
      <sheetData sheetId="793"/>
      <sheetData sheetId="794"/>
      <sheetData sheetId="795" refreshError="1"/>
      <sheetData sheetId="796"/>
      <sheetData sheetId="797"/>
      <sheetData sheetId="798"/>
      <sheetData sheetId="799"/>
      <sheetData sheetId="800"/>
      <sheetData sheetId="801"/>
      <sheetData sheetId="802"/>
      <sheetData sheetId="803"/>
      <sheetData sheetId="804"/>
      <sheetData sheetId="805"/>
      <sheetData sheetId="806"/>
      <sheetData sheetId="807"/>
      <sheetData sheetId="808"/>
      <sheetData sheetId="809"/>
      <sheetData sheetId="810"/>
      <sheetData sheetId="81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sheetData sheetId="826" refreshError="1"/>
      <sheetData sheetId="827"/>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sheetData sheetId="840"/>
      <sheetData sheetId="841"/>
      <sheetData sheetId="842"/>
      <sheetData sheetId="843"/>
      <sheetData sheetId="844"/>
      <sheetData sheetId="845"/>
      <sheetData sheetId="846"/>
      <sheetData sheetId="847"/>
      <sheetData sheetId="848"/>
      <sheetData sheetId="849"/>
      <sheetData sheetId="850"/>
      <sheetData sheetId="851"/>
      <sheetData sheetId="852"/>
      <sheetData sheetId="853"/>
      <sheetData sheetId="854"/>
      <sheetData sheetId="855"/>
      <sheetData sheetId="856"/>
      <sheetData sheetId="857"/>
      <sheetData sheetId="858"/>
      <sheetData sheetId="859"/>
      <sheetData sheetId="860"/>
      <sheetData sheetId="861"/>
      <sheetData sheetId="862"/>
      <sheetData sheetId="863"/>
      <sheetData sheetId="864"/>
      <sheetData sheetId="865"/>
      <sheetData sheetId="866"/>
      <sheetData sheetId="867"/>
      <sheetData sheetId="868"/>
      <sheetData sheetId="869"/>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sheetData sheetId="885"/>
      <sheetData sheetId="886"/>
      <sheetData sheetId="887"/>
      <sheetData sheetId="888"/>
      <sheetData sheetId="889"/>
      <sheetData sheetId="890"/>
      <sheetData sheetId="891"/>
      <sheetData sheetId="892"/>
      <sheetData sheetId="893"/>
      <sheetData sheetId="894"/>
      <sheetData sheetId="895"/>
      <sheetData sheetId="896"/>
      <sheetData sheetId="897"/>
      <sheetData sheetId="898"/>
      <sheetData sheetId="899"/>
      <sheetData sheetId="900"/>
      <sheetData sheetId="901"/>
      <sheetData sheetId="902"/>
      <sheetData sheetId="903"/>
      <sheetData sheetId="904" refreshError="1"/>
      <sheetData sheetId="905" refreshError="1"/>
      <sheetData sheetId="906"/>
      <sheetData sheetId="907"/>
      <sheetData sheetId="908"/>
      <sheetData sheetId="909"/>
      <sheetData sheetId="910"/>
      <sheetData sheetId="91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refreshError="1"/>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refreshError="1"/>
      <sheetData sheetId="946" refreshError="1"/>
      <sheetData sheetId="947" refreshError="1"/>
      <sheetData sheetId="948" refreshError="1"/>
      <sheetData sheetId="949" refreshError="1"/>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efreshError="1"/>
      <sheetData sheetId="973" refreshError="1"/>
      <sheetData sheetId="974" refreshError="1"/>
      <sheetData sheetId="975" refreshError="1"/>
      <sheetData sheetId="976" refreshError="1"/>
      <sheetData sheetId="977" refreshError="1"/>
      <sheetData sheetId="978" refreshError="1"/>
      <sheetData sheetId="979" refreshError="1"/>
      <sheetData sheetId="980" refreshError="1"/>
      <sheetData sheetId="981" refreshError="1"/>
      <sheetData sheetId="982" refreshError="1"/>
      <sheetData sheetId="983" refreshError="1"/>
      <sheetData sheetId="984" refreshError="1"/>
      <sheetData sheetId="985" refreshError="1"/>
      <sheetData sheetId="986" refreshError="1"/>
      <sheetData sheetId="987" refreshError="1"/>
      <sheetData sheetId="988" refreshError="1"/>
      <sheetData sheetId="989" refreshError="1"/>
      <sheetData sheetId="990" refreshError="1"/>
      <sheetData sheetId="991" refreshError="1"/>
      <sheetData sheetId="992" refreshError="1"/>
      <sheetData sheetId="993" refreshError="1"/>
      <sheetData sheetId="994" refreshError="1"/>
      <sheetData sheetId="995"/>
      <sheetData sheetId="996"/>
      <sheetData sheetId="997"/>
      <sheetData sheetId="998"/>
      <sheetData sheetId="999"/>
      <sheetData sheetId="1000"/>
      <sheetData sheetId="1001"/>
      <sheetData sheetId="1002"/>
      <sheetData sheetId="1003"/>
      <sheetData sheetId="1004"/>
      <sheetData sheetId="1005"/>
      <sheetData sheetId="1006"/>
      <sheetData sheetId="1007" refreshError="1"/>
      <sheetData sheetId="1008" refreshError="1"/>
      <sheetData sheetId="1009" refreshError="1"/>
      <sheetData sheetId="1010" refreshError="1"/>
      <sheetData sheetId="1011"/>
      <sheetData sheetId="1012" refreshError="1"/>
      <sheetData sheetId="1013" refreshError="1"/>
      <sheetData sheetId="1014" refreshError="1"/>
      <sheetData sheetId="1015" refreshError="1"/>
      <sheetData sheetId="1016" refreshError="1"/>
      <sheetData sheetId="1017" refreshError="1"/>
      <sheetData sheetId="1018" refreshError="1"/>
      <sheetData sheetId="1019" refreshError="1"/>
      <sheetData sheetId="1020" refreshError="1"/>
      <sheetData sheetId="1021" refreshError="1"/>
      <sheetData sheetId="1022" refreshError="1"/>
      <sheetData sheetId="1023" refreshError="1"/>
      <sheetData sheetId="1024" refreshError="1"/>
      <sheetData sheetId="1025" refreshError="1"/>
      <sheetData sheetId="1026" refreshError="1"/>
      <sheetData sheetId="1027" refreshError="1"/>
      <sheetData sheetId="1028" refreshError="1"/>
      <sheetData sheetId="1029" refreshError="1"/>
      <sheetData sheetId="1030" refreshError="1"/>
      <sheetData sheetId="1031" refreshError="1"/>
      <sheetData sheetId="1032" refreshError="1"/>
      <sheetData sheetId="1033" refreshError="1"/>
      <sheetData sheetId="1034" refreshError="1"/>
      <sheetData sheetId="1035" refreshError="1"/>
      <sheetData sheetId="1036" refreshError="1"/>
      <sheetData sheetId="1037" refreshError="1"/>
      <sheetData sheetId="1038" refreshError="1"/>
      <sheetData sheetId="1039" refreshError="1"/>
      <sheetData sheetId="1040" refreshError="1"/>
      <sheetData sheetId="1041" refreshError="1"/>
      <sheetData sheetId="1042" refreshError="1"/>
      <sheetData sheetId="1043" refreshError="1"/>
      <sheetData sheetId="1044" refreshError="1"/>
      <sheetData sheetId="1045" refreshError="1"/>
      <sheetData sheetId="1046" refreshError="1"/>
      <sheetData sheetId="1047" refreshError="1"/>
      <sheetData sheetId="1048" refreshError="1"/>
      <sheetData sheetId="1049" refreshError="1"/>
      <sheetData sheetId="1050" refreshError="1"/>
      <sheetData sheetId="1051" refreshError="1"/>
      <sheetData sheetId="1052" refreshError="1"/>
      <sheetData sheetId="1053" refreshError="1"/>
      <sheetData sheetId="1054" refreshError="1"/>
      <sheetData sheetId="1055" refreshError="1"/>
      <sheetData sheetId="1056" refreshError="1"/>
      <sheetData sheetId="1057" refreshError="1"/>
      <sheetData sheetId="1058" refreshError="1"/>
      <sheetData sheetId="1059" refreshError="1"/>
      <sheetData sheetId="1060" refreshError="1"/>
      <sheetData sheetId="1061" refreshError="1"/>
      <sheetData sheetId="1062" refreshError="1"/>
      <sheetData sheetId="1063" refreshError="1"/>
      <sheetData sheetId="1064" refreshError="1"/>
      <sheetData sheetId="1065" refreshError="1"/>
      <sheetData sheetId="1066" refreshError="1"/>
      <sheetData sheetId="1067" refreshError="1"/>
      <sheetData sheetId="1068" refreshError="1"/>
      <sheetData sheetId="1069" refreshError="1"/>
      <sheetData sheetId="1070" refreshError="1"/>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efreshError="1"/>
      <sheetData sheetId="1092" refreshError="1"/>
      <sheetData sheetId="1093"/>
      <sheetData sheetId="1094" refreshError="1"/>
      <sheetData sheetId="1095" refreshError="1"/>
      <sheetData sheetId="1096" refreshError="1"/>
      <sheetData sheetId="1097" refreshError="1"/>
      <sheetData sheetId="1098" refreshError="1"/>
      <sheetData sheetId="1099" refreshError="1"/>
      <sheetData sheetId="1100" refreshError="1"/>
      <sheetData sheetId="1101" refreshError="1"/>
      <sheetData sheetId="1102" refreshError="1"/>
      <sheetData sheetId="1103" refreshError="1"/>
      <sheetData sheetId="1104" refreshError="1"/>
      <sheetData sheetId="1105" refreshError="1"/>
      <sheetData sheetId="1106" refreshError="1"/>
      <sheetData sheetId="1107" refreshError="1"/>
      <sheetData sheetId="1108" refreshError="1"/>
      <sheetData sheetId="1109" refreshError="1"/>
      <sheetData sheetId="1110" refreshError="1"/>
      <sheetData sheetId="1111" refreshError="1"/>
      <sheetData sheetId="1112" refreshError="1"/>
      <sheetData sheetId="1113" refreshError="1"/>
      <sheetData sheetId="1114" refreshError="1"/>
      <sheetData sheetId="1115" refreshError="1"/>
      <sheetData sheetId="1116" refreshError="1"/>
      <sheetData sheetId="1117" refreshError="1"/>
      <sheetData sheetId="1118" refreshError="1"/>
      <sheetData sheetId="1119" refreshError="1"/>
      <sheetData sheetId="1120" refreshError="1"/>
      <sheetData sheetId="1121" refreshError="1"/>
      <sheetData sheetId="1122" refreshError="1"/>
      <sheetData sheetId="1123" refreshError="1"/>
      <sheetData sheetId="1124" refreshError="1"/>
      <sheetData sheetId="1125" refreshError="1"/>
      <sheetData sheetId="1126" refreshError="1"/>
      <sheetData sheetId="1127" refreshError="1"/>
      <sheetData sheetId="1128" refreshError="1"/>
      <sheetData sheetId="1129" refreshError="1"/>
      <sheetData sheetId="1130" refreshError="1"/>
      <sheetData sheetId="1131" refreshError="1"/>
      <sheetData sheetId="1132" refreshError="1"/>
      <sheetData sheetId="1133" refreshError="1"/>
      <sheetData sheetId="1134" refreshError="1"/>
      <sheetData sheetId="1135" refreshError="1"/>
      <sheetData sheetId="1136" refreshError="1"/>
      <sheetData sheetId="1137" refreshError="1"/>
      <sheetData sheetId="1138" refreshError="1"/>
      <sheetData sheetId="1139" refreshError="1"/>
      <sheetData sheetId="1140" refreshError="1"/>
      <sheetData sheetId="1141" refreshError="1"/>
      <sheetData sheetId="1142" refreshError="1"/>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refreshError="1"/>
      <sheetData sheetId="1155" refreshError="1"/>
      <sheetData sheetId="1156" refreshError="1"/>
      <sheetData sheetId="1157" refreshError="1"/>
      <sheetData sheetId="1158" refreshError="1"/>
      <sheetData sheetId="1159" refreshError="1"/>
      <sheetData sheetId="1160" refreshError="1"/>
      <sheetData sheetId="1161" refreshError="1"/>
      <sheetData sheetId="1162" refreshError="1"/>
      <sheetData sheetId="1163" refreshError="1"/>
      <sheetData sheetId="1164" refreshError="1"/>
      <sheetData sheetId="1165" refreshError="1"/>
      <sheetData sheetId="1166" refreshError="1"/>
      <sheetData sheetId="1167"/>
      <sheetData sheetId="1168" refreshError="1"/>
      <sheetData sheetId="1169" refreshError="1"/>
      <sheetData sheetId="1170" refreshError="1"/>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refreshError="1"/>
      <sheetData sheetId="1186" refreshError="1"/>
      <sheetData sheetId="1187" refreshError="1"/>
      <sheetData sheetId="1188" refreshError="1"/>
      <sheetData sheetId="1189" refreshError="1"/>
      <sheetData sheetId="1190" refreshError="1"/>
      <sheetData sheetId="1191" refreshError="1"/>
      <sheetData sheetId="1192" refreshError="1"/>
      <sheetData sheetId="1193" refreshError="1"/>
      <sheetData sheetId="1194" refreshError="1"/>
      <sheetData sheetId="1195" refreshError="1"/>
      <sheetData sheetId="1196" refreshError="1"/>
      <sheetData sheetId="1197" refreshError="1"/>
      <sheetData sheetId="1198" refreshError="1"/>
      <sheetData sheetId="1199" refreshError="1"/>
      <sheetData sheetId="1200" refreshError="1"/>
      <sheetData sheetId="1201" refreshError="1"/>
      <sheetData sheetId="1202" refreshError="1"/>
      <sheetData sheetId="1203" refreshError="1"/>
      <sheetData sheetId="1204" refreshError="1"/>
      <sheetData sheetId="1205"/>
      <sheetData sheetId="1206"/>
      <sheetData sheetId="1207"/>
      <sheetData sheetId="1208"/>
      <sheetData sheetId="1209"/>
      <sheetData sheetId="1210" refreshError="1"/>
      <sheetData sheetId="1211"/>
      <sheetData sheetId="1212" refreshError="1"/>
      <sheetData sheetId="1213"/>
      <sheetData sheetId="1214" refreshError="1"/>
      <sheetData sheetId="1215" refreshError="1"/>
      <sheetData sheetId="1216" refreshError="1"/>
      <sheetData sheetId="1217" refreshError="1"/>
      <sheetData sheetId="1218" refreshError="1"/>
      <sheetData sheetId="1219" refreshError="1"/>
      <sheetData sheetId="1220" refreshError="1"/>
      <sheetData sheetId="1221" refreshError="1"/>
      <sheetData sheetId="1222" refreshError="1"/>
      <sheetData sheetId="1223" refreshError="1"/>
      <sheetData sheetId="1224" refreshError="1"/>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efreshError="1"/>
      <sheetData sheetId="1234" refreshError="1"/>
      <sheetData sheetId="1235"/>
      <sheetData sheetId="1236"/>
      <sheetData sheetId="1237"/>
      <sheetData sheetId="1238"/>
      <sheetData sheetId="1239"/>
      <sheetData sheetId="1240" refreshError="1"/>
      <sheetData sheetId="1241"/>
      <sheetData sheetId="1242"/>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refreshError="1"/>
      <sheetData sheetId="1262" refreshError="1"/>
      <sheetData sheetId="1263" refreshError="1"/>
      <sheetData sheetId="1264" refreshError="1"/>
      <sheetData sheetId="1265" refreshError="1"/>
      <sheetData sheetId="1266" refreshError="1"/>
      <sheetData sheetId="1267" refreshError="1"/>
      <sheetData sheetId="1268" refreshError="1"/>
      <sheetData sheetId="1269" refreshError="1"/>
      <sheetData sheetId="1270" refreshError="1"/>
      <sheetData sheetId="1271" refreshError="1"/>
      <sheetData sheetId="1272" refreshError="1"/>
      <sheetData sheetId="1273" refreshError="1"/>
      <sheetData sheetId="1274" refreshError="1"/>
      <sheetData sheetId="1275" refreshError="1"/>
      <sheetData sheetId="1276" refreshError="1"/>
      <sheetData sheetId="1277" refreshError="1"/>
      <sheetData sheetId="1278" refreshError="1"/>
      <sheetData sheetId="1279" refreshError="1"/>
      <sheetData sheetId="1280" refreshError="1"/>
      <sheetData sheetId="1281" refreshError="1"/>
      <sheetData sheetId="1282" refreshError="1"/>
      <sheetData sheetId="1283" refreshError="1"/>
      <sheetData sheetId="1284" refreshError="1"/>
      <sheetData sheetId="1285" refreshError="1"/>
      <sheetData sheetId="1286" refreshError="1"/>
      <sheetData sheetId="1287" refreshError="1"/>
      <sheetData sheetId="1288" refreshError="1"/>
      <sheetData sheetId="1289" refreshError="1"/>
      <sheetData sheetId="1290" refreshError="1"/>
      <sheetData sheetId="1291" refreshError="1"/>
      <sheetData sheetId="1292" refreshError="1"/>
      <sheetData sheetId="1293" refreshError="1"/>
      <sheetData sheetId="1294" refreshError="1"/>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refreshError="1"/>
      <sheetData sheetId="1307" refreshError="1"/>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refreshError="1"/>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refreshError="1"/>
      <sheetData sheetId="1341" refreshError="1"/>
      <sheetData sheetId="1342" refreshError="1"/>
      <sheetData sheetId="1343" refreshError="1"/>
      <sheetData sheetId="1344" refreshError="1"/>
      <sheetData sheetId="1345" refreshError="1"/>
      <sheetData sheetId="1346" refreshError="1"/>
      <sheetData sheetId="1347" refreshError="1"/>
      <sheetData sheetId="1348" refreshError="1"/>
      <sheetData sheetId="1349" refreshError="1"/>
      <sheetData sheetId="1350" refreshError="1"/>
      <sheetData sheetId="1351" refreshError="1"/>
      <sheetData sheetId="1352" refreshError="1"/>
      <sheetData sheetId="1353" refreshError="1"/>
      <sheetData sheetId="1354" refreshError="1"/>
      <sheetData sheetId="1355" refreshError="1"/>
      <sheetData sheetId="1356" refreshError="1"/>
      <sheetData sheetId="1357" refreshError="1"/>
      <sheetData sheetId="1358" refreshError="1"/>
      <sheetData sheetId="1359" refreshError="1"/>
      <sheetData sheetId="1360" refreshError="1"/>
      <sheetData sheetId="1361" refreshError="1"/>
      <sheetData sheetId="1362" refreshError="1"/>
      <sheetData sheetId="1363" refreshError="1"/>
      <sheetData sheetId="1364" refreshError="1"/>
      <sheetData sheetId="1365" refreshError="1"/>
      <sheetData sheetId="1366" refreshError="1"/>
      <sheetData sheetId="1367" refreshError="1"/>
      <sheetData sheetId="1368" refreshError="1"/>
      <sheetData sheetId="1369" refreshError="1"/>
      <sheetData sheetId="1370" refreshError="1"/>
      <sheetData sheetId="1371" refreshError="1"/>
      <sheetData sheetId="1372" refreshError="1"/>
      <sheetData sheetId="1373" refreshError="1"/>
      <sheetData sheetId="1374" refreshError="1"/>
      <sheetData sheetId="1375" refreshError="1"/>
      <sheetData sheetId="1376" refreshError="1"/>
      <sheetData sheetId="1377" refreshError="1"/>
      <sheetData sheetId="1378" refreshError="1"/>
      <sheetData sheetId="1379" refreshError="1"/>
      <sheetData sheetId="1380" refreshError="1"/>
      <sheetData sheetId="1381" refreshError="1"/>
      <sheetData sheetId="1382" refreshError="1"/>
      <sheetData sheetId="1383" refreshError="1"/>
      <sheetData sheetId="1384" refreshError="1"/>
      <sheetData sheetId="1385" refreshError="1"/>
      <sheetData sheetId="1386" refreshError="1"/>
      <sheetData sheetId="1387" refreshError="1"/>
      <sheetData sheetId="1388" refreshError="1"/>
      <sheetData sheetId="1389" refreshError="1"/>
      <sheetData sheetId="1390" refreshError="1"/>
      <sheetData sheetId="1391" refreshError="1"/>
      <sheetData sheetId="1392" refreshError="1"/>
      <sheetData sheetId="1393" refreshError="1"/>
      <sheetData sheetId="1394" refreshError="1"/>
      <sheetData sheetId="1395" refreshError="1"/>
      <sheetData sheetId="1396" refreshError="1"/>
      <sheetData sheetId="1397" refreshError="1"/>
      <sheetData sheetId="1398" refreshError="1"/>
      <sheetData sheetId="1399" refreshError="1"/>
      <sheetData sheetId="1400" refreshError="1"/>
      <sheetData sheetId="1401" refreshError="1"/>
      <sheetData sheetId="1402" refreshError="1"/>
      <sheetData sheetId="1403" refreshError="1"/>
      <sheetData sheetId="1404" refreshError="1"/>
      <sheetData sheetId="1405" refreshError="1"/>
      <sheetData sheetId="1406" refreshError="1"/>
      <sheetData sheetId="1407" refreshError="1"/>
      <sheetData sheetId="1408" refreshError="1"/>
      <sheetData sheetId="1409" refreshError="1"/>
      <sheetData sheetId="1410" refreshError="1"/>
      <sheetData sheetId="1411" refreshError="1"/>
      <sheetData sheetId="1412" refreshError="1"/>
      <sheetData sheetId="1413" refreshError="1"/>
      <sheetData sheetId="1414" refreshError="1"/>
      <sheetData sheetId="1415" refreshError="1"/>
      <sheetData sheetId="1416" refreshError="1"/>
      <sheetData sheetId="1417" refreshError="1"/>
      <sheetData sheetId="1418" refreshError="1"/>
      <sheetData sheetId="1419" refreshError="1"/>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refreshError="1"/>
      <sheetData sheetId="1488" refreshError="1"/>
      <sheetData sheetId="1489" refreshError="1"/>
      <sheetData sheetId="1490" refreshError="1"/>
      <sheetData sheetId="1491" refreshError="1"/>
      <sheetData sheetId="1492" refreshError="1"/>
      <sheetData sheetId="1493" refreshError="1"/>
      <sheetData sheetId="1494" refreshError="1"/>
      <sheetData sheetId="1495" refreshError="1"/>
      <sheetData sheetId="1496" refreshError="1"/>
      <sheetData sheetId="1497" refreshError="1"/>
      <sheetData sheetId="1498" refreshError="1"/>
      <sheetData sheetId="1499" refreshError="1"/>
      <sheetData sheetId="1500" refreshError="1"/>
      <sheetData sheetId="1501" refreshError="1"/>
      <sheetData sheetId="1502" refreshError="1"/>
      <sheetData sheetId="1503" refreshError="1"/>
      <sheetData sheetId="1504" refreshError="1"/>
      <sheetData sheetId="1505" refreshError="1"/>
      <sheetData sheetId="1506" refreshError="1"/>
      <sheetData sheetId="1507" refreshError="1"/>
      <sheetData sheetId="1508" refreshError="1"/>
      <sheetData sheetId="1509" refreshError="1"/>
      <sheetData sheetId="1510" refreshError="1"/>
      <sheetData sheetId="1511" refreshError="1"/>
      <sheetData sheetId="1512" refreshError="1"/>
      <sheetData sheetId="1513" refreshError="1"/>
      <sheetData sheetId="1514" refreshError="1"/>
      <sheetData sheetId="1515" refreshError="1"/>
      <sheetData sheetId="1516" refreshError="1"/>
      <sheetData sheetId="1517" refreshError="1"/>
      <sheetData sheetId="1518" refreshError="1"/>
      <sheetData sheetId="1519" refreshError="1"/>
      <sheetData sheetId="1520" refreshError="1"/>
      <sheetData sheetId="1521" refreshError="1"/>
      <sheetData sheetId="1522" refreshError="1"/>
      <sheetData sheetId="1523" refreshError="1"/>
      <sheetData sheetId="1524" refreshError="1"/>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refreshError="1"/>
      <sheetData sheetId="1534" refreshError="1"/>
      <sheetData sheetId="1535" refreshError="1"/>
      <sheetData sheetId="1536" refreshError="1"/>
      <sheetData sheetId="1537" refreshError="1"/>
      <sheetData sheetId="1538" refreshError="1"/>
      <sheetData sheetId="1539" refreshError="1"/>
      <sheetData sheetId="1540" refreshError="1"/>
      <sheetData sheetId="1541" refreshError="1"/>
      <sheetData sheetId="1542" refreshError="1"/>
      <sheetData sheetId="1543" refreshError="1"/>
      <sheetData sheetId="1544" refreshError="1"/>
      <sheetData sheetId="1545" refreshError="1"/>
      <sheetData sheetId="1546" refreshError="1"/>
      <sheetData sheetId="1547" refreshError="1"/>
      <sheetData sheetId="1548" refreshError="1"/>
      <sheetData sheetId="1549" refreshError="1"/>
      <sheetData sheetId="1550" refreshError="1"/>
      <sheetData sheetId="1551" refreshError="1"/>
      <sheetData sheetId="1552" refreshError="1"/>
      <sheetData sheetId="1553" refreshError="1"/>
      <sheetData sheetId="1554" refreshError="1"/>
      <sheetData sheetId="1555" refreshError="1"/>
      <sheetData sheetId="1556" refreshError="1"/>
      <sheetData sheetId="1557" refreshError="1"/>
      <sheetData sheetId="1558" refreshError="1"/>
      <sheetData sheetId="1559" refreshError="1"/>
      <sheetData sheetId="1560" refreshError="1"/>
      <sheetData sheetId="1561" refreshError="1"/>
      <sheetData sheetId="1562" refreshError="1"/>
      <sheetData sheetId="1563" refreshError="1"/>
      <sheetData sheetId="1564" refreshError="1"/>
      <sheetData sheetId="1565" refreshError="1"/>
      <sheetData sheetId="1566" refreshError="1"/>
      <sheetData sheetId="1567" refreshError="1"/>
      <sheetData sheetId="1568" refreshError="1"/>
      <sheetData sheetId="1569" refreshError="1"/>
      <sheetData sheetId="1570" refreshError="1"/>
      <sheetData sheetId="1571" refreshError="1"/>
      <sheetData sheetId="1572" refreshError="1"/>
      <sheetData sheetId="1573" refreshError="1"/>
      <sheetData sheetId="1574" refreshError="1"/>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refreshError="1"/>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refreshError="1"/>
      <sheetData sheetId="1604" refreshError="1"/>
      <sheetData sheetId="1605" refreshError="1"/>
      <sheetData sheetId="1606" refreshError="1"/>
      <sheetData sheetId="1607" refreshError="1"/>
      <sheetData sheetId="1608" refreshError="1"/>
      <sheetData sheetId="1609" refreshError="1"/>
      <sheetData sheetId="1610" refreshError="1"/>
      <sheetData sheetId="1611" refreshError="1"/>
      <sheetData sheetId="1612" refreshError="1"/>
      <sheetData sheetId="1613" refreshError="1"/>
      <sheetData sheetId="1614" refreshError="1"/>
      <sheetData sheetId="1615" refreshError="1"/>
      <sheetData sheetId="1616" refreshError="1"/>
      <sheetData sheetId="1617" refreshError="1"/>
      <sheetData sheetId="1618" refreshError="1"/>
      <sheetData sheetId="1619" refreshError="1"/>
      <sheetData sheetId="1620" refreshError="1"/>
      <sheetData sheetId="1621" refreshError="1"/>
      <sheetData sheetId="1622" refreshError="1"/>
      <sheetData sheetId="1623" refreshError="1"/>
      <sheetData sheetId="1624" refreshError="1"/>
      <sheetData sheetId="1625" refreshError="1"/>
      <sheetData sheetId="1626" refreshError="1"/>
      <sheetData sheetId="1627" refreshError="1"/>
      <sheetData sheetId="1628" refreshError="1"/>
      <sheetData sheetId="1629" refreshError="1"/>
      <sheetData sheetId="1630" refreshError="1"/>
      <sheetData sheetId="1631" refreshError="1"/>
      <sheetData sheetId="1632" refreshError="1"/>
      <sheetData sheetId="1633" refreshError="1"/>
      <sheetData sheetId="1634" refreshError="1"/>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refreshError="1"/>
      <sheetData sheetId="1646" refreshError="1"/>
      <sheetData sheetId="1647" refreshError="1"/>
      <sheetData sheetId="1648" refreshError="1"/>
      <sheetData sheetId="1649" refreshError="1"/>
      <sheetData sheetId="1650" refreshError="1"/>
      <sheetData sheetId="1651" refreshError="1"/>
      <sheetData sheetId="1652" refreshError="1"/>
      <sheetData sheetId="1653" refreshError="1"/>
      <sheetData sheetId="1654" refreshError="1"/>
      <sheetData sheetId="1655" refreshError="1"/>
      <sheetData sheetId="1656" refreshError="1"/>
      <sheetData sheetId="1657" refreshError="1"/>
      <sheetData sheetId="1658" refreshError="1"/>
      <sheetData sheetId="1659" refreshError="1"/>
      <sheetData sheetId="1660"/>
      <sheetData sheetId="1661"/>
      <sheetData sheetId="1662"/>
      <sheetData sheetId="1663"/>
      <sheetData sheetId="1664"/>
      <sheetData sheetId="1665" refreshError="1"/>
      <sheetData sheetId="1666" refreshError="1"/>
      <sheetData sheetId="1667" refreshError="1"/>
      <sheetData sheetId="1668" refreshError="1"/>
      <sheetData sheetId="1669" refreshError="1"/>
      <sheetData sheetId="1670" refreshError="1"/>
      <sheetData sheetId="1671"/>
      <sheetData sheetId="1672" refreshError="1"/>
      <sheetData sheetId="1673" refreshError="1"/>
      <sheetData sheetId="1674" refreshError="1"/>
      <sheetData sheetId="1675" refreshError="1"/>
      <sheetData sheetId="1676" refreshError="1"/>
      <sheetData sheetId="1677" refreshError="1"/>
      <sheetData sheetId="1678" refreshError="1"/>
      <sheetData sheetId="1679" refreshError="1"/>
      <sheetData sheetId="1680" refreshError="1"/>
      <sheetData sheetId="1681" refreshError="1"/>
      <sheetData sheetId="1682" refreshError="1"/>
      <sheetData sheetId="1683" refreshError="1"/>
      <sheetData sheetId="1684" refreshError="1"/>
      <sheetData sheetId="1685" refreshError="1"/>
      <sheetData sheetId="1686" refreshError="1"/>
      <sheetData sheetId="1687" refreshError="1"/>
      <sheetData sheetId="1688"/>
      <sheetData sheetId="1689" refreshError="1"/>
      <sheetData sheetId="1690" refreshError="1"/>
      <sheetData sheetId="1691" refreshError="1"/>
      <sheetData sheetId="1692" refreshError="1"/>
      <sheetData sheetId="1693" refreshError="1"/>
      <sheetData sheetId="1694"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km248"/>
      <sheetName val="TBA"/>
      <sheetName val="Netbook"/>
      <sheetName val="DZ"/>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Nhap lieu"/>
      <sheetName val="PGT"/>
      <sheetName val="Tien dien"/>
      <sheetName val="Thue GTGT"/>
      <sheetName val="142201-T1-th"/>
      <sheetName val="142201-T1 "/>
      <sheetName val="142201-T2-th "/>
      <sheetName val="142201-T2"/>
      <sheetName val="142201-T3-th "/>
      <sheetName val="142201-T3"/>
      <sheetName val="142201-T4-th  "/>
      <sheetName val="142201-T4"/>
      <sheetName val="142201-T6"/>
      <sheetName val="142201-T10"/>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10000000"/>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Sheet6"/>
      <sheetName val="tb1"/>
      <sheetName val="Song trai"/>
      <sheetName val="Dinh+ha nha"/>
      <sheetName val="PTLK"/>
      <sheetName val="NG k"/>
      <sheetName val="THcong"/>
      <sheetName val="BHXH"/>
      <sheetName val="BHXH12"/>
      <sheetName val="Sheet8"/>
      <sheetName val="Sheet9"/>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PhieuKT"/>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socai2003-6tc"/>
      <sheetName val="SCT Cong trinh"/>
      <sheetName val="06-2003 (2)"/>
      <sheetName val="CDPS 6tc"/>
      <sheetName val="SCT Nha thau"/>
      <sheetName val="socai2003 (6tc)dp"/>
      <sheetName val="socai2003 (6tc)"/>
      <sheetName val="CDPS 6tc (2)"/>
      <sheetName val="20000000"/>
      <sheetName val="KM"/>
      <sheetName val="KHOANMUC"/>
      <sheetName val="QTNC"/>
      <sheetName val="CPQL"/>
      <sheetName val="SANLUONG"/>
      <sheetName val="SSCP-SL"/>
      <sheetName val="CPSX"/>
      <sheetName val="CDSL (2)"/>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phan tich DG"/>
      <sheetName val="gia vat lieu"/>
      <sheetName val="gia xe may"/>
      <sheetName val="gia nhan cong"/>
      <sheetName val="F ThanhTri"/>
      <sheetName val="F Gialam"/>
      <sheetName val="DG"/>
      <sheetName val="TH dam"/>
      <sheetName val="SX dam"/>
      <sheetName val="LD dam"/>
      <sheetName val="Bang gia VL"/>
      <sheetName val="Gia NC"/>
      <sheetName val="Gia may"/>
      <sheetName val="Tonghop"/>
      <sheetName val="Sheet7"/>
      <sheetName val="Thau"/>
      <sheetName val="CT-BT"/>
      <sheetName val="Xa"/>
      <sheetName val="TH"/>
      <sheetName val="Sheet10"/>
      <sheetName val="TH du toan "/>
      <sheetName val="Du toan "/>
      <sheetName val="C.Tinh"/>
      <sheetName val="TK_cap"/>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XXXXXX_xda24_X"/>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D1"/>
      <sheetName val="D2"/>
      <sheetName val="D3"/>
      <sheetName val="D4"/>
      <sheetName val="D5"/>
      <sheetName val="D6"/>
      <sheetName val="Tay ninh"/>
      <sheetName val="A.Duc"/>
      <sheetName val="TH2003"/>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CamPha"/>
      <sheetName val="MongCai"/>
      <sheetName val="30000000"/>
      <sheetName val="40000000"/>
      <sheetName val="50000000"/>
      <sheetName val="60000000"/>
      <sheetName val="7000000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BangTH"/>
      <sheetName val="Xaylap "/>
      <sheetName val="Nhan cong"/>
      <sheetName val="Thietbi"/>
      <sheetName val="Diengiai"/>
      <sheetName val="Vanchuyen"/>
      <sheetName val="HHVt "/>
      <sheetName val="[IBASE2.XLSѝTNHNoi"/>
      <sheetName val="TH_BQ"/>
      <sheetName val="CT 03"/>
      <sheetName val="TH 03"/>
      <sheetName val="Co~g hop 1,5x1,5"/>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GIA NUOC"/>
      <sheetName val="GIA DIEN THOAI"/>
      <sheetName val="GIA DIEN"/>
      <sheetName val="chiet tinh XD"/>
      <sheetName val="Triet T"/>
      <sheetName val="Phan tich gia"/>
      <sheetName val="pHAN CONG"/>
      <sheetName val="GIA XD"/>
      <sheetName val="CV di trong  dong"/>
      <sheetName val=" KQTH quy hoach 135"/>
      <sheetName val="Bao cao KQTH quy hoach 135"/>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hi_sinh"/>
      <sheetName val="Luong"/>
      <sheetName val="HethongDebai"/>
      <sheetName val="TH131"/>
      <sheetName val="TH155&amp;156"/>
      <sheetName val="TH152"/>
      <sheetName val="TH153"/>
      <sheetName val="TH331"/>
      <sheetName val="KhoDL"/>
      <sheetName val="THSPHH"/>
      <sheetName val="THVL"/>
      <sheetName val="Chamcong"/>
      <sheetName val="DMTK"/>
      <sheetName val="DMKH"/>
      <sheetName val="DMNB"/>
      <sheetName val="DMNV"/>
      <sheetName val="Heso 3-2004 (3)"/>
      <sheetName val="Luong (2)"/>
      <sheetName val="heso T3"/>
      <sheetName val="heso T4"/>
      <sheetName val="heso T5"/>
      <sheetName val="Heso T6"/>
      <sheetName val="Heso T7"/>
      <sheetName val="Heso T8"/>
      <sheetName val="Heso T9"/>
      <sheetName val="Heso 2-2004"/>
      <sheetName val="Heso 3-2004"/>
      <sheetName val="Baocao"/>
      <sheetName val="Heso 3-2004 (2)"/>
      <sheetName val="HD1"/>
      <sheetName val="HD4"/>
      <sheetName val="HD3"/>
      <sheetName val="HD5"/>
      <sheetName val="HD7"/>
      <sheetName val="HD6"/>
      <sheetName val="HD2"/>
      <sheetName val="cn"/>
      <sheetName val="ct"/>
      <sheetName val="Nc"/>
      <sheetName val="pt"/>
      <sheetName val="ql"/>
      <sheetName val="ql (2)"/>
      <sheetName val="4"/>
      <sheetName val="Sheet13"/>
      <sheetName val="Sheet14"/>
      <sheetName val="Sheet15"/>
      <sheetName val="Sheet16"/>
      <sheetName val="DTCT"/>
      <sheetName val="PTVT"/>
      <sheetName val="THVT"/>
      <sheetName val="T.K H.T.T5"/>
      <sheetName val="T.K T7"/>
      <sheetName val="TK T6"/>
      <sheetName val="T.K T5"/>
      <sheetName val="Bang thong ke hang ton"/>
      <sheetName val="thong ke "/>
      <sheetName val="T.KT04"/>
      <sheetName val="DATA"/>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Km282-Km_x0003__x0000_3"/>
      <sheetName val="20+590"/>
      <sheetName val="20+1218"/>
      <sheetName val="22+456"/>
      <sheetName val="23+200"/>
      <sheetName val="Bia1"/>
      <sheetName val="Nhap_lieu"/>
      <sheetName val="THQI"/>
      <sheetName val="Bia"/>
      <sheetName val="THTBO"/>
      <sheetName val="XLAP"/>
      <sheetName val="th22"/>
      <sheetName val="CT22"/>
      <sheetName val="MuaVL_DZ"/>
      <sheetName val="LD&amp;TNTB"/>
      <sheetName val="TH_TBA"/>
      <sheetName val="MuaVL_bu"/>
      <sheetName val="MuaVL_TBA"/>
      <sheetName val="TBi"/>
      <sheetName val="XL_TN"/>
      <sheetName val="TN"/>
      <sheetName val="lietke_TBA"/>
      <sheetName val="lietke_DZ"/>
      <sheetName val="vc_Bocdo"/>
      <sheetName val="m3"/>
      <sheetName val="TK_TD"/>
      <sheetName val="Cap_dat"/>
      <sheetName val="TK _TK"/>
      <sheetName val="Cuoc89"/>
      <sheetName val="BCDSPS"/>
      <sheetName val="BCDKT"/>
      <sheetName val=""/>
      <sheetName val="Khoiluong"/>
      <sheetName val="Vattu"/>
      <sheetName val="Trungchuyen"/>
      <sheetName val="Bu"/>
      <sheetName val="Chitiet"/>
      <sheetName val="Tkedotuoi"/>
      <sheetName val="Tkebactho"/>
      <sheetName val="nhan su"/>
      <sheetName val="2020"/>
      <sheetName val="luong cty"/>
      <sheetName val="bangluong"/>
      <sheetName val="Tkecong"/>
      <sheetName val="thunhap03"/>
      <sheetName val="thungoaiSCTX"/>
      <sheetName val="TRICH73"/>
      <sheetName val="Km282-Km_x0003_"/>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L18">
            <v>0</v>
          </cell>
          <cell r="AM18">
            <v>1</v>
          </cell>
          <cell r="AN18">
            <v>8.44</v>
          </cell>
          <cell r="AO18">
            <v>9</v>
          </cell>
          <cell r="AP18">
            <v>0</v>
          </cell>
          <cell r="AQ18">
            <v>45</v>
          </cell>
          <cell r="AR18">
            <v>42.22</v>
          </cell>
          <cell r="AS18">
            <v>0</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L24">
            <v>0</v>
          </cell>
          <cell r="AM24">
            <v>1</v>
          </cell>
          <cell r="AN24">
            <v>11.8</v>
          </cell>
          <cell r="AO24">
            <v>9.4</v>
          </cell>
          <cell r="AP24">
            <v>0</v>
          </cell>
          <cell r="AQ24">
            <v>36.44</v>
          </cell>
          <cell r="AR24">
            <v>37.229999999999997</v>
          </cell>
          <cell r="AS24">
            <v>0</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K27">
            <v>0</v>
          </cell>
          <cell r="AL27" t="str">
            <v>800</v>
          </cell>
          <cell r="AM27">
            <v>1</v>
          </cell>
          <cell r="AN27">
            <v>19.16</v>
          </cell>
          <cell r="AO27">
            <v>0</v>
          </cell>
          <cell r="AP27">
            <v>17.8</v>
          </cell>
          <cell r="AQ27">
            <v>26.1</v>
          </cell>
          <cell r="AR27">
            <v>0</v>
          </cell>
          <cell r="AS27">
            <v>37.869999999999997</v>
          </cell>
          <cell r="AT27">
            <v>500</v>
          </cell>
          <cell r="AU27">
            <v>0</v>
          </cell>
          <cell r="AV27">
            <v>674</v>
          </cell>
        </row>
        <row r="28">
          <cell r="AH28" t="str">
            <v>GP</v>
          </cell>
          <cell r="AI28" t="str">
            <v xml:space="preserve">GALVAN. STEEL SHEET EHULSION PAINT </v>
          </cell>
          <cell r="AJ28">
            <v>0</v>
          </cell>
          <cell r="AK28" t="str">
            <v>100(OM-12)</v>
          </cell>
          <cell r="AL28">
            <v>0</v>
          </cell>
          <cell r="AM28">
            <v>1</v>
          </cell>
          <cell r="AN28">
            <v>0</v>
          </cell>
          <cell r="AO28">
            <v>14.3</v>
          </cell>
          <cell r="AP28">
            <v>0</v>
          </cell>
          <cell r="AQ28">
            <v>0</v>
          </cell>
          <cell r="AR28">
            <v>47.55</v>
          </cell>
          <cell r="AS28">
            <v>0</v>
          </cell>
          <cell r="AT28">
            <v>0</v>
          </cell>
          <cell r="AU28">
            <v>680</v>
          </cell>
        </row>
        <row r="29">
          <cell r="AI29" t="str">
            <v xml:space="preserve">EPOXY RESIN </v>
          </cell>
        </row>
        <row r="30">
          <cell r="AH30" t="str">
            <v>ERLP</v>
          </cell>
          <cell r="AI30" t="str">
            <v xml:space="preserve">EPOXY RED LEAD PRIMER </v>
          </cell>
          <cell r="AJ30" t="str">
            <v>0401</v>
          </cell>
          <cell r="AK30" t="str">
            <v>1007(EP-01)</v>
          </cell>
          <cell r="AL30">
            <v>0</v>
          </cell>
          <cell r="AM30">
            <v>1</v>
          </cell>
          <cell r="AN30">
            <v>13.7</v>
          </cell>
          <cell r="AO30">
            <v>11.9</v>
          </cell>
          <cell r="AP30">
            <v>0</v>
          </cell>
          <cell r="AQ30">
            <v>41.61</v>
          </cell>
          <cell r="AR30">
            <v>47.9</v>
          </cell>
          <cell r="AS30">
            <v>0</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P36">
            <v>0</v>
          </cell>
          <cell r="AQ36">
            <v>50.63</v>
          </cell>
          <cell r="AR36">
            <v>52.63</v>
          </cell>
          <cell r="AS36">
            <v>0</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L39">
            <v>0</v>
          </cell>
          <cell r="AM39">
            <v>1</v>
          </cell>
          <cell r="AN39">
            <v>27.3</v>
          </cell>
          <cell r="AO39">
            <v>15.7</v>
          </cell>
          <cell r="AP39">
            <v>0</v>
          </cell>
          <cell r="AQ39">
            <v>40.29</v>
          </cell>
          <cell r="AR39">
            <v>38.22</v>
          </cell>
          <cell r="AS39">
            <v>0</v>
          </cell>
          <cell r="AT39">
            <v>1100</v>
          </cell>
          <cell r="AU39">
            <v>600</v>
          </cell>
        </row>
        <row r="40">
          <cell r="AH40" t="str">
            <v>HBEP</v>
          </cell>
          <cell r="AI40" t="str">
            <v>HIGH BUILD EPOXY POLYAMINE CURED</v>
          </cell>
          <cell r="AJ40" t="str">
            <v>4418(A-418)</v>
          </cell>
          <cell r="AK40" t="str">
            <v>1015</v>
          </cell>
          <cell r="AL40">
            <v>0</v>
          </cell>
          <cell r="AM40">
            <v>1</v>
          </cell>
          <cell r="AN40">
            <v>18.3</v>
          </cell>
          <cell r="AO40">
            <v>13.1</v>
          </cell>
          <cell r="AP40">
            <v>0</v>
          </cell>
          <cell r="AQ40">
            <v>65.569999999999993</v>
          </cell>
          <cell r="AR40">
            <v>83.97</v>
          </cell>
          <cell r="AS40">
            <v>0</v>
          </cell>
          <cell r="AT40">
            <v>1200</v>
          </cell>
          <cell r="AU40">
            <v>1100</v>
          </cell>
        </row>
        <row r="41">
          <cell r="AH41" t="str">
            <v>HSCP</v>
          </cell>
          <cell r="AI41" t="str">
            <v>HIGH SOILD EPOXY POLYAMINE CURED PRIMER</v>
          </cell>
          <cell r="AJ41" t="str">
            <v>4418(A-448)</v>
          </cell>
          <cell r="AK41">
            <v>1017</v>
          </cell>
          <cell r="AL41">
            <v>0</v>
          </cell>
          <cell r="AM41">
            <v>1</v>
          </cell>
          <cell r="AN41">
            <v>20.309999999999999</v>
          </cell>
          <cell r="AO41">
            <v>13.1</v>
          </cell>
          <cell r="AP41">
            <v>0</v>
          </cell>
          <cell r="AQ41">
            <v>64</v>
          </cell>
          <cell r="AR41">
            <v>83.97</v>
          </cell>
          <cell r="AS41">
            <v>0</v>
          </cell>
          <cell r="AT41">
            <v>1300</v>
          </cell>
          <cell r="AU41">
            <v>1100</v>
          </cell>
        </row>
        <row r="42">
          <cell r="AH42" t="str">
            <v>EEA</v>
          </cell>
          <cell r="AI42" t="str">
            <v>EPOXY ENAMEL AMINE ADDUCT CURED</v>
          </cell>
          <cell r="AJ42" t="str">
            <v>4450(A-500)</v>
          </cell>
          <cell r="AK42" t="str">
            <v>1014</v>
          </cell>
          <cell r="AL42">
            <v>0</v>
          </cell>
          <cell r="AM42">
            <v>1</v>
          </cell>
          <cell r="AN42">
            <v>23.8</v>
          </cell>
          <cell r="AO42">
            <v>11.4</v>
          </cell>
          <cell r="AP42">
            <v>0</v>
          </cell>
          <cell r="AQ42">
            <v>37.82</v>
          </cell>
          <cell r="AR42">
            <v>83.33</v>
          </cell>
          <cell r="AS42">
            <v>0</v>
          </cell>
          <cell r="AT42">
            <v>900</v>
          </cell>
          <cell r="AU42">
            <v>950</v>
          </cell>
        </row>
        <row r="43">
          <cell r="AH43" t="str">
            <v>NEP</v>
          </cell>
          <cell r="AI43" t="str">
            <v>NON-REACTIVE EPOXY PRIMER</v>
          </cell>
          <cell r="AJ43" t="str">
            <v>4405(A-505)</v>
          </cell>
          <cell r="AK43">
            <v>0</v>
          </cell>
          <cell r="AL43">
            <v>0</v>
          </cell>
          <cell r="AM43">
            <v>1</v>
          </cell>
          <cell r="AN43">
            <v>19.2</v>
          </cell>
          <cell r="AO43">
            <v>0</v>
          </cell>
          <cell r="AP43">
            <v>0</v>
          </cell>
          <cell r="AQ43">
            <v>41.67</v>
          </cell>
          <cell r="AR43">
            <v>0</v>
          </cell>
          <cell r="AS43">
            <v>0</v>
          </cell>
          <cell r="AT43">
            <v>800</v>
          </cell>
        </row>
        <row r="44">
          <cell r="AH44" t="str">
            <v>ZCOP</v>
          </cell>
          <cell r="AI44" t="str">
            <v xml:space="preserve">ZINC CHROMATE-RED OXIDE/EPOXY PRIMER </v>
          </cell>
          <cell r="AJ44" t="str">
            <v>4451(A-510)</v>
          </cell>
          <cell r="AK44" t="str">
            <v>1016</v>
          </cell>
          <cell r="AL44" t="str">
            <v>530</v>
          </cell>
          <cell r="AM44">
            <v>1</v>
          </cell>
          <cell r="AN44">
            <v>18.2</v>
          </cell>
          <cell r="AO44">
            <v>8.1999999999999993</v>
          </cell>
          <cell r="AP44">
            <v>15.5</v>
          </cell>
          <cell r="AQ44">
            <v>42.86</v>
          </cell>
          <cell r="AR44">
            <v>85.37</v>
          </cell>
          <cell r="AS44">
            <v>36.450000000000003</v>
          </cell>
          <cell r="AT44">
            <v>780</v>
          </cell>
          <cell r="AU44">
            <v>700</v>
          </cell>
          <cell r="AV44">
            <v>565</v>
          </cell>
        </row>
        <row r="45">
          <cell r="AH45" t="str">
            <v>EPC</v>
          </cell>
          <cell r="AI45" t="str">
            <v xml:space="preserve">EPOXY ENAMEL/POLYAMIDE CURED </v>
          </cell>
          <cell r="AJ45" t="str">
            <v>4415(A-515)</v>
          </cell>
          <cell r="AK45">
            <v>0</v>
          </cell>
          <cell r="AL45">
            <v>0</v>
          </cell>
          <cell r="AM45">
            <v>1</v>
          </cell>
          <cell r="AN45">
            <v>19.8</v>
          </cell>
          <cell r="AO45">
            <v>0</v>
          </cell>
          <cell r="AP45">
            <v>0</v>
          </cell>
          <cell r="AQ45">
            <v>42.93</v>
          </cell>
          <cell r="AR45">
            <v>0</v>
          </cell>
          <cell r="AS45">
            <v>0</v>
          </cell>
          <cell r="AT45">
            <v>850</v>
          </cell>
        </row>
        <row r="46">
          <cell r="AH46" t="str">
            <v>4425(A-525)</v>
          </cell>
          <cell r="AI46" t="str">
            <v>EPOXY NON-SKID SURFACING</v>
          </cell>
          <cell r="AJ46" t="str">
            <v>4425(A-525)</v>
          </cell>
          <cell r="AK46" t="str">
            <v>1018</v>
          </cell>
          <cell r="AL46">
            <v>0</v>
          </cell>
          <cell r="AM46">
            <v>1</v>
          </cell>
          <cell r="AN46">
            <v>18</v>
          </cell>
          <cell r="AO46">
            <v>31.3</v>
          </cell>
          <cell r="AP46">
            <v>0</v>
          </cell>
          <cell r="AQ46">
            <v>37.78</v>
          </cell>
          <cell r="AR46">
            <v>47.92</v>
          </cell>
          <cell r="AS46">
            <v>0</v>
          </cell>
          <cell r="AT46">
            <v>680</v>
          </cell>
          <cell r="AU46">
            <v>1500</v>
          </cell>
        </row>
        <row r="47">
          <cell r="AH47" t="str">
            <v>EPAP</v>
          </cell>
          <cell r="AI47" t="str">
            <v>EPOXY-POLYAMIDE,ALLOY PRIMER.</v>
          </cell>
          <cell r="AJ47" t="str">
            <v>4465(A-650)</v>
          </cell>
          <cell r="AK47">
            <v>1020</v>
          </cell>
          <cell r="AL47">
            <v>0</v>
          </cell>
          <cell r="AM47">
            <v>1</v>
          </cell>
          <cell r="AN47">
            <v>21</v>
          </cell>
          <cell r="AO47">
            <v>26.92</v>
          </cell>
          <cell r="AP47">
            <v>0</v>
          </cell>
          <cell r="AQ47">
            <v>42.86</v>
          </cell>
          <cell r="AR47">
            <v>13</v>
          </cell>
          <cell r="AS47">
            <v>0</v>
          </cell>
          <cell r="AT47">
            <v>900</v>
          </cell>
          <cell r="AU47">
            <v>350</v>
          </cell>
        </row>
        <row r="48">
          <cell r="AI48" t="str">
            <v>LEAD SILICO CHROMATE EP.PRI./POLYAMIDE CURED</v>
          </cell>
          <cell r="AJ48" t="str">
            <v>4430(A-530)</v>
          </cell>
          <cell r="AK48">
            <v>0</v>
          </cell>
          <cell r="AL48">
            <v>0</v>
          </cell>
          <cell r="AM48">
            <v>1</v>
          </cell>
          <cell r="AN48">
            <v>21.97</v>
          </cell>
          <cell r="AO48">
            <v>0</v>
          </cell>
          <cell r="AP48">
            <v>0</v>
          </cell>
          <cell r="AQ48">
            <v>37.78</v>
          </cell>
          <cell r="AR48">
            <v>0</v>
          </cell>
          <cell r="AS48">
            <v>0</v>
          </cell>
          <cell r="AT48">
            <v>830</v>
          </cell>
        </row>
        <row r="49">
          <cell r="AH49" t="str">
            <v>ERLP</v>
          </cell>
          <cell r="AI49" t="str">
            <v>EPOXY RED LEAD POLYAMIDE CURED PRIMER</v>
          </cell>
          <cell r="AJ49" t="str">
            <v>4440(A-540)</v>
          </cell>
          <cell r="AK49" t="str">
            <v>1051</v>
          </cell>
          <cell r="AL49">
            <v>0</v>
          </cell>
          <cell r="AM49">
            <v>1</v>
          </cell>
          <cell r="AN49">
            <v>19.399999999999999</v>
          </cell>
          <cell r="AO49">
            <v>15.8</v>
          </cell>
          <cell r="AP49">
            <v>0</v>
          </cell>
          <cell r="AQ49">
            <v>42.78</v>
          </cell>
          <cell r="AR49">
            <v>43.04</v>
          </cell>
          <cell r="AS49">
            <v>0</v>
          </cell>
          <cell r="AT49">
            <v>830</v>
          </cell>
          <cell r="AU49">
            <v>680</v>
          </cell>
        </row>
        <row r="50">
          <cell r="AH50" t="str">
            <v>EROP</v>
          </cell>
          <cell r="AI50" t="str">
            <v>RED LEAD-RED OXIDE EP./POLYAMIDE CURED PRI.</v>
          </cell>
          <cell r="AJ50" t="str">
            <v>4445(A-545)</v>
          </cell>
          <cell r="AK50" t="str">
            <v>1060</v>
          </cell>
          <cell r="AL50">
            <v>0</v>
          </cell>
          <cell r="AM50">
            <v>1</v>
          </cell>
          <cell r="AN50">
            <v>18.7</v>
          </cell>
          <cell r="AO50">
            <v>20.9</v>
          </cell>
          <cell r="AP50">
            <v>0</v>
          </cell>
          <cell r="AQ50">
            <v>42.78</v>
          </cell>
          <cell r="AR50">
            <v>28.71</v>
          </cell>
          <cell r="AS50">
            <v>0</v>
          </cell>
          <cell r="AT50">
            <v>800</v>
          </cell>
          <cell r="AU50">
            <v>600</v>
          </cell>
        </row>
        <row r="51">
          <cell r="AH51" t="str">
            <v>ETC</v>
          </cell>
          <cell r="AI51" t="str">
            <v>TAR EPOXY COATING/AMINE CURED</v>
          </cell>
          <cell r="AJ51" t="str">
            <v>4460(A-560)</v>
          </cell>
          <cell r="AK51" t="str">
            <v>1070(EP-10)</v>
          </cell>
          <cell r="AL51">
            <v>0</v>
          </cell>
          <cell r="AM51">
            <v>1</v>
          </cell>
          <cell r="AN51">
            <v>11.69</v>
          </cell>
          <cell r="AO51">
            <v>12.2</v>
          </cell>
          <cell r="AP51">
            <v>0</v>
          </cell>
          <cell r="AQ51">
            <v>42.78</v>
          </cell>
          <cell r="AR51">
            <v>57.38</v>
          </cell>
          <cell r="AS51">
            <v>0</v>
          </cell>
          <cell r="AT51">
            <v>500</v>
          </cell>
          <cell r="AU51">
            <v>700</v>
          </cell>
          <cell r="AV51">
            <v>1500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L53">
            <v>0</v>
          </cell>
          <cell r="AM53">
            <v>1</v>
          </cell>
          <cell r="AN53">
            <v>12.6</v>
          </cell>
          <cell r="AO53">
            <v>32.1</v>
          </cell>
          <cell r="AP53">
            <v>0</v>
          </cell>
          <cell r="AQ53">
            <v>55.56</v>
          </cell>
          <cell r="AR53">
            <v>42.37</v>
          </cell>
          <cell r="AS53">
            <v>0</v>
          </cell>
          <cell r="AT53">
            <v>700</v>
          </cell>
          <cell r="AU53">
            <v>1360</v>
          </cell>
        </row>
        <row r="54">
          <cell r="AH54" t="str">
            <v>EPF</v>
          </cell>
          <cell r="AI54" t="str">
            <v>EPOXY-POLYAMINE,FINISH</v>
          </cell>
          <cell r="AJ54" t="str">
            <v>4465(A-650)</v>
          </cell>
          <cell r="AK54" t="str">
            <v>SP-08</v>
          </cell>
          <cell r="AL54">
            <v>0</v>
          </cell>
          <cell r="AM54">
            <v>1</v>
          </cell>
          <cell r="AN54">
            <v>21</v>
          </cell>
          <cell r="AO54">
            <v>24.4</v>
          </cell>
          <cell r="AP54">
            <v>0</v>
          </cell>
          <cell r="AQ54">
            <v>42.86</v>
          </cell>
          <cell r="AR54">
            <v>25</v>
          </cell>
          <cell r="AS54">
            <v>0</v>
          </cell>
          <cell r="AT54">
            <v>900</v>
          </cell>
          <cell r="AU54">
            <v>610</v>
          </cell>
        </row>
        <row r="55">
          <cell r="AH55" t="str">
            <v>EPRLP</v>
          </cell>
          <cell r="AI55" t="str">
            <v>EPOXY/POLYAMINE,RED LEAD PRIMER</v>
          </cell>
          <cell r="AJ55" t="str">
            <v>4570(A-700)</v>
          </cell>
          <cell r="AK55" t="str">
            <v>SP-09</v>
          </cell>
          <cell r="AL55">
            <v>0</v>
          </cell>
          <cell r="AM55">
            <v>1</v>
          </cell>
          <cell r="AN55">
            <v>21</v>
          </cell>
          <cell r="AO55">
            <v>32</v>
          </cell>
          <cell r="AP55">
            <v>0</v>
          </cell>
          <cell r="AQ55">
            <v>42.86</v>
          </cell>
          <cell r="AR55">
            <v>23.75</v>
          </cell>
          <cell r="AS55">
            <v>0</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K64">
            <v>0</v>
          </cell>
          <cell r="AL64" t="str">
            <v>531</v>
          </cell>
          <cell r="AM64">
            <v>1</v>
          </cell>
          <cell r="AN64">
            <v>13.4</v>
          </cell>
          <cell r="AO64">
            <v>0</v>
          </cell>
          <cell r="AP64">
            <v>14.5</v>
          </cell>
          <cell r="AQ64">
            <v>37.31</v>
          </cell>
          <cell r="AR64">
            <v>0</v>
          </cell>
          <cell r="AS64">
            <v>36.409999999999997</v>
          </cell>
          <cell r="AT64">
            <v>500</v>
          </cell>
          <cell r="AU64">
            <v>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K66">
            <v>0</v>
          </cell>
          <cell r="AL66" t="str">
            <v>500</v>
          </cell>
          <cell r="AM66">
            <v>1</v>
          </cell>
          <cell r="AN66">
            <v>17.2</v>
          </cell>
          <cell r="AO66">
            <v>0</v>
          </cell>
          <cell r="AP66">
            <v>15</v>
          </cell>
          <cell r="AQ66">
            <v>37.79</v>
          </cell>
          <cell r="AR66">
            <v>0</v>
          </cell>
          <cell r="AS66">
            <v>30.4</v>
          </cell>
          <cell r="AT66">
            <v>650</v>
          </cell>
          <cell r="AU66">
            <v>0</v>
          </cell>
          <cell r="AV66">
            <v>456</v>
          </cell>
        </row>
        <row r="67">
          <cell r="AH67" t="str">
            <v>CRROP</v>
          </cell>
          <cell r="AI67" t="str">
            <v xml:space="preserve">CHLORINATED RUBBER RED LEAD-RED OXIDE PRIMER </v>
          </cell>
          <cell r="AJ67" t="str">
            <v>4576(C-760)</v>
          </cell>
          <cell r="AK67">
            <v>0</v>
          </cell>
          <cell r="AL67" t="str">
            <v>550</v>
          </cell>
          <cell r="AM67">
            <v>1</v>
          </cell>
          <cell r="AN67">
            <v>15.9</v>
          </cell>
          <cell r="AO67">
            <v>0</v>
          </cell>
          <cell r="AP67">
            <v>14.8</v>
          </cell>
          <cell r="AQ67">
            <v>38.99</v>
          </cell>
          <cell r="AR67">
            <v>0</v>
          </cell>
          <cell r="AS67">
            <v>33.78</v>
          </cell>
          <cell r="AT67">
            <v>620</v>
          </cell>
          <cell r="AU67">
            <v>0</v>
          </cell>
          <cell r="AV67">
            <v>500</v>
          </cell>
        </row>
        <row r="68">
          <cell r="AH68" t="str">
            <v>VZCP</v>
          </cell>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0">
          <cell r="AH70" t="str">
            <v>HF400</v>
          </cell>
          <cell r="AI70" t="str">
            <v>HEAT-RESISTING PAINT 400'C ALUM. SERIES.</v>
          </cell>
          <cell r="AJ70" t="str">
            <v>0654</v>
          </cell>
          <cell r="AK70" t="str">
            <v>1503</v>
          </cell>
          <cell r="AV70">
            <v>406</v>
          </cell>
        </row>
        <row r="71">
          <cell r="AI71" t="str">
            <v xml:space="preserve">SILICONE RESIN </v>
          </cell>
          <cell r="AT71">
            <v>440</v>
          </cell>
        </row>
        <row r="72">
          <cell r="AH72" t="str">
            <v>HP200</v>
          </cell>
          <cell r="AI72" t="str">
            <v>HEAT-RESISTING PRIMER 200'C ,SILICONE SERIES.</v>
          </cell>
          <cell r="AJ72" t="str">
            <v>0631</v>
          </cell>
          <cell r="AK72" t="str">
            <v>1512</v>
          </cell>
          <cell r="AL72">
            <v>0</v>
          </cell>
          <cell r="AM72">
            <v>1</v>
          </cell>
          <cell r="AN72">
            <v>16.5</v>
          </cell>
          <cell r="AO72">
            <v>26.2</v>
          </cell>
          <cell r="AP72">
            <v>0</v>
          </cell>
          <cell r="AQ72">
            <v>36.36</v>
          </cell>
          <cell r="AR72">
            <v>38.17</v>
          </cell>
          <cell r="AS72">
            <v>0</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L74">
            <v>0</v>
          </cell>
          <cell r="AM74">
            <v>1</v>
          </cell>
          <cell r="AN74">
            <v>35.799999999999997</v>
          </cell>
          <cell r="AO74">
            <v>34.1</v>
          </cell>
          <cell r="AP74">
            <v>0</v>
          </cell>
          <cell r="AQ74">
            <v>36.31</v>
          </cell>
          <cell r="AR74">
            <v>38.119999999999997</v>
          </cell>
          <cell r="AS74">
            <v>0</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L76">
            <v>0</v>
          </cell>
          <cell r="AM76">
            <v>1</v>
          </cell>
          <cell r="AN76">
            <v>17.5</v>
          </cell>
          <cell r="AO76">
            <v>27.3</v>
          </cell>
          <cell r="AP76">
            <v>0</v>
          </cell>
          <cell r="AQ76">
            <v>30.29</v>
          </cell>
          <cell r="AR76">
            <v>28.57</v>
          </cell>
          <cell r="AS76">
            <v>0</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L78">
            <v>0</v>
          </cell>
          <cell r="AM78">
            <v>1</v>
          </cell>
          <cell r="AN78">
            <v>51.61</v>
          </cell>
          <cell r="AO78">
            <v>59.4</v>
          </cell>
          <cell r="AP78">
            <v>0</v>
          </cell>
          <cell r="AQ78">
            <v>25.19</v>
          </cell>
          <cell r="AR78">
            <v>28.62</v>
          </cell>
          <cell r="AS78">
            <v>0</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L80">
            <v>0</v>
          </cell>
          <cell r="AM80">
            <v>1</v>
          </cell>
          <cell r="AN80">
            <v>51.61</v>
          </cell>
          <cell r="AO80">
            <v>68</v>
          </cell>
          <cell r="AP80">
            <v>0</v>
          </cell>
          <cell r="AQ80">
            <v>25.19</v>
          </cell>
          <cell r="AR80">
            <v>10</v>
          </cell>
          <cell r="AS80">
            <v>0</v>
          </cell>
          <cell r="AT80">
            <v>1300</v>
          </cell>
          <cell r="AU80">
            <v>680</v>
          </cell>
        </row>
        <row r="81">
          <cell r="AI81" t="str">
            <v>RED LEAD PRIMER</v>
          </cell>
          <cell r="AJ81" t="str">
            <v>0102</v>
          </cell>
          <cell r="AK81" t="str">
            <v>906(OP-92)</v>
          </cell>
          <cell r="AL81" t="str">
            <v>220</v>
          </cell>
          <cell r="AM81">
            <v>1</v>
          </cell>
          <cell r="AN81">
            <v>8.7799999999999994</v>
          </cell>
          <cell r="AO81">
            <v>10</v>
          </cell>
          <cell r="AP81">
            <v>12.4</v>
          </cell>
          <cell r="AQ81">
            <v>47.83</v>
          </cell>
          <cell r="AR81">
            <v>42</v>
          </cell>
          <cell r="AS81">
            <v>38.71</v>
          </cell>
          <cell r="AT81">
            <v>420</v>
          </cell>
          <cell r="AU81">
            <v>420</v>
          </cell>
          <cell r="AV81">
            <v>480</v>
          </cell>
        </row>
        <row r="82">
          <cell r="AI82" t="str">
            <v xml:space="preserve">POLY-VINYL BUTYRAL RESIN (PVB) </v>
          </cell>
          <cell r="AJ82">
            <v>0</v>
          </cell>
          <cell r="AK82">
            <v>0</v>
          </cell>
          <cell r="AL82">
            <v>0</v>
          </cell>
          <cell r="AM82">
            <v>0</v>
          </cell>
          <cell r="AN82">
            <v>0</v>
          </cell>
          <cell r="AO82">
            <v>0</v>
          </cell>
          <cell r="AP82">
            <v>0</v>
          </cell>
          <cell r="AQ82">
            <v>0</v>
          </cell>
          <cell r="AR82">
            <v>0</v>
          </cell>
          <cell r="AS82">
            <v>0</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L84">
            <v>0</v>
          </cell>
          <cell r="AM84">
            <v>1</v>
          </cell>
          <cell r="AN84">
            <v>24.5</v>
          </cell>
          <cell r="AO84">
            <v>28.8</v>
          </cell>
          <cell r="AP84">
            <v>0</v>
          </cell>
          <cell r="AQ84">
            <v>22.04</v>
          </cell>
          <cell r="AR84">
            <v>19.79</v>
          </cell>
          <cell r="AS84">
            <v>0</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L86">
            <v>0</v>
          </cell>
          <cell r="AM86">
            <v>1</v>
          </cell>
          <cell r="AN86">
            <v>29.1</v>
          </cell>
          <cell r="AO86">
            <v>26.21</v>
          </cell>
          <cell r="AP86">
            <v>0</v>
          </cell>
          <cell r="AQ86">
            <v>18.899999999999999</v>
          </cell>
          <cell r="AR86">
            <v>19.079999999999998</v>
          </cell>
          <cell r="AS86">
            <v>0</v>
          </cell>
          <cell r="AT86">
            <v>550</v>
          </cell>
          <cell r="AU86">
            <v>500</v>
          </cell>
        </row>
        <row r="87">
          <cell r="AI87" t="str">
            <v>PIGMENTED PVC VINYL FINISH</v>
          </cell>
          <cell r="AJ87" t="str">
            <v>4340(U-400)</v>
          </cell>
          <cell r="AK87" t="str">
            <v>SP34(VA-51)</v>
          </cell>
          <cell r="AL87">
            <v>0</v>
          </cell>
          <cell r="AM87">
            <v>1</v>
          </cell>
          <cell r="AN87">
            <v>21.2</v>
          </cell>
          <cell r="AO87">
            <v>27.3</v>
          </cell>
          <cell r="AP87">
            <v>0</v>
          </cell>
          <cell r="AQ87">
            <v>30.19</v>
          </cell>
          <cell r="AR87">
            <v>19.78</v>
          </cell>
          <cell r="AS87">
            <v>0</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L93">
            <v>0</v>
          </cell>
          <cell r="AM93">
            <v>1</v>
          </cell>
          <cell r="AN93">
            <v>46.3</v>
          </cell>
          <cell r="AO93">
            <v>56.2</v>
          </cell>
          <cell r="AP93">
            <v>0</v>
          </cell>
          <cell r="AQ93">
            <v>30.24</v>
          </cell>
          <cell r="AR93">
            <v>30.25</v>
          </cell>
          <cell r="AS93">
            <v>0</v>
          </cell>
          <cell r="AT93">
            <v>1400</v>
          </cell>
          <cell r="AU93">
            <v>1700</v>
          </cell>
        </row>
        <row r="94">
          <cell r="AI94" t="str">
            <v>POLYURETHANE TANK LINING</v>
          </cell>
          <cell r="AJ94" t="str">
            <v>4230(I-310)</v>
          </cell>
          <cell r="AK94" t="str">
            <v>733</v>
          </cell>
          <cell r="AL94">
            <v>0</v>
          </cell>
          <cell r="AM94">
            <v>1</v>
          </cell>
          <cell r="AN94">
            <v>37</v>
          </cell>
          <cell r="AO94">
            <v>19.8</v>
          </cell>
          <cell r="AP94">
            <v>0</v>
          </cell>
          <cell r="AQ94">
            <v>37.840000000000003</v>
          </cell>
          <cell r="AR94">
            <v>28.79</v>
          </cell>
          <cell r="AS94">
            <v>0</v>
          </cell>
          <cell r="AT94">
            <v>1400</v>
          </cell>
          <cell r="AU94">
            <v>570</v>
          </cell>
        </row>
        <row r="95">
          <cell r="AI95" t="str">
            <v>NON-REACTIVE POLYURETHANE PRIMER</v>
          </cell>
          <cell r="AJ95" t="str">
            <v>4239(I-350)</v>
          </cell>
          <cell r="AK95">
            <v>0</v>
          </cell>
          <cell r="AL95">
            <v>0</v>
          </cell>
          <cell r="AM95">
            <v>1</v>
          </cell>
          <cell r="AN95">
            <v>18</v>
          </cell>
          <cell r="AO95">
            <v>0</v>
          </cell>
          <cell r="AP95">
            <v>0</v>
          </cell>
          <cell r="AQ95">
            <v>55.56</v>
          </cell>
          <cell r="AR95">
            <v>0</v>
          </cell>
          <cell r="AS95">
            <v>0</v>
          </cell>
          <cell r="AT95">
            <v>1000</v>
          </cell>
        </row>
        <row r="96">
          <cell r="AI96" t="str">
            <v>CLEAR POLYURETHANE FINISH</v>
          </cell>
          <cell r="AJ96" t="str">
            <v>4235(I-390)</v>
          </cell>
          <cell r="AK96" t="str">
            <v>1101</v>
          </cell>
          <cell r="AL96">
            <v>0</v>
          </cell>
          <cell r="AM96">
            <v>1</v>
          </cell>
          <cell r="AN96">
            <v>31.7</v>
          </cell>
          <cell r="AO96">
            <v>17</v>
          </cell>
          <cell r="AP96">
            <v>0</v>
          </cell>
          <cell r="AQ96">
            <v>37.85</v>
          </cell>
          <cell r="AR96">
            <v>26.47</v>
          </cell>
          <cell r="AS96">
            <v>0</v>
          </cell>
          <cell r="AT96">
            <v>1200</v>
          </cell>
          <cell r="AU96">
            <v>450</v>
          </cell>
        </row>
        <row r="97">
          <cell r="AI97" t="str">
            <v>URETHANE CHROMATE PRIMER</v>
          </cell>
          <cell r="AJ97" t="str">
            <v>4420(A-200)</v>
          </cell>
          <cell r="AK97" t="str">
            <v>1106</v>
          </cell>
          <cell r="AL97">
            <v>0</v>
          </cell>
          <cell r="AM97">
            <v>1</v>
          </cell>
          <cell r="AN97">
            <v>21.6</v>
          </cell>
          <cell r="AO97">
            <v>12.5</v>
          </cell>
          <cell r="AP97">
            <v>0</v>
          </cell>
          <cell r="AQ97">
            <v>37.04</v>
          </cell>
          <cell r="AR97">
            <v>24</v>
          </cell>
          <cell r="AS97">
            <v>0</v>
          </cell>
          <cell r="AT97">
            <v>800</v>
          </cell>
          <cell r="AU97">
            <v>300</v>
          </cell>
        </row>
        <row r="98">
          <cell r="AI98" t="str">
            <v>ZINC TETROXYCHROMATE BUTYRAL ETCH PRIMER</v>
          </cell>
          <cell r="AJ98" t="str">
            <v>4322(U-220)</v>
          </cell>
          <cell r="AK98" t="str">
            <v>738</v>
          </cell>
          <cell r="AL98">
            <v>0</v>
          </cell>
          <cell r="AM98">
            <v>1</v>
          </cell>
          <cell r="AN98">
            <v>58.41</v>
          </cell>
          <cell r="AO98">
            <v>69.59</v>
          </cell>
          <cell r="AP98">
            <v>0</v>
          </cell>
          <cell r="AQ98">
            <v>8.56</v>
          </cell>
          <cell r="AR98">
            <v>28.74</v>
          </cell>
          <cell r="AS98">
            <v>0</v>
          </cell>
          <cell r="AT98">
            <v>500</v>
          </cell>
          <cell r="AU98">
            <v>2000</v>
          </cell>
        </row>
        <row r="100">
          <cell r="AI100" t="str">
            <v>MASONRY &amp; ACRYLIC PAINT</v>
          </cell>
        </row>
        <row r="101">
          <cell r="AI101" t="str">
            <v>SOLVENT BASE MASONRY PRIMER</v>
          </cell>
          <cell r="AJ101" t="str">
            <v>1541</v>
          </cell>
          <cell r="AK101">
            <v>0</v>
          </cell>
          <cell r="AL101" t="str">
            <v>140</v>
          </cell>
          <cell r="AM101">
            <v>1</v>
          </cell>
          <cell r="AN101">
            <v>9.6999999999999993</v>
          </cell>
          <cell r="AO101">
            <v>0</v>
          </cell>
          <cell r="AP101">
            <v>14</v>
          </cell>
          <cell r="AQ101">
            <v>40.21</v>
          </cell>
          <cell r="AR101">
            <v>0</v>
          </cell>
          <cell r="AS101">
            <v>30.36</v>
          </cell>
          <cell r="AT101">
            <v>390</v>
          </cell>
          <cell r="AU101">
            <v>0</v>
          </cell>
          <cell r="AV101">
            <v>425</v>
          </cell>
        </row>
        <row r="102">
          <cell r="AI102" t="str">
            <v>WATER BASE MASONRY PRIMER</v>
          </cell>
          <cell r="AJ102" t="str">
            <v>1546</v>
          </cell>
          <cell r="AK102">
            <v>0</v>
          </cell>
          <cell r="AL102" t="str">
            <v>140-1</v>
          </cell>
          <cell r="AM102">
            <v>1</v>
          </cell>
          <cell r="AN102">
            <v>8.1999999999999993</v>
          </cell>
          <cell r="AO102">
            <v>0</v>
          </cell>
          <cell r="AP102">
            <v>12</v>
          </cell>
          <cell r="AQ102">
            <v>40.24</v>
          </cell>
          <cell r="AR102">
            <v>0</v>
          </cell>
          <cell r="AS102">
            <v>33.83</v>
          </cell>
          <cell r="AT102">
            <v>330</v>
          </cell>
          <cell r="AU102">
            <v>0</v>
          </cell>
          <cell r="AV102">
            <v>406</v>
          </cell>
        </row>
        <row r="103">
          <cell r="AI103" t="str">
            <v>WATER BASE MASONRY PAINT</v>
          </cell>
          <cell r="AJ103" t="str">
            <v>1556</v>
          </cell>
          <cell r="AK103">
            <v>0</v>
          </cell>
          <cell r="AL103">
            <v>0</v>
          </cell>
          <cell r="AM103">
            <v>1</v>
          </cell>
          <cell r="AN103">
            <v>11.9</v>
          </cell>
          <cell r="AO103">
            <v>0</v>
          </cell>
          <cell r="AP103">
            <v>0</v>
          </cell>
          <cell r="AQ103">
            <v>36.97</v>
          </cell>
          <cell r="AR103">
            <v>0</v>
          </cell>
          <cell r="AS103">
            <v>0</v>
          </cell>
          <cell r="AT103">
            <v>440</v>
          </cell>
        </row>
        <row r="104">
          <cell r="AH104" t="str">
            <v>1656</v>
          </cell>
          <cell r="AI104" t="str">
            <v xml:space="preserve">ACRYLIC EMULSION PAINT </v>
          </cell>
          <cell r="AJ104" t="str">
            <v>1656</v>
          </cell>
          <cell r="AK104">
            <v>0</v>
          </cell>
          <cell r="AL104">
            <v>0</v>
          </cell>
          <cell r="AM104">
            <v>1</v>
          </cell>
          <cell r="AN104">
            <v>9.4</v>
          </cell>
          <cell r="AO104">
            <v>0</v>
          </cell>
          <cell r="AP104">
            <v>25.8</v>
          </cell>
          <cell r="AQ104">
            <v>38.299999999999997</v>
          </cell>
          <cell r="AR104">
            <v>0</v>
          </cell>
          <cell r="AS104">
            <v>34.880000000000003</v>
          </cell>
          <cell r="AT104">
            <v>360</v>
          </cell>
          <cell r="AU104">
            <v>0</v>
          </cell>
          <cell r="AV104">
            <v>900</v>
          </cell>
        </row>
        <row r="105">
          <cell r="AI105" t="str">
            <v xml:space="preserve">EMULSION PAINT </v>
          </cell>
          <cell r="AJ105" t="str">
            <v>1657</v>
          </cell>
          <cell r="AK105">
            <v>0</v>
          </cell>
          <cell r="AL105" t="str">
            <v>130</v>
          </cell>
          <cell r="AM105">
            <v>1</v>
          </cell>
          <cell r="AN105">
            <v>6.4</v>
          </cell>
          <cell r="AO105">
            <v>0</v>
          </cell>
          <cell r="AP105">
            <v>5.8</v>
          </cell>
          <cell r="AQ105">
            <v>40.630000000000003</v>
          </cell>
          <cell r="AR105">
            <v>0</v>
          </cell>
          <cell r="AS105">
            <v>34.83</v>
          </cell>
          <cell r="AT105">
            <v>260</v>
          </cell>
          <cell r="AU105">
            <v>0</v>
          </cell>
          <cell r="AV105">
            <v>202</v>
          </cell>
        </row>
        <row r="107">
          <cell r="AI107" t="str">
            <v>OTHER PAINT</v>
          </cell>
        </row>
        <row r="108">
          <cell r="AH108" t="str">
            <v>AO</v>
          </cell>
          <cell r="AI108" t="str">
            <v>AMERLOCK-400 100,</v>
          </cell>
          <cell r="AJ108">
            <v>0</v>
          </cell>
          <cell r="AK108">
            <v>0</v>
          </cell>
          <cell r="AL108">
            <v>0</v>
          </cell>
          <cell r="AM108">
            <v>1</v>
          </cell>
          <cell r="AN108">
            <v>0</v>
          </cell>
          <cell r="AO108">
            <v>35</v>
          </cell>
          <cell r="AP108">
            <v>0</v>
          </cell>
          <cell r="AQ108">
            <v>0</v>
          </cell>
          <cell r="AR108">
            <v>21</v>
          </cell>
          <cell r="AS108">
            <v>0</v>
          </cell>
          <cell r="AT108">
            <v>0</v>
          </cell>
          <cell r="AU108">
            <v>735</v>
          </cell>
        </row>
        <row r="109">
          <cell r="AI109" t="str">
            <v>BLACK VARNISH</v>
          </cell>
          <cell r="AJ109" t="str">
            <v>1727</v>
          </cell>
          <cell r="AK109">
            <v>0</v>
          </cell>
          <cell r="AL109" t="str">
            <v>170</v>
          </cell>
          <cell r="AM109">
            <v>1</v>
          </cell>
          <cell r="AN109">
            <v>5.8</v>
          </cell>
          <cell r="AO109">
            <v>0</v>
          </cell>
          <cell r="AP109">
            <v>6.2</v>
          </cell>
          <cell r="AQ109">
            <v>34.479999999999997</v>
          </cell>
          <cell r="AR109">
            <v>0</v>
          </cell>
          <cell r="AS109">
            <v>26.94</v>
          </cell>
          <cell r="AT109">
            <v>200</v>
          </cell>
          <cell r="AU109">
            <v>0</v>
          </cell>
          <cell r="AV109">
            <v>167</v>
          </cell>
        </row>
        <row r="110">
          <cell r="AI110" t="str">
            <v>NEO WATER PROOF COATING</v>
          </cell>
          <cell r="AJ110" t="str">
            <v>1728</v>
          </cell>
          <cell r="AK110" t="str">
            <v>1018</v>
          </cell>
          <cell r="AL110" t="str">
            <v>160</v>
          </cell>
          <cell r="AM110">
            <v>1</v>
          </cell>
          <cell r="AN110">
            <v>4.4000000000000004</v>
          </cell>
          <cell r="AO110">
            <v>0</v>
          </cell>
          <cell r="AP110">
            <v>6.7</v>
          </cell>
          <cell r="AQ110">
            <v>227.27</v>
          </cell>
          <cell r="AR110">
            <v>0</v>
          </cell>
          <cell r="AS110">
            <v>28.81</v>
          </cell>
          <cell r="AT110">
            <v>1000</v>
          </cell>
          <cell r="AU110">
            <v>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refreshError="1"/>
      <sheetData sheetId="208" refreshError="1"/>
      <sheetData sheetId="209" refreshError="1"/>
      <sheetData sheetId="210" refreshError="1"/>
      <sheetData sheetId="211" refreshError="1"/>
      <sheetData sheetId="212" refreshError="1"/>
      <sheetData sheetId="213"/>
      <sheetData sheetId="214"/>
      <sheetData sheetId="215"/>
      <sheetData sheetId="216"/>
      <sheetData sheetId="217"/>
      <sheetData sheetId="218"/>
      <sheetData sheetId="219"/>
      <sheetData sheetId="220" refreshError="1"/>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refreshError="1"/>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refreshError="1"/>
      <sheetData sheetId="569" refreshError="1"/>
      <sheetData sheetId="570"/>
      <sheetData sheetId="571" refreshError="1"/>
      <sheetData sheetId="572" refreshError="1"/>
      <sheetData sheetId="573" refreshError="1"/>
      <sheetData sheetId="574" refreshError="1"/>
      <sheetData sheetId="575" refreshError="1"/>
      <sheetData sheetId="576" refreshError="1"/>
      <sheetData sheetId="577" refreshError="1"/>
      <sheetData sheetId="578" refreshError="1"/>
      <sheetData sheetId="579" refreshError="1"/>
      <sheetData sheetId="580" refreshError="1"/>
      <sheetData sheetId="581" refreshError="1"/>
      <sheetData sheetId="582" refreshError="1"/>
      <sheetData sheetId="583" refreshError="1"/>
      <sheetData sheetId="584" refreshError="1"/>
      <sheetData sheetId="585" refreshError="1"/>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sheetData sheetId="665"/>
      <sheetData sheetId="666"/>
      <sheetData sheetId="667"/>
      <sheetData sheetId="668"/>
      <sheetData sheetId="669"/>
      <sheetData sheetId="670"/>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refreshError="1"/>
      <sheetData sheetId="711" refreshError="1"/>
      <sheetData sheetId="712" refreshError="1"/>
      <sheetData sheetId="713" refreshError="1"/>
      <sheetData sheetId="714" refreshError="1"/>
      <sheetData sheetId="715" refreshError="1"/>
      <sheetData sheetId="716"/>
      <sheetData sheetId="717"/>
      <sheetData sheetId="718"/>
      <sheetData sheetId="719"/>
      <sheetData sheetId="720"/>
      <sheetData sheetId="721"/>
      <sheetData sheetId="722"/>
      <sheetData sheetId="723"/>
      <sheetData sheetId="724"/>
      <sheetData sheetId="725"/>
      <sheetData sheetId="726"/>
      <sheetData sheetId="727"/>
      <sheetData sheetId="728"/>
      <sheetData sheetId="729"/>
      <sheetData sheetId="730"/>
      <sheetData sheetId="731"/>
      <sheetData sheetId="732"/>
      <sheetData sheetId="733"/>
      <sheetData sheetId="734"/>
      <sheetData sheetId="735"/>
      <sheetData sheetId="736"/>
      <sheetData sheetId="737"/>
      <sheetData sheetId="738"/>
      <sheetData sheetId="739"/>
      <sheetData sheetId="740" refreshError="1"/>
      <sheetData sheetId="741"/>
      <sheetData sheetId="742"/>
      <sheetData sheetId="743"/>
      <sheetData sheetId="744"/>
      <sheetData sheetId="745"/>
      <sheetData sheetId="746"/>
      <sheetData sheetId="747"/>
      <sheetData sheetId="748"/>
      <sheetData sheetId="749"/>
      <sheetData sheetId="750"/>
      <sheetData sheetId="751"/>
      <sheetData sheetId="752"/>
      <sheetData sheetId="753"/>
      <sheetData sheetId="754"/>
      <sheetData sheetId="755"/>
      <sheetData sheetId="756" refreshError="1"/>
      <sheetData sheetId="75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s>
    <sheetDataSet>
      <sheetData sheetId="0" refreshError="1"/>
      <sheetData sheetId="1" refreshError="1"/>
      <sheetData sheetId="2">
        <row r="1">
          <cell r="A1" t="str">
            <v>STATISTICAL ESTIMATION OF FITTINGS AND VALVES FOR PIPING WORK</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t="str">
            <v/>
          </cell>
          <cell r="F6">
            <v>0</v>
          </cell>
          <cell r="G6">
            <v>0</v>
          </cell>
          <cell r="H6">
            <v>0</v>
          </cell>
          <cell r="I6">
            <v>0</v>
          </cell>
          <cell r="J6">
            <v>0</v>
          </cell>
          <cell r="K6">
            <v>0</v>
          </cell>
          <cell r="L6">
            <v>0</v>
          </cell>
          <cell r="M6">
            <v>0</v>
          </cell>
          <cell r="N6">
            <v>0</v>
          </cell>
          <cell r="O6">
            <v>0</v>
          </cell>
          <cell r="P6">
            <v>0</v>
          </cell>
          <cell r="Q6">
            <v>0</v>
          </cell>
          <cell r="R6">
            <v>0</v>
          </cell>
          <cell r="S6">
            <v>0</v>
          </cell>
          <cell r="T6" t="str">
            <v/>
          </cell>
          <cell r="U6" t="str">
            <v/>
          </cell>
        </row>
        <row r="7">
          <cell r="A7">
            <v>2</v>
          </cell>
          <cell r="B7">
            <v>0.75</v>
          </cell>
          <cell r="E7" t="str">
            <v/>
          </cell>
          <cell r="F7">
            <v>0</v>
          </cell>
          <cell r="G7">
            <v>0</v>
          </cell>
          <cell r="H7">
            <v>0</v>
          </cell>
          <cell r="I7">
            <v>0</v>
          </cell>
          <cell r="J7">
            <v>0</v>
          </cell>
          <cell r="K7">
            <v>0</v>
          </cell>
          <cell r="L7">
            <v>0</v>
          </cell>
          <cell r="M7">
            <v>0</v>
          </cell>
          <cell r="N7">
            <v>0</v>
          </cell>
          <cell r="O7">
            <v>0</v>
          </cell>
          <cell r="P7">
            <v>0</v>
          </cell>
          <cell r="Q7">
            <v>0</v>
          </cell>
          <cell r="R7">
            <v>0</v>
          </cell>
          <cell r="S7">
            <v>0</v>
          </cell>
          <cell r="T7" t="str">
            <v/>
          </cell>
          <cell r="U7" t="str">
            <v/>
          </cell>
        </row>
        <row r="8">
          <cell r="A8">
            <v>3</v>
          </cell>
          <cell r="B8">
            <v>1</v>
          </cell>
          <cell r="E8" t="str">
            <v/>
          </cell>
          <cell r="F8">
            <v>0</v>
          </cell>
          <cell r="G8">
            <v>0</v>
          </cell>
          <cell r="H8">
            <v>0</v>
          </cell>
          <cell r="I8">
            <v>0</v>
          </cell>
          <cell r="J8">
            <v>0</v>
          </cell>
          <cell r="K8">
            <v>0</v>
          </cell>
          <cell r="L8">
            <v>0</v>
          </cell>
          <cell r="M8">
            <v>0</v>
          </cell>
          <cell r="N8">
            <v>0</v>
          </cell>
          <cell r="O8">
            <v>0</v>
          </cell>
          <cell r="P8">
            <v>0</v>
          </cell>
          <cell r="Q8">
            <v>0</v>
          </cell>
          <cell r="R8">
            <v>0</v>
          </cell>
          <cell r="S8">
            <v>0</v>
          </cell>
          <cell r="T8" t="str">
            <v/>
          </cell>
          <cell r="U8" t="str">
            <v/>
          </cell>
        </row>
        <row r="9">
          <cell r="A9">
            <v>4</v>
          </cell>
          <cell r="B9">
            <v>1.5</v>
          </cell>
          <cell r="E9" t="str">
            <v/>
          </cell>
          <cell r="F9">
            <v>0</v>
          </cell>
          <cell r="G9">
            <v>0</v>
          </cell>
          <cell r="H9">
            <v>0</v>
          </cell>
          <cell r="I9">
            <v>0</v>
          </cell>
          <cell r="J9">
            <v>0</v>
          </cell>
          <cell r="K9">
            <v>0</v>
          </cell>
          <cell r="L9">
            <v>0</v>
          </cell>
          <cell r="M9">
            <v>0</v>
          </cell>
          <cell r="N9">
            <v>0</v>
          </cell>
          <cell r="O9">
            <v>0</v>
          </cell>
          <cell r="P9">
            <v>0</v>
          </cell>
          <cell r="Q9">
            <v>0</v>
          </cell>
          <cell r="R9">
            <v>0</v>
          </cell>
          <cell r="S9">
            <v>0</v>
          </cell>
          <cell r="T9" t="str">
            <v/>
          </cell>
          <cell r="U9" t="str">
            <v/>
          </cell>
        </row>
        <row r="10">
          <cell r="A10">
            <v>5</v>
          </cell>
          <cell r="B10">
            <v>2</v>
          </cell>
          <cell r="E10" t="str">
            <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t="str">
            <v/>
          </cell>
          <cell r="U10" t="str">
            <v/>
          </cell>
        </row>
        <row r="11">
          <cell r="A11">
            <v>6</v>
          </cell>
          <cell r="B11">
            <v>2.5</v>
          </cell>
          <cell r="E11" t="str">
            <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t="str">
            <v/>
          </cell>
          <cell r="U11" t="str">
            <v/>
          </cell>
        </row>
        <row r="12">
          <cell r="A12">
            <v>7</v>
          </cell>
          <cell r="B12">
            <v>3</v>
          </cell>
          <cell r="E12" t="str">
            <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t="str">
            <v/>
          </cell>
          <cell r="U12" t="str">
            <v/>
          </cell>
        </row>
        <row r="13">
          <cell r="A13">
            <v>8</v>
          </cell>
          <cell r="B13">
            <v>4</v>
          </cell>
          <cell r="E13" t="str">
            <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t="str">
            <v/>
          </cell>
          <cell r="U13" t="str">
            <v/>
          </cell>
        </row>
        <row r="14">
          <cell r="A14">
            <v>9</v>
          </cell>
          <cell r="B14">
            <v>5</v>
          </cell>
          <cell r="E14" t="str">
            <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t="str">
            <v/>
          </cell>
          <cell r="U14" t="str">
            <v/>
          </cell>
        </row>
        <row r="15">
          <cell r="A15">
            <v>10</v>
          </cell>
          <cell r="B15">
            <v>6</v>
          </cell>
          <cell r="E15" t="str">
            <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t="str">
            <v/>
          </cell>
          <cell r="U15" t="str">
            <v/>
          </cell>
        </row>
        <row r="16">
          <cell r="A16">
            <v>11</v>
          </cell>
          <cell r="B16">
            <v>8</v>
          </cell>
          <cell r="E16" t="str">
            <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t="str">
            <v/>
          </cell>
          <cell r="U16" t="str">
            <v/>
          </cell>
        </row>
        <row r="17">
          <cell r="A17">
            <v>12</v>
          </cell>
          <cell r="B17">
            <v>10</v>
          </cell>
          <cell r="E17" t="str">
            <v/>
          </cell>
          <cell r="F17">
            <v>0</v>
          </cell>
          <cell r="G17">
            <v>0</v>
          </cell>
          <cell r="H17">
            <v>0</v>
          </cell>
          <cell r="I17">
            <v>0</v>
          </cell>
          <cell r="J17">
            <v>0</v>
          </cell>
          <cell r="L17">
            <v>0</v>
          </cell>
          <cell r="M17">
            <v>0</v>
          </cell>
          <cell r="N17">
            <v>0</v>
          </cell>
          <cell r="O17">
            <v>0</v>
          </cell>
          <cell r="P17">
            <v>0</v>
          </cell>
          <cell r="Q17">
            <v>0</v>
          </cell>
          <cell r="R17">
            <v>0</v>
          </cell>
          <cell r="S17">
            <v>0</v>
          </cell>
          <cell r="T17" t="str">
            <v/>
          </cell>
          <cell r="U17" t="str">
            <v/>
          </cell>
        </row>
        <row r="18">
          <cell r="A18">
            <v>13</v>
          </cell>
          <cell r="B18">
            <v>12</v>
          </cell>
          <cell r="E18" t="str">
            <v/>
          </cell>
          <cell r="F18">
            <v>0</v>
          </cell>
          <cell r="G18">
            <v>0</v>
          </cell>
          <cell r="H18">
            <v>0</v>
          </cell>
          <cell r="I18">
            <v>0</v>
          </cell>
          <cell r="J18">
            <v>0</v>
          </cell>
          <cell r="L18">
            <v>0</v>
          </cell>
          <cell r="M18">
            <v>0</v>
          </cell>
          <cell r="N18">
            <v>0</v>
          </cell>
          <cell r="O18">
            <v>0</v>
          </cell>
          <cell r="P18">
            <v>0</v>
          </cell>
          <cell r="Q18">
            <v>0</v>
          </cell>
          <cell r="R18">
            <v>0</v>
          </cell>
          <cell r="S18">
            <v>0</v>
          </cell>
          <cell r="T18" t="str">
            <v/>
          </cell>
          <cell r="U18" t="str">
            <v/>
          </cell>
        </row>
        <row r="19">
          <cell r="A19">
            <v>14</v>
          </cell>
          <cell r="B19">
            <v>14</v>
          </cell>
          <cell r="E19" t="str">
            <v/>
          </cell>
          <cell r="F19">
            <v>0</v>
          </cell>
          <cell r="G19">
            <v>0</v>
          </cell>
          <cell r="H19">
            <v>0</v>
          </cell>
          <cell r="I19">
            <v>0</v>
          </cell>
          <cell r="J19">
            <v>0</v>
          </cell>
          <cell r="L19">
            <v>0</v>
          </cell>
          <cell r="M19">
            <v>0</v>
          </cell>
          <cell r="N19">
            <v>0</v>
          </cell>
          <cell r="O19">
            <v>0</v>
          </cell>
          <cell r="P19">
            <v>0</v>
          </cell>
          <cell r="Q19">
            <v>0</v>
          </cell>
          <cell r="R19">
            <v>0</v>
          </cell>
          <cell r="S19">
            <v>0</v>
          </cell>
          <cell r="T19" t="str">
            <v/>
          </cell>
          <cell r="U19" t="str">
            <v/>
          </cell>
        </row>
        <row r="20">
          <cell r="A20">
            <v>15</v>
          </cell>
          <cell r="B20">
            <v>16</v>
          </cell>
          <cell r="E20" t="str">
            <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t="str">
            <v/>
          </cell>
          <cell r="U20" t="str">
            <v/>
          </cell>
        </row>
        <row r="21">
          <cell r="A21">
            <v>16</v>
          </cell>
          <cell r="B21">
            <v>18</v>
          </cell>
          <cell r="E21" t="str">
            <v/>
          </cell>
          <cell r="F21">
            <v>0</v>
          </cell>
          <cell r="G21">
            <v>0</v>
          </cell>
          <cell r="H21">
            <v>0</v>
          </cell>
          <cell r="I21">
            <v>0</v>
          </cell>
          <cell r="J21">
            <v>0</v>
          </cell>
          <cell r="L21">
            <v>0</v>
          </cell>
          <cell r="M21">
            <v>0</v>
          </cell>
          <cell r="N21">
            <v>0</v>
          </cell>
          <cell r="O21">
            <v>0</v>
          </cell>
          <cell r="P21">
            <v>0</v>
          </cell>
          <cell r="Q21">
            <v>0</v>
          </cell>
          <cell r="R21">
            <v>0</v>
          </cell>
          <cell r="S21">
            <v>0</v>
          </cell>
          <cell r="T21" t="str">
            <v/>
          </cell>
          <cell r="U21" t="str">
            <v/>
          </cell>
        </row>
        <row r="22">
          <cell r="A22">
            <v>17</v>
          </cell>
          <cell r="B22">
            <v>20</v>
          </cell>
          <cell r="E22" t="str">
            <v/>
          </cell>
          <cell r="F22">
            <v>0</v>
          </cell>
          <cell r="G22">
            <v>0</v>
          </cell>
          <cell r="H22">
            <v>0</v>
          </cell>
          <cell r="I22">
            <v>0</v>
          </cell>
          <cell r="J22">
            <v>0</v>
          </cell>
          <cell r="L22">
            <v>0</v>
          </cell>
          <cell r="M22">
            <v>0</v>
          </cell>
          <cell r="N22">
            <v>0</v>
          </cell>
          <cell r="O22">
            <v>0</v>
          </cell>
          <cell r="P22">
            <v>0</v>
          </cell>
          <cell r="Q22">
            <v>0</v>
          </cell>
          <cell r="R22">
            <v>0</v>
          </cell>
          <cell r="S22">
            <v>0</v>
          </cell>
          <cell r="T22" t="str">
            <v/>
          </cell>
          <cell r="U22" t="str">
            <v/>
          </cell>
        </row>
        <row r="23">
          <cell r="A23">
            <v>18</v>
          </cell>
          <cell r="B23">
            <v>22</v>
          </cell>
          <cell r="E23" t="str">
            <v/>
          </cell>
          <cell r="F23">
            <v>0</v>
          </cell>
          <cell r="G23">
            <v>0</v>
          </cell>
          <cell r="H23">
            <v>0</v>
          </cell>
          <cell r="I23">
            <v>0</v>
          </cell>
          <cell r="J23">
            <v>0</v>
          </cell>
          <cell r="L23">
            <v>0</v>
          </cell>
          <cell r="M23">
            <v>0</v>
          </cell>
          <cell r="N23">
            <v>0</v>
          </cell>
          <cell r="O23">
            <v>0</v>
          </cell>
          <cell r="P23">
            <v>0</v>
          </cell>
          <cell r="Q23">
            <v>0</v>
          </cell>
          <cell r="R23">
            <v>0</v>
          </cell>
          <cell r="S23">
            <v>0</v>
          </cell>
          <cell r="T23" t="str">
            <v/>
          </cell>
          <cell r="U23" t="str">
            <v/>
          </cell>
        </row>
        <row r="24">
          <cell r="A24">
            <v>19</v>
          </cell>
          <cell r="B24">
            <v>24</v>
          </cell>
          <cell r="E24" t="str">
            <v/>
          </cell>
          <cell r="F24">
            <v>0</v>
          </cell>
          <cell r="G24">
            <v>0</v>
          </cell>
          <cell r="H24">
            <v>0</v>
          </cell>
          <cell r="I24">
            <v>0</v>
          </cell>
          <cell r="J24">
            <v>0</v>
          </cell>
          <cell r="L24">
            <v>0</v>
          </cell>
          <cell r="M24">
            <v>0</v>
          </cell>
          <cell r="N24">
            <v>0</v>
          </cell>
          <cell r="O24">
            <v>0</v>
          </cell>
          <cell r="P24">
            <v>0</v>
          </cell>
          <cell r="Q24">
            <v>0</v>
          </cell>
          <cell r="R24">
            <v>0</v>
          </cell>
          <cell r="S24">
            <v>0</v>
          </cell>
          <cell r="T24" t="str">
            <v/>
          </cell>
          <cell r="U24" t="str">
            <v/>
          </cell>
        </row>
        <row r="25">
          <cell r="A25">
            <v>20</v>
          </cell>
          <cell r="B25">
            <v>26</v>
          </cell>
          <cell r="E25" t="str">
            <v/>
          </cell>
          <cell r="F25">
            <v>0</v>
          </cell>
          <cell r="G25">
            <v>0</v>
          </cell>
          <cell r="H25">
            <v>0</v>
          </cell>
          <cell r="I25">
            <v>0</v>
          </cell>
          <cell r="J25">
            <v>0</v>
          </cell>
          <cell r="L25">
            <v>0</v>
          </cell>
          <cell r="M25">
            <v>0</v>
          </cell>
          <cell r="N25">
            <v>0</v>
          </cell>
          <cell r="O25">
            <v>0</v>
          </cell>
          <cell r="P25">
            <v>0</v>
          </cell>
          <cell r="Q25">
            <v>0</v>
          </cell>
          <cell r="R25">
            <v>0</v>
          </cell>
          <cell r="S25">
            <v>0</v>
          </cell>
          <cell r="T25" t="str">
            <v/>
          </cell>
          <cell r="U25" t="str">
            <v/>
          </cell>
        </row>
        <row r="26">
          <cell r="A26">
            <v>21</v>
          </cell>
          <cell r="B26">
            <v>28</v>
          </cell>
          <cell r="E26" t="str">
            <v/>
          </cell>
          <cell r="F26">
            <v>0</v>
          </cell>
          <cell r="G26">
            <v>0</v>
          </cell>
          <cell r="H26">
            <v>0</v>
          </cell>
          <cell r="I26">
            <v>0</v>
          </cell>
          <cell r="J26">
            <v>0</v>
          </cell>
          <cell r="L26">
            <v>0</v>
          </cell>
          <cell r="M26">
            <v>0</v>
          </cell>
          <cell r="N26">
            <v>0</v>
          </cell>
          <cell r="O26">
            <v>0</v>
          </cell>
          <cell r="P26">
            <v>0</v>
          </cell>
          <cell r="Q26">
            <v>0</v>
          </cell>
          <cell r="R26">
            <v>0</v>
          </cell>
          <cell r="S26">
            <v>0</v>
          </cell>
          <cell r="T26" t="str">
            <v/>
          </cell>
          <cell r="U26" t="str">
            <v/>
          </cell>
        </row>
        <row r="27">
          <cell r="A27">
            <v>22</v>
          </cell>
          <cell r="B27">
            <v>30</v>
          </cell>
          <cell r="E27" t="str">
            <v/>
          </cell>
          <cell r="F27">
            <v>0</v>
          </cell>
          <cell r="G27">
            <v>0</v>
          </cell>
          <cell r="H27">
            <v>0</v>
          </cell>
          <cell r="I27">
            <v>0</v>
          </cell>
          <cell r="J27">
            <v>0</v>
          </cell>
          <cell r="L27">
            <v>0</v>
          </cell>
          <cell r="M27">
            <v>0</v>
          </cell>
          <cell r="N27">
            <v>0</v>
          </cell>
          <cell r="O27">
            <v>0</v>
          </cell>
          <cell r="P27">
            <v>0</v>
          </cell>
          <cell r="Q27">
            <v>0</v>
          </cell>
          <cell r="R27">
            <v>0</v>
          </cell>
          <cell r="S27">
            <v>0</v>
          </cell>
          <cell r="T27" t="str">
            <v/>
          </cell>
          <cell r="U27" t="str">
            <v/>
          </cell>
        </row>
        <row r="28">
          <cell r="A28">
            <v>23</v>
          </cell>
          <cell r="B28">
            <v>32</v>
          </cell>
          <cell r="E28" t="str">
            <v/>
          </cell>
          <cell r="F28">
            <v>0</v>
          </cell>
          <cell r="G28">
            <v>0</v>
          </cell>
          <cell r="H28">
            <v>0</v>
          </cell>
          <cell r="I28">
            <v>0</v>
          </cell>
          <cell r="J28">
            <v>0</v>
          </cell>
          <cell r="L28">
            <v>0</v>
          </cell>
          <cell r="M28">
            <v>0</v>
          </cell>
          <cell r="N28">
            <v>0</v>
          </cell>
          <cell r="O28">
            <v>0</v>
          </cell>
          <cell r="P28">
            <v>0</v>
          </cell>
          <cell r="Q28">
            <v>0</v>
          </cell>
          <cell r="R28">
            <v>0</v>
          </cell>
          <cell r="S28">
            <v>0</v>
          </cell>
          <cell r="T28" t="str">
            <v/>
          </cell>
          <cell r="U28" t="str">
            <v/>
          </cell>
        </row>
        <row r="29">
          <cell r="A29">
            <v>24</v>
          </cell>
          <cell r="B29">
            <v>34</v>
          </cell>
          <cell r="E29" t="str">
            <v/>
          </cell>
          <cell r="F29">
            <v>0</v>
          </cell>
          <cell r="G29">
            <v>0</v>
          </cell>
          <cell r="H29">
            <v>0</v>
          </cell>
          <cell r="I29">
            <v>0</v>
          </cell>
          <cell r="J29">
            <v>0</v>
          </cell>
          <cell r="L29">
            <v>0</v>
          </cell>
          <cell r="M29">
            <v>0</v>
          </cell>
          <cell r="N29">
            <v>0</v>
          </cell>
          <cell r="O29">
            <v>0</v>
          </cell>
          <cell r="P29">
            <v>0</v>
          </cell>
          <cell r="Q29">
            <v>0</v>
          </cell>
          <cell r="R29">
            <v>0</v>
          </cell>
          <cell r="S29">
            <v>0</v>
          </cell>
          <cell r="T29" t="str">
            <v/>
          </cell>
          <cell r="U29" t="str">
            <v/>
          </cell>
        </row>
        <row r="30">
          <cell r="A30">
            <v>25</v>
          </cell>
          <cell r="B30">
            <v>36</v>
          </cell>
          <cell r="E30" t="str">
            <v/>
          </cell>
          <cell r="F30">
            <v>0</v>
          </cell>
          <cell r="G30">
            <v>0</v>
          </cell>
          <cell r="H30">
            <v>0</v>
          </cell>
          <cell r="I30">
            <v>0</v>
          </cell>
          <cell r="J30">
            <v>0</v>
          </cell>
          <cell r="L30">
            <v>0</v>
          </cell>
          <cell r="M30">
            <v>0</v>
          </cell>
          <cell r="N30">
            <v>0</v>
          </cell>
          <cell r="O30">
            <v>0</v>
          </cell>
          <cell r="P30">
            <v>0</v>
          </cell>
          <cell r="Q30">
            <v>0</v>
          </cell>
          <cell r="R30">
            <v>0</v>
          </cell>
          <cell r="S30">
            <v>0</v>
          </cell>
          <cell r="T30" t="str">
            <v/>
          </cell>
          <cell r="U30" t="str">
            <v/>
          </cell>
        </row>
        <row r="31">
          <cell r="A31">
            <v>26</v>
          </cell>
          <cell r="B31">
            <v>38</v>
          </cell>
          <cell r="E31" t="str">
            <v/>
          </cell>
          <cell r="F31">
            <v>0</v>
          </cell>
          <cell r="G31">
            <v>0</v>
          </cell>
          <cell r="H31">
            <v>0</v>
          </cell>
          <cell r="I31">
            <v>0</v>
          </cell>
          <cell r="J31">
            <v>0</v>
          </cell>
          <cell r="L31">
            <v>0</v>
          </cell>
          <cell r="M31">
            <v>0</v>
          </cell>
          <cell r="N31">
            <v>0</v>
          </cell>
          <cell r="O31">
            <v>0</v>
          </cell>
          <cell r="P31">
            <v>0</v>
          </cell>
          <cell r="Q31">
            <v>0</v>
          </cell>
          <cell r="R31">
            <v>0</v>
          </cell>
          <cell r="S31">
            <v>0</v>
          </cell>
          <cell r="T31" t="str">
            <v/>
          </cell>
          <cell r="U31" t="str">
            <v/>
          </cell>
        </row>
        <row r="32">
          <cell r="A32">
            <v>27</v>
          </cell>
          <cell r="B32">
            <v>40</v>
          </cell>
          <cell r="E32" t="str">
            <v/>
          </cell>
          <cell r="F32">
            <v>0</v>
          </cell>
          <cell r="G32">
            <v>0</v>
          </cell>
          <cell r="H32">
            <v>0</v>
          </cell>
          <cell r="I32">
            <v>0</v>
          </cell>
          <cell r="J32">
            <v>0</v>
          </cell>
          <cell r="L32">
            <v>0</v>
          </cell>
          <cell r="M32">
            <v>0</v>
          </cell>
          <cell r="N32">
            <v>0</v>
          </cell>
          <cell r="O32">
            <v>0</v>
          </cell>
          <cell r="P32">
            <v>0</v>
          </cell>
          <cell r="Q32">
            <v>0</v>
          </cell>
          <cell r="R32">
            <v>0</v>
          </cell>
          <cell r="S32">
            <v>0</v>
          </cell>
          <cell r="T32" t="str">
            <v/>
          </cell>
          <cell r="U32" t="str">
            <v/>
          </cell>
        </row>
        <row r="33">
          <cell r="A33">
            <v>28</v>
          </cell>
          <cell r="B33">
            <v>42</v>
          </cell>
          <cell r="E33" t="str">
            <v/>
          </cell>
          <cell r="F33">
            <v>0</v>
          </cell>
          <cell r="G33">
            <v>0</v>
          </cell>
          <cell r="H33">
            <v>0</v>
          </cell>
          <cell r="I33">
            <v>0</v>
          </cell>
          <cell r="J33">
            <v>0</v>
          </cell>
          <cell r="L33">
            <v>0</v>
          </cell>
          <cell r="M33">
            <v>0</v>
          </cell>
          <cell r="N33">
            <v>0</v>
          </cell>
          <cell r="O33">
            <v>0</v>
          </cell>
          <cell r="P33">
            <v>0</v>
          </cell>
          <cell r="Q33">
            <v>0</v>
          </cell>
          <cell r="R33">
            <v>0</v>
          </cell>
          <cell r="S33">
            <v>0</v>
          </cell>
          <cell r="T33" t="str">
            <v/>
          </cell>
          <cell r="U33" t="str">
            <v/>
          </cell>
        </row>
        <row r="34">
          <cell r="A34">
            <v>29</v>
          </cell>
          <cell r="B34">
            <v>44</v>
          </cell>
          <cell r="E34" t="str">
            <v/>
          </cell>
          <cell r="F34">
            <v>0</v>
          </cell>
          <cell r="G34">
            <v>0</v>
          </cell>
          <cell r="H34">
            <v>0</v>
          </cell>
          <cell r="I34">
            <v>0</v>
          </cell>
          <cell r="J34">
            <v>0</v>
          </cell>
          <cell r="L34">
            <v>0</v>
          </cell>
          <cell r="M34">
            <v>0</v>
          </cell>
          <cell r="N34">
            <v>0</v>
          </cell>
          <cell r="O34">
            <v>0</v>
          </cell>
          <cell r="P34">
            <v>0</v>
          </cell>
          <cell r="Q34">
            <v>0</v>
          </cell>
          <cell r="R34">
            <v>0</v>
          </cell>
          <cell r="S34">
            <v>0</v>
          </cell>
          <cell r="T34" t="str">
            <v/>
          </cell>
          <cell r="U34" t="str">
            <v/>
          </cell>
        </row>
        <row r="35">
          <cell r="A35">
            <v>30</v>
          </cell>
          <cell r="B35">
            <v>46</v>
          </cell>
          <cell r="E35" t="str">
            <v/>
          </cell>
          <cell r="F35">
            <v>0</v>
          </cell>
          <cell r="G35">
            <v>0</v>
          </cell>
          <cell r="H35">
            <v>0</v>
          </cell>
          <cell r="I35">
            <v>0</v>
          </cell>
          <cell r="J35">
            <v>0</v>
          </cell>
          <cell r="L35">
            <v>0</v>
          </cell>
          <cell r="M35">
            <v>0</v>
          </cell>
          <cell r="N35">
            <v>0</v>
          </cell>
          <cell r="O35">
            <v>0</v>
          </cell>
          <cell r="P35">
            <v>0</v>
          </cell>
          <cell r="Q35">
            <v>0</v>
          </cell>
          <cell r="R35">
            <v>0</v>
          </cell>
          <cell r="S35">
            <v>0</v>
          </cell>
          <cell r="T35" t="str">
            <v/>
          </cell>
          <cell r="U35" t="str">
            <v/>
          </cell>
        </row>
        <row r="36">
          <cell r="A36">
            <v>31</v>
          </cell>
          <cell r="B36">
            <v>48</v>
          </cell>
          <cell r="E36" t="str">
            <v/>
          </cell>
          <cell r="F36">
            <v>0</v>
          </cell>
          <cell r="G36">
            <v>0</v>
          </cell>
          <cell r="H36">
            <v>0</v>
          </cell>
          <cell r="I36">
            <v>0</v>
          </cell>
          <cell r="J36">
            <v>0</v>
          </cell>
          <cell r="L36">
            <v>0</v>
          </cell>
          <cell r="M36">
            <v>0</v>
          </cell>
          <cell r="N36">
            <v>0</v>
          </cell>
          <cell r="O36">
            <v>0</v>
          </cell>
          <cell r="P36">
            <v>0</v>
          </cell>
          <cell r="Q36">
            <v>0</v>
          </cell>
          <cell r="R36">
            <v>0</v>
          </cell>
          <cell r="S36">
            <v>0</v>
          </cell>
          <cell r="T36" t="str">
            <v/>
          </cell>
          <cell r="U36" t="str">
            <v/>
          </cell>
        </row>
        <row r="37">
          <cell r="A37">
            <v>32</v>
          </cell>
          <cell r="B37">
            <v>52</v>
          </cell>
          <cell r="E37" t="str">
            <v/>
          </cell>
          <cell r="F37">
            <v>0</v>
          </cell>
          <cell r="G37">
            <v>0</v>
          </cell>
          <cell r="H37">
            <v>0</v>
          </cell>
          <cell r="I37">
            <v>0</v>
          </cell>
          <cell r="J37">
            <v>0</v>
          </cell>
          <cell r="L37">
            <v>0</v>
          </cell>
          <cell r="M37">
            <v>0</v>
          </cell>
          <cell r="N37">
            <v>0</v>
          </cell>
          <cell r="O37">
            <v>0</v>
          </cell>
          <cell r="P37">
            <v>0</v>
          </cell>
          <cell r="Q37">
            <v>0</v>
          </cell>
          <cell r="R37">
            <v>0</v>
          </cell>
          <cell r="S37">
            <v>0</v>
          </cell>
          <cell r="T37" t="str">
            <v/>
          </cell>
          <cell r="U37" t="str">
            <v/>
          </cell>
        </row>
        <row r="38">
          <cell r="A38">
            <v>33</v>
          </cell>
          <cell r="B38">
            <v>56</v>
          </cell>
          <cell r="E38" t="str">
            <v/>
          </cell>
          <cell r="F38">
            <v>0</v>
          </cell>
          <cell r="G38">
            <v>0</v>
          </cell>
          <cell r="H38">
            <v>0</v>
          </cell>
          <cell r="I38">
            <v>0</v>
          </cell>
          <cell r="J38">
            <v>0</v>
          </cell>
          <cell r="L38">
            <v>0</v>
          </cell>
          <cell r="M38">
            <v>0</v>
          </cell>
          <cell r="N38">
            <v>0</v>
          </cell>
          <cell r="O38">
            <v>0</v>
          </cell>
          <cell r="P38">
            <v>0</v>
          </cell>
          <cell r="Q38">
            <v>0</v>
          </cell>
          <cell r="R38">
            <v>0</v>
          </cell>
          <cell r="S38">
            <v>0</v>
          </cell>
          <cell r="T38" t="str">
            <v/>
          </cell>
          <cell r="U38" t="str">
            <v/>
          </cell>
        </row>
        <row r="39">
          <cell r="A39">
            <v>34</v>
          </cell>
          <cell r="B39">
            <v>60</v>
          </cell>
          <cell r="E39" t="str">
            <v/>
          </cell>
          <cell r="F39">
            <v>0</v>
          </cell>
          <cell r="G39">
            <v>0</v>
          </cell>
          <cell r="H39">
            <v>0</v>
          </cell>
          <cell r="I39">
            <v>0</v>
          </cell>
          <cell r="J39">
            <v>0</v>
          </cell>
          <cell r="L39">
            <v>0</v>
          </cell>
          <cell r="M39">
            <v>0</v>
          </cell>
          <cell r="N39">
            <v>0</v>
          </cell>
          <cell r="O39">
            <v>0</v>
          </cell>
          <cell r="P39">
            <v>0</v>
          </cell>
          <cell r="Q39">
            <v>0</v>
          </cell>
          <cell r="R39">
            <v>0</v>
          </cell>
          <cell r="S39">
            <v>0</v>
          </cell>
          <cell r="T39" t="str">
            <v/>
          </cell>
          <cell r="U39" t="str">
            <v/>
          </cell>
        </row>
        <row r="40">
          <cell r="A40">
            <v>35</v>
          </cell>
          <cell r="B40">
            <v>64</v>
          </cell>
          <cell r="E40" t="str">
            <v/>
          </cell>
          <cell r="F40">
            <v>0</v>
          </cell>
          <cell r="G40">
            <v>0</v>
          </cell>
          <cell r="H40">
            <v>0</v>
          </cell>
          <cell r="I40">
            <v>0</v>
          </cell>
          <cell r="J40">
            <v>0</v>
          </cell>
          <cell r="L40">
            <v>0</v>
          </cell>
          <cell r="M40">
            <v>0</v>
          </cell>
          <cell r="N40">
            <v>0</v>
          </cell>
          <cell r="O40">
            <v>0</v>
          </cell>
          <cell r="P40">
            <v>0</v>
          </cell>
          <cell r="Q40">
            <v>0</v>
          </cell>
          <cell r="R40">
            <v>0</v>
          </cell>
          <cell r="S40">
            <v>0</v>
          </cell>
          <cell r="T40" t="str">
            <v/>
          </cell>
          <cell r="U40" t="str">
            <v/>
          </cell>
        </row>
        <row r="41">
          <cell r="A41">
            <v>36</v>
          </cell>
          <cell r="B41">
            <v>68</v>
          </cell>
          <cell r="E41" t="str">
            <v/>
          </cell>
          <cell r="F41">
            <v>0</v>
          </cell>
          <cell r="G41">
            <v>0</v>
          </cell>
          <cell r="H41">
            <v>0</v>
          </cell>
          <cell r="I41">
            <v>0</v>
          </cell>
          <cell r="J41">
            <v>0</v>
          </cell>
          <cell r="L41">
            <v>0</v>
          </cell>
          <cell r="M41">
            <v>0</v>
          </cell>
          <cell r="N41">
            <v>0</v>
          </cell>
          <cell r="O41">
            <v>0</v>
          </cell>
          <cell r="P41">
            <v>0</v>
          </cell>
          <cell r="Q41">
            <v>0</v>
          </cell>
          <cell r="R41">
            <v>0</v>
          </cell>
          <cell r="S41">
            <v>0</v>
          </cell>
          <cell r="T41" t="str">
            <v/>
          </cell>
          <cell r="U41" t="str">
            <v/>
          </cell>
        </row>
        <row r="42">
          <cell r="A42">
            <v>37</v>
          </cell>
          <cell r="B42">
            <v>72</v>
          </cell>
          <cell r="E42" t="str">
            <v/>
          </cell>
          <cell r="F42">
            <v>0</v>
          </cell>
          <cell r="G42">
            <v>0</v>
          </cell>
          <cell r="H42">
            <v>0</v>
          </cell>
          <cell r="I42">
            <v>0</v>
          </cell>
          <cell r="J42">
            <v>0</v>
          </cell>
          <cell r="L42">
            <v>0</v>
          </cell>
          <cell r="M42">
            <v>0</v>
          </cell>
          <cell r="N42">
            <v>0</v>
          </cell>
          <cell r="O42">
            <v>0</v>
          </cell>
          <cell r="P42">
            <v>0</v>
          </cell>
          <cell r="Q42">
            <v>0</v>
          </cell>
          <cell r="R42">
            <v>0</v>
          </cell>
          <cell r="S42">
            <v>0</v>
          </cell>
          <cell r="T42" t="str">
            <v/>
          </cell>
          <cell r="U42" t="str">
            <v/>
          </cell>
        </row>
        <row r="43">
          <cell r="A43">
            <v>38</v>
          </cell>
          <cell r="B43">
            <v>76</v>
          </cell>
          <cell r="E43" t="str">
            <v/>
          </cell>
          <cell r="F43">
            <v>0</v>
          </cell>
          <cell r="G43">
            <v>0</v>
          </cell>
          <cell r="H43">
            <v>0</v>
          </cell>
          <cell r="I43">
            <v>0</v>
          </cell>
          <cell r="J43">
            <v>0</v>
          </cell>
          <cell r="L43">
            <v>0</v>
          </cell>
          <cell r="M43">
            <v>0</v>
          </cell>
          <cell r="N43">
            <v>0</v>
          </cell>
          <cell r="O43">
            <v>0</v>
          </cell>
          <cell r="P43">
            <v>0</v>
          </cell>
          <cell r="Q43">
            <v>0</v>
          </cell>
          <cell r="R43">
            <v>0</v>
          </cell>
          <cell r="S43">
            <v>0</v>
          </cell>
          <cell r="T43" t="str">
            <v/>
          </cell>
          <cell r="U43" t="str">
            <v/>
          </cell>
        </row>
        <row r="44">
          <cell r="A44">
            <v>39</v>
          </cell>
          <cell r="B44">
            <v>80</v>
          </cell>
          <cell r="E44" t="str">
            <v/>
          </cell>
          <cell r="F44">
            <v>0</v>
          </cell>
          <cell r="G44">
            <v>0</v>
          </cell>
          <cell r="H44">
            <v>0</v>
          </cell>
          <cell r="I44">
            <v>0</v>
          </cell>
          <cell r="J44">
            <v>0</v>
          </cell>
          <cell r="L44">
            <v>0</v>
          </cell>
          <cell r="M44">
            <v>0</v>
          </cell>
          <cell r="N44">
            <v>0</v>
          </cell>
          <cell r="O44">
            <v>0</v>
          </cell>
          <cell r="P44">
            <v>0</v>
          </cell>
          <cell r="Q44">
            <v>0</v>
          </cell>
          <cell r="R44">
            <v>0</v>
          </cell>
          <cell r="S44">
            <v>0</v>
          </cell>
          <cell r="T44" t="str">
            <v/>
          </cell>
          <cell r="U44" t="str">
            <v/>
          </cell>
        </row>
        <row r="45">
          <cell r="A45" t="str">
            <v>AVE.</v>
          </cell>
          <cell r="B45" t="str">
            <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t="str">
            <v/>
          </cell>
          <cell r="U45" t="str">
            <v/>
          </cell>
        </row>
        <row r="47">
          <cell r="A47" t="str">
            <v>*** Reference Paper : Predict Fittings For Piping Systems ***</v>
          </cell>
          <cell r="K47" t="str">
            <v>Fc = 0.25  Utility Supply Lines, OSBL</v>
          </cell>
          <cell r="R47" t="str">
            <v>Fc = 2.00  Manifold Type Piping</v>
          </cell>
        </row>
        <row r="48">
          <cell r="D48" t="str">
            <v xml:space="preserve">   By William B. Hooper , Monsanto Co.</v>
          </cell>
          <cell r="K48" t="str">
            <v xml:space="preserve">        (PIPE JOINT FACTOR Fp = 100%)</v>
          </cell>
          <cell r="R48" t="str">
            <v xml:space="preserve">        (PIPE JOINT FACTOR Fp = 0%)</v>
          </cell>
        </row>
        <row r="49">
          <cell r="K49" t="str">
            <v>Fc = 0.50  Long, Straight Piping Run</v>
          </cell>
          <cell r="R49" t="str">
            <v>Fc = 4.00  Very Complex Manifolds</v>
          </cell>
        </row>
        <row r="50">
          <cell r="A50" t="str">
            <v>The number and types of pipe fittings can be estimated by this method</v>
          </cell>
          <cell r="K50" t="str">
            <v xml:space="preserve">        (PIPE JOINT FACTOR Fp = 100%)</v>
          </cell>
          <cell r="R50" t="str">
            <v xml:space="preserve">        (PIPE JOINT FACTOR Fp = 0%)</v>
          </cell>
        </row>
        <row r="51">
          <cell r="A51" t="str">
            <v>long before the piping isometrics are done. Pipe size and a general idea</v>
          </cell>
          <cell r="K51" t="str">
            <v>Fc = 1.00  Normal Piping</v>
          </cell>
        </row>
        <row r="52">
          <cell r="A52" t="str">
            <v>of the system's complexity are all that is needed.</v>
          </cell>
          <cell r="K52" t="str">
            <v xml:space="preserve">        (PIPE JOINT FACTOR Fp = 10%)</v>
          </cell>
        </row>
      </sheetData>
      <sheetData sheetId="3">
        <row r="8">
          <cell r="B8" t="str">
            <v>5S</v>
          </cell>
          <cell r="C8">
            <v>0.5</v>
          </cell>
          <cell r="D8">
            <v>1.65</v>
          </cell>
          <cell r="E8">
            <v>1</v>
          </cell>
          <cell r="I8">
            <v>7.0000000000000007E-2</v>
          </cell>
          <cell r="J8">
            <v>0</v>
          </cell>
          <cell r="K8">
            <v>7.0000000000000007E-2</v>
          </cell>
          <cell r="P8">
            <v>2</v>
          </cell>
        </row>
        <row r="9">
          <cell r="B9" t="str">
            <v>5S</v>
          </cell>
          <cell r="C9">
            <v>0.5</v>
          </cell>
          <cell r="D9">
            <v>1.65</v>
          </cell>
          <cell r="E9">
            <v>1</v>
          </cell>
          <cell r="I9">
            <v>7.0000000000000007E-2</v>
          </cell>
          <cell r="J9">
            <v>0</v>
          </cell>
          <cell r="K9">
            <v>7.0000000000000007E-2</v>
          </cell>
          <cell r="P9">
            <v>2</v>
          </cell>
        </row>
        <row r="10">
          <cell r="B10" t="str">
            <v>5S</v>
          </cell>
          <cell r="C10">
            <v>0.5</v>
          </cell>
          <cell r="D10">
            <v>1.65</v>
          </cell>
          <cell r="E10">
            <v>1</v>
          </cell>
          <cell r="I10">
            <v>7.0000000000000007E-2</v>
          </cell>
          <cell r="J10">
            <v>0</v>
          </cell>
          <cell r="K10">
            <v>7.0000000000000007E-2</v>
          </cell>
          <cell r="P10">
            <v>2</v>
          </cell>
        </row>
        <row r="11">
          <cell r="B11" t="str">
            <v>5S</v>
          </cell>
          <cell r="C11">
            <v>0.75</v>
          </cell>
          <cell r="D11">
            <v>1.65</v>
          </cell>
          <cell r="E11">
            <v>1</v>
          </cell>
          <cell r="I11">
            <v>7.0000000000000007E-2</v>
          </cell>
          <cell r="J11">
            <v>0</v>
          </cell>
          <cell r="K11">
            <v>7.0000000000000007E-2</v>
          </cell>
          <cell r="P11">
            <v>2</v>
          </cell>
        </row>
        <row r="12">
          <cell r="B12" t="str">
            <v>5S</v>
          </cell>
          <cell r="C12">
            <v>0.75</v>
          </cell>
          <cell r="D12">
            <v>1.65</v>
          </cell>
          <cell r="E12">
            <v>1</v>
          </cell>
          <cell r="I12">
            <v>7.0000000000000007E-2</v>
          </cell>
          <cell r="J12">
            <v>0</v>
          </cell>
          <cell r="K12">
            <v>7.0000000000000007E-2</v>
          </cell>
          <cell r="P12">
            <v>2</v>
          </cell>
        </row>
        <row r="13">
          <cell r="B13" t="str">
            <v>5S</v>
          </cell>
          <cell r="C13">
            <v>0.75</v>
          </cell>
          <cell r="D13">
            <v>1.65</v>
          </cell>
          <cell r="E13">
            <v>1</v>
          </cell>
          <cell r="I13">
            <v>7.0000000000000007E-2</v>
          </cell>
          <cell r="J13">
            <v>0</v>
          </cell>
          <cell r="K13">
            <v>7.0000000000000007E-2</v>
          </cell>
          <cell r="P13">
            <v>2</v>
          </cell>
        </row>
        <row r="14">
          <cell r="B14" t="str">
            <v>5S</v>
          </cell>
          <cell r="C14">
            <v>1</v>
          </cell>
          <cell r="D14">
            <v>1.65</v>
          </cell>
          <cell r="E14">
            <v>1</v>
          </cell>
          <cell r="I14">
            <v>0.12</v>
          </cell>
          <cell r="J14">
            <v>0</v>
          </cell>
          <cell r="K14">
            <v>0.12</v>
          </cell>
          <cell r="P14">
            <v>2</v>
          </cell>
        </row>
        <row r="15">
          <cell r="B15" t="str">
            <v>5S</v>
          </cell>
          <cell r="C15">
            <v>1</v>
          </cell>
          <cell r="D15">
            <v>1.65</v>
          </cell>
          <cell r="E15">
            <v>1</v>
          </cell>
          <cell r="I15">
            <v>0.12</v>
          </cell>
          <cell r="J15">
            <v>0</v>
          </cell>
          <cell r="K15">
            <v>0.12</v>
          </cell>
          <cell r="P15">
            <v>2</v>
          </cell>
        </row>
        <row r="16">
          <cell r="B16" t="str">
            <v>5S</v>
          </cell>
          <cell r="C16">
            <v>1</v>
          </cell>
          <cell r="D16">
            <v>1.65</v>
          </cell>
          <cell r="E16">
            <v>1</v>
          </cell>
          <cell r="I16">
            <v>0.12</v>
          </cell>
          <cell r="J16">
            <v>0</v>
          </cell>
          <cell r="K16">
            <v>0.12</v>
          </cell>
          <cell r="P16">
            <v>2</v>
          </cell>
        </row>
        <row r="17">
          <cell r="B17" t="str">
            <v>5S</v>
          </cell>
          <cell r="C17">
            <v>1.25</v>
          </cell>
          <cell r="D17">
            <v>1.65</v>
          </cell>
          <cell r="E17">
            <v>1</v>
          </cell>
          <cell r="I17">
            <v>0.15</v>
          </cell>
          <cell r="K17">
            <v>0.15</v>
          </cell>
          <cell r="P17">
            <v>2</v>
          </cell>
        </row>
        <row r="18">
          <cell r="B18" t="str">
            <v>5S</v>
          </cell>
          <cell r="C18">
            <v>1.25</v>
          </cell>
          <cell r="D18">
            <v>1.65</v>
          </cell>
          <cell r="E18">
            <v>1</v>
          </cell>
          <cell r="I18">
            <v>0.15</v>
          </cell>
          <cell r="K18">
            <v>0.15</v>
          </cell>
          <cell r="P18">
            <v>2</v>
          </cell>
        </row>
        <row r="19">
          <cell r="B19" t="str">
            <v>5S</v>
          </cell>
          <cell r="C19">
            <v>1.25</v>
          </cell>
          <cell r="D19">
            <v>1.65</v>
          </cell>
          <cell r="E19">
            <v>1</v>
          </cell>
          <cell r="I19">
            <v>0.15</v>
          </cell>
          <cell r="K19">
            <v>0.15</v>
          </cell>
          <cell r="P19">
            <v>2</v>
          </cell>
        </row>
        <row r="20">
          <cell r="B20" t="str">
            <v>5S</v>
          </cell>
          <cell r="C20">
            <v>1.5</v>
          </cell>
          <cell r="D20">
            <v>1.65</v>
          </cell>
          <cell r="E20">
            <v>1</v>
          </cell>
          <cell r="I20">
            <v>0.15</v>
          </cell>
          <cell r="J20">
            <v>0</v>
          </cell>
          <cell r="K20">
            <v>0.15</v>
          </cell>
          <cell r="P20">
            <v>2</v>
          </cell>
        </row>
        <row r="21">
          <cell r="B21" t="str">
            <v>5S</v>
          </cell>
          <cell r="C21">
            <v>1.5</v>
          </cell>
          <cell r="D21">
            <v>1.65</v>
          </cell>
          <cell r="E21">
            <v>1</v>
          </cell>
          <cell r="I21">
            <v>0.15</v>
          </cell>
          <cell r="J21">
            <v>0</v>
          </cell>
          <cell r="K21">
            <v>0.15</v>
          </cell>
          <cell r="P21">
            <v>2</v>
          </cell>
        </row>
        <row r="22">
          <cell r="B22" t="str">
            <v>5S</v>
          </cell>
          <cell r="C22">
            <v>1.5</v>
          </cell>
          <cell r="D22">
            <v>1.65</v>
          </cell>
          <cell r="E22">
            <v>1</v>
          </cell>
          <cell r="I22">
            <v>0.15</v>
          </cell>
          <cell r="J22">
            <v>0</v>
          </cell>
          <cell r="K22">
            <v>0.15</v>
          </cell>
          <cell r="P22">
            <v>2</v>
          </cell>
        </row>
        <row r="23">
          <cell r="B23" t="str">
            <v>5S</v>
          </cell>
          <cell r="C23">
            <v>2</v>
          </cell>
          <cell r="D23">
            <v>1.65</v>
          </cell>
          <cell r="E23">
            <v>1</v>
          </cell>
          <cell r="I23">
            <v>0.15</v>
          </cell>
          <cell r="J23">
            <v>0</v>
          </cell>
          <cell r="K23">
            <v>0.15</v>
          </cell>
          <cell r="P23">
            <v>2</v>
          </cell>
        </row>
        <row r="24">
          <cell r="B24" t="str">
            <v>5S</v>
          </cell>
          <cell r="C24">
            <v>2</v>
          </cell>
          <cell r="D24">
            <v>1.65</v>
          </cell>
          <cell r="E24">
            <v>1</v>
          </cell>
          <cell r="I24">
            <v>0.15</v>
          </cell>
          <cell r="J24">
            <v>0</v>
          </cell>
          <cell r="K24">
            <v>0.15</v>
          </cell>
          <cell r="P24">
            <v>2</v>
          </cell>
        </row>
        <row r="25">
          <cell r="B25" t="str">
            <v>5S</v>
          </cell>
          <cell r="C25">
            <v>2</v>
          </cell>
          <cell r="D25">
            <v>1.65</v>
          </cell>
          <cell r="E25">
            <v>1</v>
          </cell>
          <cell r="I25">
            <v>0.15</v>
          </cell>
          <cell r="J25">
            <v>0</v>
          </cell>
          <cell r="K25">
            <v>0.15</v>
          </cell>
          <cell r="P25">
            <v>2</v>
          </cell>
        </row>
        <row r="26">
          <cell r="B26" t="str">
            <v>5S</v>
          </cell>
          <cell r="C26">
            <v>2.5</v>
          </cell>
          <cell r="D26">
            <v>2.11</v>
          </cell>
          <cell r="E26">
            <v>1</v>
          </cell>
          <cell r="I26">
            <v>0.15</v>
          </cell>
          <cell r="J26">
            <v>0</v>
          </cell>
          <cell r="K26">
            <v>0.15</v>
          </cell>
          <cell r="P26">
            <v>2</v>
          </cell>
        </row>
        <row r="27">
          <cell r="B27" t="str">
            <v>5S</v>
          </cell>
          <cell r="C27">
            <v>3</v>
          </cell>
          <cell r="D27">
            <v>2.11</v>
          </cell>
          <cell r="E27">
            <v>1</v>
          </cell>
          <cell r="I27">
            <v>0.3</v>
          </cell>
          <cell r="J27">
            <v>0</v>
          </cell>
          <cell r="K27">
            <v>0.3</v>
          </cell>
          <cell r="P27">
            <v>2</v>
          </cell>
        </row>
        <row r="28">
          <cell r="B28" t="str">
            <v>5S</v>
          </cell>
          <cell r="C28">
            <v>3.5</v>
          </cell>
          <cell r="D28">
            <v>2.11</v>
          </cell>
          <cell r="E28">
            <v>1</v>
          </cell>
          <cell r="I28">
            <v>0.3</v>
          </cell>
          <cell r="K28">
            <v>0.3</v>
          </cell>
          <cell r="P28">
            <v>3</v>
          </cell>
        </row>
        <row r="29">
          <cell r="B29" t="str">
            <v>5S</v>
          </cell>
          <cell r="C29">
            <v>4</v>
          </cell>
          <cell r="D29">
            <v>2.11</v>
          </cell>
          <cell r="E29">
            <v>1</v>
          </cell>
          <cell r="I29">
            <v>0.3</v>
          </cell>
          <cell r="J29">
            <v>0</v>
          </cell>
          <cell r="K29">
            <v>0.3</v>
          </cell>
          <cell r="P29">
            <v>3</v>
          </cell>
        </row>
        <row r="30">
          <cell r="B30" t="str">
            <v>5S</v>
          </cell>
          <cell r="C30">
            <v>5</v>
          </cell>
          <cell r="D30">
            <v>2.77</v>
          </cell>
          <cell r="E30">
            <v>1</v>
          </cell>
          <cell r="I30">
            <v>0.3</v>
          </cell>
          <cell r="K30">
            <v>0.3</v>
          </cell>
          <cell r="P30">
            <v>4</v>
          </cell>
        </row>
        <row r="31">
          <cell r="B31" t="str">
            <v>5S</v>
          </cell>
          <cell r="C31">
            <v>6</v>
          </cell>
          <cell r="D31">
            <v>2.77</v>
          </cell>
          <cell r="E31">
            <v>1</v>
          </cell>
          <cell r="I31">
            <v>0.45</v>
          </cell>
          <cell r="J31">
            <v>0</v>
          </cell>
          <cell r="K31">
            <v>0.45</v>
          </cell>
          <cell r="P31">
            <v>4</v>
          </cell>
        </row>
        <row r="32">
          <cell r="B32" t="str">
            <v>5S</v>
          </cell>
          <cell r="C32">
            <v>8</v>
          </cell>
          <cell r="D32">
            <v>2.77</v>
          </cell>
          <cell r="E32">
            <v>1</v>
          </cell>
          <cell r="I32">
            <v>0.45</v>
          </cell>
          <cell r="J32">
            <v>0</v>
          </cell>
          <cell r="K32">
            <v>0.45</v>
          </cell>
          <cell r="P32">
            <v>4</v>
          </cell>
        </row>
        <row r="33">
          <cell r="B33" t="str">
            <v>5S</v>
          </cell>
          <cell r="C33">
            <v>10</v>
          </cell>
          <cell r="D33">
            <v>3.4</v>
          </cell>
          <cell r="E33">
            <v>1</v>
          </cell>
          <cell r="I33">
            <v>0.9</v>
          </cell>
          <cell r="J33">
            <v>0</v>
          </cell>
          <cell r="K33">
            <v>0.9</v>
          </cell>
          <cell r="P33">
            <v>4</v>
          </cell>
        </row>
        <row r="34">
          <cell r="B34" t="str">
            <v>5S</v>
          </cell>
          <cell r="C34">
            <v>12</v>
          </cell>
          <cell r="D34">
            <v>3.96</v>
          </cell>
          <cell r="E34">
            <v>1</v>
          </cell>
          <cell r="I34">
            <v>1.2</v>
          </cell>
          <cell r="J34">
            <v>0</v>
          </cell>
          <cell r="K34">
            <v>1.2</v>
          </cell>
          <cell r="P34">
            <v>6</v>
          </cell>
        </row>
        <row r="35">
          <cell r="B35" t="str">
            <v>5S</v>
          </cell>
          <cell r="C35">
            <v>14</v>
          </cell>
          <cell r="D35">
            <v>3.96</v>
          </cell>
          <cell r="E35">
            <v>1</v>
          </cell>
          <cell r="I35">
            <v>1.34</v>
          </cell>
          <cell r="J35">
            <v>0</v>
          </cell>
          <cell r="K35">
            <v>1.34</v>
          </cell>
          <cell r="P35">
            <v>6</v>
          </cell>
        </row>
        <row r="36">
          <cell r="B36" t="str">
            <v>5S</v>
          </cell>
          <cell r="C36">
            <v>16</v>
          </cell>
          <cell r="D36">
            <v>4.1900000000000004</v>
          </cell>
          <cell r="E36">
            <v>1</v>
          </cell>
          <cell r="I36">
            <v>1.65</v>
          </cell>
          <cell r="J36">
            <v>0</v>
          </cell>
          <cell r="K36">
            <v>1.65</v>
          </cell>
          <cell r="P36">
            <v>6</v>
          </cell>
        </row>
        <row r="37">
          <cell r="B37" t="str">
            <v>5S</v>
          </cell>
          <cell r="C37">
            <v>18</v>
          </cell>
          <cell r="D37">
            <v>4.1900000000000004</v>
          </cell>
          <cell r="E37">
            <v>1</v>
          </cell>
          <cell r="I37">
            <v>1.8</v>
          </cell>
          <cell r="J37">
            <v>0</v>
          </cell>
          <cell r="K37">
            <v>1.8</v>
          </cell>
          <cell r="P37">
            <v>6</v>
          </cell>
        </row>
        <row r="38">
          <cell r="B38" t="str">
            <v>5S</v>
          </cell>
          <cell r="C38">
            <v>20</v>
          </cell>
          <cell r="D38">
            <v>4.78</v>
          </cell>
          <cell r="E38">
            <v>1</v>
          </cell>
          <cell r="I38">
            <v>2.54</v>
          </cell>
          <cell r="J38">
            <v>0</v>
          </cell>
          <cell r="K38">
            <v>2.54</v>
          </cell>
          <cell r="P38">
            <v>7</v>
          </cell>
        </row>
        <row r="39">
          <cell r="B39" t="str">
            <v>5S</v>
          </cell>
          <cell r="C39">
            <v>22</v>
          </cell>
          <cell r="D39">
            <v>4.78</v>
          </cell>
          <cell r="E39">
            <v>1</v>
          </cell>
          <cell r="I39">
            <v>2.69</v>
          </cell>
          <cell r="J39">
            <v>0</v>
          </cell>
          <cell r="K39">
            <v>2.69</v>
          </cell>
          <cell r="P39">
            <v>8</v>
          </cell>
        </row>
        <row r="40">
          <cell r="B40" t="str">
            <v>5S</v>
          </cell>
          <cell r="C40">
            <v>24</v>
          </cell>
          <cell r="D40">
            <v>5.54</v>
          </cell>
          <cell r="E40">
            <v>1</v>
          </cell>
          <cell r="I40">
            <v>2.4300000000000002</v>
          </cell>
          <cell r="J40">
            <v>1.47</v>
          </cell>
          <cell r="K40">
            <v>3.9000000000000004</v>
          </cell>
          <cell r="P40">
            <v>8</v>
          </cell>
        </row>
        <row r="41">
          <cell r="B41" t="str">
            <v>5S</v>
          </cell>
          <cell r="C41">
            <v>30</v>
          </cell>
          <cell r="D41">
            <v>6.35</v>
          </cell>
          <cell r="E41">
            <v>1</v>
          </cell>
          <cell r="I41">
            <v>3.04</v>
          </cell>
          <cell r="J41">
            <v>3.11</v>
          </cell>
          <cell r="K41">
            <v>6.15</v>
          </cell>
          <cell r="P41">
            <v>10</v>
          </cell>
        </row>
        <row r="42">
          <cell r="B42">
            <v>10</v>
          </cell>
          <cell r="C42">
            <v>14</v>
          </cell>
          <cell r="D42">
            <v>6.35</v>
          </cell>
          <cell r="E42">
            <v>1</v>
          </cell>
          <cell r="I42">
            <v>1.42</v>
          </cell>
          <cell r="J42">
            <v>1.27</v>
          </cell>
          <cell r="K42">
            <v>2.69</v>
          </cell>
          <cell r="P42">
            <v>6</v>
          </cell>
        </row>
        <row r="43">
          <cell r="B43">
            <v>10</v>
          </cell>
          <cell r="C43">
            <v>16</v>
          </cell>
          <cell r="D43">
            <v>6.35</v>
          </cell>
          <cell r="E43">
            <v>1</v>
          </cell>
          <cell r="I43">
            <v>1.62</v>
          </cell>
          <cell r="J43">
            <v>1.38</v>
          </cell>
          <cell r="K43">
            <v>3</v>
          </cell>
          <cell r="P43">
            <v>6</v>
          </cell>
        </row>
        <row r="44">
          <cell r="B44">
            <v>10</v>
          </cell>
          <cell r="C44">
            <v>18</v>
          </cell>
          <cell r="D44">
            <v>6.35</v>
          </cell>
          <cell r="E44">
            <v>1</v>
          </cell>
          <cell r="I44">
            <v>1.82</v>
          </cell>
          <cell r="J44">
            <v>1.48</v>
          </cell>
          <cell r="K44">
            <v>3.3</v>
          </cell>
          <cell r="P44">
            <v>6</v>
          </cell>
        </row>
        <row r="45">
          <cell r="B45">
            <v>10</v>
          </cell>
          <cell r="C45">
            <v>20</v>
          </cell>
          <cell r="D45">
            <v>6.35</v>
          </cell>
          <cell r="E45">
            <v>1</v>
          </cell>
          <cell r="I45">
            <v>2.0299999999999998</v>
          </cell>
          <cell r="J45">
            <v>1.72</v>
          </cell>
          <cell r="K45">
            <v>3.75</v>
          </cell>
          <cell r="P45">
            <v>7</v>
          </cell>
        </row>
        <row r="46">
          <cell r="B46">
            <v>10</v>
          </cell>
          <cell r="C46">
            <v>22</v>
          </cell>
          <cell r="D46">
            <v>6.35</v>
          </cell>
          <cell r="E46">
            <v>1</v>
          </cell>
          <cell r="I46">
            <v>2.23</v>
          </cell>
          <cell r="J46">
            <v>2.27</v>
          </cell>
          <cell r="K46">
            <v>4.5</v>
          </cell>
          <cell r="P46">
            <v>8</v>
          </cell>
        </row>
        <row r="47">
          <cell r="B47">
            <v>10</v>
          </cell>
          <cell r="C47">
            <v>24</v>
          </cell>
          <cell r="D47">
            <v>6.35</v>
          </cell>
          <cell r="E47">
            <v>1</v>
          </cell>
          <cell r="I47">
            <v>2.4300000000000002</v>
          </cell>
          <cell r="J47">
            <v>2.0699999999999998</v>
          </cell>
          <cell r="K47">
            <v>4.5</v>
          </cell>
          <cell r="P47">
            <v>8</v>
          </cell>
        </row>
        <row r="48">
          <cell r="B48">
            <v>10</v>
          </cell>
          <cell r="C48">
            <v>26</v>
          </cell>
          <cell r="D48">
            <v>7.92</v>
          </cell>
          <cell r="E48">
            <v>1</v>
          </cell>
          <cell r="I48">
            <v>2.64</v>
          </cell>
          <cell r="J48">
            <v>4.8600000000000003</v>
          </cell>
          <cell r="K48">
            <v>7.5</v>
          </cell>
          <cell r="P48">
            <v>9</v>
          </cell>
        </row>
        <row r="49">
          <cell r="B49">
            <v>10</v>
          </cell>
          <cell r="C49">
            <v>28</v>
          </cell>
          <cell r="D49">
            <v>7.92</v>
          </cell>
          <cell r="E49">
            <v>1</v>
          </cell>
          <cell r="I49">
            <v>2.84</v>
          </cell>
          <cell r="J49">
            <v>5.26</v>
          </cell>
          <cell r="K49">
            <v>8.1</v>
          </cell>
          <cell r="P49">
            <v>9</v>
          </cell>
        </row>
        <row r="50">
          <cell r="B50">
            <v>10</v>
          </cell>
          <cell r="C50">
            <v>30</v>
          </cell>
          <cell r="D50">
            <v>7.92</v>
          </cell>
          <cell r="E50">
            <v>1</v>
          </cell>
          <cell r="I50">
            <v>3.04</v>
          </cell>
          <cell r="J50">
            <v>5.66</v>
          </cell>
          <cell r="K50">
            <v>8.6999999999999993</v>
          </cell>
          <cell r="P50">
            <v>10</v>
          </cell>
        </row>
        <row r="51">
          <cell r="B51">
            <v>10</v>
          </cell>
          <cell r="C51">
            <v>32</v>
          </cell>
          <cell r="D51">
            <v>7.92</v>
          </cell>
          <cell r="E51">
            <v>1</v>
          </cell>
          <cell r="I51">
            <v>3.24</v>
          </cell>
          <cell r="J51">
            <v>6.06</v>
          </cell>
          <cell r="K51">
            <v>9.3000000000000007</v>
          </cell>
          <cell r="P51">
            <v>11</v>
          </cell>
        </row>
        <row r="52">
          <cell r="B52">
            <v>10</v>
          </cell>
          <cell r="C52">
            <v>34</v>
          </cell>
          <cell r="D52">
            <v>7.92</v>
          </cell>
          <cell r="E52">
            <v>1</v>
          </cell>
          <cell r="I52">
            <v>3.45</v>
          </cell>
          <cell r="J52">
            <v>6.44</v>
          </cell>
          <cell r="K52">
            <v>9.89</v>
          </cell>
          <cell r="P52">
            <v>12</v>
          </cell>
        </row>
        <row r="53">
          <cell r="B53">
            <v>10</v>
          </cell>
          <cell r="C53">
            <v>36</v>
          </cell>
          <cell r="D53">
            <v>7.92</v>
          </cell>
          <cell r="E53">
            <v>1</v>
          </cell>
          <cell r="I53">
            <v>3.65</v>
          </cell>
          <cell r="J53">
            <v>6.84</v>
          </cell>
          <cell r="K53">
            <v>10.49</v>
          </cell>
          <cell r="P53">
            <v>12</v>
          </cell>
        </row>
        <row r="54">
          <cell r="B54" t="str">
            <v>10S</v>
          </cell>
          <cell r="C54">
            <v>0.125</v>
          </cell>
          <cell r="D54">
            <v>1.24</v>
          </cell>
          <cell r="E54">
            <v>1</v>
          </cell>
          <cell r="I54">
            <v>7.0000000000000007E-2</v>
          </cell>
          <cell r="K54">
            <v>7.0000000000000007E-2</v>
          </cell>
          <cell r="P54">
            <v>2</v>
          </cell>
        </row>
        <row r="55">
          <cell r="B55" t="str">
            <v>10S</v>
          </cell>
          <cell r="C55">
            <v>0.125</v>
          </cell>
          <cell r="D55">
            <v>1.24</v>
          </cell>
          <cell r="E55">
            <v>1</v>
          </cell>
          <cell r="I55">
            <v>7.0000000000000007E-2</v>
          </cell>
          <cell r="K55">
            <v>7.0000000000000007E-2</v>
          </cell>
          <cell r="P55">
            <v>2</v>
          </cell>
        </row>
        <row r="56">
          <cell r="B56" t="str">
            <v>10S</v>
          </cell>
          <cell r="C56">
            <v>0.125</v>
          </cell>
          <cell r="D56">
            <v>1.24</v>
          </cell>
          <cell r="E56">
            <v>1</v>
          </cell>
          <cell r="I56">
            <v>7.0000000000000007E-2</v>
          </cell>
          <cell r="K56">
            <v>7.0000000000000007E-2</v>
          </cell>
          <cell r="P56">
            <v>2</v>
          </cell>
        </row>
        <row r="57">
          <cell r="B57" t="str">
            <v>10S</v>
          </cell>
          <cell r="C57">
            <v>0.25</v>
          </cell>
          <cell r="D57">
            <v>1.65</v>
          </cell>
          <cell r="E57">
            <v>1</v>
          </cell>
          <cell r="I57">
            <v>7.0000000000000007E-2</v>
          </cell>
          <cell r="K57">
            <v>7.0000000000000007E-2</v>
          </cell>
          <cell r="P57">
            <v>2</v>
          </cell>
        </row>
        <row r="58">
          <cell r="B58" t="str">
            <v>10S</v>
          </cell>
          <cell r="C58">
            <v>0.25</v>
          </cell>
          <cell r="D58">
            <v>1.65</v>
          </cell>
          <cell r="E58">
            <v>1</v>
          </cell>
          <cell r="I58">
            <v>7.0000000000000007E-2</v>
          </cell>
          <cell r="K58">
            <v>7.0000000000000007E-2</v>
          </cell>
          <cell r="P58">
            <v>2</v>
          </cell>
        </row>
        <row r="59">
          <cell r="B59" t="str">
            <v>10S</v>
          </cell>
          <cell r="C59">
            <v>0.25</v>
          </cell>
          <cell r="D59">
            <v>1.65</v>
          </cell>
          <cell r="E59">
            <v>1</v>
          </cell>
          <cell r="I59">
            <v>7.0000000000000007E-2</v>
          </cell>
          <cell r="K59">
            <v>7.0000000000000007E-2</v>
          </cell>
          <cell r="P59">
            <v>2</v>
          </cell>
        </row>
        <row r="60">
          <cell r="B60" t="str">
            <v>10S</v>
          </cell>
          <cell r="C60">
            <v>0.375</v>
          </cell>
          <cell r="D60">
            <v>1.65</v>
          </cell>
          <cell r="E60">
            <v>1</v>
          </cell>
          <cell r="I60">
            <v>7.0000000000000007E-2</v>
          </cell>
          <cell r="J60">
            <v>0</v>
          </cell>
          <cell r="K60">
            <v>7.0000000000000007E-2</v>
          </cell>
          <cell r="P60">
            <v>2</v>
          </cell>
        </row>
        <row r="61">
          <cell r="B61" t="str">
            <v>10S</v>
          </cell>
          <cell r="C61">
            <v>0.375</v>
          </cell>
          <cell r="D61">
            <v>1.65</v>
          </cell>
          <cell r="E61">
            <v>1</v>
          </cell>
          <cell r="I61">
            <v>7.0000000000000007E-2</v>
          </cell>
          <cell r="J61">
            <v>0</v>
          </cell>
          <cell r="K61">
            <v>7.0000000000000007E-2</v>
          </cell>
          <cell r="P61">
            <v>2</v>
          </cell>
        </row>
        <row r="62">
          <cell r="B62" t="str">
            <v>10S</v>
          </cell>
          <cell r="C62">
            <v>0.375</v>
          </cell>
          <cell r="D62">
            <v>1.65</v>
          </cell>
          <cell r="E62">
            <v>1</v>
          </cell>
          <cell r="I62">
            <v>7.0000000000000007E-2</v>
          </cell>
          <cell r="J62">
            <v>0</v>
          </cell>
          <cell r="K62">
            <v>7.0000000000000007E-2</v>
          </cell>
          <cell r="P62">
            <v>2</v>
          </cell>
        </row>
        <row r="63">
          <cell r="B63" t="str">
            <v>10S</v>
          </cell>
          <cell r="C63">
            <v>0.5</v>
          </cell>
          <cell r="D63">
            <v>2.11</v>
          </cell>
          <cell r="E63">
            <v>1</v>
          </cell>
          <cell r="I63">
            <v>7.0000000000000007E-2</v>
          </cell>
          <cell r="J63">
            <v>0</v>
          </cell>
          <cell r="K63">
            <v>7.0000000000000007E-2</v>
          </cell>
          <cell r="P63">
            <v>2</v>
          </cell>
        </row>
        <row r="64">
          <cell r="B64" t="str">
            <v>10S</v>
          </cell>
          <cell r="C64">
            <v>0.5</v>
          </cell>
          <cell r="D64">
            <v>2.11</v>
          </cell>
          <cell r="E64">
            <v>1</v>
          </cell>
          <cell r="I64">
            <v>7.0000000000000007E-2</v>
          </cell>
          <cell r="J64">
            <v>0</v>
          </cell>
          <cell r="K64">
            <v>7.0000000000000007E-2</v>
          </cell>
          <cell r="P64">
            <v>2</v>
          </cell>
        </row>
        <row r="65">
          <cell r="B65" t="str">
            <v>10S</v>
          </cell>
          <cell r="C65">
            <v>0.5</v>
          </cell>
          <cell r="D65">
            <v>2.11</v>
          </cell>
          <cell r="E65">
            <v>1</v>
          </cell>
          <cell r="I65">
            <v>7.0000000000000007E-2</v>
          </cell>
          <cell r="J65">
            <v>0</v>
          </cell>
          <cell r="K65">
            <v>7.0000000000000007E-2</v>
          </cell>
          <cell r="P65">
            <v>2</v>
          </cell>
        </row>
        <row r="66">
          <cell r="B66" t="str">
            <v>10S</v>
          </cell>
          <cell r="C66">
            <v>0.75</v>
          </cell>
          <cell r="D66">
            <v>2.11</v>
          </cell>
          <cell r="E66">
            <v>1</v>
          </cell>
          <cell r="I66">
            <v>7.0000000000000007E-2</v>
          </cell>
          <cell r="J66">
            <v>0</v>
          </cell>
          <cell r="K66">
            <v>7.0000000000000007E-2</v>
          </cell>
          <cell r="P66">
            <v>2</v>
          </cell>
        </row>
        <row r="67">
          <cell r="B67" t="str">
            <v>10S</v>
          </cell>
          <cell r="C67">
            <v>0.75</v>
          </cell>
          <cell r="D67">
            <v>2.11</v>
          </cell>
          <cell r="E67">
            <v>1</v>
          </cell>
          <cell r="I67">
            <v>7.0000000000000007E-2</v>
          </cell>
          <cell r="J67">
            <v>0</v>
          </cell>
          <cell r="K67">
            <v>7.0000000000000007E-2</v>
          </cell>
          <cell r="P67">
            <v>2</v>
          </cell>
        </row>
        <row r="68">
          <cell r="B68" t="str">
            <v>10S</v>
          </cell>
          <cell r="C68">
            <v>0.75</v>
          </cell>
          <cell r="D68">
            <v>2.11</v>
          </cell>
          <cell r="E68">
            <v>1</v>
          </cell>
          <cell r="I68">
            <v>7.0000000000000007E-2</v>
          </cell>
          <cell r="J68">
            <v>0</v>
          </cell>
          <cell r="K68">
            <v>7.0000000000000007E-2</v>
          </cell>
          <cell r="P68">
            <v>2</v>
          </cell>
        </row>
        <row r="69">
          <cell r="B69" t="str">
            <v>10S</v>
          </cell>
          <cell r="C69">
            <v>1</v>
          </cell>
          <cell r="D69">
            <v>2.77</v>
          </cell>
          <cell r="E69">
            <v>1</v>
          </cell>
          <cell r="I69">
            <v>0.12</v>
          </cell>
          <cell r="J69">
            <v>0</v>
          </cell>
          <cell r="K69">
            <v>0.12</v>
          </cell>
          <cell r="P69">
            <v>2</v>
          </cell>
        </row>
        <row r="70">
          <cell r="B70" t="str">
            <v>10S</v>
          </cell>
          <cell r="C70">
            <v>1</v>
          </cell>
          <cell r="D70">
            <v>2.77</v>
          </cell>
          <cell r="E70">
            <v>1</v>
          </cell>
          <cell r="I70">
            <v>0.12</v>
          </cell>
          <cell r="J70">
            <v>0</v>
          </cell>
          <cell r="K70">
            <v>0.12</v>
          </cell>
          <cell r="P70">
            <v>2</v>
          </cell>
        </row>
        <row r="71">
          <cell r="B71" t="str">
            <v>10S</v>
          </cell>
          <cell r="C71">
            <v>1</v>
          </cell>
          <cell r="D71">
            <v>2.77</v>
          </cell>
          <cell r="E71">
            <v>1</v>
          </cell>
          <cell r="I71">
            <v>0.12</v>
          </cell>
          <cell r="J71">
            <v>0</v>
          </cell>
          <cell r="K71">
            <v>0.12</v>
          </cell>
          <cell r="P71">
            <v>2</v>
          </cell>
        </row>
        <row r="72">
          <cell r="B72" t="str">
            <v>10S</v>
          </cell>
          <cell r="C72">
            <v>1.25</v>
          </cell>
          <cell r="D72">
            <v>2.77</v>
          </cell>
          <cell r="E72">
            <v>1</v>
          </cell>
          <cell r="I72">
            <v>0.15</v>
          </cell>
          <cell r="K72">
            <v>0.15</v>
          </cell>
          <cell r="P72">
            <v>2</v>
          </cell>
        </row>
        <row r="73">
          <cell r="B73" t="str">
            <v>10S</v>
          </cell>
          <cell r="C73">
            <v>1.25</v>
          </cell>
          <cell r="D73">
            <v>2.77</v>
          </cell>
          <cell r="E73">
            <v>1</v>
          </cell>
          <cell r="I73">
            <v>0.15</v>
          </cell>
          <cell r="K73">
            <v>0.15</v>
          </cell>
          <cell r="P73">
            <v>2</v>
          </cell>
        </row>
        <row r="74">
          <cell r="B74" t="str">
            <v>10S</v>
          </cell>
          <cell r="C74">
            <v>1.25</v>
          </cell>
          <cell r="D74">
            <v>2.77</v>
          </cell>
          <cell r="E74">
            <v>1</v>
          </cell>
          <cell r="I74">
            <v>0.15</v>
          </cell>
          <cell r="K74">
            <v>0.15</v>
          </cell>
          <cell r="P74">
            <v>2</v>
          </cell>
        </row>
        <row r="75">
          <cell r="B75" t="str">
            <v>10S</v>
          </cell>
          <cell r="C75">
            <v>1.5</v>
          </cell>
          <cell r="D75">
            <v>2.77</v>
          </cell>
          <cell r="E75">
            <v>1</v>
          </cell>
          <cell r="I75">
            <v>0.15</v>
          </cell>
          <cell r="J75">
            <v>0</v>
          </cell>
          <cell r="K75">
            <v>0.15</v>
          </cell>
          <cell r="P75">
            <v>2</v>
          </cell>
        </row>
        <row r="76">
          <cell r="B76" t="str">
            <v>10S</v>
          </cell>
          <cell r="C76">
            <v>1.5</v>
          </cell>
          <cell r="D76">
            <v>2.77</v>
          </cell>
          <cell r="E76">
            <v>1</v>
          </cell>
          <cell r="I76">
            <v>0.15</v>
          </cell>
          <cell r="J76">
            <v>0</v>
          </cell>
          <cell r="K76">
            <v>0.15</v>
          </cell>
          <cell r="P76">
            <v>2</v>
          </cell>
        </row>
        <row r="77">
          <cell r="B77" t="str">
            <v>10S</v>
          </cell>
          <cell r="C77">
            <v>1.5</v>
          </cell>
          <cell r="D77">
            <v>2.77</v>
          </cell>
          <cell r="E77">
            <v>1</v>
          </cell>
          <cell r="I77">
            <v>0.15</v>
          </cell>
          <cell r="J77">
            <v>0</v>
          </cell>
          <cell r="K77">
            <v>0.15</v>
          </cell>
          <cell r="P77">
            <v>2</v>
          </cell>
        </row>
        <row r="78">
          <cell r="B78" t="str">
            <v>10S</v>
          </cell>
          <cell r="C78">
            <v>2</v>
          </cell>
          <cell r="D78">
            <v>2.77</v>
          </cell>
          <cell r="E78">
            <v>1</v>
          </cell>
          <cell r="I78">
            <v>0.15</v>
          </cell>
          <cell r="J78">
            <v>0</v>
          </cell>
          <cell r="K78">
            <v>0.15</v>
          </cell>
          <cell r="P78">
            <v>2</v>
          </cell>
        </row>
        <row r="79">
          <cell r="B79" t="str">
            <v>10S</v>
          </cell>
          <cell r="C79">
            <v>2</v>
          </cell>
          <cell r="D79">
            <v>2.77</v>
          </cell>
          <cell r="E79">
            <v>1</v>
          </cell>
          <cell r="I79">
            <v>0.15</v>
          </cell>
          <cell r="J79">
            <v>0</v>
          </cell>
          <cell r="K79">
            <v>0.15</v>
          </cell>
          <cell r="P79">
            <v>2</v>
          </cell>
        </row>
        <row r="80">
          <cell r="B80" t="str">
            <v>10S</v>
          </cell>
          <cell r="C80">
            <v>2</v>
          </cell>
          <cell r="D80">
            <v>2.77</v>
          </cell>
          <cell r="E80">
            <v>1</v>
          </cell>
          <cell r="I80">
            <v>0.15</v>
          </cell>
          <cell r="J80">
            <v>0</v>
          </cell>
          <cell r="K80">
            <v>0.15</v>
          </cell>
          <cell r="P80">
            <v>2</v>
          </cell>
        </row>
        <row r="81">
          <cell r="B81" t="str">
            <v>10S</v>
          </cell>
          <cell r="C81">
            <v>2.5</v>
          </cell>
          <cell r="D81">
            <v>3.05</v>
          </cell>
          <cell r="E81">
            <v>1</v>
          </cell>
          <cell r="I81">
            <v>0.15</v>
          </cell>
          <cell r="J81">
            <v>0</v>
          </cell>
          <cell r="K81">
            <v>0.15</v>
          </cell>
          <cell r="P81">
            <v>2</v>
          </cell>
        </row>
        <row r="82">
          <cell r="B82" t="str">
            <v>10S</v>
          </cell>
          <cell r="C82">
            <v>3</v>
          </cell>
          <cell r="D82">
            <v>3.05</v>
          </cell>
          <cell r="E82">
            <v>1</v>
          </cell>
          <cell r="I82">
            <v>0.3</v>
          </cell>
          <cell r="J82">
            <v>0</v>
          </cell>
          <cell r="K82">
            <v>0.3</v>
          </cell>
          <cell r="P82">
            <v>2</v>
          </cell>
        </row>
        <row r="83">
          <cell r="B83" t="str">
            <v>10S</v>
          </cell>
          <cell r="C83">
            <v>3.5</v>
          </cell>
          <cell r="D83">
            <v>3.05</v>
          </cell>
          <cell r="E83">
            <v>1</v>
          </cell>
          <cell r="I83">
            <v>0.3</v>
          </cell>
          <cell r="K83">
            <v>0.3</v>
          </cell>
          <cell r="P83">
            <v>3</v>
          </cell>
        </row>
        <row r="84">
          <cell r="B84" t="str">
            <v>10S</v>
          </cell>
          <cell r="C84">
            <v>4</v>
          </cell>
          <cell r="D84">
            <v>3.05</v>
          </cell>
          <cell r="E84">
            <v>1</v>
          </cell>
          <cell r="I84">
            <v>0.45</v>
          </cell>
          <cell r="J84">
            <v>0</v>
          </cell>
          <cell r="K84">
            <v>0.45</v>
          </cell>
          <cell r="P84">
            <v>3</v>
          </cell>
        </row>
        <row r="85">
          <cell r="B85" t="str">
            <v>10S</v>
          </cell>
          <cell r="C85">
            <v>5</v>
          </cell>
          <cell r="D85">
            <v>3.4</v>
          </cell>
          <cell r="E85">
            <v>1</v>
          </cell>
          <cell r="I85">
            <v>0.45</v>
          </cell>
          <cell r="K85">
            <v>0.45</v>
          </cell>
          <cell r="P85">
            <v>4</v>
          </cell>
        </row>
        <row r="86">
          <cell r="B86" t="str">
            <v>10S</v>
          </cell>
          <cell r="C86">
            <v>6</v>
          </cell>
          <cell r="D86">
            <v>3.4</v>
          </cell>
          <cell r="E86">
            <v>1</v>
          </cell>
          <cell r="I86">
            <v>0.6</v>
          </cell>
          <cell r="J86">
            <v>0</v>
          </cell>
          <cell r="K86">
            <v>0.6</v>
          </cell>
          <cell r="P86">
            <v>4</v>
          </cell>
        </row>
        <row r="87">
          <cell r="B87" t="str">
            <v>10S</v>
          </cell>
          <cell r="C87">
            <v>8</v>
          </cell>
          <cell r="D87">
            <v>3.76</v>
          </cell>
          <cell r="E87">
            <v>1</v>
          </cell>
          <cell r="I87">
            <v>0.6</v>
          </cell>
          <cell r="J87">
            <v>0</v>
          </cell>
          <cell r="K87">
            <v>0.6</v>
          </cell>
          <cell r="P87">
            <v>4</v>
          </cell>
        </row>
        <row r="88">
          <cell r="B88" t="str">
            <v>10S</v>
          </cell>
          <cell r="C88">
            <v>10</v>
          </cell>
          <cell r="D88">
            <v>4.1900000000000004</v>
          </cell>
          <cell r="E88">
            <v>1</v>
          </cell>
          <cell r="I88">
            <v>1.2</v>
          </cell>
          <cell r="J88">
            <v>0</v>
          </cell>
          <cell r="K88">
            <v>1.2</v>
          </cell>
          <cell r="P88">
            <v>4</v>
          </cell>
        </row>
        <row r="89">
          <cell r="B89" t="str">
            <v>10S</v>
          </cell>
          <cell r="C89">
            <v>12</v>
          </cell>
          <cell r="D89">
            <v>4.57</v>
          </cell>
          <cell r="E89">
            <v>1</v>
          </cell>
          <cell r="I89">
            <v>1.5</v>
          </cell>
          <cell r="J89">
            <v>0</v>
          </cell>
          <cell r="K89">
            <v>1.5</v>
          </cell>
          <cell r="P89">
            <v>6</v>
          </cell>
        </row>
        <row r="90">
          <cell r="B90" t="str">
            <v>10S</v>
          </cell>
          <cell r="C90">
            <v>14</v>
          </cell>
          <cell r="D90">
            <v>4.78</v>
          </cell>
          <cell r="E90">
            <v>1</v>
          </cell>
          <cell r="I90">
            <v>1.65</v>
          </cell>
          <cell r="J90">
            <v>0</v>
          </cell>
          <cell r="K90">
            <v>1.65</v>
          </cell>
          <cell r="P90">
            <v>6</v>
          </cell>
        </row>
        <row r="91">
          <cell r="B91" t="str">
            <v>10S</v>
          </cell>
          <cell r="C91">
            <v>16</v>
          </cell>
          <cell r="D91">
            <v>4.78</v>
          </cell>
          <cell r="E91">
            <v>1</v>
          </cell>
          <cell r="I91">
            <v>1.95</v>
          </cell>
          <cell r="J91">
            <v>0</v>
          </cell>
          <cell r="K91">
            <v>1.95</v>
          </cell>
          <cell r="P91">
            <v>6</v>
          </cell>
        </row>
        <row r="92">
          <cell r="B92" t="str">
            <v>10S</v>
          </cell>
          <cell r="C92">
            <v>18</v>
          </cell>
          <cell r="D92">
            <v>4.78</v>
          </cell>
          <cell r="E92">
            <v>1</v>
          </cell>
          <cell r="I92">
            <v>2.25</v>
          </cell>
          <cell r="J92">
            <v>0</v>
          </cell>
          <cell r="K92">
            <v>2.25</v>
          </cell>
          <cell r="P92">
            <v>6</v>
          </cell>
        </row>
        <row r="93">
          <cell r="B93" t="str">
            <v>10S</v>
          </cell>
          <cell r="C93">
            <v>20</v>
          </cell>
          <cell r="D93">
            <v>5.54</v>
          </cell>
          <cell r="E93">
            <v>1</v>
          </cell>
          <cell r="I93">
            <v>2.0299999999999998</v>
          </cell>
          <cell r="J93">
            <v>1.1200000000000001</v>
          </cell>
          <cell r="K93">
            <v>3.15</v>
          </cell>
          <cell r="P93">
            <v>7</v>
          </cell>
        </row>
        <row r="94">
          <cell r="B94" t="str">
            <v>10S</v>
          </cell>
          <cell r="C94">
            <v>22</v>
          </cell>
          <cell r="D94">
            <v>5.54</v>
          </cell>
          <cell r="E94">
            <v>1</v>
          </cell>
          <cell r="I94">
            <v>2.23</v>
          </cell>
          <cell r="J94">
            <v>1.37</v>
          </cell>
          <cell r="K94">
            <v>3.6</v>
          </cell>
          <cell r="P94">
            <v>8</v>
          </cell>
        </row>
        <row r="95">
          <cell r="B95" t="str">
            <v>10S</v>
          </cell>
          <cell r="C95">
            <v>24</v>
          </cell>
          <cell r="D95">
            <v>6.35</v>
          </cell>
          <cell r="E95">
            <v>1</v>
          </cell>
          <cell r="I95">
            <v>2.4300000000000002</v>
          </cell>
          <cell r="J95">
            <v>2.0699999999999998</v>
          </cell>
          <cell r="K95">
            <v>4.5</v>
          </cell>
          <cell r="P95">
            <v>8</v>
          </cell>
        </row>
        <row r="96">
          <cell r="B96" t="str">
            <v>10S</v>
          </cell>
          <cell r="C96">
            <v>30</v>
          </cell>
          <cell r="D96">
            <v>7.92</v>
          </cell>
          <cell r="E96">
            <v>1</v>
          </cell>
          <cell r="I96">
            <v>3.04</v>
          </cell>
          <cell r="J96">
            <v>5.66</v>
          </cell>
          <cell r="K96">
            <v>8.6999999999999993</v>
          </cell>
          <cell r="P96">
            <v>10</v>
          </cell>
        </row>
        <row r="97">
          <cell r="B97">
            <v>20</v>
          </cell>
          <cell r="C97">
            <v>8</v>
          </cell>
          <cell r="D97">
            <v>6.35</v>
          </cell>
          <cell r="E97">
            <v>1</v>
          </cell>
          <cell r="I97">
            <v>0.81</v>
          </cell>
          <cell r="J97">
            <v>0.99</v>
          </cell>
          <cell r="K97">
            <v>1.8</v>
          </cell>
          <cell r="P97">
            <v>4</v>
          </cell>
        </row>
        <row r="98">
          <cell r="B98">
            <v>20</v>
          </cell>
          <cell r="C98">
            <v>10</v>
          </cell>
          <cell r="D98">
            <v>6.35</v>
          </cell>
          <cell r="E98">
            <v>1</v>
          </cell>
          <cell r="I98">
            <v>1.01</v>
          </cell>
          <cell r="J98">
            <v>1.0900000000000001</v>
          </cell>
          <cell r="K98">
            <v>2.1</v>
          </cell>
          <cell r="P98">
            <v>4</v>
          </cell>
        </row>
        <row r="99">
          <cell r="B99">
            <v>20</v>
          </cell>
          <cell r="C99">
            <v>12</v>
          </cell>
          <cell r="D99">
            <v>6.35</v>
          </cell>
          <cell r="E99">
            <v>1</v>
          </cell>
          <cell r="I99">
            <v>1.22</v>
          </cell>
          <cell r="J99">
            <v>1.32</v>
          </cell>
          <cell r="K99">
            <v>2.54</v>
          </cell>
          <cell r="P99">
            <v>6</v>
          </cell>
        </row>
        <row r="100">
          <cell r="B100">
            <v>20</v>
          </cell>
          <cell r="C100">
            <v>14</v>
          </cell>
          <cell r="D100">
            <v>7.92</v>
          </cell>
          <cell r="E100">
            <v>1</v>
          </cell>
          <cell r="I100">
            <v>1.42</v>
          </cell>
          <cell r="J100">
            <v>2.48</v>
          </cell>
          <cell r="K100">
            <v>3.9</v>
          </cell>
          <cell r="P100">
            <v>6</v>
          </cell>
        </row>
        <row r="101">
          <cell r="B101">
            <v>20</v>
          </cell>
          <cell r="C101">
            <v>16</v>
          </cell>
          <cell r="D101">
            <v>7.92</v>
          </cell>
          <cell r="E101">
            <v>1</v>
          </cell>
          <cell r="I101">
            <v>1.62</v>
          </cell>
          <cell r="J101">
            <v>2.73</v>
          </cell>
          <cell r="K101">
            <v>4.3499999999999996</v>
          </cell>
          <cell r="P101">
            <v>6</v>
          </cell>
        </row>
        <row r="102">
          <cell r="B102">
            <v>20</v>
          </cell>
          <cell r="C102">
            <v>18</v>
          </cell>
          <cell r="D102">
            <v>7.92</v>
          </cell>
          <cell r="E102">
            <v>1</v>
          </cell>
          <cell r="I102">
            <v>1.82</v>
          </cell>
          <cell r="J102">
            <v>3.12</v>
          </cell>
          <cell r="K102">
            <v>4.9400000000000004</v>
          </cell>
          <cell r="P102">
            <v>6</v>
          </cell>
        </row>
        <row r="103">
          <cell r="B103">
            <v>20</v>
          </cell>
          <cell r="C103">
            <v>20</v>
          </cell>
          <cell r="D103">
            <v>9.5299999999999994</v>
          </cell>
          <cell r="E103">
            <v>1</v>
          </cell>
          <cell r="I103">
            <v>2.0299999999999998</v>
          </cell>
          <cell r="J103">
            <v>5.47</v>
          </cell>
          <cell r="K103">
            <v>7.5</v>
          </cell>
          <cell r="P103">
            <v>7</v>
          </cell>
        </row>
        <row r="104">
          <cell r="B104">
            <v>20</v>
          </cell>
          <cell r="C104">
            <v>22</v>
          </cell>
          <cell r="D104">
            <v>9.5299999999999994</v>
          </cell>
          <cell r="E104">
            <v>1</v>
          </cell>
          <cell r="I104">
            <v>2.23</v>
          </cell>
          <cell r="J104">
            <v>6.47</v>
          </cell>
          <cell r="K104">
            <v>8.6999999999999993</v>
          </cell>
          <cell r="P104">
            <v>8</v>
          </cell>
        </row>
        <row r="105">
          <cell r="B105">
            <v>20</v>
          </cell>
          <cell r="C105">
            <v>24</v>
          </cell>
          <cell r="D105">
            <v>9.5299999999999994</v>
          </cell>
          <cell r="E105">
            <v>1</v>
          </cell>
          <cell r="I105">
            <v>2.4300000000000002</v>
          </cell>
          <cell r="J105">
            <v>6.57</v>
          </cell>
          <cell r="K105">
            <v>9</v>
          </cell>
          <cell r="P105">
            <v>8</v>
          </cell>
        </row>
        <row r="106">
          <cell r="B106">
            <v>20</v>
          </cell>
          <cell r="C106">
            <v>26</v>
          </cell>
          <cell r="D106">
            <v>12.7</v>
          </cell>
          <cell r="E106">
            <v>1.25</v>
          </cell>
          <cell r="I106">
            <v>2.64</v>
          </cell>
          <cell r="J106">
            <v>13.86</v>
          </cell>
          <cell r="K106">
            <v>16.5</v>
          </cell>
          <cell r="P106">
            <v>9</v>
          </cell>
        </row>
        <row r="107">
          <cell r="B107">
            <v>20</v>
          </cell>
          <cell r="C107">
            <v>28</v>
          </cell>
          <cell r="D107">
            <v>12.7</v>
          </cell>
          <cell r="E107">
            <v>1.25</v>
          </cell>
          <cell r="I107">
            <v>2.84</v>
          </cell>
          <cell r="J107">
            <v>15.16</v>
          </cell>
          <cell r="K107">
            <v>18</v>
          </cell>
          <cell r="P107">
            <v>9</v>
          </cell>
        </row>
        <row r="108">
          <cell r="B108">
            <v>20</v>
          </cell>
          <cell r="C108">
            <v>30</v>
          </cell>
          <cell r="D108">
            <v>12.7</v>
          </cell>
          <cell r="E108">
            <v>1.25</v>
          </cell>
          <cell r="I108">
            <v>3.04</v>
          </cell>
          <cell r="J108">
            <v>16.45</v>
          </cell>
          <cell r="K108">
            <v>19.489999999999998</v>
          </cell>
          <cell r="P108">
            <v>10</v>
          </cell>
        </row>
        <row r="109">
          <cell r="B109">
            <v>20</v>
          </cell>
          <cell r="C109">
            <v>32</v>
          </cell>
          <cell r="D109">
            <v>12.7</v>
          </cell>
          <cell r="E109">
            <v>1.25</v>
          </cell>
          <cell r="I109">
            <v>3.24</v>
          </cell>
          <cell r="J109">
            <v>17.75</v>
          </cell>
          <cell r="K109">
            <v>20.990000000000002</v>
          </cell>
          <cell r="P109">
            <v>11</v>
          </cell>
        </row>
        <row r="110">
          <cell r="B110">
            <v>20</v>
          </cell>
          <cell r="C110">
            <v>34</v>
          </cell>
          <cell r="D110">
            <v>12.7</v>
          </cell>
          <cell r="E110">
            <v>1.25</v>
          </cell>
          <cell r="I110">
            <v>3.45</v>
          </cell>
          <cell r="J110">
            <v>18.54</v>
          </cell>
          <cell r="K110">
            <v>21.99</v>
          </cell>
          <cell r="P110">
            <v>12</v>
          </cell>
        </row>
        <row r="111">
          <cell r="B111">
            <v>20</v>
          </cell>
          <cell r="C111">
            <v>36</v>
          </cell>
          <cell r="D111">
            <v>12.7</v>
          </cell>
          <cell r="E111">
            <v>1.25</v>
          </cell>
          <cell r="I111">
            <v>3.65</v>
          </cell>
          <cell r="J111">
            <v>18.84</v>
          </cell>
          <cell r="K111">
            <v>22.49</v>
          </cell>
          <cell r="P111">
            <v>12</v>
          </cell>
        </row>
        <row r="112">
          <cell r="B112">
            <v>30</v>
          </cell>
          <cell r="C112">
            <v>8</v>
          </cell>
          <cell r="D112">
            <v>7.04</v>
          </cell>
          <cell r="E112">
            <v>1</v>
          </cell>
          <cell r="I112">
            <v>0.81</v>
          </cell>
          <cell r="J112">
            <v>1.1399999999999999</v>
          </cell>
          <cell r="K112">
            <v>1.95</v>
          </cell>
          <cell r="P112">
            <v>4</v>
          </cell>
        </row>
        <row r="113">
          <cell r="B113">
            <v>30</v>
          </cell>
          <cell r="C113">
            <v>10</v>
          </cell>
          <cell r="D113">
            <v>7.8</v>
          </cell>
          <cell r="E113">
            <v>1</v>
          </cell>
          <cell r="I113">
            <v>1.01</v>
          </cell>
          <cell r="J113">
            <v>1.99</v>
          </cell>
          <cell r="K113">
            <v>3</v>
          </cell>
          <cell r="P113">
            <v>4</v>
          </cell>
        </row>
        <row r="114">
          <cell r="B114">
            <v>30</v>
          </cell>
          <cell r="C114">
            <v>12</v>
          </cell>
          <cell r="D114">
            <v>8.3800000000000008</v>
          </cell>
          <cell r="E114">
            <v>1</v>
          </cell>
          <cell r="I114">
            <v>1.22</v>
          </cell>
          <cell r="J114">
            <v>2.68</v>
          </cell>
          <cell r="K114">
            <v>3.9000000000000004</v>
          </cell>
          <cell r="P114">
            <v>6</v>
          </cell>
        </row>
        <row r="115">
          <cell r="B115">
            <v>30</v>
          </cell>
          <cell r="C115">
            <v>14</v>
          </cell>
          <cell r="D115">
            <v>9.5299999999999994</v>
          </cell>
          <cell r="E115">
            <v>1</v>
          </cell>
          <cell r="I115">
            <v>1.42</v>
          </cell>
          <cell r="J115">
            <v>3.97</v>
          </cell>
          <cell r="K115">
            <v>5.3900000000000006</v>
          </cell>
          <cell r="P115">
            <v>6</v>
          </cell>
        </row>
        <row r="116">
          <cell r="B116">
            <v>30</v>
          </cell>
          <cell r="C116">
            <v>16</v>
          </cell>
          <cell r="D116">
            <v>9.5299999999999994</v>
          </cell>
          <cell r="E116">
            <v>1</v>
          </cell>
          <cell r="I116">
            <v>1.62</v>
          </cell>
          <cell r="J116">
            <v>4.68</v>
          </cell>
          <cell r="K116">
            <v>6.3</v>
          </cell>
          <cell r="P116">
            <v>6</v>
          </cell>
        </row>
        <row r="117">
          <cell r="B117">
            <v>30</v>
          </cell>
          <cell r="C117">
            <v>18</v>
          </cell>
          <cell r="D117">
            <v>11.13</v>
          </cell>
          <cell r="E117">
            <v>1.25</v>
          </cell>
          <cell r="I117">
            <v>1.82</v>
          </cell>
          <cell r="J117">
            <v>6.88</v>
          </cell>
          <cell r="K117">
            <v>8.6999999999999993</v>
          </cell>
          <cell r="P117">
            <v>6</v>
          </cell>
        </row>
        <row r="118">
          <cell r="B118">
            <v>30</v>
          </cell>
          <cell r="C118">
            <v>20</v>
          </cell>
          <cell r="D118">
            <v>12.7</v>
          </cell>
          <cell r="E118">
            <v>1.25</v>
          </cell>
          <cell r="I118">
            <v>2.0299999999999998</v>
          </cell>
          <cell r="J118">
            <v>10.42</v>
          </cell>
          <cell r="K118">
            <v>12.45</v>
          </cell>
          <cell r="P118">
            <v>7</v>
          </cell>
        </row>
        <row r="119">
          <cell r="B119">
            <v>30</v>
          </cell>
          <cell r="C119">
            <v>22</v>
          </cell>
          <cell r="D119">
            <v>12.7</v>
          </cell>
          <cell r="E119">
            <v>1.25</v>
          </cell>
          <cell r="I119">
            <v>2.23</v>
          </cell>
          <cell r="J119">
            <v>11.72</v>
          </cell>
          <cell r="K119">
            <v>13.950000000000001</v>
          </cell>
          <cell r="P119">
            <v>8</v>
          </cell>
        </row>
        <row r="120">
          <cell r="B120">
            <v>30</v>
          </cell>
          <cell r="C120">
            <v>24</v>
          </cell>
          <cell r="D120">
            <v>14.27</v>
          </cell>
          <cell r="E120">
            <v>1.25</v>
          </cell>
          <cell r="I120">
            <v>2.4300000000000002</v>
          </cell>
          <cell r="J120">
            <v>15.57</v>
          </cell>
          <cell r="K120">
            <v>18</v>
          </cell>
          <cell r="P120">
            <v>8</v>
          </cell>
        </row>
        <row r="121">
          <cell r="B121">
            <v>30</v>
          </cell>
          <cell r="C121">
            <v>28</v>
          </cell>
          <cell r="D121">
            <v>15.88</v>
          </cell>
          <cell r="E121">
            <v>1.5</v>
          </cell>
          <cell r="I121">
            <v>2.84</v>
          </cell>
          <cell r="J121">
            <v>22.65</v>
          </cell>
          <cell r="K121">
            <v>25.49</v>
          </cell>
          <cell r="P121">
            <v>9</v>
          </cell>
        </row>
        <row r="122">
          <cell r="B122">
            <v>30</v>
          </cell>
          <cell r="C122">
            <v>30</v>
          </cell>
          <cell r="D122">
            <v>15.88</v>
          </cell>
          <cell r="E122">
            <v>1.5</v>
          </cell>
          <cell r="I122">
            <v>3.04</v>
          </cell>
          <cell r="J122">
            <v>23.96</v>
          </cell>
          <cell r="K122">
            <v>27</v>
          </cell>
          <cell r="P122">
            <v>10</v>
          </cell>
        </row>
        <row r="123">
          <cell r="B123">
            <v>30</v>
          </cell>
          <cell r="C123">
            <v>32</v>
          </cell>
          <cell r="D123">
            <v>15.88</v>
          </cell>
          <cell r="E123">
            <v>1.5</v>
          </cell>
          <cell r="I123">
            <v>3.24</v>
          </cell>
          <cell r="J123">
            <v>26.76</v>
          </cell>
          <cell r="K123">
            <v>30</v>
          </cell>
          <cell r="P123">
            <v>11</v>
          </cell>
        </row>
        <row r="124">
          <cell r="B124">
            <v>30</v>
          </cell>
          <cell r="C124">
            <v>34</v>
          </cell>
          <cell r="D124">
            <v>15.88</v>
          </cell>
          <cell r="E124">
            <v>1.5</v>
          </cell>
          <cell r="I124">
            <v>3.45</v>
          </cell>
          <cell r="J124">
            <v>28.05</v>
          </cell>
          <cell r="K124">
            <v>31.5</v>
          </cell>
          <cell r="P124">
            <v>12</v>
          </cell>
        </row>
        <row r="125">
          <cell r="B125">
            <v>30</v>
          </cell>
          <cell r="C125">
            <v>36</v>
          </cell>
          <cell r="D125">
            <v>15.88</v>
          </cell>
          <cell r="E125">
            <v>1.5</v>
          </cell>
          <cell r="I125">
            <v>3.65</v>
          </cell>
          <cell r="J125">
            <v>29.35</v>
          </cell>
          <cell r="K125">
            <v>33</v>
          </cell>
          <cell r="P125">
            <v>12</v>
          </cell>
        </row>
        <row r="126">
          <cell r="B126">
            <v>40</v>
          </cell>
          <cell r="C126">
            <v>0.125</v>
          </cell>
          <cell r="D126">
            <v>1.73</v>
          </cell>
          <cell r="E126">
            <v>1</v>
          </cell>
          <cell r="I126">
            <v>7.0000000000000007E-2</v>
          </cell>
          <cell r="K126">
            <v>7.0000000000000007E-2</v>
          </cell>
          <cell r="P126">
            <v>2</v>
          </cell>
        </row>
        <row r="127">
          <cell r="B127">
            <v>40</v>
          </cell>
          <cell r="C127">
            <v>0.125</v>
          </cell>
          <cell r="D127">
            <v>1.73</v>
          </cell>
          <cell r="E127">
            <v>1</v>
          </cell>
          <cell r="I127">
            <v>7.0000000000000007E-2</v>
          </cell>
          <cell r="K127">
            <v>7.0000000000000007E-2</v>
          </cell>
          <cell r="P127">
            <v>2</v>
          </cell>
        </row>
        <row r="128">
          <cell r="B128">
            <v>40</v>
          </cell>
          <cell r="C128">
            <v>0.125</v>
          </cell>
          <cell r="D128">
            <v>1.73</v>
          </cell>
          <cell r="E128">
            <v>1</v>
          </cell>
          <cell r="I128">
            <v>7.0000000000000007E-2</v>
          </cell>
          <cell r="K128">
            <v>7.0000000000000007E-2</v>
          </cell>
          <cell r="P128">
            <v>2</v>
          </cell>
        </row>
        <row r="129">
          <cell r="B129">
            <v>40</v>
          </cell>
          <cell r="C129">
            <v>0.25</v>
          </cell>
          <cell r="D129">
            <v>2.2400000000000002</v>
          </cell>
          <cell r="E129">
            <v>1</v>
          </cell>
          <cell r="I129">
            <v>7.0000000000000007E-2</v>
          </cell>
          <cell r="K129">
            <v>7.0000000000000007E-2</v>
          </cell>
          <cell r="P129">
            <v>2</v>
          </cell>
        </row>
        <row r="130">
          <cell r="B130">
            <v>40</v>
          </cell>
          <cell r="C130">
            <v>0.25</v>
          </cell>
          <cell r="D130">
            <v>2.2400000000000002</v>
          </cell>
          <cell r="E130">
            <v>1</v>
          </cell>
          <cell r="I130">
            <v>7.0000000000000007E-2</v>
          </cell>
          <cell r="K130">
            <v>7.0000000000000007E-2</v>
          </cell>
          <cell r="P130">
            <v>2</v>
          </cell>
        </row>
        <row r="131">
          <cell r="B131">
            <v>40</v>
          </cell>
          <cell r="C131">
            <v>0.25</v>
          </cell>
          <cell r="D131">
            <v>2.2400000000000002</v>
          </cell>
          <cell r="E131">
            <v>1</v>
          </cell>
          <cell r="I131">
            <v>7.0000000000000007E-2</v>
          </cell>
          <cell r="K131">
            <v>7.0000000000000007E-2</v>
          </cell>
          <cell r="P131">
            <v>2</v>
          </cell>
        </row>
        <row r="132">
          <cell r="B132">
            <v>40</v>
          </cell>
          <cell r="C132">
            <v>0.375</v>
          </cell>
          <cell r="D132">
            <v>2.31</v>
          </cell>
          <cell r="E132">
            <v>1</v>
          </cell>
          <cell r="I132">
            <v>7.0000000000000007E-2</v>
          </cell>
          <cell r="J132">
            <v>0</v>
          </cell>
          <cell r="K132">
            <v>7.0000000000000007E-2</v>
          </cell>
          <cell r="P132">
            <v>2</v>
          </cell>
        </row>
        <row r="133">
          <cell r="B133">
            <v>40</v>
          </cell>
          <cell r="C133">
            <v>0.375</v>
          </cell>
          <cell r="D133">
            <v>2.31</v>
          </cell>
          <cell r="E133">
            <v>1</v>
          </cell>
          <cell r="I133">
            <v>7.0000000000000007E-2</v>
          </cell>
          <cell r="J133">
            <v>0</v>
          </cell>
          <cell r="K133">
            <v>7.0000000000000007E-2</v>
          </cell>
          <cell r="P133">
            <v>2</v>
          </cell>
        </row>
        <row r="134">
          <cell r="B134">
            <v>40</v>
          </cell>
          <cell r="C134">
            <v>0.375</v>
          </cell>
          <cell r="D134">
            <v>2.31</v>
          </cell>
          <cell r="E134">
            <v>1</v>
          </cell>
          <cell r="I134">
            <v>7.0000000000000007E-2</v>
          </cell>
          <cell r="J134">
            <v>0</v>
          </cell>
          <cell r="K134">
            <v>7.0000000000000007E-2</v>
          </cell>
          <cell r="P134">
            <v>2</v>
          </cell>
        </row>
        <row r="135">
          <cell r="B135">
            <v>40</v>
          </cell>
          <cell r="C135">
            <v>0.5</v>
          </cell>
          <cell r="D135">
            <v>2.77</v>
          </cell>
          <cell r="E135">
            <v>1</v>
          </cell>
          <cell r="I135">
            <v>7.0000000000000007E-2</v>
          </cell>
          <cell r="J135">
            <v>0</v>
          </cell>
          <cell r="K135">
            <v>7.0000000000000007E-2</v>
          </cell>
          <cell r="P135">
            <v>2</v>
          </cell>
        </row>
        <row r="136">
          <cell r="B136">
            <v>40</v>
          </cell>
          <cell r="C136">
            <v>0.5</v>
          </cell>
          <cell r="D136">
            <v>2.77</v>
          </cell>
          <cell r="E136">
            <v>1</v>
          </cell>
          <cell r="I136">
            <v>7.0000000000000007E-2</v>
          </cell>
          <cell r="J136">
            <v>0</v>
          </cell>
          <cell r="K136">
            <v>7.0000000000000007E-2</v>
          </cell>
          <cell r="P136">
            <v>2</v>
          </cell>
        </row>
        <row r="137">
          <cell r="B137">
            <v>40</v>
          </cell>
          <cell r="C137">
            <v>0.5</v>
          </cell>
          <cell r="D137">
            <v>2.77</v>
          </cell>
          <cell r="E137">
            <v>1</v>
          </cell>
          <cell r="I137">
            <v>7.0000000000000007E-2</v>
          </cell>
          <cell r="J137">
            <v>0</v>
          </cell>
          <cell r="K137">
            <v>7.0000000000000007E-2</v>
          </cell>
          <cell r="P137">
            <v>2</v>
          </cell>
        </row>
        <row r="138">
          <cell r="B138">
            <v>40</v>
          </cell>
          <cell r="C138">
            <v>0.75</v>
          </cell>
          <cell r="D138">
            <v>2.87</v>
          </cell>
          <cell r="E138">
            <v>1</v>
          </cell>
          <cell r="I138">
            <v>7.0000000000000007E-2</v>
          </cell>
          <cell r="J138">
            <v>0</v>
          </cell>
          <cell r="K138">
            <v>7.0000000000000007E-2</v>
          </cell>
          <cell r="P138">
            <v>2</v>
          </cell>
        </row>
        <row r="139">
          <cell r="B139">
            <v>40</v>
          </cell>
          <cell r="C139">
            <v>0.75</v>
          </cell>
          <cell r="D139">
            <v>2.87</v>
          </cell>
          <cell r="E139">
            <v>1</v>
          </cell>
          <cell r="I139">
            <v>7.0000000000000007E-2</v>
          </cell>
          <cell r="J139">
            <v>0</v>
          </cell>
          <cell r="K139">
            <v>7.0000000000000007E-2</v>
          </cell>
          <cell r="P139">
            <v>2</v>
          </cell>
        </row>
        <row r="140">
          <cell r="B140">
            <v>40</v>
          </cell>
          <cell r="C140">
            <v>0.75</v>
          </cell>
          <cell r="D140">
            <v>2.87</v>
          </cell>
          <cell r="E140">
            <v>1</v>
          </cell>
          <cell r="I140">
            <v>7.0000000000000007E-2</v>
          </cell>
          <cell r="J140">
            <v>0</v>
          </cell>
          <cell r="K140">
            <v>7.0000000000000007E-2</v>
          </cell>
          <cell r="P140">
            <v>2</v>
          </cell>
        </row>
        <row r="141">
          <cell r="B141">
            <v>40</v>
          </cell>
          <cell r="C141">
            <v>1</v>
          </cell>
          <cell r="D141">
            <v>3.38</v>
          </cell>
          <cell r="E141">
            <v>1</v>
          </cell>
          <cell r="I141">
            <v>0.12</v>
          </cell>
          <cell r="J141">
            <v>0</v>
          </cell>
          <cell r="K141">
            <v>0.12</v>
          </cell>
          <cell r="P141">
            <v>2</v>
          </cell>
        </row>
        <row r="142">
          <cell r="B142">
            <v>40</v>
          </cell>
          <cell r="C142">
            <v>1</v>
          </cell>
          <cell r="D142">
            <v>3.38</v>
          </cell>
          <cell r="E142">
            <v>1</v>
          </cell>
          <cell r="I142">
            <v>0.12</v>
          </cell>
          <cell r="J142">
            <v>0</v>
          </cell>
          <cell r="K142">
            <v>0.12</v>
          </cell>
          <cell r="P142">
            <v>2</v>
          </cell>
        </row>
        <row r="143">
          <cell r="B143">
            <v>40</v>
          </cell>
          <cell r="C143">
            <v>1</v>
          </cell>
          <cell r="D143">
            <v>3.38</v>
          </cell>
          <cell r="E143">
            <v>1</v>
          </cell>
          <cell r="I143">
            <v>0.12</v>
          </cell>
          <cell r="J143">
            <v>0</v>
          </cell>
          <cell r="K143">
            <v>0.12</v>
          </cell>
          <cell r="P143">
            <v>2</v>
          </cell>
        </row>
        <row r="144">
          <cell r="B144">
            <v>40</v>
          </cell>
          <cell r="C144">
            <v>1.25</v>
          </cell>
          <cell r="D144">
            <v>3.56</v>
          </cell>
          <cell r="E144">
            <v>1</v>
          </cell>
          <cell r="I144">
            <v>0.15</v>
          </cell>
          <cell r="K144">
            <v>0.15</v>
          </cell>
          <cell r="P144">
            <v>2</v>
          </cell>
        </row>
        <row r="145">
          <cell r="B145">
            <v>40</v>
          </cell>
          <cell r="C145">
            <v>1.25</v>
          </cell>
          <cell r="D145">
            <v>3.56</v>
          </cell>
          <cell r="E145">
            <v>1</v>
          </cell>
          <cell r="I145">
            <v>0.15</v>
          </cell>
          <cell r="K145">
            <v>0.15</v>
          </cell>
          <cell r="P145">
            <v>2</v>
          </cell>
        </row>
        <row r="146">
          <cell r="B146">
            <v>40</v>
          </cell>
          <cell r="C146">
            <v>1.25</v>
          </cell>
          <cell r="D146">
            <v>3.56</v>
          </cell>
          <cell r="E146">
            <v>1</v>
          </cell>
          <cell r="I146">
            <v>0.15</v>
          </cell>
          <cell r="K146">
            <v>0.15</v>
          </cell>
          <cell r="P146">
            <v>2</v>
          </cell>
        </row>
        <row r="147">
          <cell r="B147">
            <v>40</v>
          </cell>
          <cell r="C147">
            <v>1.5</v>
          </cell>
          <cell r="D147">
            <v>3.68</v>
          </cell>
          <cell r="E147">
            <v>1</v>
          </cell>
          <cell r="I147">
            <v>0.15</v>
          </cell>
          <cell r="J147">
            <v>0</v>
          </cell>
          <cell r="K147">
            <v>0.15</v>
          </cell>
          <cell r="P147">
            <v>2</v>
          </cell>
        </row>
        <row r="148">
          <cell r="B148">
            <v>40</v>
          </cell>
          <cell r="C148">
            <v>1.5</v>
          </cell>
          <cell r="D148">
            <v>3.68</v>
          </cell>
          <cell r="E148">
            <v>1</v>
          </cell>
          <cell r="I148">
            <v>0.15</v>
          </cell>
          <cell r="J148">
            <v>0</v>
          </cell>
          <cell r="K148">
            <v>0.15</v>
          </cell>
          <cell r="P148">
            <v>2</v>
          </cell>
        </row>
        <row r="149">
          <cell r="B149">
            <v>40</v>
          </cell>
          <cell r="C149">
            <v>1.5</v>
          </cell>
          <cell r="D149">
            <v>3.68</v>
          </cell>
          <cell r="E149">
            <v>1</v>
          </cell>
          <cell r="I149">
            <v>0.15</v>
          </cell>
          <cell r="J149">
            <v>0</v>
          </cell>
          <cell r="K149">
            <v>0.15</v>
          </cell>
          <cell r="P149">
            <v>2</v>
          </cell>
        </row>
        <row r="150">
          <cell r="B150">
            <v>40</v>
          </cell>
          <cell r="C150">
            <v>2</v>
          </cell>
          <cell r="D150">
            <v>3.91</v>
          </cell>
          <cell r="E150">
            <v>1</v>
          </cell>
          <cell r="I150">
            <v>0.3</v>
          </cell>
          <cell r="J150">
            <v>0</v>
          </cell>
          <cell r="K150">
            <v>0.3</v>
          </cell>
          <cell r="P150">
            <v>2</v>
          </cell>
        </row>
        <row r="151">
          <cell r="B151">
            <v>40</v>
          </cell>
          <cell r="C151">
            <v>2</v>
          </cell>
          <cell r="D151">
            <v>3.91</v>
          </cell>
          <cell r="E151">
            <v>1</v>
          </cell>
          <cell r="I151">
            <v>0.3</v>
          </cell>
          <cell r="J151">
            <v>0</v>
          </cell>
          <cell r="K151">
            <v>0.3</v>
          </cell>
          <cell r="P151">
            <v>2</v>
          </cell>
        </row>
        <row r="152">
          <cell r="B152">
            <v>40</v>
          </cell>
          <cell r="C152">
            <v>2</v>
          </cell>
          <cell r="D152">
            <v>3.91</v>
          </cell>
          <cell r="E152">
            <v>1</v>
          </cell>
          <cell r="I152">
            <v>0.3</v>
          </cell>
          <cell r="J152">
            <v>0</v>
          </cell>
          <cell r="K152">
            <v>0.3</v>
          </cell>
          <cell r="P152">
            <v>2</v>
          </cell>
        </row>
        <row r="153">
          <cell r="B153">
            <v>40</v>
          </cell>
          <cell r="C153">
            <v>2.5</v>
          </cell>
          <cell r="D153">
            <v>5.16</v>
          </cell>
          <cell r="E153">
            <v>1</v>
          </cell>
          <cell r="I153">
            <v>0.25</v>
          </cell>
          <cell r="J153">
            <v>0.2</v>
          </cell>
          <cell r="K153">
            <v>0.45</v>
          </cell>
          <cell r="P153">
            <v>2</v>
          </cell>
        </row>
        <row r="154">
          <cell r="B154">
            <v>40</v>
          </cell>
          <cell r="C154">
            <v>3</v>
          </cell>
          <cell r="D154">
            <v>5.49</v>
          </cell>
          <cell r="E154">
            <v>1</v>
          </cell>
          <cell r="I154">
            <v>0.3</v>
          </cell>
          <cell r="J154">
            <v>0.3</v>
          </cell>
          <cell r="K154">
            <v>0.6</v>
          </cell>
          <cell r="P154">
            <v>2</v>
          </cell>
        </row>
        <row r="155">
          <cell r="B155">
            <v>40</v>
          </cell>
          <cell r="C155">
            <v>3.5</v>
          </cell>
          <cell r="D155">
            <v>5.74</v>
          </cell>
          <cell r="E155">
            <v>1</v>
          </cell>
          <cell r="I155">
            <v>0.35</v>
          </cell>
          <cell r="J155">
            <v>0.4</v>
          </cell>
          <cell r="K155">
            <v>0.75</v>
          </cell>
          <cell r="P155">
            <v>3</v>
          </cell>
        </row>
        <row r="156">
          <cell r="B156">
            <v>40</v>
          </cell>
          <cell r="C156">
            <v>4</v>
          </cell>
          <cell r="D156">
            <v>6.02</v>
          </cell>
          <cell r="E156">
            <v>1</v>
          </cell>
          <cell r="I156">
            <v>0.41</v>
          </cell>
          <cell r="J156">
            <v>0.49</v>
          </cell>
          <cell r="K156">
            <v>0.89999999999999991</v>
          </cell>
          <cell r="P156">
            <v>3</v>
          </cell>
        </row>
        <row r="157">
          <cell r="B157">
            <v>40</v>
          </cell>
          <cell r="C157">
            <v>5</v>
          </cell>
          <cell r="D157">
            <v>6.55</v>
          </cell>
          <cell r="E157">
            <v>1</v>
          </cell>
          <cell r="I157">
            <v>0.51</v>
          </cell>
          <cell r="J157">
            <v>0.54</v>
          </cell>
          <cell r="K157">
            <v>1.05</v>
          </cell>
          <cell r="P157">
            <v>4</v>
          </cell>
        </row>
        <row r="158">
          <cell r="B158">
            <v>40</v>
          </cell>
          <cell r="C158">
            <v>6</v>
          </cell>
          <cell r="D158">
            <v>7.11</v>
          </cell>
          <cell r="E158">
            <v>1</v>
          </cell>
          <cell r="I158">
            <v>0.61</v>
          </cell>
          <cell r="J158">
            <v>1.04</v>
          </cell>
          <cell r="K158">
            <v>1.65</v>
          </cell>
          <cell r="P158">
            <v>4</v>
          </cell>
        </row>
        <row r="159">
          <cell r="B159">
            <v>40</v>
          </cell>
          <cell r="C159">
            <v>8</v>
          </cell>
          <cell r="D159">
            <v>8.18</v>
          </cell>
          <cell r="E159">
            <v>1</v>
          </cell>
          <cell r="I159">
            <v>0.81</v>
          </cell>
          <cell r="J159">
            <v>1.73</v>
          </cell>
          <cell r="K159">
            <v>2.54</v>
          </cell>
          <cell r="P159">
            <v>4</v>
          </cell>
        </row>
        <row r="160">
          <cell r="B160">
            <v>40</v>
          </cell>
          <cell r="C160">
            <v>10</v>
          </cell>
          <cell r="D160">
            <v>9.27</v>
          </cell>
          <cell r="E160">
            <v>1</v>
          </cell>
          <cell r="I160">
            <v>1.01</v>
          </cell>
          <cell r="J160">
            <v>3.04</v>
          </cell>
          <cell r="K160">
            <v>4.05</v>
          </cell>
          <cell r="P160">
            <v>4</v>
          </cell>
        </row>
        <row r="161">
          <cell r="B161">
            <v>40</v>
          </cell>
          <cell r="C161">
            <v>12</v>
          </cell>
          <cell r="D161">
            <v>10.31</v>
          </cell>
          <cell r="E161">
            <v>1.25</v>
          </cell>
          <cell r="I161">
            <v>1.22</v>
          </cell>
          <cell r="J161">
            <v>4.0199999999999996</v>
          </cell>
          <cell r="K161">
            <v>5.2399999999999993</v>
          </cell>
          <cell r="P161">
            <v>6</v>
          </cell>
        </row>
        <row r="162">
          <cell r="B162">
            <v>40</v>
          </cell>
          <cell r="C162">
            <v>14</v>
          </cell>
          <cell r="D162">
            <v>11.13</v>
          </cell>
          <cell r="E162">
            <v>1.25</v>
          </cell>
          <cell r="I162">
            <v>1.42</v>
          </cell>
          <cell r="J162">
            <v>5.33</v>
          </cell>
          <cell r="K162">
            <v>6.75</v>
          </cell>
          <cell r="P162">
            <v>6</v>
          </cell>
        </row>
        <row r="163">
          <cell r="B163">
            <v>40</v>
          </cell>
          <cell r="C163">
            <v>16</v>
          </cell>
          <cell r="D163">
            <v>12.7</v>
          </cell>
          <cell r="E163">
            <v>1.25</v>
          </cell>
          <cell r="I163">
            <v>1.62</v>
          </cell>
          <cell r="J163">
            <v>8.42</v>
          </cell>
          <cell r="K163">
            <v>10.039999999999999</v>
          </cell>
          <cell r="P163">
            <v>6</v>
          </cell>
        </row>
        <row r="164">
          <cell r="B164">
            <v>40</v>
          </cell>
          <cell r="C164">
            <v>18</v>
          </cell>
          <cell r="D164">
            <v>14.27</v>
          </cell>
          <cell r="E164">
            <v>1.25</v>
          </cell>
          <cell r="I164">
            <v>1.82</v>
          </cell>
          <cell r="J164">
            <v>11.53</v>
          </cell>
          <cell r="K164">
            <v>13.35</v>
          </cell>
          <cell r="P164">
            <v>6</v>
          </cell>
        </row>
        <row r="165">
          <cell r="B165">
            <v>40</v>
          </cell>
          <cell r="C165">
            <v>20</v>
          </cell>
          <cell r="D165">
            <v>15.09</v>
          </cell>
          <cell r="E165">
            <v>1.5</v>
          </cell>
          <cell r="I165">
            <v>2.0299999999999998</v>
          </cell>
          <cell r="J165">
            <v>14.47</v>
          </cell>
          <cell r="K165">
            <v>16.5</v>
          </cell>
          <cell r="P165">
            <v>7</v>
          </cell>
        </row>
        <row r="166">
          <cell r="B166">
            <v>40</v>
          </cell>
          <cell r="C166">
            <v>24</v>
          </cell>
          <cell r="D166">
            <v>17.48</v>
          </cell>
          <cell r="E166">
            <v>1.5</v>
          </cell>
          <cell r="I166">
            <v>2.4300000000000002</v>
          </cell>
          <cell r="J166">
            <v>24.57</v>
          </cell>
          <cell r="K166">
            <v>27</v>
          </cell>
          <cell r="P166">
            <v>8</v>
          </cell>
        </row>
        <row r="167">
          <cell r="B167">
            <v>40</v>
          </cell>
          <cell r="C167">
            <v>32</v>
          </cell>
          <cell r="D167">
            <v>17.48</v>
          </cell>
          <cell r="E167">
            <v>1.5</v>
          </cell>
          <cell r="I167">
            <v>3.24</v>
          </cell>
          <cell r="J167">
            <v>31.26</v>
          </cell>
          <cell r="K167">
            <v>34.5</v>
          </cell>
          <cell r="P167">
            <v>11</v>
          </cell>
        </row>
        <row r="168">
          <cell r="B168">
            <v>40</v>
          </cell>
          <cell r="C168">
            <v>34</v>
          </cell>
          <cell r="D168">
            <v>17.48</v>
          </cell>
          <cell r="E168">
            <v>1.5</v>
          </cell>
          <cell r="I168">
            <v>3.45</v>
          </cell>
          <cell r="J168">
            <v>34.049999999999997</v>
          </cell>
          <cell r="K168">
            <v>37.5</v>
          </cell>
          <cell r="P168">
            <v>12</v>
          </cell>
        </row>
        <row r="169">
          <cell r="B169">
            <v>40</v>
          </cell>
          <cell r="C169">
            <v>36</v>
          </cell>
          <cell r="D169">
            <v>19.05</v>
          </cell>
          <cell r="E169">
            <v>2</v>
          </cell>
          <cell r="I169">
            <v>3.65</v>
          </cell>
          <cell r="J169">
            <v>41.34</v>
          </cell>
          <cell r="K169">
            <v>44.99</v>
          </cell>
          <cell r="P169">
            <v>12</v>
          </cell>
        </row>
        <row r="170">
          <cell r="B170" t="str">
            <v>40S</v>
          </cell>
          <cell r="C170">
            <v>0.125</v>
          </cell>
          <cell r="D170">
            <v>1.73</v>
          </cell>
          <cell r="E170">
            <v>1</v>
          </cell>
          <cell r="I170">
            <v>7.0000000000000007E-2</v>
          </cell>
          <cell r="K170">
            <v>7.0000000000000007E-2</v>
          </cell>
          <cell r="P170">
            <v>2</v>
          </cell>
        </row>
        <row r="171">
          <cell r="B171" t="str">
            <v>40S</v>
          </cell>
          <cell r="C171">
            <v>0.125</v>
          </cell>
          <cell r="D171">
            <v>1.73</v>
          </cell>
          <cell r="E171">
            <v>1</v>
          </cell>
          <cell r="I171">
            <v>7.0000000000000007E-2</v>
          </cell>
          <cell r="K171">
            <v>7.0000000000000007E-2</v>
          </cell>
          <cell r="P171">
            <v>2</v>
          </cell>
        </row>
        <row r="172">
          <cell r="B172" t="str">
            <v>40S</v>
          </cell>
          <cell r="C172">
            <v>0.125</v>
          </cell>
          <cell r="D172">
            <v>1.73</v>
          </cell>
          <cell r="E172">
            <v>1</v>
          </cell>
          <cell r="I172">
            <v>7.0000000000000007E-2</v>
          </cell>
          <cell r="K172">
            <v>7.0000000000000007E-2</v>
          </cell>
          <cell r="P172">
            <v>2</v>
          </cell>
        </row>
        <row r="173">
          <cell r="B173" t="str">
            <v>40S</v>
          </cell>
          <cell r="C173">
            <v>0.25</v>
          </cell>
          <cell r="D173">
            <v>2.2400000000000002</v>
          </cell>
          <cell r="E173">
            <v>1</v>
          </cell>
          <cell r="I173">
            <v>7.0000000000000007E-2</v>
          </cell>
          <cell r="K173">
            <v>7.0000000000000007E-2</v>
          </cell>
          <cell r="P173">
            <v>2</v>
          </cell>
        </row>
        <row r="174">
          <cell r="B174" t="str">
            <v>40S</v>
          </cell>
          <cell r="C174">
            <v>0.25</v>
          </cell>
          <cell r="D174">
            <v>2.2400000000000002</v>
          </cell>
          <cell r="E174">
            <v>1</v>
          </cell>
          <cell r="I174">
            <v>7.0000000000000007E-2</v>
          </cell>
          <cell r="K174">
            <v>7.0000000000000007E-2</v>
          </cell>
          <cell r="P174">
            <v>2</v>
          </cell>
        </row>
        <row r="175">
          <cell r="B175" t="str">
            <v>40S</v>
          </cell>
          <cell r="C175">
            <v>0.25</v>
          </cell>
          <cell r="D175">
            <v>2.2400000000000002</v>
          </cell>
          <cell r="E175">
            <v>1</v>
          </cell>
          <cell r="I175">
            <v>7.0000000000000007E-2</v>
          </cell>
          <cell r="K175">
            <v>7.0000000000000007E-2</v>
          </cell>
          <cell r="P175">
            <v>2</v>
          </cell>
        </row>
        <row r="176">
          <cell r="B176" t="str">
            <v>40S</v>
          </cell>
          <cell r="C176">
            <v>0.375</v>
          </cell>
          <cell r="D176">
            <v>2.31</v>
          </cell>
          <cell r="E176">
            <v>1</v>
          </cell>
          <cell r="I176">
            <v>7.0000000000000007E-2</v>
          </cell>
          <cell r="K176">
            <v>7.0000000000000007E-2</v>
          </cell>
          <cell r="P176">
            <v>2</v>
          </cell>
        </row>
        <row r="177">
          <cell r="B177" t="str">
            <v>40S</v>
          </cell>
          <cell r="C177">
            <v>0.375</v>
          </cell>
          <cell r="D177">
            <v>2.31</v>
          </cell>
          <cell r="E177">
            <v>1</v>
          </cell>
          <cell r="I177">
            <v>7.0000000000000007E-2</v>
          </cell>
          <cell r="K177">
            <v>7.0000000000000007E-2</v>
          </cell>
          <cell r="P177">
            <v>2</v>
          </cell>
        </row>
        <row r="178">
          <cell r="B178" t="str">
            <v>40S</v>
          </cell>
          <cell r="C178">
            <v>0.375</v>
          </cell>
          <cell r="D178">
            <v>2.31</v>
          </cell>
          <cell r="E178">
            <v>1</v>
          </cell>
          <cell r="I178">
            <v>7.0000000000000007E-2</v>
          </cell>
          <cell r="K178">
            <v>7.0000000000000007E-2</v>
          </cell>
          <cell r="P178">
            <v>2</v>
          </cell>
        </row>
        <row r="179">
          <cell r="B179" t="str">
            <v>40S</v>
          </cell>
          <cell r="C179">
            <v>0.5</v>
          </cell>
          <cell r="D179">
            <v>2.77</v>
          </cell>
          <cell r="E179">
            <v>1</v>
          </cell>
          <cell r="I179">
            <v>7.0000000000000007E-2</v>
          </cell>
          <cell r="J179">
            <v>0</v>
          </cell>
          <cell r="K179">
            <v>7.0000000000000007E-2</v>
          </cell>
          <cell r="P179">
            <v>2</v>
          </cell>
        </row>
        <row r="180">
          <cell r="B180" t="str">
            <v>40S</v>
          </cell>
          <cell r="C180">
            <v>0.5</v>
          </cell>
          <cell r="D180">
            <v>2.77</v>
          </cell>
          <cell r="E180">
            <v>1</v>
          </cell>
          <cell r="I180">
            <v>7.0000000000000007E-2</v>
          </cell>
          <cell r="J180">
            <v>0</v>
          </cell>
          <cell r="K180">
            <v>7.0000000000000007E-2</v>
          </cell>
          <cell r="P180">
            <v>2</v>
          </cell>
        </row>
        <row r="181">
          <cell r="B181" t="str">
            <v>40S</v>
          </cell>
          <cell r="C181">
            <v>0.5</v>
          </cell>
          <cell r="D181">
            <v>2.77</v>
          </cell>
          <cell r="E181">
            <v>1</v>
          </cell>
          <cell r="I181">
            <v>7.0000000000000007E-2</v>
          </cell>
          <cell r="J181">
            <v>0</v>
          </cell>
          <cell r="K181">
            <v>7.0000000000000007E-2</v>
          </cell>
          <cell r="P181">
            <v>2</v>
          </cell>
        </row>
        <row r="182">
          <cell r="B182" t="str">
            <v>40S</v>
          </cell>
          <cell r="C182">
            <v>0.75</v>
          </cell>
          <cell r="D182">
            <v>2.87</v>
          </cell>
          <cell r="E182">
            <v>1</v>
          </cell>
          <cell r="I182">
            <v>7.0000000000000007E-2</v>
          </cell>
          <cell r="J182">
            <v>0</v>
          </cell>
          <cell r="K182">
            <v>7.0000000000000007E-2</v>
          </cell>
          <cell r="P182">
            <v>2</v>
          </cell>
        </row>
        <row r="183">
          <cell r="B183" t="str">
            <v>40S</v>
          </cell>
          <cell r="C183">
            <v>0.75</v>
          </cell>
          <cell r="D183">
            <v>2.87</v>
          </cell>
          <cell r="E183">
            <v>1</v>
          </cell>
          <cell r="I183">
            <v>7.0000000000000007E-2</v>
          </cell>
          <cell r="J183">
            <v>0</v>
          </cell>
          <cell r="K183">
            <v>7.0000000000000007E-2</v>
          </cell>
          <cell r="P183">
            <v>2</v>
          </cell>
        </row>
        <row r="184">
          <cell r="B184" t="str">
            <v>40S</v>
          </cell>
          <cell r="C184">
            <v>0.75</v>
          </cell>
          <cell r="D184">
            <v>2.87</v>
          </cell>
          <cell r="E184">
            <v>1</v>
          </cell>
          <cell r="I184">
            <v>7.0000000000000007E-2</v>
          </cell>
          <cell r="J184">
            <v>0</v>
          </cell>
          <cell r="K184">
            <v>7.0000000000000007E-2</v>
          </cell>
          <cell r="P184">
            <v>2</v>
          </cell>
        </row>
        <row r="185">
          <cell r="B185" t="str">
            <v>40S</v>
          </cell>
          <cell r="C185">
            <v>1</v>
          </cell>
          <cell r="D185">
            <v>3.38</v>
          </cell>
          <cell r="E185">
            <v>1</v>
          </cell>
          <cell r="I185">
            <v>0.12</v>
          </cell>
          <cell r="J185">
            <v>0</v>
          </cell>
          <cell r="K185">
            <v>0.12</v>
          </cell>
          <cell r="P185">
            <v>2</v>
          </cell>
        </row>
        <row r="186">
          <cell r="B186" t="str">
            <v>40S</v>
          </cell>
          <cell r="C186">
            <v>1</v>
          </cell>
          <cell r="D186">
            <v>3.38</v>
          </cell>
          <cell r="E186">
            <v>1</v>
          </cell>
          <cell r="I186">
            <v>0.12</v>
          </cell>
          <cell r="J186">
            <v>0</v>
          </cell>
          <cell r="K186">
            <v>0.12</v>
          </cell>
          <cell r="P186">
            <v>2</v>
          </cell>
        </row>
        <row r="187">
          <cell r="B187" t="str">
            <v>40S</v>
          </cell>
          <cell r="C187">
            <v>1</v>
          </cell>
          <cell r="D187">
            <v>3.38</v>
          </cell>
          <cell r="E187">
            <v>1</v>
          </cell>
          <cell r="I187">
            <v>0.12</v>
          </cell>
          <cell r="J187">
            <v>0</v>
          </cell>
          <cell r="K187">
            <v>0.12</v>
          </cell>
          <cell r="P187">
            <v>2</v>
          </cell>
        </row>
        <row r="188">
          <cell r="B188" t="str">
            <v>40S</v>
          </cell>
          <cell r="C188">
            <v>1.25</v>
          </cell>
          <cell r="D188">
            <v>3.56</v>
          </cell>
          <cell r="E188">
            <v>1</v>
          </cell>
          <cell r="I188">
            <v>0.15</v>
          </cell>
          <cell r="K188">
            <v>0.15</v>
          </cell>
          <cell r="P188">
            <v>2</v>
          </cell>
        </row>
        <row r="189">
          <cell r="B189" t="str">
            <v>40S</v>
          </cell>
          <cell r="C189">
            <v>1.25</v>
          </cell>
          <cell r="D189">
            <v>3.56</v>
          </cell>
          <cell r="E189">
            <v>1</v>
          </cell>
          <cell r="I189">
            <v>0.15</v>
          </cell>
          <cell r="K189">
            <v>0.15</v>
          </cell>
          <cell r="P189">
            <v>2</v>
          </cell>
        </row>
        <row r="190">
          <cell r="B190" t="str">
            <v>40S</v>
          </cell>
          <cell r="C190">
            <v>1.25</v>
          </cell>
          <cell r="D190">
            <v>3.56</v>
          </cell>
          <cell r="E190">
            <v>1</v>
          </cell>
          <cell r="I190">
            <v>0.15</v>
          </cell>
          <cell r="K190">
            <v>0.15</v>
          </cell>
          <cell r="P190">
            <v>2</v>
          </cell>
        </row>
        <row r="191">
          <cell r="B191" t="str">
            <v>40S</v>
          </cell>
          <cell r="C191">
            <v>1.5</v>
          </cell>
          <cell r="D191">
            <v>3.68</v>
          </cell>
          <cell r="E191">
            <v>1</v>
          </cell>
          <cell r="I191">
            <v>0.15</v>
          </cell>
          <cell r="J191">
            <v>0</v>
          </cell>
          <cell r="K191">
            <v>0.15</v>
          </cell>
          <cell r="P191">
            <v>2</v>
          </cell>
        </row>
        <row r="192">
          <cell r="B192" t="str">
            <v>40S</v>
          </cell>
          <cell r="C192">
            <v>1.5</v>
          </cell>
          <cell r="D192">
            <v>3.68</v>
          </cell>
          <cell r="E192">
            <v>1</v>
          </cell>
          <cell r="I192">
            <v>0.15</v>
          </cell>
          <cell r="J192">
            <v>0</v>
          </cell>
          <cell r="K192">
            <v>0.15</v>
          </cell>
          <cell r="P192">
            <v>2</v>
          </cell>
        </row>
        <row r="193">
          <cell r="B193" t="str">
            <v>40S</v>
          </cell>
          <cell r="C193">
            <v>1.5</v>
          </cell>
          <cell r="D193">
            <v>3.68</v>
          </cell>
          <cell r="E193">
            <v>1</v>
          </cell>
          <cell r="I193">
            <v>0.15</v>
          </cell>
          <cell r="J193">
            <v>0</v>
          </cell>
          <cell r="K193">
            <v>0.15</v>
          </cell>
          <cell r="P193">
            <v>2</v>
          </cell>
        </row>
        <row r="194">
          <cell r="B194" t="str">
            <v>40S</v>
          </cell>
          <cell r="C194">
            <v>2</v>
          </cell>
          <cell r="D194">
            <v>3.91</v>
          </cell>
          <cell r="E194">
            <v>1</v>
          </cell>
          <cell r="I194">
            <v>0.3</v>
          </cell>
          <cell r="J194">
            <v>0</v>
          </cell>
          <cell r="K194">
            <v>0.3</v>
          </cell>
          <cell r="P194">
            <v>2</v>
          </cell>
        </row>
        <row r="195">
          <cell r="B195" t="str">
            <v>40S</v>
          </cell>
          <cell r="C195">
            <v>2</v>
          </cell>
          <cell r="D195">
            <v>3.91</v>
          </cell>
          <cell r="E195">
            <v>1</v>
          </cell>
          <cell r="I195">
            <v>0.3</v>
          </cell>
          <cell r="J195">
            <v>0</v>
          </cell>
          <cell r="K195">
            <v>0.3</v>
          </cell>
          <cell r="P195">
            <v>2</v>
          </cell>
        </row>
        <row r="196">
          <cell r="B196" t="str">
            <v>40S</v>
          </cell>
          <cell r="C196">
            <v>2</v>
          </cell>
          <cell r="D196">
            <v>3.91</v>
          </cell>
          <cell r="E196">
            <v>1</v>
          </cell>
          <cell r="I196">
            <v>0.3</v>
          </cell>
          <cell r="J196">
            <v>0</v>
          </cell>
          <cell r="K196">
            <v>0.3</v>
          </cell>
          <cell r="P196">
            <v>2</v>
          </cell>
        </row>
        <row r="197">
          <cell r="B197" t="str">
            <v>40S</v>
          </cell>
          <cell r="C197">
            <v>2.5</v>
          </cell>
          <cell r="D197">
            <v>5.16</v>
          </cell>
          <cell r="E197">
            <v>1</v>
          </cell>
          <cell r="I197">
            <v>0.25</v>
          </cell>
          <cell r="J197">
            <v>0.2</v>
          </cell>
          <cell r="K197">
            <v>0.45</v>
          </cell>
          <cell r="P197">
            <v>2</v>
          </cell>
        </row>
        <row r="198">
          <cell r="B198" t="str">
            <v>40S</v>
          </cell>
          <cell r="C198">
            <v>3</v>
          </cell>
          <cell r="D198">
            <v>5.49</v>
          </cell>
          <cell r="E198">
            <v>1</v>
          </cell>
          <cell r="I198">
            <v>0.3</v>
          </cell>
          <cell r="J198">
            <v>0.3</v>
          </cell>
          <cell r="K198">
            <v>0.6</v>
          </cell>
          <cell r="P198">
            <v>2</v>
          </cell>
        </row>
        <row r="199">
          <cell r="B199" t="str">
            <v>40S</v>
          </cell>
          <cell r="C199">
            <v>3.5</v>
          </cell>
          <cell r="D199">
            <v>5.74</v>
          </cell>
          <cell r="E199">
            <v>1</v>
          </cell>
          <cell r="I199">
            <v>0.35</v>
          </cell>
          <cell r="J199">
            <v>0.4</v>
          </cell>
          <cell r="K199">
            <v>0.75</v>
          </cell>
          <cell r="P199">
            <v>3</v>
          </cell>
        </row>
        <row r="200">
          <cell r="B200" t="str">
            <v>40S</v>
          </cell>
          <cell r="C200">
            <v>4</v>
          </cell>
          <cell r="D200">
            <v>6.02</v>
          </cell>
          <cell r="E200">
            <v>1</v>
          </cell>
          <cell r="I200">
            <v>0.41</v>
          </cell>
          <cell r="J200">
            <v>0.49</v>
          </cell>
          <cell r="K200">
            <v>0.89999999999999991</v>
          </cell>
          <cell r="P200">
            <v>3</v>
          </cell>
        </row>
        <row r="201">
          <cell r="B201" t="str">
            <v>40S</v>
          </cell>
          <cell r="C201">
            <v>5</v>
          </cell>
          <cell r="D201">
            <v>6.55</v>
          </cell>
          <cell r="E201">
            <v>1</v>
          </cell>
          <cell r="I201">
            <v>0.51</v>
          </cell>
          <cell r="J201">
            <v>0.54</v>
          </cell>
          <cell r="K201">
            <v>1.05</v>
          </cell>
          <cell r="P201">
            <v>4</v>
          </cell>
        </row>
        <row r="202">
          <cell r="B202" t="str">
            <v>40S</v>
          </cell>
          <cell r="C202">
            <v>6</v>
          </cell>
          <cell r="D202">
            <v>7.11</v>
          </cell>
          <cell r="E202">
            <v>1</v>
          </cell>
          <cell r="I202">
            <v>0.61</v>
          </cell>
          <cell r="J202">
            <v>1.04</v>
          </cell>
          <cell r="K202">
            <v>1.65</v>
          </cell>
          <cell r="P202">
            <v>4</v>
          </cell>
        </row>
        <row r="203">
          <cell r="B203" t="str">
            <v>40S</v>
          </cell>
          <cell r="C203">
            <v>8</v>
          </cell>
          <cell r="D203">
            <v>8.18</v>
          </cell>
          <cell r="E203">
            <v>1</v>
          </cell>
          <cell r="I203">
            <v>0.81</v>
          </cell>
          <cell r="J203">
            <v>1.73</v>
          </cell>
          <cell r="K203">
            <v>2.54</v>
          </cell>
          <cell r="P203">
            <v>4</v>
          </cell>
        </row>
        <row r="204">
          <cell r="B204" t="str">
            <v>40S</v>
          </cell>
          <cell r="C204">
            <v>10</v>
          </cell>
          <cell r="D204">
            <v>9.27</v>
          </cell>
          <cell r="E204">
            <v>1</v>
          </cell>
          <cell r="I204">
            <v>1.01</v>
          </cell>
          <cell r="J204">
            <v>3.04</v>
          </cell>
          <cell r="K204">
            <v>4.05</v>
          </cell>
          <cell r="P204">
            <v>4</v>
          </cell>
        </row>
        <row r="205">
          <cell r="B205" t="str">
            <v>40S</v>
          </cell>
          <cell r="C205">
            <v>12</v>
          </cell>
          <cell r="D205">
            <v>9.5299999999999994</v>
          </cell>
          <cell r="E205">
            <v>1</v>
          </cell>
          <cell r="I205">
            <v>1.22</v>
          </cell>
          <cell r="J205">
            <v>3.28</v>
          </cell>
          <cell r="K205">
            <v>4.5</v>
          </cell>
          <cell r="P205">
            <v>6</v>
          </cell>
        </row>
        <row r="206">
          <cell r="B206">
            <v>60</v>
          </cell>
          <cell r="C206">
            <v>8</v>
          </cell>
          <cell r="D206">
            <v>10.31</v>
          </cell>
          <cell r="E206">
            <v>1.25</v>
          </cell>
          <cell r="I206">
            <v>0.81</v>
          </cell>
          <cell r="J206">
            <v>2.64</v>
          </cell>
          <cell r="K206">
            <v>3.45</v>
          </cell>
          <cell r="P206">
            <v>4</v>
          </cell>
        </row>
        <row r="207">
          <cell r="B207">
            <v>60</v>
          </cell>
          <cell r="C207">
            <v>10</v>
          </cell>
          <cell r="D207">
            <v>12.7</v>
          </cell>
          <cell r="E207">
            <v>1.25</v>
          </cell>
          <cell r="I207">
            <v>1.01</v>
          </cell>
          <cell r="J207">
            <v>5.74</v>
          </cell>
          <cell r="K207">
            <v>6.75</v>
          </cell>
          <cell r="P207">
            <v>4</v>
          </cell>
        </row>
        <row r="208">
          <cell r="B208">
            <v>60</v>
          </cell>
          <cell r="C208">
            <v>12</v>
          </cell>
          <cell r="D208">
            <v>14.27</v>
          </cell>
          <cell r="E208">
            <v>1.25</v>
          </cell>
          <cell r="I208">
            <v>1.22</v>
          </cell>
          <cell r="J208">
            <v>8.3800000000000008</v>
          </cell>
          <cell r="K208">
            <v>9.6000000000000014</v>
          </cell>
          <cell r="P208">
            <v>6</v>
          </cell>
        </row>
        <row r="209">
          <cell r="B209">
            <v>60</v>
          </cell>
          <cell r="C209">
            <v>14</v>
          </cell>
          <cell r="D209">
            <v>15.09</v>
          </cell>
          <cell r="E209">
            <v>1.5</v>
          </cell>
          <cell r="I209">
            <v>1.42</v>
          </cell>
          <cell r="J209">
            <v>9.9700000000000006</v>
          </cell>
          <cell r="K209">
            <v>11.39</v>
          </cell>
          <cell r="P209">
            <v>6</v>
          </cell>
        </row>
        <row r="210">
          <cell r="B210">
            <v>60</v>
          </cell>
          <cell r="C210">
            <v>16</v>
          </cell>
          <cell r="D210">
            <v>16.66</v>
          </cell>
          <cell r="E210">
            <v>1.5</v>
          </cell>
          <cell r="I210">
            <v>1.62</v>
          </cell>
          <cell r="J210">
            <v>14.88</v>
          </cell>
          <cell r="K210">
            <v>16.5</v>
          </cell>
          <cell r="P210">
            <v>6</v>
          </cell>
        </row>
        <row r="211">
          <cell r="B211">
            <v>60</v>
          </cell>
          <cell r="C211">
            <v>18</v>
          </cell>
          <cell r="D211">
            <v>19.05</v>
          </cell>
          <cell r="E211">
            <v>2</v>
          </cell>
          <cell r="I211">
            <v>1.82</v>
          </cell>
          <cell r="J211">
            <v>20.67</v>
          </cell>
          <cell r="K211">
            <v>22.490000000000002</v>
          </cell>
          <cell r="P211">
            <v>6</v>
          </cell>
        </row>
        <row r="212">
          <cell r="B212">
            <v>60</v>
          </cell>
          <cell r="C212">
            <v>20</v>
          </cell>
          <cell r="D212">
            <v>20.62</v>
          </cell>
          <cell r="E212">
            <v>2</v>
          </cell>
          <cell r="I212">
            <v>2.0299999999999998</v>
          </cell>
          <cell r="J212">
            <v>23.47</v>
          </cell>
          <cell r="K212">
            <v>25.5</v>
          </cell>
          <cell r="P212">
            <v>7</v>
          </cell>
        </row>
        <row r="213">
          <cell r="B213">
            <v>60</v>
          </cell>
          <cell r="C213">
            <v>22</v>
          </cell>
          <cell r="D213">
            <v>22.23</v>
          </cell>
          <cell r="E213">
            <v>2</v>
          </cell>
          <cell r="I213">
            <v>2.23</v>
          </cell>
          <cell r="J213">
            <v>29.27</v>
          </cell>
          <cell r="K213">
            <v>31.5</v>
          </cell>
          <cell r="P213">
            <v>8</v>
          </cell>
        </row>
        <row r="214">
          <cell r="B214">
            <v>60</v>
          </cell>
          <cell r="C214">
            <v>24</v>
          </cell>
          <cell r="D214">
            <v>24.61</v>
          </cell>
          <cell r="E214">
            <v>2</v>
          </cell>
          <cell r="I214">
            <v>2.4300000000000002</v>
          </cell>
          <cell r="J214">
            <v>35.07</v>
          </cell>
          <cell r="K214">
            <v>37.5</v>
          </cell>
          <cell r="P214">
            <v>8</v>
          </cell>
        </row>
        <row r="215">
          <cell r="B215">
            <v>80</v>
          </cell>
          <cell r="C215">
            <v>0.125</v>
          </cell>
          <cell r="D215">
            <v>2.41</v>
          </cell>
          <cell r="E215">
            <v>1</v>
          </cell>
          <cell r="I215">
            <v>7.0000000000000007E-2</v>
          </cell>
          <cell r="K215">
            <v>7.0000000000000007E-2</v>
          </cell>
          <cell r="P215">
            <v>2</v>
          </cell>
        </row>
        <row r="216">
          <cell r="B216">
            <v>80</v>
          </cell>
          <cell r="C216">
            <v>0.125</v>
          </cell>
          <cell r="D216">
            <v>2.41</v>
          </cell>
          <cell r="E216">
            <v>1</v>
          </cell>
          <cell r="I216">
            <v>7.0000000000000007E-2</v>
          </cell>
          <cell r="K216">
            <v>7.0000000000000007E-2</v>
          </cell>
          <cell r="P216">
            <v>2</v>
          </cell>
        </row>
        <row r="217">
          <cell r="B217">
            <v>80</v>
          </cell>
          <cell r="C217">
            <v>0.125</v>
          </cell>
          <cell r="D217">
            <v>2.41</v>
          </cell>
          <cell r="E217">
            <v>1</v>
          </cell>
          <cell r="I217">
            <v>7.0000000000000007E-2</v>
          </cell>
          <cell r="K217">
            <v>7.0000000000000007E-2</v>
          </cell>
          <cell r="P217">
            <v>2</v>
          </cell>
        </row>
        <row r="218">
          <cell r="B218">
            <v>80</v>
          </cell>
          <cell r="C218">
            <v>0.25</v>
          </cell>
          <cell r="D218">
            <v>3.02</v>
          </cell>
          <cell r="E218">
            <v>1</v>
          </cell>
          <cell r="I218">
            <v>7.0000000000000007E-2</v>
          </cell>
          <cell r="K218">
            <v>7.0000000000000007E-2</v>
          </cell>
          <cell r="P218">
            <v>2</v>
          </cell>
        </row>
        <row r="219">
          <cell r="B219">
            <v>80</v>
          </cell>
          <cell r="C219">
            <v>0.25</v>
          </cell>
          <cell r="D219">
            <v>3.02</v>
          </cell>
          <cell r="E219">
            <v>1</v>
          </cell>
          <cell r="I219">
            <v>7.0000000000000007E-2</v>
          </cell>
          <cell r="K219">
            <v>7.0000000000000007E-2</v>
          </cell>
          <cell r="P219">
            <v>2</v>
          </cell>
        </row>
        <row r="220">
          <cell r="B220">
            <v>80</v>
          </cell>
          <cell r="C220">
            <v>0.25</v>
          </cell>
          <cell r="D220">
            <v>3.02</v>
          </cell>
          <cell r="E220">
            <v>1</v>
          </cell>
          <cell r="I220">
            <v>7.0000000000000007E-2</v>
          </cell>
          <cell r="K220">
            <v>7.0000000000000007E-2</v>
          </cell>
          <cell r="P220">
            <v>2</v>
          </cell>
        </row>
        <row r="221">
          <cell r="B221">
            <v>80</v>
          </cell>
          <cell r="C221">
            <v>0.375</v>
          </cell>
          <cell r="D221">
            <v>3.2</v>
          </cell>
          <cell r="E221">
            <v>1</v>
          </cell>
          <cell r="I221">
            <v>7.0000000000000007E-2</v>
          </cell>
          <cell r="J221">
            <v>0</v>
          </cell>
          <cell r="K221">
            <v>7.0000000000000007E-2</v>
          </cell>
          <cell r="P221">
            <v>2</v>
          </cell>
        </row>
        <row r="222">
          <cell r="B222">
            <v>80</v>
          </cell>
          <cell r="C222">
            <v>0.375</v>
          </cell>
          <cell r="D222">
            <v>3.2</v>
          </cell>
          <cell r="E222">
            <v>1</v>
          </cell>
          <cell r="I222">
            <v>7.0000000000000007E-2</v>
          </cell>
          <cell r="J222">
            <v>0</v>
          </cell>
          <cell r="K222">
            <v>7.0000000000000007E-2</v>
          </cell>
          <cell r="P222">
            <v>2</v>
          </cell>
        </row>
        <row r="223">
          <cell r="B223">
            <v>80</v>
          </cell>
          <cell r="C223">
            <v>0.375</v>
          </cell>
          <cell r="D223">
            <v>3.2</v>
          </cell>
          <cell r="E223">
            <v>1</v>
          </cell>
          <cell r="I223">
            <v>7.0000000000000007E-2</v>
          </cell>
          <cell r="J223">
            <v>0</v>
          </cell>
          <cell r="K223">
            <v>7.0000000000000007E-2</v>
          </cell>
          <cell r="P223">
            <v>2</v>
          </cell>
        </row>
        <row r="224">
          <cell r="B224">
            <v>80</v>
          </cell>
          <cell r="C224">
            <v>0.5</v>
          </cell>
          <cell r="D224">
            <v>3.73</v>
          </cell>
          <cell r="E224">
            <v>1</v>
          </cell>
          <cell r="I224">
            <v>7.0000000000000007E-2</v>
          </cell>
          <cell r="J224">
            <v>0</v>
          </cell>
          <cell r="K224">
            <v>7.0000000000000007E-2</v>
          </cell>
          <cell r="P224">
            <v>2</v>
          </cell>
        </row>
        <row r="225">
          <cell r="B225">
            <v>80</v>
          </cell>
          <cell r="C225">
            <v>0.5</v>
          </cell>
          <cell r="D225">
            <v>3.73</v>
          </cell>
          <cell r="E225">
            <v>1</v>
          </cell>
          <cell r="I225">
            <v>7.0000000000000007E-2</v>
          </cell>
          <cell r="J225">
            <v>0</v>
          </cell>
          <cell r="K225">
            <v>7.0000000000000007E-2</v>
          </cell>
          <cell r="P225">
            <v>2</v>
          </cell>
        </row>
        <row r="226">
          <cell r="B226">
            <v>80</v>
          </cell>
          <cell r="C226">
            <v>0.5</v>
          </cell>
          <cell r="D226">
            <v>3.73</v>
          </cell>
          <cell r="E226">
            <v>1</v>
          </cell>
          <cell r="I226">
            <v>7.0000000000000007E-2</v>
          </cell>
          <cell r="J226">
            <v>0</v>
          </cell>
          <cell r="K226">
            <v>7.0000000000000007E-2</v>
          </cell>
          <cell r="P226">
            <v>2</v>
          </cell>
        </row>
        <row r="227">
          <cell r="B227">
            <v>80</v>
          </cell>
          <cell r="C227">
            <v>0.75</v>
          </cell>
          <cell r="D227">
            <v>3.91</v>
          </cell>
          <cell r="E227">
            <v>1</v>
          </cell>
          <cell r="I227">
            <v>7.0000000000000007E-2</v>
          </cell>
          <cell r="J227">
            <v>0</v>
          </cell>
          <cell r="K227">
            <v>7.0000000000000007E-2</v>
          </cell>
          <cell r="P227">
            <v>2</v>
          </cell>
        </row>
        <row r="228">
          <cell r="B228">
            <v>80</v>
          </cell>
          <cell r="C228">
            <v>0.75</v>
          </cell>
          <cell r="D228">
            <v>3.91</v>
          </cell>
          <cell r="E228">
            <v>1</v>
          </cell>
          <cell r="I228">
            <v>7.0000000000000007E-2</v>
          </cell>
          <cell r="J228">
            <v>0</v>
          </cell>
          <cell r="K228">
            <v>7.0000000000000007E-2</v>
          </cell>
          <cell r="P228">
            <v>2</v>
          </cell>
        </row>
        <row r="229">
          <cell r="B229">
            <v>80</v>
          </cell>
          <cell r="C229">
            <v>0.75</v>
          </cell>
          <cell r="D229">
            <v>3.91</v>
          </cell>
          <cell r="E229">
            <v>1</v>
          </cell>
          <cell r="I229">
            <v>7.0000000000000007E-2</v>
          </cell>
          <cell r="J229">
            <v>0</v>
          </cell>
          <cell r="K229">
            <v>7.0000000000000007E-2</v>
          </cell>
          <cell r="P229">
            <v>2</v>
          </cell>
        </row>
        <row r="230">
          <cell r="B230">
            <v>80</v>
          </cell>
          <cell r="C230">
            <v>1</v>
          </cell>
          <cell r="D230">
            <v>4.55</v>
          </cell>
          <cell r="E230">
            <v>1</v>
          </cell>
          <cell r="I230">
            <v>0.15</v>
          </cell>
          <cell r="J230">
            <v>0</v>
          </cell>
          <cell r="K230">
            <v>0.15</v>
          </cell>
          <cell r="P230">
            <v>2</v>
          </cell>
        </row>
        <row r="231">
          <cell r="B231">
            <v>80</v>
          </cell>
          <cell r="C231">
            <v>1</v>
          </cell>
          <cell r="D231">
            <v>4.55</v>
          </cell>
          <cell r="E231">
            <v>1</v>
          </cell>
          <cell r="I231">
            <v>0.15</v>
          </cell>
          <cell r="J231">
            <v>0</v>
          </cell>
          <cell r="K231">
            <v>0.15</v>
          </cell>
          <cell r="P231">
            <v>2</v>
          </cell>
        </row>
        <row r="232">
          <cell r="B232">
            <v>80</v>
          </cell>
          <cell r="C232">
            <v>1</v>
          </cell>
          <cell r="D232">
            <v>4.55</v>
          </cell>
          <cell r="E232">
            <v>1</v>
          </cell>
          <cell r="I232">
            <v>0.15</v>
          </cell>
          <cell r="J232">
            <v>0</v>
          </cell>
          <cell r="K232">
            <v>0.15</v>
          </cell>
          <cell r="P232">
            <v>2</v>
          </cell>
        </row>
        <row r="233">
          <cell r="B233">
            <v>80</v>
          </cell>
          <cell r="C233">
            <v>1.25</v>
          </cell>
          <cell r="D233">
            <v>4.8499999999999996</v>
          </cell>
          <cell r="E233">
            <v>1</v>
          </cell>
          <cell r="I233">
            <v>0.13</v>
          </cell>
          <cell r="J233">
            <v>0.17</v>
          </cell>
          <cell r="K233">
            <v>0.30000000000000004</v>
          </cell>
          <cell r="P233">
            <v>2</v>
          </cell>
        </row>
        <row r="234">
          <cell r="B234">
            <v>80</v>
          </cell>
          <cell r="C234">
            <v>1.25</v>
          </cell>
          <cell r="D234">
            <v>4.8499999999999996</v>
          </cell>
          <cell r="E234">
            <v>1</v>
          </cell>
          <cell r="I234">
            <v>0.13</v>
          </cell>
          <cell r="J234">
            <v>0.17</v>
          </cell>
          <cell r="K234">
            <v>0.30000000000000004</v>
          </cell>
          <cell r="P234">
            <v>2</v>
          </cell>
        </row>
        <row r="235">
          <cell r="B235">
            <v>80</v>
          </cell>
          <cell r="C235">
            <v>1.25</v>
          </cell>
          <cell r="D235">
            <v>4.8499999999999996</v>
          </cell>
          <cell r="E235">
            <v>1</v>
          </cell>
          <cell r="I235">
            <v>0.13</v>
          </cell>
          <cell r="J235">
            <v>0.17</v>
          </cell>
          <cell r="K235">
            <v>0.30000000000000004</v>
          </cell>
          <cell r="P235">
            <v>2</v>
          </cell>
        </row>
        <row r="236">
          <cell r="B236">
            <v>80</v>
          </cell>
          <cell r="C236">
            <v>1.5</v>
          </cell>
          <cell r="D236">
            <v>5.08</v>
          </cell>
          <cell r="E236">
            <v>1</v>
          </cell>
          <cell r="I236">
            <v>0.15</v>
          </cell>
          <cell r="J236">
            <v>0.15</v>
          </cell>
          <cell r="K236">
            <v>0.3</v>
          </cell>
          <cell r="P236">
            <v>2</v>
          </cell>
        </row>
        <row r="237">
          <cell r="B237">
            <v>80</v>
          </cell>
          <cell r="C237">
            <v>1.5</v>
          </cell>
          <cell r="D237">
            <v>5.08</v>
          </cell>
          <cell r="E237">
            <v>1</v>
          </cell>
          <cell r="I237">
            <v>0.15</v>
          </cell>
          <cell r="J237">
            <v>0.15</v>
          </cell>
          <cell r="K237">
            <v>0.3</v>
          </cell>
          <cell r="P237">
            <v>2</v>
          </cell>
        </row>
        <row r="238">
          <cell r="B238">
            <v>80</v>
          </cell>
          <cell r="C238">
            <v>1.5</v>
          </cell>
          <cell r="D238">
            <v>5.08</v>
          </cell>
          <cell r="E238">
            <v>1</v>
          </cell>
          <cell r="I238">
            <v>0.15</v>
          </cell>
          <cell r="J238">
            <v>0.15</v>
          </cell>
          <cell r="K238">
            <v>0.3</v>
          </cell>
          <cell r="P238">
            <v>2</v>
          </cell>
        </row>
        <row r="239">
          <cell r="B239">
            <v>80</v>
          </cell>
          <cell r="C239">
            <v>2</v>
          </cell>
          <cell r="D239">
            <v>5.54</v>
          </cell>
          <cell r="E239">
            <v>1</v>
          </cell>
          <cell r="I239">
            <v>0.2</v>
          </cell>
          <cell r="J239">
            <v>0.25</v>
          </cell>
          <cell r="K239">
            <v>0.45</v>
          </cell>
          <cell r="P239">
            <v>2</v>
          </cell>
        </row>
        <row r="240">
          <cell r="B240">
            <v>80</v>
          </cell>
          <cell r="C240">
            <v>2</v>
          </cell>
          <cell r="D240">
            <v>5.54</v>
          </cell>
          <cell r="E240">
            <v>1</v>
          </cell>
          <cell r="I240">
            <v>0.2</v>
          </cell>
          <cell r="J240">
            <v>0.25</v>
          </cell>
          <cell r="K240">
            <v>0.45</v>
          </cell>
          <cell r="P240">
            <v>2</v>
          </cell>
        </row>
        <row r="241">
          <cell r="B241">
            <v>80</v>
          </cell>
          <cell r="C241">
            <v>2</v>
          </cell>
          <cell r="D241">
            <v>5.54</v>
          </cell>
          <cell r="E241">
            <v>1</v>
          </cell>
          <cell r="I241">
            <v>0.2</v>
          </cell>
          <cell r="J241">
            <v>0.25</v>
          </cell>
          <cell r="K241">
            <v>0.45</v>
          </cell>
          <cell r="P241">
            <v>2</v>
          </cell>
        </row>
        <row r="242">
          <cell r="B242">
            <v>80</v>
          </cell>
          <cell r="C242">
            <v>2.5</v>
          </cell>
          <cell r="D242">
            <v>7.01</v>
          </cell>
          <cell r="E242">
            <v>1</v>
          </cell>
          <cell r="I242">
            <v>0.25</v>
          </cell>
          <cell r="J242">
            <v>0.5</v>
          </cell>
          <cell r="K242">
            <v>0.75</v>
          </cell>
          <cell r="P242">
            <v>2</v>
          </cell>
        </row>
        <row r="243">
          <cell r="B243">
            <v>80</v>
          </cell>
          <cell r="C243">
            <v>3</v>
          </cell>
          <cell r="D243">
            <v>7.62</v>
          </cell>
          <cell r="E243">
            <v>1</v>
          </cell>
          <cell r="I243">
            <v>0.3</v>
          </cell>
          <cell r="J243">
            <v>0.6</v>
          </cell>
          <cell r="K243">
            <v>0.89999999999999991</v>
          </cell>
          <cell r="P243">
            <v>2</v>
          </cell>
        </row>
        <row r="244">
          <cell r="B244">
            <v>80</v>
          </cell>
          <cell r="C244">
            <v>3.5</v>
          </cell>
          <cell r="D244">
            <v>8.08</v>
          </cell>
          <cell r="E244">
            <v>1</v>
          </cell>
          <cell r="I244">
            <v>0.35</v>
          </cell>
          <cell r="J244">
            <v>0.85</v>
          </cell>
          <cell r="K244">
            <v>1.2</v>
          </cell>
          <cell r="P244">
            <v>3</v>
          </cell>
        </row>
        <row r="245">
          <cell r="B245">
            <v>80</v>
          </cell>
          <cell r="C245">
            <v>4</v>
          </cell>
          <cell r="D245">
            <v>8.56</v>
          </cell>
          <cell r="E245">
            <v>1</v>
          </cell>
          <cell r="I245">
            <v>0.41</v>
          </cell>
          <cell r="J245">
            <v>0.93</v>
          </cell>
          <cell r="K245">
            <v>1.34</v>
          </cell>
          <cell r="P245">
            <v>3</v>
          </cell>
        </row>
        <row r="246">
          <cell r="B246">
            <v>80</v>
          </cell>
          <cell r="C246">
            <v>5</v>
          </cell>
          <cell r="D246">
            <v>9.5299999999999994</v>
          </cell>
          <cell r="E246">
            <v>1</v>
          </cell>
          <cell r="I246">
            <v>0.51</v>
          </cell>
          <cell r="J246">
            <v>1.59</v>
          </cell>
          <cell r="K246">
            <v>2.1</v>
          </cell>
          <cell r="P246">
            <v>4</v>
          </cell>
        </row>
        <row r="247">
          <cell r="B247">
            <v>80</v>
          </cell>
          <cell r="C247">
            <v>6</v>
          </cell>
          <cell r="D247">
            <v>10.97</v>
          </cell>
          <cell r="E247">
            <v>1.25</v>
          </cell>
          <cell r="I247">
            <v>0.61</v>
          </cell>
          <cell r="J247">
            <v>2.69</v>
          </cell>
          <cell r="K247">
            <v>3.3</v>
          </cell>
          <cell r="P247">
            <v>4</v>
          </cell>
        </row>
        <row r="248">
          <cell r="B248">
            <v>80</v>
          </cell>
          <cell r="C248">
            <v>8</v>
          </cell>
          <cell r="D248">
            <v>12.7</v>
          </cell>
          <cell r="E248">
            <v>1.25</v>
          </cell>
          <cell r="I248">
            <v>0.81</v>
          </cell>
          <cell r="J248">
            <v>4.58</v>
          </cell>
          <cell r="K248">
            <v>5.3900000000000006</v>
          </cell>
          <cell r="P248">
            <v>4</v>
          </cell>
        </row>
        <row r="249">
          <cell r="B249">
            <v>80</v>
          </cell>
          <cell r="C249">
            <v>10</v>
          </cell>
          <cell r="D249">
            <v>15.09</v>
          </cell>
          <cell r="E249">
            <v>1.5</v>
          </cell>
          <cell r="I249">
            <v>1.01</v>
          </cell>
          <cell r="J249">
            <v>7.99</v>
          </cell>
          <cell r="K249">
            <v>9</v>
          </cell>
          <cell r="P249">
            <v>4</v>
          </cell>
        </row>
        <row r="250">
          <cell r="B250">
            <v>80</v>
          </cell>
          <cell r="C250">
            <v>12</v>
          </cell>
          <cell r="D250">
            <v>17.48</v>
          </cell>
          <cell r="E250">
            <v>1.5</v>
          </cell>
          <cell r="I250">
            <v>1.22</v>
          </cell>
          <cell r="J250">
            <v>11.68</v>
          </cell>
          <cell r="K250">
            <v>12.9</v>
          </cell>
          <cell r="P250">
            <v>6</v>
          </cell>
        </row>
        <row r="251">
          <cell r="B251">
            <v>80</v>
          </cell>
          <cell r="C251">
            <v>14</v>
          </cell>
          <cell r="D251">
            <v>19.05</v>
          </cell>
          <cell r="E251">
            <v>2</v>
          </cell>
          <cell r="I251">
            <v>1.42</v>
          </cell>
          <cell r="J251">
            <v>12.68</v>
          </cell>
          <cell r="K251">
            <v>14.1</v>
          </cell>
          <cell r="P251">
            <v>6</v>
          </cell>
        </row>
        <row r="252">
          <cell r="B252">
            <v>80</v>
          </cell>
          <cell r="C252">
            <v>16</v>
          </cell>
          <cell r="D252">
            <v>21.44</v>
          </cell>
          <cell r="E252">
            <v>2</v>
          </cell>
          <cell r="I252">
            <v>1.62</v>
          </cell>
          <cell r="J252">
            <v>19.37</v>
          </cell>
          <cell r="K252">
            <v>20.990000000000002</v>
          </cell>
          <cell r="P252">
            <v>6</v>
          </cell>
        </row>
        <row r="253">
          <cell r="B253">
            <v>80</v>
          </cell>
          <cell r="C253">
            <v>18</v>
          </cell>
          <cell r="D253">
            <v>23.83</v>
          </cell>
          <cell r="E253">
            <v>2</v>
          </cell>
          <cell r="I253">
            <v>1.82</v>
          </cell>
          <cell r="J253">
            <v>26.68</v>
          </cell>
          <cell r="K253">
            <v>28.5</v>
          </cell>
          <cell r="P253">
            <v>6</v>
          </cell>
        </row>
        <row r="254">
          <cell r="B254">
            <v>80</v>
          </cell>
          <cell r="C254">
            <v>20</v>
          </cell>
          <cell r="D254">
            <v>26.19</v>
          </cell>
          <cell r="E254" t="str">
            <v>N</v>
          </cell>
          <cell r="I254">
            <v>2.0299999999999998</v>
          </cell>
          <cell r="J254">
            <v>36.96</v>
          </cell>
          <cell r="K254">
            <v>38.99</v>
          </cell>
          <cell r="P254">
            <v>7</v>
          </cell>
        </row>
        <row r="255">
          <cell r="B255">
            <v>80</v>
          </cell>
          <cell r="C255">
            <v>22</v>
          </cell>
          <cell r="D255">
            <v>28.58</v>
          </cell>
          <cell r="E255" t="str">
            <v>N</v>
          </cell>
          <cell r="I255">
            <v>2.23</v>
          </cell>
          <cell r="J255">
            <v>45.77</v>
          </cell>
          <cell r="K255">
            <v>48</v>
          </cell>
          <cell r="P255">
            <v>8</v>
          </cell>
        </row>
        <row r="256">
          <cell r="B256">
            <v>80</v>
          </cell>
          <cell r="C256">
            <v>24</v>
          </cell>
          <cell r="D256">
            <v>30.96</v>
          </cell>
          <cell r="E256" t="str">
            <v>N</v>
          </cell>
          <cell r="I256">
            <v>2.4300000000000002</v>
          </cell>
          <cell r="J256">
            <v>53.07</v>
          </cell>
          <cell r="K256">
            <v>55.5</v>
          </cell>
          <cell r="P256">
            <v>8</v>
          </cell>
        </row>
        <row r="257">
          <cell r="B257" t="str">
            <v>80S</v>
          </cell>
          <cell r="C257">
            <v>0.125</v>
          </cell>
          <cell r="D257">
            <v>2.41</v>
          </cell>
          <cell r="E257">
            <v>1</v>
          </cell>
          <cell r="I257">
            <v>7.0000000000000007E-2</v>
          </cell>
          <cell r="K257">
            <v>7.0000000000000007E-2</v>
          </cell>
          <cell r="P257">
            <v>2</v>
          </cell>
        </row>
        <row r="258">
          <cell r="B258" t="str">
            <v>80S</v>
          </cell>
          <cell r="C258">
            <v>0.125</v>
          </cell>
          <cell r="D258">
            <v>2.41</v>
          </cell>
          <cell r="E258">
            <v>1</v>
          </cell>
          <cell r="I258">
            <v>7.0000000000000007E-2</v>
          </cell>
          <cell r="K258">
            <v>7.0000000000000007E-2</v>
          </cell>
          <cell r="P258">
            <v>2</v>
          </cell>
        </row>
        <row r="259">
          <cell r="B259" t="str">
            <v>80S</v>
          </cell>
          <cell r="C259">
            <v>0.125</v>
          </cell>
          <cell r="D259">
            <v>2.41</v>
          </cell>
          <cell r="E259">
            <v>1</v>
          </cell>
          <cell r="I259">
            <v>7.0000000000000007E-2</v>
          </cell>
          <cell r="K259">
            <v>7.0000000000000007E-2</v>
          </cell>
          <cell r="P259">
            <v>2</v>
          </cell>
        </row>
        <row r="260">
          <cell r="B260" t="str">
            <v>80S</v>
          </cell>
          <cell r="C260">
            <v>0.25</v>
          </cell>
          <cell r="D260">
            <v>3.02</v>
          </cell>
          <cell r="E260">
            <v>1</v>
          </cell>
          <cell r="I260">
            <v>7.0000000000000007E-2</v>
          </cell>
          <cell r="K260">
            <v>7.0000000000000007E-2</v>
          </cell>
          <cell r="P260">
            <v>2</v>
          </cell>
        </row>
        <row r="261">
          <cell r="B261" t="str">
            <v>80S</v>
          </cell>
          <cell r="C261">
            <v>0.25</v>
          </cell>
          <cell r="D261">
            <v>3.02</v>
          </cell>
          <cell r="E261">
            <v>1</v>
          </cell>
          <cell r="I261">
            <v>7.0000000000000007E-2</v>
          </cell>
          <cell r="K261">
            <v>7.0000000000000007E-2</v>
          </cell>
          <cell r="P261">
            <v>2</v>
          </cell>
        </row>
        <row r="262">
          <cell r="B262" t="str">
            <v>80S</v>
          </cell>
          <cell r="C262">
            <v>0.25</v>
          </cell>
          <cell r="D262">
            <v>3.02</v>
          </cell>
          <cell r="E262">
            <v>1</v>
          </cell>
          <cell r="I262">
            <v>7.0000000000000007E-2</v>
          </cell>
          <cell r="K262">
            <v>7.0000000000000007E-2</v>
          </cell>
          <cell r="P262">
            <v>2</v>
          </cell>
        </row>
        <row r="263">
          <cell r="B263" t="str">
            <v>80S</v>
          </cell>
          <cell r="C263">
            <v>0.375</v>
          </cell>
          <cell r="D263">
            <v>3.2</v>
          </cell>
          <cell r="E263">
            <v>1</v>
          </cell>
          <cell r="I263">
            <v>7.0000000000000007E-2</v>
          </cell>
          <cell r="J263">
            <v>0</v>
          </cell>
          <cell r="K263">
            <v>7.0000000000000007E-2</v>
          </cell>
          <cell r="P263">
            <v>2</v>
          </cell>
        </row>
        <row r="264">
          <cell r="B264" t="str">
            <v>80S</v>
          </cell>
          <cell r="C264">
            <v>0.375</v>
          </cell>
          <cell r="D264">
            <v>3.2</v>
          </cell>
          <cell r="E264">
            <v>1</v>
          </cell>
          <cell r="I264">
            <v>7.0000000000000007E-2</v>
          </cell>
          <cell r="J264">
            <v>0</v>
          </cell>
          <cell r="K264">
            <v>7.0000000000000007E-2</v>
          </cell>
          <cell r="P264">
            <v>2</v>
          </cell>
        </row>
        <row r="265">
          <cell r="B265" t="str">
            <v>80S</v>
          </cell>
          <cell r="C265">
            <v>0.375</v>
          </cell>
          <cell r="D265">
            <v>3.2</v>
          </cell>
          <cell r="E265">
            <v>1</v>
          </cell>
          <cell r="I265">
            <v>7.0000000000000007E-2</v>
          </cell>
          <cell r="J265">
            <v>0</v>
          </cell>
          <cell r="K265">
            <v>7.0000000000000007E-2</v>
          </cell>
          <cell r="P265">
            <v>2</v>
          </cell>
        </row>
        <row r="266">
          <cell r="B266" t="str">
            <v>80S</v>
          </cell>
          <cell r="C266">
            <v>0.5</v>
          </cell>
          <cell r="D266">
            <v>3.73</v>
          </cell>
          <cell r="E266">
            <v>1</v>
          </cell>
          <cell r="I266">
            <v>7.0000000000000007E-2</v>
          </cell>
          <cell r="J266">
            <v>0</v>
          </cell>
          <cell r="K266">
            <v>7.0000000000000007E-2</v>
          </cell>
          <cell r="P266">
            <v>2</v>
          </cell>
        </row>
        <row r="267">
          <cell r="B267" t="str">
            <v>80S</v>
          </cell>
          <cell r="C267">
            <v>0.5</v>
          </cell>
          <cell r="D267">
            <v>3.73</v>
          </cell>
          <cell r="E267">
            <v>1</v>
          </cell>
          <cell r="I267">
            <v>7.0000000000000007E-2</v>
          </cell>
          <cell r="J267">
            <v>0</v>
          </cell>
          <cell r="K267">
            <v>7.0000000000000007E-2</v>
          </cell>
          <cell r="P267">
            <v>2</v>
          </cell>
        </row>
        <row r="268">
          <cell r="B268" t="str">
            <v>80S</v>
          </cell>
          <cell r="C268">
            <v>0.5</v>
          </cell>
          <cell r="D268">
            <v>3.73</v>
          </cell>
          <cell r="E268">
            <v>1</v>
          </cell>
          <cell r="I268">
            <v>7.0000000000000007E-2</v>
          </cell>
          <cell r="J268">
            <v>0</v>
          </cell>
          <cell r="K268">
            <v>7.0000000000000007E-2</v>
          </cell>
          <cell r="P268">
            <v>2</v>
          </cell>
        </row>
        <row r="269">
          <cell r="B269" t="str">
            <v>80S</v>
          </cell>
          <cell r="C269">
            <v>0.75</v>
          </cell>
          <cell r="D269">
            <v>3.91</v>
          </cell>
          <cell r="E269">
            <v>1</v>
          </cell>
          <cell r="I269">
            <v>7.0000000000000007E-2</v>
          </cell>
          <cell r="J269">
            <v>0</v>
          </cell>
          <cell r="K269">
            <v>7.0000000000000007E-2</v>
          </cell>
          <cell r="P269">
            <v>2</v>
          </cell>
        </row>
        <row r="270">
          <cell r="B270" t="str">
            <v>80S</v>
          </cell>
          <cell r="C270">
            <v>0.75</v>
          </cell>
          <cell r="D270">
            <v>3.91</v>
          </cell>
          <cell r="E270">
            <v>1</v>
          </cell>
          <cell r="I270">
            <v>7.0000000000000007E-2</v>
          </cell>
          <cell r="J270">
            <v>0</v>
          </cell>
          <cell r="K270">
            <v>7.0000000000000007E-2</v>
          </cell>
          <cell r="P270">
            <v>2</v>
          </cell>
        </row>
        <row r="271">
          <cell r="B271" t="str">
            <v>80S</v>
          </cell>
          <cell r="C271">
            <v>0.75</v>
          </cell>
          <cell r="D271">
            <v>3.91</v>
          </cell>
          <cell r="E271">
            <v>1</v>
          </cell>
          <cell r="I271">
            <v>7.0000000000000007E-2</v>
          </cell>
          <cell r="J271">
            <v>0</v>
          </cell>
          <cell r="K271">
            <v>7.0000000000000007E-2</v>
          </cell>
          <cell r="P271">
            <v>2</v>
          </cell>
        </row>
        <row r="272">
          <cell r="B272" t="str">
            <v>80S</v>
          </cell>
          <cell r="C272">
            <v>1</v>
          </cell>
          <cell r="D272">
            <v>4.55</v>
          </cell>
          <cell r="E272">
            <v>1</v>
          </cell>
          <cell r="I272">
            <v>0.15</v>
          </cell>
          <cell r="J272">
            <v>0</v>
          </cell>
          <cell r="K272">
            <v>0.15</v>
          </cell>
          <cell r="P272">
            <v>2</v>
          </cell>
        </row>
        <row r="273">
          <cell r="B273" t="str">
            <v>80S</v>
          </cell>
          <cell r="C273">
            <v>1</v>
          </cell>
          <cell r="D273">
            <v>4.55</v>
          </cell>
          <cell r="E273">
            <v>1</v>
          </cell>
          <cell r="I273">
            <v>0.15</v>
          </cell>
          <cell r="J273">
            <v>0</v>
          </cell>
          <cell r="K273">
            <v>0.15</v>
          </cell>
          <cell r="P273">
            <v>2</v>
          </cell>
        </row>
        <row r="274">
          <cell r="B274" t="str">
            <v>80S</v>
          </cell>
          <cell r="C274">
            <v>1</v>
          </cell>
          <cell r="D274">
            <v>4.55</v>
          </cell>
          <cell r="E274">
            <v>1</v>
          </cell>
          <cell r="I274">
            <v>0.15</v>
          </cell>
          <cell r="J274">
            <v>0</v>
          </cell>
          <cell r="K274">
            <v>0.15</v>
          </cell>
          <cell r="P274">
            <v>2</v>
          </cell>
        </row>
        <row r="275">
          <cell r="B275" t="str">
            <v>80S</v>
          </cell>
          <cell r="C275">
            <v>1.25</v>
          </cell>
          <cell r="D275">
            <v>4.8499999999999996</v>
          </cell>
          <cell r="E275">
            <v>1</v>
          </cell>
          <cell r="I275">
            <v>0.13</v>
          </cell>
          <cell r="J275">
            <v>0.17</v>
          </cell>
          <cell r="K275">
            <v>0.30000000000000004</v>
          </cell>
          <cell r="P275">
            <v>2</v>
          </cell>
        </row>
        <row r="276">
          <cell r="B276" t="str">
            <v>80S</v>
          </cell>
          <cell r="C276">
            <v>1.25</v>
          </cell>
          <cell r="D276">
            <v>4.8499999999999996</v>
          </cell>
          <cell r="E276">
            <v>1</v>
          </cell>
          <cell r="I276">
            <v>0.13</v>
          </cell>
          <cell r="J276">
            <v>0.17</v>
          </cell>
          <cell r="K276">
            <v>0.30000000000000004</v>
          </cell>
          <cell r="P276">
            <v>2</v>
          </cell>
        </row>
        <row r="277">
          <cell r="B277" t="str">
            <v>80S</v>
          </cell>
          <cell r="C277">
            <v>1.25</v>
          </cell>
          <cell r="D277">
            <v>4.8499999999999996</v>
          </cell>
          <cell r="E277">
            <v>1</v>
          </cell>
          <cell r="I277">
            <v>0.13</v>
          </cell>
          <cell r="J277">
            <v>0.17</v>
          </cell>
          <cell r="K277">
            <v>0.30000000000000004</v>
          </cell>
          <cell r="P277">
            <v>2</v>
          </cell>
        </row>
        <row r="278">
          <cell r="B278" t="str">
            <v>80S</v>
          </cell>
          <cell r="C278">
            <v>1.5</v>
          </cell>
          <cell r="D278">
            <v>5.08</v>
          </cell>
          <cell r="E278">
            <v>1</v>
          </cell>
          <cell r="I278">
            <v>0.15</v>
          </cell>
          <cell r="J278">
            <v>0.15</v>
          </cell>
          <cell r="K278">
            <v>0.3</v>
          </cell>
          <cell r="P278">
            <v>2</v>
          </cell>
        </row>
        <row r="279">
          <cell r="B279" t="str">
            <v>80S</v>
          </cell>
          <cell r="C279">
            <v>1.5</v>
          </cell>
          <cell r="D279">
            <v>5.08</v>
          </cell>
          <cell r="E279">
            <v>1</v>
          </cell>
          <cell r="I279">
            <v>0.15</v>
          </cell>
          <cell r="J279">
            <v>0.15</v>
          </cell>
          <cell r="K279">
            <v>0.3</v>
          </cell>
          <cell r="P279">
            <v>2</v>
          </cell>
        </row>
        <row r="280">
          <cell r="B280" t="str">
            <v>80S</v>
          </cell>
          <cell r="C280">
            <v>1.5</v>
          </cell>
          <cell r="D280">
            <v>5.08</v>
          </cell>
          <cell r="E280">
            <v>1</v>
          </cell>
          <cell r="I280">
            <v>0.15</v>
          </cell>
          <cell r="J280">
            <v>0.15</v>
          </cell>
          <cell r="K280">
            <v>0.3</v>
          </cell>
          <cell r="P280">
            <v>2</v>
          </cell>
        </row>
        <row r="281">
          <cell r="B281" t="str">
            <v>80S</v>
          </cell>
          <cell r="C281">
            <v>2</v>
          </cell>
          <cell r="D281">
            <v>5.54</v>
          </cell>
          <cell r="E281">
            <v>1</v>
          </cell>
          <cell r="I281">
            <v>0.2</v>
          </cell>
          <cell r="J281">
            <v>0.25</v>
          </cell>
          <cell r="K281">
            <v>0.45</v>
          </cell>
          <cell r="P281">
            <v>2</v>
          </cell>
        </row>
        <row r="282">
          <cell r="B282" t="str">
            <v>80S</v>
          </cell>
          <cell r="C282">
            <v>2</v>
          </cell>
          <cell r="D282">
            <v>5.54</v>
          </cell>
          <cell r="E282">
            <v>1</v>
          </cell>
          <cell r="I282">
            <v>0.2</v>
          </cell>
          <cell r="J282">
            <v>0.25</v>
          </cell>
          <cell r="K282">
            <v>0.45</v>
          </cell>
          <cell r="P282">
            <v>2</v>
          </cell>
        </row>
        <row r="283">
          <cell r="B283" t="str">
            <v>80S</v>
          </cell>
          <cell r="C283">
            <v>2</v>
          </cell>
          <cell r="D283">
            <v>5.54</v>
          </cell>
          <cell r="E283">
            <v>1</v>
          </cell>
          <cell r="I283">
            <v>0.2</v>
          </cell>
          <cell r="J283">
            <v>0.25</v>
          </cell>
          <cell r="K283">
            <v>0.45</v>
          </cell>
          <cell r="P283">
            <v>2</v>
          </cell>
        </row>
        <row r="284">
          <cell r="B284" t="str">
            <v>80S</v>
          </cell>
          <cell r="C284">
            <v>2.5</v>
          </cell>
          <cell r="D284">
            <v>7.01</v>
          </cell>
          <cell r="E284">
            <v>1</v>
          </cell>
          <cell r="I284">
            <v>0.25</v>
          </cell>
          <cell r="J284">
            <v>0.5</v>
          </cell>
          <cell r="K284">
            <v>0.75</v>
          </cell>
          <cell r="P284">
            <v>2</v>
          </cell>
        </row>
        <row r="285">
          <cell r="B285" t="str">
            <v>80S</v>
          </cell>
          <cell r="C285">
            <v>3</v>
          </cell>
          <cell r="D285">
            <v>7.62</v>
          </cell>
          <cell r="E285">
            <v>1</v>
          </cell>
          <cell r="I285">
            <v>0.3</v>
          </cell>
          <cell r="J285">
            <v>0.6</v>
          </cell>
          <cell r="K285">
            <v>0.89999999999999991</v>
          </cell>
          <cell r="P285">
            <v>2</v>
          </cell>
        </row>
        <row r="286">
          <cell r="B286" t="str">
            <v>80S</v>
          </cell>
          <cell r="C286">
            <v>3.5</v>
          </cell>
          <cell r="D286">
            <v>8.08</v>
          </cell>
          <cell r="E286">
            <v>1</v>
          </cell>
          <cell r="I286">
            <v>0.35</v>
          </cell>
          <cell r="J286">
            <v>0.85</v>
          </cell>
          <cell r="K286">
            <v>1.2</v>
          </cell>
          <cell r="P286">
            <v>3</v>
          </cell>
        </row>
        <row r="287">
          <cell r="B287" t="str">
            <v>80S</v>
          </cell>
          <cell r="C287">
            <v>4</v>
          </cell>
          <cell r="D287">
            <v>8.56</v>
          </cell>
          <cell r="E287">
            <v>1</v>
          </cell>
          <cell r="I287">
            <v>0.41</v>
          </cell>
          <cell r="J287">
            <v>0.93</v>
          </cell>
          <cell r="K287">
            <v>1.34</v>
          </cell>
          <cell r="P287">
            <v>3</v>
          </cell>
        </row>
        <row r="288">
          <cell r="B288" t="str">
            <v>80S</v>
          </cell>
          <cell r="C288">
            <v>5</v>
          </cell>
          <cell r="D288">
            <v>9.5299999999999994</v>
          </cell>
          <cell r="E288">
            <v>1</v>
          </cell>
          <cell r="I288">
            <v>0.51</v>
          </cell>
          <cell r="J288">
            <v>1.59</v>
          </cell>
          <cell r="K288">
            <v>2.1</v>
          </cell>
          <cell r="P288">
            <v>4</v>
          </cell>
        </row>
        <row r="289">
          <cell r="B289" t="str">
            <v>80S</v>
          </cell>
          <cell r="C289">
            <v>6</v>
          </cell>
          <cell r="D289">
            <v>10.97</v>
          </cell>
          <cell r="E289">
            <v>1.25</v>
          </cell>
          <cell r="I289">
            <v>0.61</v>
          </cell>
          <cell r="J289">
            <v>2.69</v>
          </cell>
          <cell r="K289">
            <v>3.3</v>
          </cell>
          <cell r="P289">
            <v>4</v>
          </cell>
        </row>
        <row r="290">
          <cell r="B290" t="str">
            <v>80S</v>
          </cell>
          <cell r="C290">
            <v>8</v>
          </cell>
          <cell r="D290">
            <v>12.7</v>
          </cell>
          <cell r="E290">
            <v>1.25</v>
          </cell>
          <cell r="I290">
            <v>0.81</v>
          </cell>
          <cell r="J290">
            <v>4.58</v>
          </cell>
          <cell r="K290">
            <v>5.3900000000000006</v>
          </cell>
          <cell r="P290">
            <v>4</v>
          </cell>
        </row>
        <row r="291">
          <cell r="B291" t="str">
            <v>80S</v>
          </cell>
          <cell r="C291">
            <v>10</v>
          </cell>
          <cell r="D291">
            <v>12.7</v>
          </cell>
          <cell r="E291">
            <v>1.25</v>
          </cell>
          <cell r="I291">
            <v>1.01</v>
          </cell>
          <cell r="J291">
            <v>5.74</v>
          </cell>
          <cell r="K291">
            <v>6.75</v>
          </cell>
          <cell r="P291">
            <v>4</v>
          </cell>
        </row>
        <row r="292">
          <cell r="B292" t="str">
            <v>80S</v>
          </cell>
          <cell r="C292">
            <v>12</v>
          </cell>
          <cell r="D292">
            <v>12.7</v>
          </cell>
          <cell r="E292">
            <v>1.25</v>
          </cell>
          <cell r="I292">
            <v>1.22</v>
          </cell>
          <cell r="J292">
            <v>6.73</v>
          </cell>
          <cell r="K292">
            <v>7.95</v>
          </cell>
          <cell r="P292">
            <v>6</v>
          </cell>
        </row>
        <row r="293">
          <cell r="B293">
            <v>100</v>
          </cell>
          <cell r="C293">
            <v>8</v>
          </cell>
          <cell r="D293">
            <v>15.09</v>
          </cell>
          <cell r="E293">
            <v>1.5</v>
          </cell>
          <cell r="I293">
            <v>0.81</v>
          </cell>
          <cell r="J293">
            <v>6.09</v>
          </cell>
          <cell r="K293">
            <v>6.9</v>
          </cell>
          <cell r="P293">
            <v>4</v>
          </cell>
        </row>
        <row r="294">
          <cell r="B294">
            <v>100</v>
          </cell>
          <cell r="C294">
            <v>10</v>
          </cell>
          <cell r="D294">
            <v>18.260000000000002</v>
          </cell>
          <cell r="E294">
            <v>1.5</v>
          </cell>
          <cell r="I294">
            <v>1.01</v>
          </cell>
          <cell r="J294">
            <v>11.44</v>
          </cell>
          <cell r="K294">
            <v>12.45</v>
          </cell>
          <cell r="P294">
            <v>4</v>
          </cell>
        </row>
        <row r="295">
          <cell r="B295">
            <v>100</v>
          </cell>
          <cell r="C295">
            <v>12</v>
          </cell>
          <cell r="D295">
            <v>21.44</v>
          </cell>
          <cell r="E295">
            <v>2</v>
          </cell>
          <cell r="I295">
            <v>1.22</v>
          </cell>
          <cell r="J295">
            <v>15.28</v>
          </cell>
          <cell r="K295">
            <v>16.5</v>
          </cell>
          <cell r="P295">
            <v>6</v>
          </cell>
        </row>
        <row r="296">
          <cell r="B296">
            <v>100</v>
          </cell>
          <cell r="C296">
            <v>14</v>
          </cell>
          <cell r="D296">
            <v>23.83</v>
          </cell>
          <cell r="E296">
            <v>2</v>
          </cell>
          <cell r="I296">
            <v>1.42</v>
          </cell>
          <cell r="J296">
            <v>21.07</v>
          </cell>
          <cell r="K296">
            <v>22.490000000000002</v>
          </cell>
          <cell r="P296">
            <v>6</v>
          </cell>
        </row>
        <row r="297">
          <cell r="B297">
            <v>100</v>
          </cell>
          <cell r="C297">
            <v>16</v>
          </cell>
          <cell r="D297">
            <v>26.19</v>
          </cell>
          <cell r="E297" t="str">
            <v>N</v>
          </cell>
          <cell r="I297">
            <v>1.62</v>
          </cell>
          <cell r="J297">
            <v>28.38</v>
          </cell>
          <cell r="K297">
            <v>30</v>
          </cell>
          <cell r="P297">
            <v>6</v>
          </cell>
        </row>
        <row r="298">
          <cell r="B298">
            <v>100</v>
          </cell>
          <cell r="C298">
            <v>18</v>
          </cell>
          <cell r="D298">
            <v>29.36</v>
          </cell>
          <cell r="E298" t="str">
            <v>N</v>
          </cell>
          <cell r="I298">
            <v>1.82</v>
          </cell>
          <cell r="J298">
            <v>37.17</v>
          </cell>
          <cell r="K298">
            <v>38.99</v>
          </cell>
          <cell r="P298">
            <v>6</v>
          </cell>
        </row>
        <row r="299">
          <cell r="B299">
            <v>100</v>
          </cell>
          <cell r="C299">
            <v>20</v>
          </cell>
          <cell r="D299">
            <v>32.54</v>
          </cell>
          <cell r="E299" t="str">
            <v>N</v>
          </cell>
          <cell r="I299">
            <v>2.0299999999999998</v>
          </cell>
          <cell r="J299">
            <v>45.97</v>
          </cell>
          <cell r="K299">
            <v>48</v>
          </cell>
          <cell r="P299">
            <v>7</v>
          </cell>
        </row>
        <row r="300">
          <cell r="B300">
            <v>100</v>
          </cell>
          <cell r="C300">
            <v>22</v>
          </cell>
          <cell r="D300">
            <v>34.93</v>
          </cell>
          <cell r="E300" t="str">
            <v>N</v>
          </cell>
          <cell r="I300">
            <v>2.23</v>
          </cell>
          <cell r="J300">
            <v>65.27</v>
          </cell>
          <cell r="K300">
            <v>67.5</v>
          </cell>
          <cell r="P300">
            <v>8</v>
          </cell>
        </row>
        <row r="301">
          <cell r="B301">
            <v>100</v>
          </cell>
          <cell r="C301">
            <v>24</v>
          </cell>
          <cell r="D301">
            <v>38.89</v>
          </cell>
          <cell r="E301" t="str">
            <v>N</v>
          </cell>
          <cell r="I301">
            <v>2.4300000000000002</v>
          </cell>
          <cell r="J301">
            <v>75.56</v>
          </cell>
          <cell r="K301">
            <v>77.990000000000009</v>
          </cell>
          <cell r="P301">
            <v>8</v>
          </cell>
        </row>
        <row r="302">
          <cell r="B302">
            <v>120</v>
          </cell>
          <cell r="C302">
            <v>4</v>
          </cell>
          <cell r="D302">
            <v>11.13</v>
          </cell>
          <cell r="E302">
            <v>1.25</v>
          </cell>
          <cell r="I302">
            <v>0.41</v>
          </cell>
          <cell r="J302">
            <v>1.84</v>
          </cell>
          <cell r="K302">
            <v>2.25</v>
          </cell>
          <cell r="P302">
            <v>4</v>
          </cell>
        </row>
        <row r="303">
          <cell r="B303">
            <v>120</v>
          </cell>
          <cell r="C303">
            <v>5</v>
          </cell>
          <cell r="D303">
            <v>12.7</v>
          </cell>
          <cell r="E303">
            <v>1.25</v>
          </cell>
          <cell r="I303">
            <v>0.51</v>
          </cell>
          <cell r="J303">
            <v>2.94</v>
          </cell>
          <cell r="K303">
            <v>3.45</v>
          </cell>
          <cell r="P303">
            <v>4</v>
          </cell>
        </row>
        <row r="304">
          <cell r="B304">
            <v>120</v>
          </cell>
          <cell r="C304">
            <v>6</v>
          </cell>
          <cell r="D304">
            <v>14.27</v>
          </cell>
          <cell r="E304">
            <v>1.25</v>
          </cell>
          <cell r="I304">
            <v>0.61</v>
          </cell>
          <cell r="J304">
            <v>4.1900000000000004</v>
          </cell>
          <cell r="K304">
            <v>4.8000000000000007</v>
          </cell>
          <cell r="P304">
            <v>4</v>
          </cell>
        </row>
        <row r="305">
          <cell r="B305">
            <v>120</v>
          </cell>
          <cell r="C305">
            <v>8</v>
          </cell>
          <cell r="D305">
            <v>18.260000000000002</v>
          </cell>
          <cell r="E305">
            <v>1.5</v>
          </cell>
          <cell r="I305">
            <v>0.81</v>
          </cell>
          <cell r="J305">
            <v>9.23</v>
          </cell>
          <cell r="K305">
            <v>10.040000000000001</v>
          </cell>
          <cell r="P305">
            <v>4</v>
          </cell>
        </row>
        <row r="306">
          <cell r="B306">
            <v>120</v>
          </cell>
          <cell r="C306">
            <v>10</v>
          </cell>
          <cell r="D306">
            <v>21.44</v>
          </cell>
          <cell r="E306">
            <v>2</v>
          </cell>
          <cell r="I306">
            <v>1.01</v>
          </cell>
          <cell r="J306">
            <v>12.49</v>
          </cell>
          <cell r="K306">
            <v>13.5</v>
          </cell>
          <cell r="P306">
            <v>4</v>
          </cell>
        </row>
        <row r="307">
          <cell r="B307">
            <v>120</v>
          </cell>
          <cell r="C307">
            <v>12</v>
          </cell>
          <cell r="D307">
            <v>25.4</v>
          </cell>
          <cell r="E307" t="str">
            <v>N</v>
          </cell>
          <cell r="I307">
            <v>1.22</v>
          </cell>
          <cell r="J307">
            <v>21.27</v>
          </cell>
          <cell r="K307">
            <v>22.49</v>
          </cell>
          <cell r="P307">
            <v>6</v>
          </cell>
        </row>
        <row r="308">
          <cell r="B308">
            <v>120</v>
          </cell>
          <cell r="C308">
            <v>14</v>
          </cell>
          <cell r="D308">
            <v>27.79</v>
          </cell>
          <cell r="E308" t="str">
            <v>N</v>
          </cell>
          <cell r="I308">
            <v>1.42</v>
          </cell>
          <cell r="J308">
            <v>25.58</v>
          </cell>
          <cell r="K308">
            <v>27</v>
          </cell>
          <cell r="P308">
            <v>6</v>
          </cell>
        </row>
        <row r="309">
          <cell r="B309">
            <v>120</v>
          </cell>
          <cell r="C309">
            <v>16</v>
          </cell>
          <cell r="D309">
            <v>30.96</v>
          </cell>
          <cell r="E309" t="str">
            <v>N</v>
          </cell>
          <cell r="I309">
            <v>1.62</v>
          </cell>
          <cell r="J309">
            <v>35.880000000000003</v>
          </cell>
          <cell r="K309">
            <v>37.5</v>
          </cell>
          <cell r="P309">
            <v>6</v>
          </cell>
        </row>
        <row r="310">
          <cell r="B310">
            <v>120</v>
          </cell>
          <cell r="C310">
            <v>18</v>
          </cell>
          <cell r="D310">
            <v>34.93</v>
          </cell>
          <cell r="E310" t="str">
            <v>N</v>
          </cell>
          <cell r="I310">
            <v>1.82</v>
          </cell>
          <cell r="J310">
            <v>47.68</v>
          </cell>
          <cell r="K310">
            <v>49.5</v>
          </cell>
          <cell r="P310">
            <v>6</v>
          </cell>
        </row>
        <row r="311">
          <cell r="B311">
            <v>120</v>
          </cell>
          <cell r="C311">
            <v>20</v>
          </cell>
          <cell r="D311">
            <v>38.1</v>
          </cell>
          <cell r="E311" t="str">
            <v>N</v>
          </cell>
          <cell r="I311">
            <v>2.0299999999999998</v>
          </cell>
          <cell r="J311">
            <v>62.47</v>
          </cell>
          <cell r="K311">
            <v>64.5</v>
          </cell>
          <cell r="P311">
            <v>7</v>
          </cell>
        </row>
        <row r="312">
          <cell r="B312">
            <v>120</v>
          </cell>
          <cell r="C312">
            <v>22</v>
          </cell>
          <cell r="D312">
            <v>41.28</v>
          </cell>
          <cell r="E312" t="str">
            <v>N</v>
          </cell>
          <cell r="I312">
            <v>2.23</v>
          </cell>
          <cell r="J312">
            <v>84.76</v>
          </cell>
          <cell r="K312">
            <v>86.990000000000009</v>
          </cell>
          <cell r="P312">
            <v>8</v>
          </cell>
        </row>
        <row r="313">
          <cell r="B313">
            <v>120</v>
          </cell>
          <cell r="C313">
            <v>24</v>
          </cell>
          <cell r="D313">
            <v>46.02</v>
          </cell>
          <cell r="E313" t="str">
            <v>N</v>
          </cell>
          <cell r="I313">
            <v>2.4300000000000002</v>
          </cell>
          <cell r="J313">
            <v>98.07</v>
          </cell>
          <cell r="K313">
            <v>100.5</v>
          </cell>
          <cell r="P313">
            <v>8</v>
          </cell>
        </row>
        <row r="314">
          <cell r="B314">
            <v>140</v>
          </cell>
          <cell r="C314">
            <v>8</v>
          </cell>
          <cell r="D314">
            <v>20.62</v>
          </cell>
          <cell r="E314">
            <v>2</v>
          </cell>
          <cell r="I314">
            <v>0.81</v>
          </cell>
          <cell r="J314">
            <v>10.130000000000001</v>
          </cell>
          <cell r="K314">
            <v>10.940000000000001</v>
          </cell>
          <cell r="P314">
            <v>4</v>
          </cell>
        </row>
        <row r="315">
          <cell r="B315">
            <v>140</v>
          </cell>
          <cell r="C315">
            <v>10</v>
          </cell>
          <cell r="D315">
            <v>25.4</v>
          </cell>
          <cell r="E315" t="str">
            <v>N</v>
          </cell>
          <cell r="I315">
            <v>1.01</v>
          </cell>
          <cell r="J315">
            <v>18.48</v>
          </cell>
          <cell r="K315">
            <v>19.490000000000002</v>
          </cell>
          <cell r="P315">
            <v>4</v>
          </cell>
        </row>
        <row r="316">
          <cell r="B316">
            <v>140</v>
          </cell>
          <cell r="C316">
            <v>12</v>
          </cell>
          <cell r="D316">
            <v>28.58</v>
          </cell>
          <cell r="E316" t="str">
            <v>N</v>
          </cell>
          <cell r="I316">
            <v>1.22</v>
          </cell>
          <cell r="J316">
            <v>25.78</v>
          </cell>
          <cell r="K316">
            <v>27</v>
          </cell>
          <cell r="P316">
            <v>6</v>
          </cell>
        </row>
        <row r="317">
          <cell r="B317">
            <v>140</v>
          </cell>
          <cell r="C317">
            <v>14</v>
          </cell>
          <cell r="D317">
            <v>31.75</v>
          </cell>
          <cell r="E317" t="str">
            <v>N</v>
          </cell>
          <cell r="I317">
            <v>1.42</v>
          </cell>
          <cell r="J317">
            <v>31.58</v>
          </cell>
          <cell r="K317">
            <v>33</v>
          </cell>
          <cell r="P317">
            <v>6</v>
          </cell>
        </row>
        <row r="318">
          <cell r="B318">
            <v>140</v>
          </cell>
          <cell r="C318">
            <v>16</v>
          </cell>
          <cell r="D318">
            <v>36.53</v>
          </cell>
          <cell r="E318" t="str">
            <v>N</v>
          </cell>
          <cell r="I318">
            <v>1.62</v>
          </cell>
          <cell r="J318">
            <v>44.87</v>
          </cell>
          <cell r="K318">
            <v>46.489999999999995</v>
          </cell>
          <cell r="P318">
            <v>6</v>
          </cell>
        </row>
        <row r="319">
          <cell r="B319">
            <v>140</v>
          </cell>
          <cell r="C319">
            <v>18</v>
          </cell>
          <cell r="D319">
            <v>39.67</v>
          </cell>
          <cell r="E319" t="str">
            <v>N</v>
          </cell>
          <cell r="I319">
            <v>1.82</v>
          </cell>
          <cell r="J319">
            <v>59.68</v>
          </cell>
          <cell r="K319">
            <v>61.5</v>
          </cell>
          <cell r="P319">
            <v>6</v>
          </cell>
        </row>
        <row r="320">
          <cell r="B320">
            <v>140</v>
          </cell>
          <cell r="C320">
            <v>20</v>
          </cell>
          <cell r="D320">
            <v>44.45</v>
          </cell>
          <cell r="E320" t="str">
            <v>N</v>
          </cell>
          <cell r="I320">
            <v>2.0299999999999998</v>
          </cell>
          <cell r="J320">
            <v>78.959999999999994</v>
          </cell>
          <cell r="K320">
            <v>80.989999999999995</v>
          </cell>
          <cell r="P320">
            <v>7</v>
          </cell>
        </row>
        <row r="321">
          <cell r="B321">
            <v>140</v>
          </cell>
          <cell r="C321">
            <v>22</v>
          </cell>
          <cell r="D321">
            <v>47.63</v>
          </cell>
          <cell r="E321" t="str">
            <v>N</v>
          </cell>
          <cell r="I321">
            <v>2.23</v>
          </cell>
          <cell r="J321">
            <v>108.77</v>
          </cell>
          <cell r="K321">
            <v>111</v>
          </cell>
          <cell r="P321">
            <v>8</v>
          </cell>
        </row>
        <row r="322">
          <cell r="B322">
            <v>140</v>
          </cell>
          <cell r="C322">
            <v>24</v>
          </cell>
          <cell r="D322">
            <v>52.37</v>
          </cell>
          <cell r="E322" t="str">
            <v>N</v>
          </cell>
          <cell r="I322">
            <v>2.4300000000000002</v>
          </cell>
          <cell r="J322">
            <v>126.57</v>
          </cell>
          <cell r="K322">
            <v>129</v>
          </cell>
          <cell r="P322">
            <v>8</v>
          </cell>
        </row>
        <row r="323">
          <cell r="B323">
            <v>160</v>
          </cell>
          <cell r="C323">
            <v>0.5</v>
          </cell>
          <cell r="D323">
            <v>4.78</v>
          </cell>
          <cell r="E323">
            <v>1</v>
          </cell>
          <cell r="I323">
            <v>7.0000000000000007E-2</v>
          </cell>
          <cell r="J323">
            <v>0.08</v>
          </cell>
          <cell r="K323">
            <v>0.15000000000000002</v>
          </cell>
          <cell r="P323">
            <v>2</v>
          </cell>
        </row>
        <row r="324">
          <cell r="B324">
            <v>160</v>
          </cell>
          <cell r="C324">
            <v>0.5</v>
          </cell>
          <cell r="D324">
            <v>4.78</v>
          </cell>
          <cell r="E324">
            <v>1</v>
          </cell>
          <cell r="I324">
            <v>7.0000000000000007E-2</v>
          </cell>
          <cell r="J324">
            <v>0.08</v>
          </cell>
          <cell r="K324">
            <v>0.15000000000000002</v>
          </cell>
          <cell r="P324">
            <v>2</v>
          </cell>
        </row>
        <row r="325">
          <cell r="B325">
            <v>160</v>
          </cell>
          <cell r="C325">
            <v>0.5</v>
          </cell>
          <cell r="D325">
            <v>4.78</v>
          </cell>
          <cell r="E325">
            <v>1</v>
          </cell>
          <cell r="I325">
            <v>7.0000000000000007E-2</v>
          </cell>
          <cell r="J325">
            <v>0.08</v>
          </cell>
          <cell r="K325">
            <v>0.15000000000000002</v>
          </cell>
          <cell r="P325">
            <v>2</v>
          </cell>
        </row>
        <row r="326">
          <cell r="B326">
            <v>160</v>
          </cell>
          <cell r="C326">
            <v>0.75</v>
          </cell>
          <cell r="D326">
            <v>5.56</v>
          </cell>
          <cell r="E326">
            <v>1</v>
          </cell>
          <cell r="I326">
            <v>0.08</v>
          </cell>
          <cell r="J326">
            <v>7.0000000000000007E-2</v>
          </cell>
          <cell r="K326">
            <v>0.15000000000000002</v>
          </cell>
          <cell r="P326">
            <v>2</v>
          </cell>
        </row>
        <row r="327">
          <cell r="B327">
            <v>160</v>
          </cell>
          <cell r="C327">
            <v>0.75</v>
          </cell>
          <cell r="D327">
            <v>5.56</v>
          </cell>
          <cell r="E327">
            <v>1</v>
          </cell>
          <cell r="I327">
            <v>0.08</v>
          </cell>
          <cell r="J327">
            <v>7.0000000000000007E-2</v>
          </cell>
          <cell r="K327">
            <v>0.15000000000000002</v>
          </cell>
          <cell r="P327">
            <v>2</v>
          </cell>
        </row>
        <row r="328">
          <cell r="B328">
            <v>160</v>
          </cell>
          <cell r="C328">
            <v>0.75</v>
          </cell>
          <cell r="D328">
            <v>5.56</v>
          </cell>
          <cell r="E328">
            <v>1</v>
          </cell>
          <cell r="I328">
            <v>0.08</v>
          </cell>
          <cell r="J328">
            <v>7.0000000000000007E-2</v>
          </cell>
          <cell r="K328">
            <v>0.15000000000000002</v>
          </cell>
          <cell r="P328">
            <v>2</v>
          </cell>
        </row>
        <row r="329">
          <cell r="B329">
            <v>160</v>
          </cell>
          <cell r="C329">
            <v>1</v>
          </cell>
          <cell r="D329">
            <v>6.35</v>
          </cell>
          <cell r="E329">
            <v>1</v>
          </cell>
          <cell r="I329">
            <v>0.1</v>
          </cell>
          <cell r="J329">
            <v>0.35</v>
          </cell>
          <cell r="K329">
            <v>0.44999999999999996</v>
          </cell>
          <cell r="P329">
            <v>2</v>
          </cell>
        </row>
        <row r="330">
          <cell r="B330">
            <v>160</v>
          </cell>
          <cell r="C330">
            <v>1</v>
          </cell>
          <cell r="D330">
            <v>6.35</v>
          </cell>
          <cell r="E330">
            <v>1</v>
          </cell>
          <cell r="I330">
            <v>0.1</v>
          </cell>
          <cell r="J330">
            <v>0.35</v>
          </cell>
          <cell r="K330">
            <v>0.44999999999999996</v>
          </cell>
          <cell r="P330">
            <v>2</v>
          </cell>
        </row>
        <row r="331">
          <cell r="B331">
            <v>160</v>
          </cell>
          <cell r="C331">
            <v>1</v>
          </cell>
          <cell r="D331">
            <v>6.35</v>
          </cell>
          <cell r="E331">
            <v>1</v>
          </cell>
          <cell r="I331">
            <v>0.1</v>
          </cell>
          <cell r="J331">
            <v>0.35</v>
          </cell>
          <cell r="K331">
            <v>0.44999999999999996</v>
          </cell>
          <cell r="P331">
            <v>2</v>
          </cell>
        </row>
        <row r="332">
          <cell r="B332">
            <v>160</v>
          </cell>
          <cell r="C332">
            <v>1.25</v>
          </cell>
          <cell r="D332">
            <v>6.35</v>
          </cell>
          <cell r="E332">
            <v>1</v>
          </cell>
          <cell r="I332">
            <v>0.13</v>
          </cell>
          <cell r="J332">
            <v>0.32</v>
          </cell>
          <cell r="K332">
            <v>0.45</v>
          </cell>
          <cell r="P332">
            <v>2</v>
          </cell>
        </row>
        <row r="333">
          <cell r="B333">
            <v>160</v>
          </cell>
          <cell r="C333">
            <v>1.25</v>
          </cell>
          <cell r="D333">
            <v>6.35</v>
          </cell>
          <cell r="E333">
            <v>1</v>
          </cell>
          <cell r="I333">
            <v>0.13</v>
          </cell>
          <cell r="J333">
            <v>0.32</v>
          </cell>
          <cell r="K333">
            <v>0.45</v>
          </cell>
          <cell r="P333">
            <v>2</v>
          </cell>
        </row>
        <row r="334">
          <cell r="B334">
            <v>160</v>
          </cell>
          <cell r="C334">
            <v>1.25</v>
          </cell>
          <cell r="D334">
            <v>6.35</v>
          </cell>
          <cell r="E334">
            <v>1</v>
          </cell>
          <cell r="I334">
            <v>0.13</v>
          </cell>
          <cell r="J334">
            <v>0.32</v>
          </cell>
          <cell r="K334">
            <v>0.45</v>
          </cell>
          <cell r="P334">
            <v>2</v>
          </cell>
        </row>
        <row r="335">
          <cell r="B335">
            <v>160</v>
          </cell>
          <cell r="C335">
            <v>1.5</v>
          </cell>
          <cell r="D335">
            <v>7.14</v>
          </cell>
          <cell r="E335">
            <v>1</v>
          </cell>
          <cell r="I335">
            <v>0.15</v>
          </cell>
          <cell r="J335">
            <v>0.45</v>
          </cell>
          <cell r="K335">
            <v>0.6</v>
          </cell>
          <cell r="P335">
            <v>2</v>
          </cell>
        </row>
        <row r="336">
          <cell r="B336">
            <v>160</v>
          </cell>
          <cell r="C336">
            <v>1.5</v>
          </cell>
          <cell r="D336">
            <v>7.14</v>
          </cell>
          <cell r="E336">
            <v>1</v>
          </cell>
          <cell r="I336">
            <v>0.15</v>
          </cell>
          <cell r="J336">
            <v>0.45</v>
          </cell>
          <cell r="K336">
            <v>0.6</v>
          </cell>
          <cell r="P336">
            <v>2</v>
          </cell>
        </row>
        <row r="337">
          <cell r="B337">
            <v>160</v>
          </cell>
          <cell r="C337">
            <v>1.5</v>
          </cell>
          <cell r="D337">
            <v>7.14</v>
          </cell>
          <cell r="E337">
            <v>1</v>
          </cell>
          <cell r="I337">
            <v>0.15</v>
          </cell>
          <cell r="J337">
            <v>0.45</v>
          </cell>
          <cell r="K337">
            <v>0.6</v>
          </cell>
          <cell r="P337">
            <v>2</v>
          </cell>
        </row>
        <row r="338">
          <cell r="B338">
            <v>160</v>
          </cell>
          <cell r="C338">
            <v>2</v>
          </cell>
          <cell r="D338">
            <v>8.74</v>
          </cell>
          <cell r="E338">
            <v>1</v>
          </cell>
          <cell r="I338">
            <v>0.2</v>
          </cell>
          <cell r="J338">
            <v>0.7</v>
          </cell>
          <cell r="K338">
            <v>0.89999999999999991</v>
          </cell>
          <cell r="P338">
            <v>4</v>
          </cell>
        </row>
        <row r="339">
          <cell r="B339">
            <v>160</v>
          </cell>
          <cell r="C339">
            <v>2</v>
          </cell>
          <cell r="D339">
            <v>8.74</v>
          </cell>
          <cell r="E339">
            <v>1</v>
          </cell>
          <cell r="I339">
            <v>0.2</v>
          </cell>
          <cell r="J339">
            <v>0.7</v>
          </cell>
          <cell r="K339">
            <v>0.89999999999999991</v>
          </cell>
          <cell r="P339">
            <v>4</v>
          </cell>
        </row>
        <row r="340">
          <cell r="B340">
            <v>160</v>
          </cell>
          <cell r="C340">
            <v>2</v>
          </cell>
          <cell r="D340">
            <v>8.74</v>
          </cell>
          <cell r="E340">
            <v>1</v>
          </cell>
          <cell r="I340">
            <v>0.2</v>
          </cell>
          <cell r="J340">
            <v>0.7</v>
          </cell>
          <cell r="K340">
            <v>0.89999999999999991</v>
          </cell>
          <cell r="P340">
            <v>4</v>
          </cell>
        </row>
        <row r="341">
          <cell r="B341">
            <v>160</v>
          </cell>
          <cell r="C341">
            <v>2.5</v>
          </cell>
          <cell r="D341">
            <v>9.5299999999999994</v>
          </cell>
          <cell r="E341">
            <v>1</v>
          </cell>
          <cell r="I341">
            <v>0.25</v>
          </cell>
          <cell r="J341">
            <v>0.8</v>
          </cell>
          <cell r="K341">
            <v>1.05</v>
          </cell>
          <cell r="P341">
            <v>4</v>
          </cell>
        </row>
        <row r="342">
          <cell r="B342">
            <v>160</v>
          </cell>
          <cell r="C342">
            <v>3</v>
          </cell>
          <cell r="D342">
            <v>11.13</v>
          </cell>
          <cell r="E342">
            <v>1.25</v>
          </cell>
          <cell r="I342">
            <v>0.3</v>
          </cell>
          <cell r="J342">
            <v>1.5</v>
          </cell>
          <cell r="K342">
            <v>1.8</v>
          </cell>
          <cell r="P342">
            <v>4</v>
          </cell>
        </row>
        <row r="343">
          <cell r="B343">
            <v>160</v>
          </cell>
          <cell r="C343">
            <v>4</v>
          </cell>
          <cell r="D343">
            <v>13.49</v>
          </cell>
          <cell r="E343">
            <v>1.25</v>
          </cell>
          <cell r="I343">
            <v>0.41</v>
          </cell>
          <cell r="J343">
            <v>2.59</v>
          </cell>
          <cell r="K343">
            <v>3</v>
          </cell>
          <cell r="P343">
            <v>4</v>
          </cell>
        </row>
        <row r="344">
          <cell r="B344">
            <v>160</v>
          </cell>
          <cell r="C344">
            <v>5</v>
          </cell>
          <cell r="D344">
            <v>15.88</v>
          </cell>
          <cell r="E344">
            <v>1.5</v>
          </cell>
          <cell r="I344">
            <v>0.51</v>
          </cell>
          <cell r="J344">
            <v>4.29</v>
          </cell>
          <cell r="K344">
            <v>4.8</v>
          </cell>
          <cell r="P344">
            <v>4</v>
          </cell>
        </row>
        <row r="345">
          <cell r="B345">
            <v>160</v>
          </cell>
          <cell r="C345">
            <v>6</v>
          </cell>
          <cell r="D345">
            <v>18.260000000000002</v>
          </cell>
          <cell r="E345">
            <v>1.5</v>
          </cell>
          <cell r="I345">
            <v>0.61</v>
          </cell>
          <cell r="J345">
            <v>7.04</v>
          </cell>
          <cell r="K345">
            <v>7.65</v>
          </cell>
          <cell r="P345">
            <v>4</v>
          </cell>
        </row>
        <row r="346">
          <cell r="B346">
            <v>160</v>
          </cell>
          <cell r="C346">
            <v>8</v>
          </cell>
          <cell r="D346">
            <v>23.01</v>
          </cell>
          <cell r="E346">
            <v>2</v>
          </cell>
          <cell r="I346">
            <v>0.81</v>
          </cell>
          <cell r="J346">
            <v>11.19</v>
          </cell>
          <cell r="K346">
            <v>12</v>
          </cell>
          <cell r="P346">
            <v>4</v>
          </cell>
        </row>
        <row r="347">
          <cell r="B347">
            <v>160</v>
          </cell>
          <cell r="C347">
            <v>10</v>
          </cell>
          <cell r="D347">
            <v>28.58</v>
          </cell>
          <cell r="E347" t="str">
            <v>N</v>
          </cell>
          <cell r="I347">
            <v>1.01</v>
          </cell>
          <cell r="J347">
            <v>21.48</v>
          </cell>
          <cell r="K347">
            <v>22.490000000000002</v>
          </cell>
          <cell r="P347">
            <v>4</v>
          </cell>
        </row>
        <row r="348">
          <cell r="B348">
            <v>160</v>
          </cell>
          <cell r="C348">
            <v>12</v>
          </cell>
          <cell r="D348">
            <v>33.32</v>
          </cell>
          <cell r="E348" t="str">
            <v>N</v>
          </cell>
          <cell r="I348">
            <v>1.22</v>
          </cell>
          <cell r="J348">
            <v>31.78</v>
          </cell>
          <cell r="K348">
            <v>33</v>
          </cell>
          <cell r="P348">
            <v>6</v>
          </cell>
        </row>
        <row r="349">
          <cell r="B349">
            <v>160</v>
          </cell>
          <cell r="C349">
            <v>14</v>
          </cell>
          <cell r="D349">
            <v>35.71</v>
          </cell>
          <cell r="E349" t="str">
            <v>N</v>
          </cell>
          <cell r="I349">
            <v>1.42</v>
          </cell>
          <cell r="J349">
            <v>39.07</v>
          </cell>
          <cell r="K349">
            <v>40.49</v>
          </cell>
          <cell r="P349">
            <v>6</v>
          </cell>
        </row>
        <row r="350">
          <cell r="B350">
            <v>160</v>
          </cell>
          <cell r="C350">
            <v>16</v>
          </cell>
          <cell r="D350">
            <v>40.49</v>
          </cell>
          <cell r="E350" t="str">
            <v>N</v>
          </cell>
          <cell r="I350">
            <v>1.62</v>
          </cell>
          <cell r="J350">
            <v>53.88</v>
          </cell>
          <cell r="K350">
            <v>55.5</v>
          </cell>
          <cell r="P350">
            <v>6</v>
          </cell>
        </row>
        <row r="351">
          <cell r="B351">
            <v>160</v>
          </cell>
          <cell r="C351">
            <v>18</v>
          </cell>
          <cell r="D351">
            <v>45.24</v>
          </cell>
          <cell r="E351" t="str">
            <v>N</v>
          </cell>
          <cell r="I351">
            <v>1.82</v>
          </cell>
          <cell r="J351">
            <v>71.680000000000007</v>
          </cell>
          <cell r="K351">
            <v>73.5</v>
          </cell>
          <cell r="P351">
            <v>6</v>
          </cell>
        </row>
        <row r="352">
          <cell r="B352">
            <v>160</v>
          </cell>
          <cell r="C352">
            <v>20</v>
          </cell>
          <cell r="D352">
            <v>50.01</v>
          </cell>
          <cell r="E352" t="str">
            <v>N</v>
          </cell>
          <cell r="I352">
            <v>2.0299999999999998</v>
          </cell>
          <cell r="J352">
            <v>93.97</v>
          </cell>
          <cell r="K352">
            <v>96</v>
          </cell>
          <cell r="P352">
            <v>7</v>
          </cell>
        </row>
        <row r="353">
          <cell r="B353">
            <v>160</v>
          </cell>
          <cell r="C353">
            <v>22</v>
          </cell>
          <cell r="D353">
            <v>53.98</v>
          </cell>
          <cell r="E353" t="str">
            <v>N</v>
          </cell>
          <cell r="I353">
            <v>2.23</v>
          </cell>
          <cell r="J353">
            <v>132.77000000000001</v>
          </cell>
          <cell r="K353">
            <v>135</v>
          </cell>
          <cell r="P353">
            <v>8</v>
          </cell>
        </row>
        <row r="354">
          <cell r="B354">
            <v>160</v>
          </cell>
          <cell r="C354">
            <v>24</v>
          </cell>
          <cell r="D354">
            <v>59.54</v>
          </cell>
          <cell r="E354" t="str">
            <v>N</v>
          </cell>
          <cell r="I354">
            <v>2.4300000000000002</v>
          </cell>
          <cell r="J354">
            <v>162.56</v>
          </cell>
          <cell r="K354">
            <v>164.99</v>
          </cell>
          <cell r="P354">
            <v>8</v>
          </cell>
        </row>
        <row r="355">
          <cell r="B355" t="str">
            <v>STD</v>
          </cell>
          <cell r="C355">
            <v>0.125</v>
          </cell>
          <cell r="D355">
            <v>1.73</v>
          </cell>
          <cell r="E355">
            <v>1</v>
          </cell>
          <cell r="I355">
            <v>7.0000000000000007E-2</v>
          </cell>
          <cell r="K355">
            <v>7.0000000000000007E-2</v>
          </cell>
          <cell r="P355">
            <v>2</v>
          </cell>
        </row>
        <row r="356">
          <cell r="B356" t="str">
            <v>STD</v>
          </cell>
          <cell r="C356">
            <v>0.125</v>
          </cell>
          <cell r="D356">
            <v>1.73</v>
          </cell>
          <cell r="E356">
            <v>1</v>
          </cell>
          <cell r="I356">
            <v>7.0000000000000007E-2</v>
          </cell>
          <cell r="K356">
            <v>7.0000000000000007E-2</v>
          </cell>
          <cell r="P356">
            <v>2</v>
          </cell>
        </row>
        <row r="357">
          <cell r="B357" t="str">
            <v>STD</v>
          </cell>
          <cell r="C357">
            <v>0.125</v>
          </cell>
          <cell r="D357">
            <v>1.73</v>
          </cell>
          <cell r="E357">
            <v>1</v>
          </cell>
          <cell r="I357">
            <v>7.0000000000000007E-2</v>
          </cell>
          <cell r="K357">
            <v>7.0000000000000007E-2</v>
          </cell>
          <cell r="P357">
            <v>2</v>
          </cell>
        </row>
        <row r="358">
          <cell r="B358" t="str">
            <v>STD</v>
          </cell>
          <cell r="C358">
            <v>0.25</v>
          </cell>
          <cell r="D358">
            <v>2.2400000000000002</v>
          </cell>
          <cell r="E358">
            <v>1</v>
          </cell>
          <cell r="I358">
            <v>7.0000000000000007E-2</v>
          </cell>
          <cell r="K358">
            <v>7.0000000000000007E-2</v>
          </cell>
          <cell r="P358">
            <v>2</v>
          </cell>
        </row>
        <row r="359">
          <cell r="B359" t="str">
            <v>STD</v>
          </cell>
          <cell r="C359">
            <v>0.25</v>
          </cell>
          <cell r="D359">
            <v>2.2400000000000002</v>
          </cell>
          <cell r="E359">
            <v>1</v>
          </cell>
          <cell r="I359">
            <v>7.0000000000000007E-2</v>
          </cell>
          <cell r="K359">
            <v>7.0000000000000007E-2</v>
          </cell>
          <cell r="P359">
            <v>2</v>
          </cell>
        </row>
        <row r="360">
          <cell r="B360" t="str">
            <v>STD</v>
          </cell>
          <cell r="C360">
            <v>0.25</v>
          </cell>
          <cell r="D360">
            <v>2.2400000000000002</v>
          </cell>
          <cell r="E360">
            <v>1</v>
          </cell>
          <cell r="I360">
            <v>7.0000000000000007E-2</v>
          </cell>
          <cell r="K360">
            <v>7.0000000000000007E-2</v>
          </cell>
          <cell r="P360">
            <v>2</v>
          </cell>
        </row>
        <row r="361">
          <cell r="B361" t="str">
            <v>STD</v>
          </cell>
          <cell r="C361">
            <v>0.375</v>
          </cell>
          <cell r="D361">
            <v>2.31</v>
          </cell>
          <cell r="E361">
            <v>1</v>
          </cell>
          <cell r="I361">
            <v>7.0000000000000007E-2</v>
          </cell>
          <cell r="J361">
            <v>0</v>
          </cell>
          <cell r="K361">
            <v>7.0000000000000007E-2</v>
          </cell>
          <cell r="P361">
            <v>2</v>
          </cell>
        </row>
        <row r="362">
          <cell r="B362" t="str">
            <v>STD</v>
          </cell>
          <cell r="C362">
            <v>0.375</v>
          </cell>
          <cell r="D362">
            <v>2.31</v>
          </cell>
          <cell r="E362">
            <v>1</v>
          </cell>
          <cell r="I362">
            <v>7.0000000000000007E-2</v>
          </cell>
          <cell r="J362">
            <v>0</v>
          </cell>
          <cell r="K362">
            <v>7.0000000000000007E-2</v>
          </cell>
          <cell r="P362">
            <v>2</v>
          </cell>
        </row>
        <row r="363">
          <cell r="B363" t="str">
            <v>STD</v>
          </cell>
          <cell r="C363">
            <v>0.375</v>
          </cell>
          <cell r="D363">
            <v>2.31</v>
          </cell>
          <cell r="E363">
            <v>1</v>
          </cell>
          <cell r="I363">
            <v>7.0000000000000007E-2</v>
          </cell>
          <cell r="J363">
            <v>0</v>
          </cell>
          <cell r="K363">
            <v>7.0000000000000007E-2</v>
          </cell>
          <cell r="P363">
            <v>2</v>
          </cell>
        </row>
        <row r="364">
          <cell r="B364" t="str">
            <v>STD</v>
          </cell>
          <cell r="C364">
            <v>0.5</v>
          </cell>
          <cell r="D364">
            <v>2.77</v>
          </cell>
          <cell r="E364">
            <v>1</v>
          </cell>
          <cell r="I364">
            <v>7.0000000000000007E-2</v>
          </cell>
          <cell r="J364">
            <v>0</v>
          </cell>
          <cell r="K364">
            <v>7.0000000000000007E-2</v>
          </cell>
          <cell r="P364">
            <v>2</v>
          </cell>
        </row>
        <row r="365">
          <cell r="B365" t="str">
            <v>STD</v>
          </cell>
          <cell r="C365">
            <v>0.5</v>
          </cell>
          <cell r="D365">
            <v>2.77</v>
          </cell>
          <cell r="E365">
            <v>1</v>
          </cell>
          <cell r="I365">
            <v>7.0000000000000007E-2</v>
          </cell>
          <cell r="J365">
            <v>0</v>
          </cell>
          <cell r="K365">
            <v>7.0000000000000007E-2</v>
          </cell>
          <cell r="P365">
            <v>2</v>
          </cell>
        </row>
        <row r="366">
          <cell r="B366" t="str">
            <v>STD</v>
          </cell>
          <cell r="C366">
            <v>0.5</v>
          </cell>
          <cell r="D366">
            <v>2.77</v>
          </cell>
          <cell r="E366">
            <v>1</v>
          </cell>
          <cell r="I366">
            <v>7.0000000000000007E-2</v>
          </cell>
          <cell r="J366">
            <v>0</v>
          </cell>
          <cell r="K366">
            <v>7.0000000000000007E-2</v>
          </cell>
          <cell r="P366">
            <v>2</v>
          </cell>
        </row>
        <row r="367">
          <cell r="B367" t="str">
            <v>STD</v>
          </cell>
          <cell r="C367">
            <v>0.75</v>
          </cell>
          <cell r="D367">
            <v>2.87</v>
          </cell>
          <cell r="E367">
            <v>1</v>
          </cell>
          <cell r="I367">
            <v>7.0000000000000007E-2</v>
          </cell>
          <cell r="J367">
            <v>0</v>
          </cell>
          <cell r="K367">
            <v>7.0000000000000007E-2</v>
          </cell>
          <cell r="P367">
            <v>2</v>
          </cell>
        </row>
        <row r="368">
          <cell r="B368" t="str">
            <v>STD</v>
          </cell>
          <cell r="C368">
            <v>0.75</v>
          </cell>
          <cell r="D368">
            <v>2.87</v>
          </cell>
          <cell r="E368">
            <v>1</v>
          </cell>
          <cell r="I368">
            <v>7.0000000000000007E-2</v>
          </cell>
          <cell r="J368">
            <v>0</v>
          </cell>
          <cell r="K368">
            <v>7.0000000000000007E-2</v>
          </cell>
          <cell r="P368">
            <v>2</v>
          </cell>
        </row>
        <row r="369">
          <cell r="B369" t="str">
            <v>STD</v>
          </cell>
          <cell r="C369">
            <v>0.75</v>
          </cell>
          <cell r="D369">
            <v>2.87</v>
          </cell>
          <cell r="E369">
            <v>1</v>
          </cell>
          <cell r="I369">
            <v>7.0000000000000007E-2</v>
          </cell>
          <cell r="J369">
            <v>0</v>
          </cell>
          <cell r="K369">
            <v>7.0000000000000007E-2</v>
          </cell>
          <cell r="P369">
            <v>2</v>
          </cell>
        </row>
        <row r="370">
          <cell r="B370" t="str">
            <v>STD</v>
          </cell>
          <cell r="C370">
            <v>1</v>
          </cell>
          <cell r="D370">
            <v>3.38</v>
          </cell>
          <cell r="E370">
            <v>1</v>
          </cell>
          <cell r="I370">
            <v>0.12</v>
          </cell>
          <cell r="J370">
            <v>0</v>
          </cell>
          <cell r="K370">
            <v>0.12</v>
          </cell>
          <cell r="P370">
            <v>2</v>
          </cell>
        </row>
        <row r="371">
          <cell r="B371" t="str">
            <v>STD</v>
          </cell>
          <cell r="C371">
            <v>1</v>
          </cell>
          <cell r="D371">
            <v>3.38</v>
          </cell>
          <cell r="E371">
            <v>1</v>
          </cell>
          <cell r="I371">
            <v>0.12</v>
          </cell>
          <cell r="J371">
            <v>0</v>
          </cell>
          <cell r="K371">
            <v>0.12</v>
          </cell>
          <cell r="P371">
            <v>2</v>
          </cell>
        </row>
        <row r="372">
          <cell r="B372" t="str">
            <v>STD</v>
          </cell>
          <cell r="C372">
            <v>1</v>
          </cell>
          <cell r="D372">
            <v>3.38</v>
          </cell>
          <cell r="E372">
            <v>1</v>
          </cell>
          <cell r="I372">
            <v>0.12</v>
          </cell>
          <cell r="J372">
            <v>0</v>
          </cell>
          <cell r="K372">
            <v>0.12</v>
          </cell>
          <cell r="P372">
            <v>2</v>
          </cell>
        </row>
        <row r="373">
          <cell r="B373" t="str">
            <v>STD</v>
          </cell>
          <cell r="C373">
            <v>1.25</v>
          </cell>
          <cell r="D373">
            <v>3.56</v>
          </cell>
          <cell r="E373">
            <v>1</v>
          </cell>
          <cell r="I373">
            <v>0.15</v>
          </cell>
          <cell r="K373">
            <v>0.15</v>
          </cell>
          <cell r="P373">
            <v>2</v>
          </cell>
        </row>
        <row r="374">
          <cell r="B374" t="str">
            <v>STD</v>
          </cell>
          <cell r="C374">
            <v>1.25</v>
          </cell>
          <cell r="D374">
            <v>3.56</v>
          </cell>
          <cell r="E374">
            <v>1</v>
          </cell>
          <cell r="I374">
            <v>0.15</v>
          </cell>
          <cell r="K374">
            <v>0.15</v>
          </cell>
          <cell r="P374">
            <v>2</v>
          </cell>
        </row>
        <row r="375">
          <cell r="B375" t="str">
            <v>STD</v>
          </cell>
          <cell r="C375">
            <v>1.25</v>
          </cell>
          <cell r="D375">
            <v>3.56</v>
          </cell>
          <cell r="E375">
            <v>1</v>
          </cell>
          <cell r="I375">
            <v>0.15</v>
          </cell>
          <cell r="K375">
            <v>0.15</v>
          </cell>
          <cell r="P375">
            <v>2</v>
          </cell>
        </row>
        <row r="376">
          <cell r="B376" t="str">
            <v>STD</v>
          </cell>
          <cell r="C376">
            <v>1.5</v>
          </cell>
          <cell r="D376">
            <v>3.68</v>
          </cell>
          <cell r="E376">
            <v>1</v>
          </cell>
          <cell r="I376">
            <v>0.15</v>
          </cell>
          <cell r="J376">
            <v>0</v>
          </cell>
          <cell r="K376">
            <v>0.15</v>
          </cell>
          <cell r="P376">
            <v>2</v>
          </cell>
        </row>
        <row r="377">
          <cell r="B377" t="str">
            <v>STD</v>
          </cell>
          <cell r="C377">
            <v>1.5</v>
          </cell>
          <cell r="D377">
            <v>3.68</v>
          </cell>
          <cell r="E377">
            <v>1</v>
          </cell>
          <cell r="I377">
            <v>0.15</v>
          </cell>
          <cell r="J377">
            <v>0</v>
          </cell>
          <cell r="K377">
            <v>0.15</v>
          </cell>
          <cell r="P377">
            <v>2</v>
          </cell>
        </row>
        <row r="378">
          <cell r="B378" t="str">
            <v>STD</v>
          </cell>
          <cell r="C378">
            <v>1.5</v>
          </cell>
          <cell r="D378">
            <v>3.68</v>
          </cell>
          <cell r="E378">
            <v>1</v>
          </cell>
          <cell r="I378">
            <v>0.15</v>
          </cell>
          <cell r="J378">
            <v>0</v>
          </cell>
          <cell r="K378">
            <v>0.15</v>
          </cell>
          <cell r="P378">
            <v>2</v>
          </cell>
        </row>
        <row r="379">
          <cell r="B379" t="str">
            <v>STD</v>
          </cell>
          <cell r="C379">
            <v>2</v>
          </cell>
          <cell r="D379">
            <v>3.91</v>
          </cell>
          <cell r="E379">
            <v>1</v>
          </cell>
          <cell r="I379">
            <v>0.3</v>
          </cell>
          <cell r="J379">
            <v>0</v>
          </cell>
          <cell r="K379">
            <v>0.3</v>
          </cell>
          <cell r="P379">
            <v>2</v>
          </cell>
        </row>
        <row r="380">
          <cell r="B380" t="str">
            <v>STD</v>
          </cell>
          <cell r="C380">
            <v>2</v>
          </cell>
          <cell r="D380">
            <v>3.91</v>
          </cell>
          <cell r="E380">
            <v>1</v>
          </cell>
          <cell r="I380">
            <v>0.3</v>
          </cell>
          <cell r="J380">
            <v>0</v>
          </cell>
          <cell r="K380">
            <v>0.3</v>
          </cell>
          <cell r="P380">
            <v>2</v>
          </cell>
        </row>
        <row r="381">
          <cell r="B381" t="str">
            <v>STD</v>
          </cell>
          <cell r="C381">
            <v>2</v>
          </cell>
          <cell r="D381">
            <v>3.91</v>
          </cell>
          <cell r="E381">
            <v>1</v>
          </cell>
          <cell r="I381">
            <v>0.3</v>
          </cell>
          <cell r="J381">
            <v>0</v>
          </cell>
          <cell r="K381">
            <v>0.3</v>
          </cell>
          <cell r="P381">
            <v>2</v>
          </cell>
        </row>
        <row r="382">
          <cell r="B382" t="str">
            <v>STD</v>
          </cell>
          <cell r="C382">
            <v>2.5</v>
          </cell>
          <cell r="D382">
            <v>5.16</v>
          </cell>
          <cell r="E382">
            <v>1</v>
          </cell>
          <cell r="I382">
            <v>0.25</v>
          </cell>
          <cell r="J382">
            <v>0.2</v>
          </cell>
          <cell r="K382">
            <v>0.45</v>
          </cell>
          <cell r="P382">
            <v>2</v>
          </cell>
        </row>
        <row r="383">
          <cell r="B383" t="str">
            <v>STD</v>
          </cell>
          <cell r="C383">
            <v>3</v>
          </cell>
          <cell r="D383">
            <v>5.49</v>
          </cell>
          <cell r="E383">
            <v>1</v>
          </cell>
          <cell r="I383">
            <v>0.3</v>
          </cell>
          <cell r="J383">
            <v>0.3</v>
          </cell>
          <cell r="K383">
            <v>0.6</v>
          </cell>
          <cell r="P383">
            <v>2</v>
          </cell>
        </row>
        <row r="384">
          <cell r="B384" t="str">
            <v>STD</v>
          </cell>
          <cell r="C384">
            <v>3.5</v>
          </cell>
          <cell r="D384">
            <v>5.74</v>
          </cell>
          <cell r="E384">
            <v>1</v>
          </cell>
          <cell r="I384">
            <v>0.35</v>
          </cell>
          <cell r="J384">
            <v>0.4</v>
          </cell>
          <cell r="K384">
            <v>0.75</v>
          </cell>
          <cell r="P384">
            <v>3</v>
          </cell>
        </row>
        <row r="385">
          <cell r="B385" t="str">
            <v>STD</v>
          </cell>
          <cell r="C385">
            <v>4</v>
          </cell>
          <cell r="D385">
            <v>6.02</v>
          </cell>
          <cell r="E385">
            <v>1</v>
          </cell>
          <cell r="I385">
            <v>0.41</v>
          </cell>
          <cell r="J385">
            <v>0.49</v>
          </cell>
          <cell r="K385">
            <v>0.89999999999999991</v>
          </cell>
          <cell r="P385">
            <v>3</v>
          </cell>
        </row>
        <row r="386">
          <cell r="B386" t="str">
            <v>STD</v>
          </cell>
          <cell r="C386">
            <v>5</v>
          </cell>
          <cell r="D386">
            <v>6.55</v>
          </cell>
          <cell r="E386">
            <v>1</v>
          </cell>
          <cell r="I386">
            <v>0.51</v>
          </cell>
          <cell r="J386">
            <v>0.54</v>
          </cell>
          <cell r="K386">
            <v>1.05</v>
          </cell>
          <cell r="P386">
            <v>4</v>
          </cell>
        </row>
        <row r="387">
          <cell r="B387" t="str">
            <v>STD</v>
          </cell>
          <cell r="C387">
            <v>6</v>
          </cell>
          <cell r="D387">
            <v>7.11</v>
          </cell>
          <cell r="E387">
            <v>1</v>
          </cell>
          <cell r="I387">
            <v>0.61</v>
          </cell>
          <cell r="J387">
            <v>1.04</v>
          </cell>
          <cell r="K387">
            <v>1.65</v>
          </cell>
          <cell r="P387">
            <v>4</v>
          </cell>
        </row>
        <row r="388">
          <cell r="B388" t="str">
            <v>STD</v>
          </cell>
          <cell r="C388">
            <v>8</v>
          </cell>
          <cell r="D388">
            <v>8.18</v>
          </cell>
          <cell r="E388">
            <v>1</v>
          </cell>
          <cell r="I388">
            <v>0.81</v>
          </cell>
          <cell r="J388">
            <v>1.73</v>
          </cell>
          <cell r="K388">
            <v>2.54</v>
          </cell>
          <cell r="P388">
            <v>4</v>
          </cell>
        </row>
        <row r="389">
          <cell r="B389" t="str">
            <v>STD</v>
          </cell>
          <cell r="C389">
            <v>10</v>
          </cell>
          <cell r="D389">
            <v>9.27</v>
          </cell>
          <cell r="E389">
            <v>1</v>
          </cell>
          <cell r="I389">
            <v>1.01</v>
          </cell>
          <cell r="J389">
            <v>3.04</v>
          </cell>
          <cell r="K389">
            <v>4.05</v>
          </cell>
          <cell r="P389">
            <v>4</v>
          </cell>
        </row>
        <row r="390">
          <cell r="B390" t="str">
            <v>STD</v>
          </cell>
          <cell r="C390">
            <v>12</v>
          </cell>
          <cell r="D390">
            <v>9.5299999999999994</v>
          </cell>
          <cell r="E390">
            <v>1</v>
          </cell>
          <cell r="I390">
            <v>1.22</v>
          </cell>
          <cell r="J390">
            <v>3.28</v>
          </cell>
          <cell r="K390">
            <v>4.5</v>
          </cell>
          <cell r="P390">
            <v>6</v>
          </cell>
        </row>
        <row r="391">
          <cell r="B391" t="str">
            <v>STD</v>
          </cell>
          <cell r="C391">
            <v>14</v>
          </cell>
          <cell r="D391">
            <v>9.5299999999999994</v>
          </cell>
          <cell r="E391">
            <v>1</v>
          </cell>
          <cell r="I391">
            <v>1.42</v>
          </cell>
          <cell r="J391">
            <v>3.97</v>
          </cell>
          <cell r="K391">
            <v>5.3900000000000006</v>
          </cell>
          <cell r="P391">
            <v>6</v>
          </cell>
        </row>
        <row r="392">
          <cell r="B392" t="str">
            <v>STD</v>
          </cell>
          <cell r="C392">
            <v>16</v>
          </cell>
          <cell r="D392">
            <v>9.5299999999999994</v>
          </cell>
          <cell r="E392">
            <v>1</v>
          </cell>
          <cell r="I392">
            <v>1.62</v>
          </cell>
          <cell r="J392">
            <v>4.68</v>
          </cell>
          <cell r="K392">
            <v>6.3</v>
          </cell>
          <cell r="P392">
            <v>6</v>
          </cell>
        </row>
        <row r="393">
          <cell r="B393" t="str">
            <v>STD</v>
          </cell>
          <cell r="C393">
            <v>18</v>
          </cell>
          <cell r="D393">
            <v>9.5299999999999994</v>
          </cell>
          <cell r="E393">
            <v>1</v>
          </cell>
          <cell r="I393">
            <v>1.82</v>
          </cell>
          <cell r="J393">
            <v>5.38</v>
          </cell>
          <cell r="K393">
            <v>7.2</v>
          </cell>
          <cell r="P393">
            <v>6</v>
          </cell>
        </row>
        <row r="394">
          <cell r="B394" t="str">
            <v>STD</v>
          </cell>
          <cell r="C394">
            <v>20</v>
          </cell>
          <cell r="D394">
            <v>9.5299999999999994</v>
          </cell>
          <cell r="E394">
            <v>1</v>
          </cell>
          <cell r="I394">
            <v>2.0299999999999998</v>
          </cell>
          <cell r="J394">
            <v>5.47</v>
          </cell>
          <cell r="K394">
            <v>7.5</v>
          </cell>
          <cell r="P394">
            <v>7</v>
          </cell>
        </row>
        <row r="395">
          <cell r="B395" t="str">
            <v>STD</v>
          </cell>
          <cell r="C395">
            <v>22</v>
          </cell>
          <cell r="D395">
            <v>9.5299999999999994</v>
          </cell>
          <cell r="E395">
            <v>1</v>
          </cell>
          <cell r="I395">
            <v>2.23</v>
          </cell>
          <cell r="J395">
            <v>6.47</v>
          </cell>
          <cell r="K395">
            <v>8.6999999999999993</v>
          </cell>
          <cell r="P395">
            <v>8</v>
          </cell>
        </row>
        <row r="396">
          <cell r="B396" t="str">
            <v>STD</v>
          </cell>
          <cell r="C396">
            <v>24</v>
          </cell>
          <cell r="D396">
            <v>9.5299999999999994</v>
          </cell>
          <cell r="E396">
            <v>1</v>
          </cell>
          <cell r="I396">
            <v>2.4300000000000002</v>
          </cell>
          <cell r="J396">
            <v>6.57</v>
          </cell>
          <cell r="K396">
            <v>9</v>
          </cell>
          <cell r="P396">
            <v>8</v>
          </cell>
        </row>
        <row r="397">
          <cell r="B397" t="str">
            <v>STD</v>
          </cell>
          <cell r="C397">
            <v>26</v>
          </cell>
          <cell r="D397">
            <v>9.5299999999999994</v>
          </cell>
          <cell r="E397">
            <v>1</v>
          </cell>
          <cell r="I397">
            <v>2.64</v>
          </cell>
          <cell r="J397">
            <v>7.7</v>
          </cell>
          <cell r="K397">
            <v>10.34</v>
          </cell>
          <cell r="P397">
            <v>9</v>
          </cell>
        </row>
        <row r="398">
          <cell r="B398" t="str">
            <v>STD</v>
          </cell>
          <cell r="C398">
            <v>28</v>
          </cell>
          <cell r="D398">
            <v>9.5299999999999994</v>
          </cell>
          <cell r="E398">
            <v>1</v>
          </cell>
          <cell r="I398">
            <v>2.84</v>
          </cell>
          <cell r="J398">
            <v>8.25</v>
          </cell>
          <cell r="K398">
            <v>11.09</v>
          </cell>
          <cell r="P398">
            <v>9</v>
          </cell>
        </row>
        <row r="399">
          <cell r="B399" t="str">
            <v>STD</v>
          </cell>
          <cell r="C399">
            <v>30</v>
          </cell>
          <cell r="D399">
            <v>9.5299999999999994</v>
          </cell>
          <cell r="E399">
            <v>1</v>
          </cell>
          <cell r="I399">
            <v>3.04</v>
          </cell>
          <cell r="J399">
            <v>8.9600000000000009</v>
          </cell>
          <cell r="K399">
            <v>12</v>
          </cell>
          <cell r="P399">
            <v>10</v>
          </cell>
        </row>
        <row r="400">
          <cell r="B400" t="str">
            <v>STD</v>
          </cell>
          <cell r="C400">
            <v>32</v>
          </cell>
          <cell r="D400">
            <v>9.5299999999999994</v>
          </cell>
          <cell r="E400">
            <v>1</v>
          </cell>
          <cell r="I400">
            <v>3.24</v>
          </cell>
          <cell r="J400">
            <v>9.51</v>
          </cell>
          <cell r="K400">
            <v>12.75</v>
          </cell>
          <cell r="P400">
            <v>11</v>
          </cell>
        </row>
        <row r="401">
          <cell r="B401" t="str">
            <v>STD</v>
          </cell>
          <cell r="C401">
            <v>34</v>
          </cell>
          <cell r="D401">
            <v>9.5299999999999994</v>
          </cell>
          <cell r="E401">
            <v>1</v>
          </cell>
          <cell r="I401">
            <v>3.45</v>
          </cell>
          <cell r="J401">
            <v>10.050000000000001</v>
          </cell>
          <cell r="K401">
            <v>13.5</v>
          </cell>
          <cell r="P401">
            <v>12</v>
          </cell>
        </row>
        <row r="402">
          <cell r="B402" t="str">
            <v>STD</v>
          </cell>
          <cell r="C402">
            <v>36</v>
          </cell>
          <cell r="D402">
            <v>9.5299999999999994</v>
          </cell>
          <cell r="E402">
            <v>1</v>
          </cell>
          <cell r="I402">
            <v>3.65</v>
          </cell>
          <cell r="J402">
            <v>10.6</v>
          </cell>
          <cell r="K402">
            <v>14.25</v>
          </cell>
          <cell r="P402">
            <v>12</v>
          </cell>
        </row>
        <row r="403">
          <cell r="B403" t="str">
            <v>STD</v>
          </cell>
          <cell r="C403">
            <v>38</v>
          </cell>
          <cell r="D403">
            <v>9.5299999999999994</v>
          </cell>
          <cell r="E403">
            <v>1</v>
          </cell>
          <cell r="I403">
            <v>3.85</v>
          </cell>
          <cell r="J403">
            <v>11.23</v>
          </cell>
          <cell r="K403">
            <v>15.08</v>
          </cell>
          <cell r="P403">
            <v>13</v>
          </cell>
        </row>
        <row r="404">
          <cell r="B404" t="str">
            <v>STD</v>
          </cell>
          <cell r="C404">
            <v>40</v>
          </cell>
          <cell r="D404">
            <v>9.5299999999999994</v>
          </cell>
          <cell r="E404">
            <v>1</v>
          </cell>
          <cell r="I404">
            <v>4.0599999999999996</v>
          </cell>
          <cell r="J404">
            <v>11.66</v>
          </cell>
          <cell r="K404">
            <v>15.719999999999999</v>
          </cell>
          <cell r="P404">
            <v>14</v>
          </cell>
        </row>
        <row r="405">
          <cell r="B405" t="str">
            <v>STD</v>
          </cell>
          <cell r="C405">
            <v>42</v>
          </cell>
          <cell r="D405">
            <v>9.5299999999999994</v>
          </cell>
          <cell r="E405">
            <v>1</v>
          </cell>
          <cell r="I405">
            <v>4.26</v>
          </cell>
          <cell r="J405">
            <v>12.24</v>
          </cell>
          <cell r="K405">
            <v>16.5</v>
          </cell>
          <cell r="P405">
            <v>14</v>
          </cell>
        </row>
        <row r="406">
          <cell r="B406" t="str">
            <v>STD</v>
          </cell>
          <cell r="C406">
            <v>44</v>
          </cell>
          <cell r="D406">
            <v>9.5299999999999994</v>
          </cell>
          <cell r="E406">
            <v>1</v>
          </cell>
          <cell r="I406">
            <v>4.47</v>
          </cell>
          <cell r="J406">
            <v>17.54</v>
          </cell>
          <cell r="K406">
            <v>22.009999999999998</v>
          </cell>
          <cell r="P406">
            <v>15</v>
          </cell>
        </row>
        <row r="407">
          <cell r="B407" t="str">
            <v>STD</v>
          </cell>
          <cell r="C407">
            <v>46</v>
          </cell>
          <cell r="D407">
            <v>9.5299999999999994</v>
          </cell>
          <cell r="E407">
            <v>1</v>
          </cell>
          <cell r="I407">
            <v>4.67</v>
          </cell>
          <cell r="J407">
            <v>18.329999999999998</v>
          </cell>
          <cell r="K407">
            <v>23</v>
          </cell>
          <cell r="P407">
            <v>16</v>
          </cell>
        </row>
        <row r="408">
          <cell r="B408" t="str">
            <v>STD</v>
          </cell>
          <cell r="C408">
            <v>48</v>
          </cell>
          <cell r="D408">
            <v>9.5299999999999994</v>
          </cell>
          <cell r="E408">
            <v>1</v>
          </cell>
          <cell r="I408">
            <v>4.87</v>
          </cell>
          <cell r="J408">
            <v>19.13</v>
          </cell>
          <cell r="K408">
            <v>24</v>
          </cell>
          <cell r="P408">
            <v>16</v>
          </cell>
        </row>
        <row r="409">
          <cell r="B409" t="str">
            <v xml:space="preserve">XS </v>
          </cell>
          <cell r="C409">
            <v>0.125</v>
          </cell>
          <cell r="D409">
            <v>2.41</v>
          </cell>
          <cell r="E409">
            <v>1</v>
          </cell>
          <cell r="I409">
            <v>7.0000000000000007E-2</v>
          </cell>
          <cell r="K409">
            <v>7.0000000000000007E-2</v>
          </cell>
          <cell r="P409">
            <v>2</v>
          </cell>
        </row>
        <row r="410">
          <cell r="B410" t="str">
            <v xml:space="preserve">XS </v>
          </cell>
          <cell r="C410">
            <v>0.125</v>
          </cell>
          <cell r="D410">
            <v>2.41</v>
          </cell>
          <cell r="E410">
            <v>1</v>
          </cell>
          <cell r="I410">
            <v>7.0000000000000007E-2</v>
          </cell>
          <cell r="K410">
            <v>7.0000000000000007E-2</v>
          </cell>
          <cell r="P410">
            <v>2</v>
          </cell>
        </row>
        <row r="411">
          <cell r="B411" t="str">
            <v xml:space="preserve">XS </v>
          </cell>
          <cell r="C411">
            <v>0.125</v>
          </cell>
          <cell r="D411">
            <v>2.41</v>
          </cell>
          <cell r="E411">
            <v>1</v>
          </cell>
          <cell r="I411">
            <v>7.0000000000000007E-2</v>
          </cell>
          <cell r="K411">
            <v>7.0000000000000007E-2</v>
          </cell>
          <cell r="P411">
            <v>2</v>
          </cell>
        </row>
        <row r="412">
          <cell r="B412" t="str">
            <v xml:space="preserve">XS </v>
          </cell>
          <cell r="C412">
            <v>0.25</v>
          </cell>
          <cell r="D412">
            <v>3.02</v>
          </cell>
          <cell r="E412">
            <v>1</v>
          </cell>
          <cell r="I412">
            <v>7.0000000000000007E-2</v>
          </cell>
          <cell r="K412">
            <v>7.0000000000000007E-2</v>
          </cell>
          <cell r="P412">
            <v>2</v>
          </cell>
        </row>
        <row r="413">
          <cell r="B413" t="str">
            <v xml:space="preserve">XS </v>
          </cell>
          <cell r="C413">
            <v>0.25</v>
          </cell>
          <cell r="D413">
            <v>3.02</v>
          </cell>
          <cell r="E413">
            <v>1</v>
          </cell>
          <cell r="I413">
            <v>7.0000000000000007E-2</v>
          </cell>
          <cell r="K413">
            <v>7.0000000000000007E-2</v>
          </cell>
          <cell r="P413">
            <v>2</v>
          </cell>
        </row>
        <row r="414">
          <cell r="B414" t="str">
            <v xml:space="preserve">XS </v>
          </cell>
          <cell r="C414">
            <v>0.25</v>
          </cell>
          <cell r="D414">
            <v>3.02</v>
          </cell>
          <cell r="E414">
            <v>1</v>
          </cell>
          <cell r="I414">
            <v>7.0000000000000007E-2</v>
          </cell>
          <cell r="K414">
            <v>7.0000000000000007E-2</v>
          </cell>
          <cell r="P414">
            <v>2</v>
          </cell>
        </row>
        <row r="415">
          <cell r="B415" t="str">
            <v xml:space="preserve">XS </v>
          </cell>
          <cell r="C415">
            <v>0.375</v>
          </cell>
          <cell r="D415">
            <v>3.2</v>
          </cell>
          <cell r="E415">
            <v>1</v>
          </cell>
          <cell r="I415">
            <v>7.0000000000000007E-2</v>
          </cell>
          <cell r="J415">
            <v>0</v>
          </cell>
          <cell r="K415">
            <v>7.0000000000000007E-2</v>
          </cell>
          <cell r="P415">
            <v>2</v>
          </cell>
        </row>
        <row r="416">
          <cell r="B416" t="str">
            <v xml:space="preserve">XS </v>
          </cell>
          <cell r="C416">
            <v>0.375</v>
          </cell>
          <cell r="D416">
            <v>3.2</v>
          </cell>
          <cell r="E416">
            <v>1</v>
          </cell>
          <cell r="I416">
            <v>7.0000000000000007E-2</v>
          </cell>
          <cell r="J416">
            <v>0</v>
          </cell>
          <cell r="K416">
            <v>7.0000000000000007E-2</v>
          </cell>
          <cell r="P416">
            <v>2</v>
          </cell>
        </row>
        <row r="417">
          <cell r="B417" t="str">
            <v xml:space="preserve">XS </v>
          </cell>
          <cell r="C417">
            <v>0.375</v>
          </cell>
          <cell r="D417">
            <v>3.2</v>
          </cell>
          <cell r="E417">
            <v>1</v>
          </cell>
          <cell r="I417">
            <v>7.0000000000000007E-2</v>
          </cell>
          <cell r="J417">
            <v>0</v>
          </cell>
          <cell r="K417">
            <v>7.0000000000000007E-2</v>
          </cell>
          <cell r="P417">
            <v>2</v>
          </cell>
        </row>
        <row r="418">
          <cell r="B418" t="str">
            <v xml:space="preserve">XS </v>
          </cell>
          <cell r="C418">
            <v>0.5</v>
          </cell>
          <cell r="D418">
            <v>3.73</v>
          </cell>
          <cell r="E418">
            <v>1</v>
          </cell>
          <cell r="I418">
            <v>7.0000000000000007E-2</v>
          </cell>
          <cell r="J418">
            <v>0</v>
          </cell>
          <cell r="K418">
            <v>7.0000000000000007E-2</v>
          </cell>
          <cell r="P418">
            <v>2</v>
          </cell>
        </row>
        <row r="419">
          <cell r="B419" t="str">
            <v xml:space="preserve">XS </v>
          </cell>
          <cell r="C419">
            <v>0.5</v>
          </cell>
          <cell r="D419">
            <v>3.73</v>
          </cell>
          <cell r="E419">
            <v>1</v>
          </cell>
          <cell r="I419">
            <v>7.0000000000000007E-2</v>
          </cell>
          <cell r="J419">
            <v>0</v>
          </cell>
          <cell r="K419">
            <v>7.0000000000000007E-2</v>
          </cell>
          <cell r="P419">
            <v>2</v>
          </cell>
        </row>
        <row r="420">
          <cell r="B420" t="str">
            <v xml:space="preserve">XS </v>
          </cell>
          <cell r="C420">
            <v>0.5</v>
          </cell>
          <cell r="D420">
            <v>3.73</v>
          </cell>
          <cell r="E420">
            <v>1</v>
          </cell>
          <cell r="I420">
            <v>7.0000000000000007E-2</v>
          </cell>
          <cell r="J420">
            <v>0</v>
          </cell>
          <cell r="K420">
            <v>7.0000000000000007E-2</v>
          </cell>
          <cell r="P420">
            <v>2</v>
          </cell>
        </row>
        <row r="421">
          <cell r="B421" t="str">
            <v xml:space="preserve">XS </v>
          </cell>
          <cell r="C421">
            <v>0.75</v>
          </cell>
          <cell r="D421">
            <v>3.91</v>
          </cell>
          <cell r="E421">
            <v>1</v>
          </cell>
          <cell r="I421">
            <v>7.0000000000000007E-2</v>
          </cell>
          <cell r="J421">
            <v>0</v>
          </cell>
          <cell r="K421">
            <v>7.0000000000000007E-2</v>
          </cell>
          <cell r="P421">
            <v>2</v>
          </cell>
        </row>
        <row r="422">
          <cell r="B422" t="str">
            <v xml:space="preserve">XS </v>
          </cell>
          <cell r="C422">
            <v>0.75</v>
          </cell>
          <cell r="D422">
            <v>3.91</v>
          </cell>
          <cell r="E422">
            <v>1</v>
          </cell>
          <cell r="I422">
            <v>7.0000000000000007E-2</v>
          </cell>
          <cell r="J422">
            <v>0</v>
          </cell>
          <cell r="K422">
            <v>7.0000000000000007E-2</v>
          </cell>
          <cell r="P422">
            <v>2</v>
          </cell>
        </row>
        <row r="423">
          <cell r="B423" t="str">
            <v xml:space="preserve">XS </v>
          </cell>
          <cell r="C423">
            <v>0.75</v>
          </cell>
          <cell r="D423">
            <v>3.91</v>
          </cell>
          <cell r="E423">
            <v>1</v>
          </cell>
          <cell r="I423">
            <v>7.0000000000000007E-2</v>
          </cell>
          <cell r="J423">
            <v>0</v>
          </cell>
          <cell r="K423">
            <v>7.0000000000000007E-2</v>
          </cell>
          <cell r="P423">
            <v>2</v>
          </cell>
        </row>
        <row r="424">
          <cell r="B424" t="str">
            <v xml:space="preserve">XS </v>
          </cell>
          <cell r="C424">
            <v>1</v>
          </cell>
          <cell r="D424">
            <v>4.55</v>
          </cell>
          <cell r="E424">
            <v>1</v>
          </cell>
          <cell r="I424">
            <v>0.15</v>
          </cell>
          <cell r="J424">
            <v>0</v>
          </cell>
          <cell r="K424">
            <v>0.15</v>
          </cell>
          <cell r="P424">
            <v>2</v>
          </cell>
        </row>
        <row r="425">
          <cell r="B425" t="str">
            <v xml:space="preserve">XS </v>
          </cell>
          <cell r="C425">
            <v>1</v>
          </cell>
          <cell r="D425">
            <v>4.55</v>
          </cell>
          <cell r="E425">
            <v>1</v>
          </cell>
          <cell r="I425">
            <v>0.15</v>
          </cell>
          <cell r="J425">
            <v>0</v>
          </cell>
          <cell r="K425">
            <v>0.15</v>
          </cell>
          <cell r="P425">
            <v>2</v>
          </cell>
        </row>
        <row r="426">
          <cell r="B426" t="str">
            <v xml:space="preserve">XS </v>
          </cell>
          <cell r="C426">
            <v>1</v>
          </cell>
          <cell r="D426">
            <v>4.55</v>
          </cell>
          <cell r="E426">
            <v>1</v>
          </cell>
          <cell r="I426">
            <v>0.15</v>
          </cell>
          <cell r="J426">
            <v>0</v>
          </cell>
          <cell r="K426">
            <v>0.15</v>
          </cell>
          <cell r="P426">
            <v>2</v>
          </cell>
        </row>
        <row r="427">
          <cell r="B427" t="str">
            <v xml:space="preserve">XS </v>
          </cell>
          <cell r="C427">
            <v>1.25</v>
          </cell>
          <cell r="D427">
            <v>4.8499999999999996</v>
          </cell>
          <cell r="E427">
            <v>1</v>
          </cell>
          <cell r="I427">
            <v>0.13</v>
          </cell>
          <cell r="J427">
            <v>0.17</v>
          </cell>
          <cell r="K427">
            <v>0.30000000000000004</v>
          </cell>
          <cell r="P427">
            <v>2</v>
          </cell>
        </row>
        <row r="428">
          <cell r="B428" t="str">
            <v xml:space="preserve">XS </v>
          </cell>
          <cell r="C428">
            <v>1.25</v>
          </cell>
          <cell r="D428">
            <v>4.8499999999999996</v>
          </cell>
          <cell r="E428">
            <v>1</v>
          </cell>
          <cell r="I428">
            <v>0.13</v>
          </cell>
          <cell r="J428">
            <v>0.17</v>
          </cell>
          <cell r="K428">
            <v>0.30000000000000004</v>
          </cell>
          <cell r="P428">
            <v>2</v>
          </cell>
        </row>
        <row r="429">
          <cell r="B429" t="str">
            <v xml:space="preserve">XS </v>
          </cell>
          <cell r="C429">
            <v>1.25</v>
          </cell>
          <cell r="D429">
            <v>4.8499999999999996</v>
          </cell>
          <cell r="E429">
            <v>1</v>
          </cell>
          <cell r="I429">
            <v>0.13</v>
          </cell>
          <cell r="J429">
            <v>0.17</v>
          </cell>
          <cell r="K429">
            <v>0.30000000000000004</v>
          </cell>
          <cell r="P429">
            <v>2</v>
          </cell>
        </row>
        <row r="430">
          <cell r="B430" t="str">
            <v xml:space="preserve">XS </v>
          </cell>
          <cell r="C430">
            <v>1.5</v>
          </cell>
          <cell r="D430">
            <v>5.08</v>
          </cell>
          <cell r="E430">
            <v>1</v>
          </cell>
          <cell r="I430">
            <v>0.15</v>
          </cell>
          <cell r="J430">
            <v>0.15</v>
          </cell>
          <cell r="K430">
            <v>0.3</v>
          </cell>
          <cell r="P430">
            <v>2</v>
          </cell>
        </row>
        <row r="431">
          <cell r="B431" t="str">
            <v xml:space="preserve">XS </v>
          </cell>
          <cell r="C431">
            <v>1.5</v>
          </cell>
          <cell r="D431">
            <v>5.08</v>
          </cell>
          <cell r="E431">
            <v>1</v>
          </cell>
          <cell r="I431">
            <v>0.15</v>
          </cell>
          <cell r="J431">
            <v>0.15</v>
          </cell>
          <cell r="K431">
            <v>0.3</v>
          </cell>
          <cell r="P431">
            <v>2</v>
          </cell>
        </row>
        <row r="432">
          <cell r="B432" t="str">
            <v xml:space="preserve">XS </v>
          </cell>
          <cell r="C432">
            <v>1.5</v>
          </cell>
          <cell r="D432">
            <v>5.08</v>
          </cell>
          <cell r="E432">
            <v>1</v>
          </cell>
          <cell r="I432">
            <v>0.15</v>
          </cell>
          <cell r="J432">
            <v>0.15</v>
          </cell>
          <cell r="K432">
            <v>0.3</v>
          </cell>
          <cell r="P432">
            <v>2</v>
          </cell>
        </row>
        <row r="433">
          <cell r="B433" t="str">
            <v xml:space="preserve">XS </v>
          </cell>
          <cell r="C433">
            <v>2</v>
          </cell>
          <cell r="D433">
            <v>5.54</v>
          </cell>
          <cell r="E433">
            <v>1</v>
          </cell>
          <cell r="I433">
            <v>0.2</v>
          </cell>
          <cell r="J433">
            <v>0.25</v>
          </cell>
          <cell r="K433">
            <v>0.45</v>
          </cell>
          <cell r="P433">
            <v>2</v>
          </cell>
        </row>
        <row r="434">
          <cell r="B434" t="str">
            <v xml:space="preserve">XS </v>
          </cell>
          <cell r="C434">
            <v>2</v>
          </cell>
          <cell r="D434">
            <v>5.54</v>
          </cell>
          <cell r="E434">
            <v>1</v>
          </cell>
          <cell r="I434">
            <v>0.2</v>
          </cell>
          <cell r="J434">
            <v>0.25</v>
          </cell>
          <cell r="K434">
            <v>0.45</v>
          </cell>
          <cell r="P434">
            <v>2</v>
          </cell>
        </row>
        <row r="435">
          <cell r="B435" t="str">
            <v xml:space="preserve">XS </v>
          </cell>
          <cell r="C435">
            <v>2</v>
          </cell>
          <cell r="D435">
            <v>5.54</v>
          </cell>
          <cell r="E435">
            <v>1</v>
          </cell>
          <cell r="I435">
            <v>0.2</v>
          </cell>
          <cell r="J435">
            <v>0.25</v>
          </cell>
          <cell r="K435">
            <v>0.45</v>
          </cell>
          <cell r="P435">
            <v>2</v>
          </cell>
        </row>
        <row r="436">
          <cell r="B436" t="str">
            <v xml:space="preserve">XS </v>
          </cell>
          <cell r="C436">
            <v>2.5</v>
          </cell>
          <cell r="D436">
            <v>7.01</v>
          </cell>
          <cell r="E436">
            <v>1</v>
          </cell>
          <cell r="I436">
            <v>0.25</v>
          </cell>
          <cell r="J436">
            <v>0.5</v>
          </cell>
          <cell r="K436">
            <v>0.75</v>
          </cell>
          <cell r="P436">
            <v>2</v>
          </cell>
        </row>
        <row r="437">
          <cell r="B437" t="str">
            <v xml:space="preserve">XS </v>
          </cell>
          <cell r="C437">
            <v>3</v>
          </cell>
          <cell r="D437">
            <v>7.62</v>
          </cell>
          <cell r="E437">
            <v>1</v>
          </cell>
          <cell r="I437">
            <v>0.3</v>
          </cell>
          <cell r="J437">
            <v>0.6</v>
          </cell>
          <cell r="K437">
            <v>0.89999999999999991</v>
          </cell>
          <cell r="P437">
            <v>2</v>
          </cell>
        </row>
        <row r="438">
          <cell r="B438" t="str">
            <v xml:space="preserve">XS </v>
          </cell>
          <cell r="C438">
            <v>3.5</v>
          </cell>
          <cell r="D438">
            <v>8.08</v>
          </cell>
          <cell r="E438">
            <v>1</v>
          </cell>
          <cell r="I438">
            <v>0.35</v>
          </cell>
          <cell r="J438">
            <v>0.85</v>
          </cell>
          <cell r="K438">
            <v>1.2</v>
          </cell>
          <cell r="P438">
            <v>3</v>
          </cell>
        </row>
        <row r="439">
          <cell r="B439" t="str">
            <v xml:space="preserve">XS </v>
          </cell>
          <cell r="C439">
            <v>4</v>
          </cell>
          <cell r="D439">
            <v>8.56</v>
          </cell>
          <cell r="E439">
            <v>1</v>
          </cell>
          <cell r="I439">
            <v>0.41</v>
          </cell>
          <cell r="J439">
            <v>0.93</v>
          </cell>
          <cell r="K439">
            <v>1.34</v>
          </cell>
          <cell r="P439">
            <v>3</v>
          </cell>
        </row>
        <row r="440">
          <cell r="B440" t="str">
            <v xml:space="preserve">XS </v>
          </cell>
          <cell r="C440">
            <v>5</v>
          </cell>
          <cell r="D440">
            <v>9.5299999999999994</v>
          </cell>
          <cell r="E440">
            <v>1</v>
          </cell>
          <cell r="I440">
            <v>0.51</v>
          </cell>
          <cell r="J440">
            <v>1.59</v>
          </cell>
          <cell r="K440">
            <v>2.1</v>
          </cell>
          <cell r="P440">
            <v>4</v>
          </cell>
        </row>
        <row r="441">
          <cell r="B441" t="str">
            <v xml:space="preserve">XS </v>
          </cell>
          <cell r="C441">
            <v>6</v>
          </cell>
          <cell r="D441">
            <v>10.97</v>
          </cell>
          <cell r="E441">
            <v>1.25</v>
          </cell>
          <cell r="I441">
            <v>0.61</v>
          </cell>
          <cell r="J441">
            <v>2.69</v>
          </cell>
          <cell r="K441">
            <v>3.3</v>
          </cell>
          <cell r="P441">
            <v>4</v>
          </cell>
        </row>
        <row r="442">
          <cell r="B442" t="str">
            <v xml:space="preserve">XS </v>
          </cell>
          <cell r="C442">
            <v>8</v>
          </cell>
          <cell r="D442">
            <v>12.7</v>
          </cell>
          <cell r="E442">
            <v>1.25</v>
          </cell>
          <cell r="I442">
            <v>0.81</v>
          </cell>
          <cell r="J442">
            <v>4.58</v>
          </cell>
          <cell r="K442">
            <v>5.3900000000000006</v>
          </cell>
          <cell r="P442">
            <v>4</v>
          </cell>
        </row>
        <row r="443">
          <cell r="B443" t="str">
            <v xml:space="preserve">XS </v>
          </cell>
          <cell r="C443">
            <v>10</v>
          </cell>
          <cell r="D443">
            <v>12.7</v>
          </cell>
          <cell r="E443">
            <v>1.25</v>
          </cell>
          <cell r="I443">
            <v>1.01</v>
          </cell>
          <cell r="J443">
            <v>5.74</v>
          </cell>
          <cell r="K443">
            <v>6.75</v>
          </cell>
          <cell r="P443">
            <v>4</v>
          </cell>
        </row>
        <row r="444">
          <cell r="B444" t="str">
            <v xml:space="preserve">XS </v>
          </cell>
          <cell r="C444">
            <v>12</v>
          </cell>
          <cell r="D444">
            <v>12.7</v>
          </cell>
          <cell r="E444">
            <v>1.25</v>
          </cell>
          <cell r="I444">
            <v>1.22</v>
          </cell>
          <cell r="J444">
            <v>6.73</v>
          </cell>
          <cell r="K444">
            <v>7.95</v>
          </cell>
          <cell r="P444">
            <v>6</v>
          </cell>
        </row>
        <row r="445">
          <cell r="B445" t="str">
            <v xml:space="preserve">XS </v>
          </cell>
          <cell r="C445">
            <v>14</v>
          </cell>
          <cell r="D445">
            <v>12.7</v>
          </cell>
          <cell r="E445">
            <v>1.25</v>
          </cell>
          <cell r="I445">
            <v>1.42</v>
          </cell>
          <cell r="J445">
            <v>7.28</v>
          </cell>
          <cell r="K445">
            <v>8.6999999999999993</v>
          </cell>
          <cell r="P445">
            <v>6</v>
          </cell>
        </row>
        <row r="446">
          <cell r="B446" t="str">
            <v xml:space="preserve">XS </v>
          </cell>
          <cell r="C446">
            <v>16</v>
          </cell>
          <cell r="D446">
            <v>12.7</v>
          </cell>
          <cell r="E446">
            <v>1.25</v>
          </cell>
          <cell r="I446">
            <v>1.62</v>
          </cell>
          <cell r="J446">
            <v>8.42</v>
          </cell>
          <cell r="K446">
            <v>10.039999999999999</v>
          </cell>
          <cell r="P446">
            <v>6</v>
          </cell>
        </row>
        <row r="447">
          <cell r="B447" t="str">
            <v xml:space="preserve">XS </v>
          </cell>
          <cell r="C447">
            <v>18</v>
          </cell>
          <cell r="D447">
            <v>12.7</v>
          </cell>
          <cell r="E447">
            <v>1.25</v>
          </cell>
          <cell r="I447">
            <v>1.82</v>
          </cell>
          <cell r="J447">
            <v>9.42</v>
          </cell>
          <cell r="K447">
            <v>11.24</v>
          </cell>
          <cell r="P447">
            <v>6</v>
          </cell>
        </row>
        <row r="448">
          <cell r="B448" t="str">
            <v xml:space="preserve">XS </v>
          </cell>
          <cell r="C448">
            <v>20</v>
          </cell>
          <cell r="D448">
            <v>12.7</v>
          </cell>
          <cell r="E448">
            <v>1.25</v>
          </cell>
          <cell r="I448">
            <v>2.0299999999999998</v>
          </cell>
          <cell r="J448">
            <v>10.42</v>
          </cell>
          <cell r="K448">
            <v>12.45</v>
          </cell>
          <cell r="P448">
            <v>7</v>
          </cell>
        </row>
        <row r="449">
          <cell r="B449" t="str">
            <v xml:space="preserve">XS </v>
          </cell>
          <cell r="C449">
            <v>22</v>
          </cell>
          <cell r="D449">
            <v>12.7</v>
          </cell>
          <cell r="E449">
            <v>1.25</v>
          </cell>
          <cell r="I449">
            <v>2.23</v>
          </cell>
          <cell r="J449">
            <v>11.72</v>
          </cell>
          <cell r="K449">
            <v>13.950000000000001</v>
          </cell>
          <cell r="P449">
            <v>8</v>
          </cell>
        </row>
        <row r="450">
          <cell r="B450" t="str">
            <v xml:space="preserve">XS </v>
          </cell>
          <cell r="C450">
            <v>24</v>
          </cell>
          <cell r="D450">
            <v>12.7</v>
          </cell>
          <cell r="E450">
            <v>1.25</v>
          </cell>
          <cell r="I450">
            <v>2.4300000000000002</v>
          </cell>
          <cell r="J450">
            <v>12.57</v>
          </cell>
          <cell r="K450">
            <v>15</v>
          </cell>
          <cell r="P450">
            <v>8</v>
          </cell>
        </row>
        <row r="451">
          <cell r="B451" t="str">
            <v xml:space="preserve">XS </v>
          </cell>
          <cell r="C451">
            <v>26</v>
          </cell>
          <cell r="D451">
            <v>12.7</v>
          </cell>
          <cell r="E451">
            <v>1.25</v>
          </cell>
          <cell r="I451">
            <v>2.64</v>
          </cell>
          <cell r="J451">
            <v>13.86</v>
          </cell>
          <cell r="K451">
            <v>16.5</v>
          </cell>
          <cell r="P451">
            <v>9</v>
          </cell>
        </row>
        <row r="452">
          <cell r="B452" t="str">
            <v xml:space="preserve">XS </v>
          </cell>
          <cell r="C452">
            <v>28</v>
          </cell>
          <cell r="D452">
            <v>12.7</v>
          </cell>
          <cell r="E452">
            <v>1.25</v>
          </cell>
          <cell r="I452">
            <v>2.84</v>
          </cell>
          <cell r="J452">
            <v>15.16</v>
          </cell>
          <cell r="K452">
            <v>18</v>
          </cell>
          <cell r="P452">
            <v>9</v>
          </cell>
        </row>
        <row r="453">
          <cell r="B453" t="str">
            <v xml:space="preserve">XS </v>
          </cell>
          <cell r="C453">
            <v>30</v>
          </cell>
          <cell r="D453">
            <v>12.7</v>
          </cell>
          <cell r="E453">
            <v>1.25</v>
          </cell>
          <cell r="I453">
            <v>3.04</v>
          </cell>
          <cell r="J453">
            <v>16.45</v>
          </cell>
          <cell r="K453">
            <v>19.489999999999998</v>
          </cell>
          <cell r="P453">
            <v>10</v>
          </cell>
        </row>
        <row r="454">
          <cell r="B454" t="str">
            <v xml:space="preserve">XS </v>
          </cell>
          <cell r="C454">
            <v>32</v>
          </cell>
          <cell r="D454">
            <v>12.7</v>
          </cell>
          <cell r="E454">
            <v>1.25</v>
          </cell>
          <cell r="I454">
            <v>3.24</v>
          </cell>
          <cell r="J454">
            <v>17.75</v>
          </cell>
          <cell r="K454">
            <v>20.990000000000002</v>
          </cell>
          <cell r="P454">
            <v>11</v>
          </cell>
        </row>
        <row r="455">
          <cell r="B455" t="str">
            <v xml:space="preserve">XS </v>
          </cell>
          <cell r="C455">
            <v>34</v>
          </cell>
          <cell r="D455">
            <v>12.7</v>
          </cell>
          <cell r="E455">
            <v>1.25</v>
          </cell>
          <cell r="I455">
            <v>3.45</v>
          </cell>
          <cell r="J455">
            <v>18.54</v>
          </cell>
          <cell r="K455">
            <v>21.99</v>
          </cell>
          <cell r="P455">
            <v>12</v>
          </cell>
        </row>
        <row r="456">
          <cell r="B456" t="str">
            <v xml:space="preserve">XS </v>
          </cell>
          <cell r="C456">
            <v>36</v>
          </cell>
          <cell r="D456">
            <v>12.7</v>
          </cell>
          <cell r="E456">
            <v>1.25</v>
          </cell>
          <cell r="I456">
            <v>3.65</v>
          </cell>
          <cell r="J456">
            <v>18.84</v>
          </cell>
          <cell r="K456">
            <v>22.49</v>
          </cell>
          <cell r="P456">
            <v>12</v>
          </cell>
        </row>
        <row r="457">
          <cell r="B457" t="str">
            <v xml:space="preserve">XS </v>
          </cell>
          <cell r="C457">
            <v>38</v>
          </cell>
          <cell r="D457">
            <v>12.7</v>
          </cell>
          <cell r="E457">
            <v>1.25</v>
          </cell>
          <cell r="I457">
            <v>3.85</v>
          </cell>
          <cell r="J457">
            <v>19.89</v>
          </cell>
          <cell r="K457">
            <v>23.740000000000002</v>
          </cell>
          <cell r="P457">
            <v>13</v>
          </cell>
        </row>
        <row r="458">
          <cell r="B458" t="str">
            <v xml:space="preserve">XS </v>
          </cell>
          <cell r="C458">
            <v>40</v>
          </cell>
          <cell r="D458">
            <v>12.7</v>
          </cell>
          <cell r="E458">
            <v>1.25</v>
          </cell>
          <cell r="I458">
            <v>4.0599999999999996</v>
          </cell>
          <cell r="J458">
            <v>21.66</v>
          </cell>
          <cell r="K458">
            <v>25.72</v>
          </cell>
          <cell r="P458">
            <v>14</v>
          </cell>
        </row>
        <row r="459">
          <cell r="B459" t="str">
            <v xml:space="preserve">XS </v>
          </cell>
          <cell r="C459">
            <v>42</v>
          </cell>
          <cell r="D459">
            <v>12.7</v>
          </cell>
          <cell r="E459">
            <v>1.25</v>
          </cell>
          <cell r="I459">
            <v>4.26</v>
          </cell>
          <cell r="J459">
            <v>22.74</v>
          </cell>
          <cell r="K459">
            <v>27</v>
          </cell>
          <cell r="P459">
            <v>14</v>
          </cell>
        </row>
        <row r="460">
          <cell r="B460" t="str">
            <v xml:space="preserve">XS </v>
          </cell>
          <cell r="C460">
            <v>44</v>
          </cell>
          <cell r="D460">
            <v>12.7</v>
          </cell>
          <cell r="E460">
            <v>1.25</v>
          </cell>
          <cell r="I460">
            <v>4.47</v>
          </cell>
          <cell r="J460">
            <v>27.16</v>
          </cell>
          <cell r="K460">
            <v>31.63</v>
          </cell>
          <cell r="P460">
            <v>15</v>
          </cell>
        </row>
        <row r="461">
          <cell r="B461" t="str">
            <v xml:space="preserve">XS </v>
          </cell>
          <cell r="C461">
            <v>46</v>
          </cell>
          <cell r="D461">
            <v>12.7</v>
          </cell>
          <cell r="E461">
            <v>1.25</v>
          </cell>
          <cell r="I461">
            <v>4.67</v>
          </cell>
          <cell r="J461">
            <v>28.4</v>
          </cell>
          <cell r="K461">
            <v>33.07</v>
          </cell>
          <cell r="P461">
            <v>16</v>
          </cell>
        </row>
        <row r="462">
          <cell r="B462" t="str">
            <v xml:space="preserve">XS </v>
          </cell>
          <cell r="C462">
            <v>48</v>
          </cell>
          <cell r="D462">
            <v>12.7</v>
          </cell>
          <cell r="E462">
            <v>1.25</v>
          </cell>
          <cell r="I462">
            <v>4.87</v>
          </cell>
          <cell r="J462">
            <v>29.63</v>
          </cell>
          <cell r="K462">
            <v>34.5</v>
          </cell>
          <cell r="P462">
            <v>16</v>
          </cell>
        </row>
        <row r="463">
          <cell r="B463" t="str">
            <v>XXS</v>
          </cell>
          <cell r="C463">
            <v>0.5</v>
          </cell>
          <cell r="D463">
            <v>7.47</v>
          </cell>
          <cell r="E463">
            <v>1</v>
          </cell>
          <cell r="I463">
            <v>7.0000000000000007E-2</v>
          </cell>
          <cell r="J463">
            <v>0.23</v>
          </cell>
          <cell r="K463">
            <v>0.30000000000000004</v>
          </cell>
          <cell r="P463">
            <v>2</v>
          </cell>
        </row>
        <row r="464">
          <cell r="B464" t="str">
            <v>XXS</v>
          </cell>
          <cell r="C464">
            <v>0.5</v>
          </cell>
          <cell r="D464">
            <v>7.47</v>
          </cell>
          <cell r="E464">
            <v>1</v>
          </cell>
          <cell r="I464">
            <v>7.0000000000000007E-2</v>
          </cell>
          <cell r="J464">
            <v>0.23</v>
          </cell>
          <cell r="K464">
            <v>0.30000000000000004</v>
          </cell>
          <cell r="P464">
            <v>2</v>
          </cell>
        </row>
        <row r="465">
          <cell r="B465" t="str">
            <v>XXS</v>
          </cell>
          <cell r="C465">
            <v>0.5</v>
          </cell>
          <cell r="D465">
            <v>7.47</v>
          </cell>
          <cell r="E465">
            <v>1</v>
          </cell>
          <cell r="I465">
            <v>7.0000000000000007E-2</v>
          </cell>
          <cell r="J465">
            <v>0.23</v>
          </cell>
          <cell r="K465">
            <v>0.30000000000000004</v>
          </cell>
          <cell r="P465">
            <v>2</v>
          </cell>
        </row>
        <row r="466">
          <cell r="B466" t="str">
            <v>XXS</v>
          </cell>
          <cell r="C466">
            <v>0.75</v>
          </cell>
          <cell r="D466">
            <v>7.82</v>
          </cell>
          <cell r="E466">
            <v>1</v>
          </cell>
          <cell r="I466">
            <v>0.08</v>
          </cell>
          <cell r="J466">
            <v>0.22</v>
          </cell>
          <cell r="K466">
            <v>0.3</v>
          </cell>
          <cell r="P466">
            <v>2</v>
          </cell>
        </row>
        <row r="467">
          <cell r="B467" t="str">
            <v>XXS</v>
          </cell>
          <cell r="C467">
            <v>0.75</v>
          </cell>
          <cell r="D467">
            <v>7.82</v>
          </cell>
          <cell r="E467">
            <v>1</v>
          </cell>
          <cell r="I467">
            <v>0.08</v>
          </cell>
          <cell r="J467">
            <v>0.22</v>
          </cell>
          <cell r="K467">
            <v>0.3</v>
          </cell>
          <cell r="P467">
            <v>2</v>
          </cell>
        </row>
        <row r="468">
          <cell r="B468" t="str">
            <v>XXS</v>
          </cell>
          <cell r="C468">
            <v>0.75</v>
          </cell>
          <cell r="D468">
            <v>7.82</v>
          </cell>
          <cell r="E468">
            <v>1</v>
          </cell>
          <cell r="I468">
            <v>0.08</v>
          </cell>
          <cell r="J468">
            <v>0.22</v>
          </cell>
          <cell r="K468">
            <v>0.3</v>
          </cell>
          <cell r="P468">
            <v>2</v>
          </cell>
        </row>
        <row r="469">
          <cell r="B469" t="str">
            <v>XXS</v>
          </cell>
          <cell r="C469">
            <v>1</v>
          </cell>
          <cell r="D469">
            <v>9.09</v>
          </cell>
          <cell r="E469">
            <v>1</v>
          </cell>
          <cell r="I469">
            <v>0.1</v>
          </cell>
          <cell r="J469">
            <v>0.5</v>
          </cell>
          <cell r="K469">
            <v>0.6</v>
          </cell>
          <cell r="P469">
            <v>2</v>
          </cell>
        </row>
        <row r="470">
          <cell r="B470" t="str">
            <v>XXS</v>
          </cell>
          <cell r="C470">
            <v>1</v>
          </cell>
          <cell r="D470">
            <v>9.09</v>
          </cell>
          <cell r="E470">
            <v>1</v>
          </cell>
          <cell r="I470">
            <v>0.1</v>
          </cell>
          <cell r="J470">
            <v>0.5</v>
          </cell>
          <cell r="K470">
            <v>0.6</v>
          </cell>
          <cell r="P470">
            <v>2</v>
          </cell>
        </row>
        <row r="471">
          <cell r="B471" t="str">
            <v>XXS</v>
          </cell>
          <cell r="C471">
            <v>1</v>
          </cell>
          <cell r="D471">
            <v>9.09</v>
          </cell>
          <cell r="E471">
            <v>1</v>
          </cell>
          <cell r="I471">
            <v>0.1</v>
          </cell>
          <cell r="J471">
            <v>0.5</v>
          </cell>
          <cell r="K471">
            <v>0.6</v>
          </cell>
          <cell r="P471">
            <v>2</v>
          </cell>
        </row>
        <row r="472">
          <cell r="B472" t="str">
            <v>XXS</v>
          </cell>
          <cell r="C472">
            <v>1.25</v>
          </cell>
          <cell r="D472">
            <v>9.6999999999999993</v>
          </cell>
          <cell r="E472">
            <v>1</v>
          </cell>
          <cell r="I472">
            <v>0.13</v>
          </cell>
          <cell r="J472">
            <v>0.67</v>
          </cell>
          <cell r="K472">
            <v>0.8</v>
          </cell>
          <cell r="P472">
            <v>2</v>
          </cell>
        </row>
        <row r="473">
          <cell r="B473" t="str">
            <v>XXS</v>
          </cell>
          <cell r="C473">
            <v>1.25</v>
          </cell>
          <cell r="D473">
            <v>9.6999999999999993</v>
          </cell>
          <cell r="E473">
            <v>1</v>
          </cell>
          <cell r="I473">
            <v>0.13</v>
          </cell>
          <cell r="J473">
            <v>0.67</v>
          </cell>
          <cell r="K473">
            <v>0.8</v>
          </cell>
          <cell r="P473">
            <v>2</v>
          </cell>
        </row>
        <row r="474">
          <cell r="B474" t="str">
            <v>XXS</v>
          </cell>
          <cell r="C474">
            <v>1.25</v>
          </cell>
          <cell r="D474">
            <v>9.6999999999999993</v>
          </cell>
          <cell r="E474">
            <v>1</v>
          </cell>
          <cell r="I474">
            <v>0.13</v>
          </cell>
          <cell r="J474">
            <v>0.67</v>
          </cell>
          <cell r="K474">
            <v>0.8</v>
          </cell>
          <cell r="P474">
            <v>2</v>
          </cell>
        </row>
        <row r="475">
          <cell r="B475" t="str">
            <v>XXS</v>
          </cell>
          <cell r="C475">
            <v>1.5</v>
          </cell>
          <cell r="D475">
            <v>10.15</v>
          </cell>
          <cell r="E475">
            <v>1.25</v>
          </cell>
          <cell r="I475">
            <v>0.15</v>
          </cell>
          <cell r="J475">
            <v>0.75</v>
          </cell>
          <cell r="K475">
            <v>0.9</v>
          </cell>
          <cell r="P475">
            <v>2</v>
          </cell>
        </row>
        <row r="476">
          <cell r="B476" t="str">
            <v>XXS</v>
          </cell>
          <cell r="C476">
            <v>1.5</v>
          </cell>
          <cell r="D476">
            <v>10.15</v>
          </cell>
          <cell r="E476">
            <v>1.25</v>
          </cell>
          <cell r="I476">
            <v>0.15</v>
          </cell>
          <cell r="J476">
            <v>0.75</v>
          </cell>
          <cell r="K476">
            <v>0.9</v>
          </cell>
          <cell r="P476">
            <v>2</v>
          </cell>
        </row>
        <row r="477">
          <cell r="B477" t="str">
            <v>XXS</v>
          </cell>
          <cell r="C477">
            <v>1.5</v>
          </cell>
          <cell r="D477">
            <v>10.15</v>
          </cell>
          <cell r="E477">
            <v>1.25</v>
          </cell>
          <cell r="I477">
            <v>0.15</v>
          </cell>
          <cell r="J477">
            <v>0.75</v>
          </cell>
          <cell r="K477">
            <v>0.9</v>
          </cell>
          <cell r="P477">
            <v>2</v>
          </cell>
        </row>
        <row r="478">
          <cell r="B478" t="str">
            <v>XXS</v>
          </cell>
          <cell r="C478">
            <v>2</v>
          </cell>
          <cell r="D478">
            <v>11.07</v>
          </cell>
          <cell r="E478">
            <v>1.25</v>
          </cell>
          <cell r="I478">
            <v>0.2</v>
          </cell>
          <cell r="J478">
            <v>1</v>
          </cell>
          <cell r="K478">
            <v>1.2</v>
          </cell>
          <cell r="P478">
            <v>4</v>
          </cell>
        </row>
        <row r="479">
          <cell r="B479" t="str">
            <v>XXS</v>
          </cell>
          <cell r="C479">
            <v>2</v>
          </cell>
          <cell r="D479">
            <v>11.07</v>
          </cell>
          <cell r="E479">
            <v>1.25</v>
          </cell>
          <cell r="I479">
            <v>0.2</v>
          </cell>
          <cell r="J479">
            <v>1</v>
          </cell>
          <cell r="K479">
            <v>1.2</v>
          </cell>
          <cell r="P479">
            <v>4</v>
          </cell>
        </row>
        <row r="480">
          <cell r="B480" t="str">
            <v>XXS</v>
          </cell>
          <cell r="C480">
            <v>2</v>
          </cell>
          <cell r="D480">
            <v>11.07</v>
          </cell>
          <cell r="E480">
            <v>1.25</v>
          </cell>
          <cell r="I480">
            <v>0.2</v>
          </cell>
          <cell r="J480">
            <v>1</v>
          </cell>
          <cell r="K480">
            <v>1.2</v>
          </cell>
          <cell r="P480">
            <v>4</v>
          </cell>
        </row>
        <row r="481">
          <cell r="B481" t="str">
            <v>XXS</v>
          </cell>
          <cell r="C481">
            <v>2.5</v>
          </cell>
          <cell r="D481">
            <v>14.02</v>
          </cell>
          <cell r="E481">
            <v>1.25</v>
          </cell>
          <cell r="I481">
            <v>0.25</v>
          </cell>
          <cell r="J481">
            <v>1.7</v>
          </cell>
          <cell r="K481">
            <v>1.95</v>
          </cell>
          <cell r="P481">
            <v>4</v>
          </cell>
        </row>
        <row r="482">
          <cell r="B482" t="str">
            <v>XXS</v>
          </cell>
          <cell r="C482">
            <v>3</v>
          </cell>
          <cell r="D482">
            <v>15.24</v>
          </cell>
          <cell r="E482">
            <v>1.5</v>
          </cell>
          <cell r="I482">
            <v>0.3</v>
          </cell>
          <cell r="J482">
            <v>2.39</v>
          </cell>
          <cell r="K482">
            <v>2.69</v>
          </cell>
          <cell r="P482">
            <v>4</v>
          </cell>
        </row>
        <row r="483">
          <cell r="B483" t="str">
            <v>XXS</v>
          </cell>
          <cell r="C483">
            <v>4</v>
          </cell>
          <cell r="D483">
            <v>17.12</v>
          </cell>
          <cell r="E483">
            <v>1.5</v>
          </cell>
          <cell r="I483">
            <v>0.41</v>
          </cell>
          <cell r="J483">
            <v>4.09</v>
          </cell>
          <cell r="K483">
            <v>4.5</v>
          </cell>
          <cell r="P483">
            <v>4</v>
          </cell>
        </row>
        <row r="484">
          <cell r="B484" t="str">
            <v>XXS</v>
          </cell>
          <cell r="C484">
            <v>5</v>
          </cell>
          <cell r="D484">
            <v>19.05</v>
          </cell>
          <cell r="E484">
            <v>2</v>
          </cell>
          <cell r="I484">
            <v>0.51</v>
          </cell>
          <cell r="J484">
            <v>4.43</v>
          </cell>
          <cell r="K484">
            <v>4.9399999999999995</v>
          </cell>
          <cell r="P484">
            <v>4</v>
          </cell>
        </row>
        <row r="485">
          <cell r="B485" t="str">
            <v>XXS</v>
          </cell>
          <cell r="C485">
            <v>6</v>
          </cell>
          <cell r="D485">
            <v>21.95</v>
          </cell>
          <cell r="E485">
            <v>2</v>
          </cell>
          <cell r="I485">
            <v>0.61</v>
          </cell>
          <cell r="J485">
            <v>8.09</v>
          </cell>
          <cell r="K485">
            <v>8.6999999999999993</v>
          </cell>
          <cell r="P485">
            <v>4</v>
          </cell>
        </row>
        <row r="486">
          <cell r="B486" t="str">
            <v>XXS</v>
          </cell>
          <cell r="C486">
            <v>8</v>
          </cell>
          <cell r="D486">
            <v>22.23</v>
          </cell>
          <cell r="E486">
            <v>2</v>
          </cell>
          <cell r="I486">
            <v>0.81</v>
          </cell>
          <cell r="J486">
            <v>11.49</v>
          </cell>
          <cell r="K486">
            <v>12.3</v>
          </cell>
          <cell r="P486">
            <v>4</v>
          </cell>
        </row>
        <row r="487">
          <cell r="B487" t="str">
            <v>XXS</v>
          </cell>
          <cell r="C487">
            <v>10</v>
          </cell>
          <cell r="D487">
            <v>25.4</v>
          </cell>
          <cell r="E487" t="str">
            <v>N</v>
          </cell>
          <cell r="I487">
            <v>1.01</v>
          </cell>
          <cell r="J487">
            <v>18.489999999999998</v>
          </cell>
          <cell r="K487">
            <v>19.5</v>
          </cell>
          <cell r="P487">
            <v>4</v>
          </cell>
        </row>
        <row r="488">
          <cell r="B488" t="str">
            <v>XXS</v>
          </cell>
          <cell r="C488">
            <v>12</v>
          </cell>
          <cell r="D488">
            <v>25.4</v>
          </cell>
          <cell r="E488" t="str">
            <v>N</v>
          </cell>
          <cell r="I488">
            <v>1.22</v>
          </cell>
          <cell r="J488">
            <v>21.27</v>
          </cell>
          <cell r="K488">
            <v>22.49</v>
          </cell>
          <cell r="P488">
            <v>6</v>
          </cell>
        </row>
        <row r="489">
          <cell r="B489">
            <v>8.73</v>
          </cell>
          <cell r="C489">
            <v>64</v>
          </cell>
          <cell r="D489">
            <v>8.73</v>
          </cell>
          <cell r="E489">
            <v>1</v>
          </cell>
          <cell r="I489">
            <v>6.49</v>
          </cell>
          <cell r="J489">
            <v>20.29</v>
          </cell>
          <cell r="K489">
            <v>26.78</v>
          </cell>
          <cell r="P489">
            <v>21</v>
          </cell>
        </row>
      </sheetData>
      <sheetData sheetId="4"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s>
    <sheetDataSet>
      <sheetData sheetId="0" refreshError="1"/>
      <sheetData sheetId="1" refreshError="1"/>
      <sheetData sheetId="2">
        <row r="1">
          <cell r="A1" t="str">
            <v>STATISTICAL ESTIMATION OF FITTINGS AND VALVES FOR PIPING WORK</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t="str">
            <v/>
          </cell>
          <cell r="F6">
            <v>0</v>
          </cell>
          <cell r="G6">
            <v>0</v>
          </cell>
          <cell r="H6">
            <v>0</v>
          </cell>
          <cell r="I6">
            <v>0</v>
          </cell>
          <cell r="J6">
            <v>0</v>
          </cell>
          <cell r="K6">
            <v>0</v>
          </cell>
          <cell r="L6">
            <v>0</v>
          </cell>
          <cell r="M6">
            <v>0</v>
          </cell>
          <cell r="N6">
            <v>0</v>
          </cell>
          <cell r="O6">
            <v>0</v>
          </cell>
          <cell r="P6">
            <v>0</v>
          </cell>
          <cell r="Q6">
            <v>0</v>
          </cell>
          <cell r="R6">
            <v>0</v>
          </cell>
          <cell r="S6">
            <v>0</v>
          </cell>
          <cell r="T6" t="str">
            <v/>
          </cell>
          <cell r="U6" t="str">
            <v/>
          </cell>
        </row>
        <row r="7">
          <cell r="A7">
            <v>2</v>
          </cell>
          <cell r="B7">
            <v>0.75</v>
          </cell>
          <cell r="E7" t="str">
            <v/>
          </cell>
          <cell r="F7">
            <v>0</v>
          </cell>
          <cell r="G7">
            <v>0</v>
          </cell>
          <cell r="H7">
            <v>0</v>
          </cell>
          <cell r="I7">
            <v>0</v>
          </cell>
          <cell r="J7">
            <v>0</v>
          </cell>
          <cell r="K7">
            <v>0</v>
          </cell>
          <cell r="L7">
            <v>0</v>
          </cell>
          <cell r="M7">
            <v>0</v>
          </cell>
          <cell r="N7">
            <v>0</v>
          </cell>
          <cell r="O7">
            <v>0</v>
          </cell>
          <cell r="P7">
            <v>0</v>
          </cell>
          <cell r="Q7">
            <v>0</v>
          </cell>
          <cell r="R7">
            <v>0</v>
          </cell>
          <cell r="S7">
            <v>0</v>
          </cell>
          <cell r="T7" t="str">
            <v/>
          </cell>
          <cell r="U7" t="str">
            <v/>
          </cell>
        </row>
        <row r="8">
          <cell r="A8">
            <v>3</v>
          </cell>
          <cell r="B8">
            <v>1</v>
          </cell>
          <cell r="E8" t="str">
            <v/>
          </cell>
          <cell r="F8">
            <v>0</v>
          </cell>
          <cell r="G8">
            <v>0</v>
          </cell>
          <cell r="H8">
            <v>0</v>
          </cell>
          <cell r="I8">
            <v>0</v>
          </cell>
          <cell r="J8">
            <v>0</v>
          </cell>
          <cell r="K8">
            <v>0</v>
          </cell>
          <cell r="L8">
            <v>0</v>
          </cell>
          <cell r="M8">
            <v>0</v>
          </cell>
          <cell r="N8">
            <v>0</v>
          </cell>
          <cell r="O8">
            <v>0</v>
          </cell>
          <cell r="P8">
            <v>0</v>
          </cell>
          <cell r="Q8">
            <v>0</v>
          </cell>
          <cell r="R8">
            <v>0</v>
          </cell>
          <cell r="S8">
            <v>0</v>
          </cell>
          <cell r="T8" t="str">
            <v/>
          </cell>
          <cell r="U8" t="str">
            <v/>
          </cell>
        </row>
        <row r="9">
          <cell r="A9">
            <v>4</v>
          </cell>
          <cell r="B9">
            <v>1.5</v>
          </cell>
          <cell r="E9" t="str">
            <v/>
          </cell>
          <cell r="F9">
            <v>0</v>
          </cell>
          <cell r="G9">
            <v>0</v>
          </cell>
          <cell r="H9">
            <v>0</v>
          </cell>
          <cell r="I9">
            <v>0</v>
          </cell>
          <cell r="J9">
            <v>0</v>
          </cell>
          <cell r="K9">
            <v>0</v>
          </cell>
          <cell r="L9">
            <v>0</v>
          </cell>
          <cell r="M9">
            <v>0</v>
          </cell>
          <cell r="N9">
            <v>0</v>
          </cell>
          <cell r="O9">
            <v>0</v>
          </cell>
          <cell r="P9">
            <v>0</v>
          </cell>
          <cell r="Q9">
            <v>0</v>
          </cell>
          <cell r="R9">
            <v>0</v>
          </cell>
          <cell r="S9">
            <v>0</v>
          </cell>
          <cell r="T9" t="str">
            <v/>
          </cell>
          <cell r="U9" t="str">
            <v/>
          </cell>
        </row>
        <row r="10">
          <cell r="A10">
            <v>5</v>
          </cell>
          <cell r="B10">
            <v>2</v>
          </cell>
          <cell r="E10" t="str">
            <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t="str">
            <v/>
          </cell>
          <cell r="U10" t="str">
            <v/>
          </cell>
        </row>
        <row r="11">
          <cell r="A11">
            <v>6</v>
          </cell>
          <cell r="B11">
            <v>2.5</v>
          </cell>
          <cell r="E11" t="str">
            <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t="str">
            <v/>
          </cell>
          <cell r="U11" t="str">
            <v/>
          </cell>
        </row>
        <row r="12">
          <cell r="A12">
            <v>7</v>
          </cell>
          <cell r="B12">
            <v>3</v>
          </cell>
          <cell r="E12" t="str">
            <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t="str">
            <v/>
          </cell>
          <cell r="U12" t="str">
            <v/>
          </cell>
        </row>
        <row r="13">
          <cell r="A13">
            <v>8</v>
          </cell>
          <cell r="B13">
            <v>4</v>
          </cell>
          <cell r="E13" t="str">
            <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t="str">
            <v/>
          </cell>
          <cell r="U13" t="str">
            <v/>
          </cell>
        </row>
        <row r="14">
          <cell r="A14">
            <v>9</v>
          </cell>
          <cell r="B14">
            <v>5</v>
          </cell>
          <cell r="E14" t="str">
            <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t="str">
            <v/>
          </cell>
          <cell r="U14" t="str">
            <v/>
          </cell>
        </row>
        <row r="15">
          <cell r="A15">
            <v>10</v>
          </cell>
          <cell r="B15">
            <v>6</v>
          </cell>
          <cell r="E15" t="str">
            <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t="str">
            <v/>
          </cell>
          <cell r="U15" t="str">
            <v/>
          </cell>
        </row>
        <row r="16">
          <cell r="A16">
            <v>11</v>
          </cell>
          <cell r="B16">
            <v>8</v>
          </cell>
          <cell r="E16" t="str">
            <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t="str">
            <v/>
          </cell>
          <cell r="U16" t="str">
            <v/>
          </cell>
        </row>
        <row r="17">
          <cell r="A17">
            <v>12</v>
          </cell>
          <cell r="B17">
            <v>10</v>
          </cell>
          <cell r="E17" t="str">
            <v/>
          </cell>
          <cell r="F17">
            <v>0</v>
          </cell>
          <cell r="G17">
            <v>0</v>
          </cell>
          <cell r="H17">
            <v>0</v>
          </cell>
          <cell r="I17">
            <v>0</v>
          </cell>
          <cell r="J17">
            <v>0</v>
          </cell>
          <cell r="L17">
            <v>0</v>
          </cell>
          <cell r="M17">
            <v>0</v>
          </cell>
          <cell r="N17">
            <v>0</v>
          </cell>
          <cell r="O17">
            <v>0</v>
          </cell>
          <cell r="P17">
            <v>0</v>
          </cell>
          <cell r="Q17">
            <v>0</v>
          </cell>
          <cell r="R17">
            <v>0</v>
          </cell>
          <cell r="S17">
            <v>0</v>
          </cell>
          <cell r="T17" t="str">
            <v/>
          </cell>
          <cell r="U17" t="str">
            <v/>
          </cell>
        </row>
        <row r="18">
          <cell r="A18">
            <v>13</v>
          </cell>
          <cell r="B18">
            <v>12</v>
          </cell>
          <cell r="E18" t="str">
            <v/>
          </cell>
          <cell r="F18">
            <v>0</v>
          </cell>
          <cell r="G18">
            <v>0</v>
          </cell>
          <cell r="H18">
            <v>0</v>
          </cell>
          <cell r="I18">
            <v>0</v>
          </cell>
          <cell r="J18">
            <v>0</v>
          </cell>
          <cell r="L18">
            <v>0</v>
          </cell>
          <cell r="M18">
            <v>0</v>
          </cell>
          <cell r="N18">
            <v>0</v>
          </cell>
          <cell r="O18">
            <v>0</v>
          </cell>
          <cell r="P18">
            <v>0</v>
          </cell>
          <cell r="Q18">
            <v>0</v>
          </cell>
          <cell r="R18">
            <v>0</v>
          </cell>
          <cell r="S18">
            <v>0</v>
          </cell>
          <cell r="T18" t="str">
            <v/>
          </cell>
          <cell r="U18" t="str">
            <v/>
          </cell>
        </row>
        <row r="19">
          <cell r="A19">
            <v>14</v>
          </cell>
          <cell r="B19">
            <v>14</v>
          </cell>
          <cell r="E19" t="str">
            <v/>
          </cell>
          <cell r="F19">
            <v>0</v>
          </cell>
          <cell r="G19">
            <v>0</v>
          </cell>
          <cell r="H19">
            <v>0</v>
          </cell>
          <cell r="I19">
            <v>0</v>
          </cell>
          <cell r="J19">
            <v>0</v>
          </cell>
          <cell r="L19">
            <v>0</v>
          </cell>
          <cell r="M19">
            <v>0</v>
          </cell>
          <cell r="N19">
            <v>0</v>
          </cell>
          <cell r="O19">
            <v>0</v>
          </cell>
          <cell r="P19">
            <v>0</v>
          </cell>
          <cell r="Q19">
            <v>0</v>
          </cell>
          <cell r="R19">
            <v>0</v>
          </cell>
          <cell r="S19">
            <v>0</v>
          </cell>
          <cell r="T19" t="str">
            <v/>
          </cell>
          <cell r="U19" t="str">
            <v/>
          </cell>
        </row>
        <row r="20">
          <cell r="A20">
            <v>15</v>
          </cell>
          <cell r="B20">
            <v>16</v>
          </cell>
          <cell r="E20" t="str">
            <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t="str">
            <v/>
          </cell>
          <cell r="U20" t="str">
            <v/>
          </cell>
        </row>
        <row r="21">
          <cell r="A21">
            <v>16</v>
          </cell>
          <cell r="B21">
            <v>18</v>
          </cell>
          <cell r="E21" t="str">
            <v/>
          </cell>
          <cell r="F21">
            <v>0</v>
          </cell>
          <cell r="G21">
            <v>0</v>
          </cell>
          <cell r="H21">
            <v>0</v>
          </cell>
          <cell r="I21">
            <v>0</v>
          </cell>
          <cell r="J21">
            <v>0</v>
          </cell>
          <cell r="L21">
            <v>0</v>
          </cell>
          <cell r="M21">
            <v>0</v>
          </cell>
          <cell r="N21">
            <v>0</v>
          </cell>
          <cell r="O21">
            <v>0</v>
          </cell>
          <cell r="P21">
            <v>0</v>
          </cell>
          <cell r="Q21">
            <v>0</v>
          </cell>
          <cell r="R21">
            <v>0</v>
          </cell>
          <cell r="S21">
            <v>0</v>
          </cell>
          <cell r="T21" t="str">
            <v/>
          </cell>
          <cell r="U21" t="str">
            <v/>
          </cell>
        </row>
        <row r="22">
          <cell r="A22">
            <v>17</v>
          </cell>
          <cell r="B22">
            <v>20</v>
          </cell>
          <cell r="E22" t="str">
            <v/>
          </cell>
          <cell r="F22">
            <v>0</v>
          </cell>
          <cell r="G22">
            <v>0</v>
          </cell>
          <cell r="H22">
            <v>0</v>
          </cell>
          <cell r="I22">
            <v>0</v>
          </cell>
          <cell r="J22">
            <v>0</v>
          </cell>
          <cell r="L22">
            <v>0</v>
          </cell>
          <cell r="M22">
            <v>0</v>
          </cell>
          <cell r="N22">
            <v>0</v>
          </cell>
          <cell r="O22">
            <v>0</v>
          </cell>
          <cell r="P22">
            <v>0</v>
          </cell>
          <cell r="Q22">
            <v>0</v>
          </cell>
          <cell r="R22">
            <v>0</v>
          </cell>
          <cell r="S22">
            <v>0</v>
          </cell>
          <cell r="T22" t="str">
            <v/>
          </cell>
          <cell r="U22" t="str">
            <v/>
          </cell>
        </row>
        <row r="23">
          <cell r="A23">
            <v>18</v>
          </cell>
          <cell r="B23">
            <v>22</v>
          </cell>
          <cell r="E23" t="str">
            <v/>
          </cell>
          <cell r="F23">
            <v>0</v>
          </cell>
          <cell r="G23">
            <v>0</v>
          </cell>
          <cell r="H23">
            <v>0</v>
          </cell>
          <cell r="I23">
            <v>0</v>
          </cell>
          <cell r="J23">
            <v>0</v>
          </cell>
          <cell r="L23">
            <v>0</v>
          </cell>
          <cell r="M23">
            <v>0</v>
          </cell>
          <cell r="N23">
            <v>0</v>
          </cell>
          <cell r="O23">
            <v>0</v>
          </cell>
          <cell r="P23">
            <v>0</v>
          </cell>
          <cell r="Q23">
            <v>0</v>
          </cell>
          <cell r="R23">
            <v>0</v>
          </cell>
          <cell r="S23">
            <v>0</v>
          </cell>
          <cell r="T23" t="str">
            <v/>
          </cell>
          <cell r="U23" t="str">
            <v/>
          </cell>
        </row>
        <row r="24">
          <cell r="A24">
            <v>19</v>
          </cell>
          <cell r="B24">
            <v>24</v>
          </cell>
          <cell r="E24" t="str">
            <v/>
          </cell>
          <cell r="F24">
            <v>0</v>
          </cell>
          <cell r="G24">
            <v>0</v>
          </cell>
          <cell r="H24">
            <v>0</v>
          </cell>
          <cell r="I24">
            <v>0</v>
          </cell>
          <cell r="J24">
            <v>0</v>
          </cell>
          <cell r="L24">
            <v>0</v>
          </cell>
          <cell r="M24">
            <v>0</v>
          </cell>
          <cell r="N24">
            <v>0</v>
          </cell>
          <cell r="O24">
            <v>0</v>
          </cell>
          <cell r="P24">
            <v>0</v>
          </cell>
          <cell r="Q24">
            <v>0</v>
          </cell>
          <cell r="R24">
            <v>0</v>
          </cell>
          <cell r="S24">
            <v>0</v>
          </cell>
          <cell r="T24" t="str">
            <v/>
          </cell>
          <cell r="U24" t="str">
            <v/>
          </cell>
        </row>
        <row r="25">
          <cell r="A25">
            <v>20</v>
          </cell>
          <cell r="B25">
            <v>26</v>
          </cell>
          <cell r="E25" t="str">
            <v/>
          </cell>
          <cell r="F25">
            <v>0</v>
          </cell>
          <cell r="G25">
            <v>0</v>
          </cell>
          <cell r="H25">
            <v>0</v>
          </cell>
          <cell r="I25">
            <v>0</v>
          </cell>
          <cell r="J25">
            <v>0</v>
          </cell>
          <cell r="L25">
            <v>0</v>
          </cell>
          <cell r="M25">
            <v>0</v>
          </cell>
          <cell r="N25">
            <v>0</v>
          </cell>
          <cell r="O25">
            <v>0</v>
          </cell>
          <cell r="P25">
            <v>0</v>
          </cell>
          <cell r="Q25">
            <v>0</v>
          </cell>
          <cell r="R25">
            <v>0</v>
          </cell>
          <cell r="S25">
            <v>0</v>
          </cell>
          <cell r="T25" t="str">
            <v/>
          </cell>
          <cell r="U25" t="str">
            <v/>
          </cell>
        </row>
        <row r="26">
          <cell r="A26">
            <v>21</v>
          </cell>
          <cell r="B26">
            <v>28</v>
          </cell>
          <cell r="E26" t="str">
            <v/>
          </cell>
          <cell r="F26">
            <v>0</v>
          </cell>
          <cell r="G26">
            <v>0</v>
          </cell>
          <cell r="H26">
            <v>0</v>
          </cell>
          <cell r="I26">
            <v>0</v>
          </cell>
          <cell r="J26">
            <v>0</v>
          </cell>
          <cell r="L26">
            <v>0</v>
          </cell>
          <cell r="M26">
            <v>0</v>
          </cell>
          <cell r="N26">
            <v>0</v>
          </cell>
          <cell r="O26">
            <v>0</v>
          </cell>
          <cell r="P26">
            <v>0</v>
          </cell>
          <cell r="Q26">
            <v>0</v>
          </cell>
          <cell r="R26">
            <v>0</v>
          </cell>
          <cell r="S26">
            <v>0</v>
          </cell>
          <cell r="T26" t="str">
            <v/>
          </cell>
          <cell r="U26" t="str">
            <v/>
          </cell>
        </row>
        <row r="27">
          <cell r="A27">
            <v>22</v>
          </cell>
          <cell r="B27">
            <v>30</v>
          </cell>
          <cell r="E27" t="str">
            <v/>
          </cell>
          <cell r="F27">
            <v>0</v>
          </cell>
          <cell r="G27">
            <v>0</v>
          </cell>
          <cell r="H27">
            <v>0</v>
          </cell>
          <cell r="I27">
            <v>0</v>
          </cell>
          <cell r="J27">
            <v>0</v>
          </cell>
          <cell r="L27">
            <v>0</v>
          </cell>
          <cell r="M27">
            <v>0</v>
          </cell>
          <cell r="N27">
            <v>0</v>
          </cell>
          <cell r="O27">
            <v>0</v>
          </cell>
          <cell r="P27">
            <v>0</v>
          </cell>
          <cell r="Q27">
            <v>0</v>
          </cell>
          <cell r="R27">
            <v>0</v>
          </cell>
          <cell r="S27">
            <v>0</v>
          </cell>
          <cell r="T27" t="str">
            <v/>
          </cell>
          <cell r="U27" t="str">
            <v/>
          </cell>
        </row>
        <row r="28">
          <cell r="A28">
            <v>23</v>
          </cell>
          <cell r="B28">
            <v>32</v>
          </cell>
          <cell r="E28" t="str">
            <v/>
          </cell>
          <cell r="F28">
            <v>0</v>
          </cell>
          <cell r="G28">
            <v>0</v>
          </cell>
          <cell r="H28">
            <v>0</v>
          </cell>
          <cell r="I28">
            <v>0</v>
          </cell>
          <cell r="J28">
            <v>0</v>
          </cell>
          <cell r="L28">
            <v>0</v>
          </cell>
          <cell r="M28">
            <v>0</v>
          </cell>
          <cell r="N28">
            <v>0</v>
          </cell>
          <cell r="O28">
            <v>0</v>
          </cell>
          <cell r="P28">
            <v>0</v>
          </cell>
          <cell r="Q28">
            <v>0</v>
          </cell>
          <cell r="R28">
            <v>0</v>
          </cell>
          <cell r="S28">
            <v>0</v>
          </cell>
          <cell r="T28" t="str">
            <v/>
          </cell>
          <cell r="U28" t="str">
            <v/>
          </cell>
        </row>
        <row r="29">
          <cell r="A29">
            <v>24</v>
          </cell>
          <cell r="B29">
            <v>34</v>
          </cell>
          <cell r="E29" t="str">
            <v/>
          </cell>
          <cell r="F29">
            <v>0</v>
          </cell>
          <cell r="G29">
            <v>0</v>
          </cell>
          <cell r="H29">
            <v>0</v>
          </cell>
          <cell r="I29">
            <v>0</v>
          </cell>
          <cell r="J29">
            <v>0</v>
          </cell>
          <cell r="L29">
            <v>0</v>
          </cell>
          <cell r="M29">
            <v>0</v>
          </cell>
          <cell r="N29">
            <v>0</v>
          </cell>
          <cell r="O29">
            <v>0</v>
          </cell>
          <cell r="P29">
            <v>0</v>
          </cell>
          <cell r="Q29">
            <v>0</v>
          </cell>
          <cell r="R29">
            <v>0</v>
          </cell>
          <cell r="S29">
            <v>0</v>
          </cell>
          <cell r="T29" t="str">
            <v/>
          </cell>
          <cell r="U29" t="str">
            <v/>
          </cell>
        </row>
        <row r="30">
          <cell r="A30">
            <v>25</v>
          </cell>
          <cell r="B30">
            <v>36</v>
          </cell>
          <cell r="E30" t="str">
            <v/>
          </cell>
          <cell r="F30">
            <v>0</v>
          </cell>
          <cell r="G30">
            <v>0</v>
          </cell>
          <cell r="H30">
            <v>0</v>
          </cell>
          <cell r="I30">
            <v>0</v>
          </cell>
          <cell r="J30">
            <v>0</v>
          </cell>
          <cell r="L30">
            <v>0</v>
          </cell>
          <cell r="M30">
            <v>0</v>
          </cell>
          <cell r="N30">
            <v>0</v>
          </cell>
          <cell r="O30">
            <v>0</v>
          </cell>
          <cell r="P30">
            <v>0</v>
          </cell>
          <cell r="Q30">
            <v>0</v>
          </cell>
          <cell r="R30">
            <v>0</v>
          </cell>
          <cell r="S30">
            <v>0</v>
          </cell>
          <cell r="T30" t="str">
            <v/>
          </cell>
          <cell r="U30" t="str">
            <v/>
          </cell>
        </row>
        <row r="31">
          <cell r="A31">
            <v>26</v>
          </cell>
          <cell r="B31">
            <v>38</v>
          </cell>
          <cell r="E31" t="str">
            <v/>
          </cell>
          <cell r="F31">
            <v>0</v>
          </cell>
          <cell r="G31">
            <v>0</v>
          </cell>
          <cell r="H31">
            <v>0</v>
          </cell>
          <cell r="I31">
            <v>0</v>
          </cell>
          <cell r="J31">
            <v>0</v>
          </cell>
          <cell r="L31">
            <v>0</v>
          </cell>
          <cell r="M31">
            <v>0</v>
          </cell>
          <cell r="N31">
            <v>0</v>
          </cell>
          <cell r="O31">
            <v>0</v>
          </cell>
          <cell r="P31">
            <v>0</v>
          </cell>
          <cell r="Q31">
            <v>0</v>
          </cell>
          <cell r="R31">
            <v>0</v>
          </cell>
          <cell r="S31">
            <v>0</v>
          </cell>
          <cell r="T31" t="str">
            <v/>
          </cell>
          <cell r="U31" t="str">
            <v/>
          </cell>
        </row>
        <row r="32">
          <cell r="A32">
            <v>27</v>
          </cell>
          <cell r="B32">
            <v>40</v>
          </cell>
          <cell r="E32" t="str">
            <v/>
          </cell>
          <cell r="F32">
            <v>0</v>
          </cell>
          <cell r="G32">
            <v>0</v>
          </cell>
          <cell r="H32">
            <v>0</v>
          </cell>
          <cell r="I32">
            <v>0</v>
          </cell>
          <cell r="J32">
            <v>0</v>
          </cell>
          <cell r="L32">
            <v>0</v>
          </cell>
          <cell r="M32">
            <v>0</v>
          </cell>
          <cell r="N32">
            <v>0</v>
          </cell>
          <cell r="O32">
            <v>0</v>
          </cell>
          <cell r="P32">
            <v>0</v>
          </cell>
          <cell r="Q32">
            <v>0</v>
          </cell>
          <cell r="R32">
            <v>0</v>
          </cell>
          <cell r="S32">
            <v>0</v>
          </cell>
          <cell r="T32" t="str">
            <v/>
          </cell>
          <cell r="U32" t="str">
            <v/>
          </cell>
        </row>
        <row r="33">
          <cell r="A33">
            <v>28</v>
          </cell>
          <cell r="B33">
            <v>42</v>
          </cell>
          <cell r="E33" t="str">
            <v/>
          </cell>
          <cell r="F33">
            <v>0</v>
          </cell>
          <cell r="G33">
            <v>0</v>
          </cell>
          <cell r="H33">
            <v>0</v>
          </cell>
          <cell r="I33">
            <v>0</v>
          </cell>
          <cell r="J33">
            <v>0</v>
          </cell>
          <cell r="L33">
            <v>0</v>
          </cell>
          <cell r="M33">
            <v>0</v>
          </cell>
          <cell r="N33">
            <v>0</v>
          </cell>
          <cell r="O33">
            <v>0</v>
          </cell>
          <cell r="P33">
            <v>0</v>
          </cell>
          <cell r="Q33">
            <v>0</v>
          </cell>
          <cell r="R33">
            <v>0</v>
          </cell>
          <cell r="S33">
            <v>0</v>
          </cell>
          <cell r="T33" t="str">
            <v/>
          </cell>
          <cell r="U33" t="str">
            <v/>
          </cell>
        </row>
        <row r="34">
          <cell r="A34">
            <v>29</v>
          </cell>
          <cell r="B34">
            <v>44</v>
          </cell>
          <cell r="E34" t="str">
            <v/>
          </cell>
          <cell r="F34">
            <v>0</v>
          </cell>
          <cell r="G34">
            <v>0</v>
          </cell>
          <cell r="H34">
            <v>0</v>
          </cell>
          <cell r="I34">
            <v>0</v>
          </cell>
          <cell r="J34">
            <v>0</v>
          </cell>
          <cell r="L34">
            <v>0</v>
          </cell>
          <cell r="M34">
            <v>0</v>
          </cell>
          <cell r="N34">
            <v>0</v>
          </cell>
          <cell r="O34">
            <v>0</v>
          </cell>
          <cell r="P34">
            <v>0</v>
          </cell>
          <cell r="Q34">
            <v>0</v>
          </cell>
          <cell r="R34">
            <v>0</v>
          </cell>
          <cell r="S34">
            <v>0</v>
          </cell>
          <cell r="T34" t="str">
            <v/>
          </cell>
          <cell r="U34" t="str">
            <v/>
          </cell>
        </row>
        <row r="35">
          <cell r="A35">
            <v>30</v>
          </cell>
          <cell r="B35">
            <v>46</v>
          </cell>
          <cell r="E35" t="str">
            <v/>
          </cell>
          <cell r="F35">
            <v>0</v>
          </cell>
          <cell r="G35">
            <v>0</v>
          </cell>
          <cell r="H35">
            <v>0</v>
          </cell>
          <cell r="I35">
            <v>0</v>
          </cell>
          <cell r="J35">
            <v>0</v>
          </cell>
          <cell r="L35">
            <v>0</v>
          </cell>
          <cell r="M35">
            <v>0</v>
          </cell>
          <cell r="N35">
            <v>0</v>
          </cell>
          <cell r="O35">
            <v>0</v>
          </cell>
          <cell r="P35">
            <v>0</v>
          </cell>
          <cell r="Q35">
            <v>0</v>
          </cell>
          <cell r="R35">
            <v>0</v>
          </cell>
          <cell r="S35">
            <v>0</v>
          </cell>
          <cell r="T35" t="str">
            <v/>
          </cell>
          <cell r="U35" t="str">
            <v/>
          </cell>
        </row>
        <row r="36">
          <cell r="A36">
            <v>31</v>
          </cell>
          <cell r="B36">
            <v>48</v>
          </cell>
          <cell r="E36" t="str">
            <v/>
          </cell>
          <cell r="F36">
            <v>0</v>
          </cell>
          <cell r="G36">
            <v>0</v>
          </cell>
          <cell r="H36">
            <v>0</v>
          </cell>
          <cell r="I36">
            <v>0</v>
          </cell>
          <cell r="J36">
            <v>0</v>
          </cell>
          <cell r="L36">
            <v>0</v>
          </cell>
          <cell r="M36">
            <v>0</v>
          </cell>
          <cell r="N36">
            <v>0</v>
          </cell>
          <cell r="O36">
            <v>0</v>
          </cell>
          <cell r="P36">
            <v>0</v>
          </cell>
          <cell r="Q36">
            <v>0</v>
          </cell>
          <cell r="R36">
            <v>0</v>
          </cell>
          <cell r="S36">
            <v>0</v>
          </cell>
          <cell r="T36" t="str">
            <v/>
          </cell>
          <cell r="U36" t="str">
            <v/>
          </cell>
        </row>
        <row r="37">
          <cell r="A37">
            <v>32</v>
          </cell>
          <cell r="B37">
            <v>52</v>
          </cell>
          <cell r="E37" t="str">
            <v/>
          </cell>
          <cell r="F37">
            <v>0</v>
          </cell>
          <cell r="G37">
            <v>0</v>
          </cell>
          <cell r="H37">
            <v>0</v>
          </cell>
          <cell r="I37">
            <v>0</v>
          </cell>
          <cell r="J37">
            <v>0</v>
          </cell>
          <cell r="L37">
            <v>0</v>
          </cell>
          <cell r="M37">
            <v>0</v>
          </cell>
          <cell r="N37">
            <v>0</v>
          </cell>
          <cell r="O37">
            <v>0</v>
          </cell>
          <cell r="P37">
            <v>0</v>
          </cell>
          <cell r="Q37">
            <v>0</v>
          </cell>
          <cell r="R37">
            <v>0</v>
          </cell>
          <cell r="S37">
            <v>0</v>
          </cell>
          <cell r="T37" t="str">
            <v/>
          </cell>
          <cell r="U37" t="str">
            <v/>
          </cell>
        </row>
        <row r="38">
          <cell r="A38">
            <v>33</v>
          </cell>
          <cell r="B38">
            <v>56</v>
          </cell>
          <cell r="E38" t="str">
            <v/>
          </cell>
          <cell r="F38">
            <v>0</v>
          </cell>
          <cell r="G38">
            <v>0</v>
          </cell>
          <cell r="H38">
            <v>0</v>
          </cell>
          <cell r="I38">
            <v>0</v>
          </cell>
          <cell r="J38">
            <v>0</v>
          </cell>
          <cell r="L38">
            <v>0</v>
          </cell>
          <cell r="M38">
            <v>0</v>
          </cell>
          <cell r="N38">
            <v>0</v>
          </cell>
          <cell r="O38">
            <v>0</v>
          </cell>
          <cell r="P38">
            <v>0</v>
          </cell>
          <cell r="Q38">
            <v>0</v>
          </cell>
          <cell r="R38">
            <v>0</v>
          </cell>
          <cell r="S38">
            <v>0</v>
          </cell>
          <cell r="T38" t="str">
            <v/>
          </cell>
          <cell r="U38" t="str">
            <v/>
          </cell>
        </row>
        <row r="39">
          <cell r="A39">
            <v>34</v>
          </cell>
          <cell r="B39">
            <v>60</v>
          </cell>
          <cell r="E39" t="str">
            <v/>
          </cell>
          <cell r="F39">
            <v>0</v>
          </cell>
          <cell r="G39">
            <v>0</v>
          </cell>
          <cell r="H39">
            <v>0</v>
          </cell>
          <cell r="I39">
            <v>0</v>
          </cell>
          <cell r="J39">
            <v>0</v>
          </cell>
          <cell r="L39">
            <v>0</v>
          </cell>
          <cell r="M39">
            <v>0</v>
          </cell>
          <cell r="N39">
            <v>0</v>
          </cell>
          <cell r="O39">
            <v>0</v>
          </cell>
          <cell r="P39">
            <v>0</v>
          </cell>
          <cell r="Q39">
            <v>0</v>
          </cell>
          <cell r="R39">
            <v>0</v>
          </cell>
          <cell r="S39">
            <v>0</v>
          </cell>
          <cell r="T39" t="str">
            <v/>
          </cell>
          <cell r="U39" t="str">
            <v/>
          </cell>
        </row>
        <row r="40">
          <cell r="A40">
            <v>35</v>
          </cell>
          <cell r="B40">
            <v>64</v>
          </cell>
          <cell r="E40" t="str">
            <v/>
          </cell>
          <cell r="F40">
            <v>0</v>
          </cell>
          <cell r="G40">
            <v>0</v>
          </cell>
          <cell r="H40">
            <v>0</v>
          </cell>
          <cell r="I40">
            <v>0</v>
          </cell>
          <cell r="J40">
            <v>0</v>
          </cell>
          <cell r="L40">
            <v>0</v>
          </cell>
          <cell r="M40">
            <v>0</v>
          </cell>
          <cell r="N40">
            <v>0</v>
          </cell>
          <cell r="O40">
            <v>0</v>
          </cell>
          <cell r="P40">
            <v>0</v>
          </cell>
          <cell r="Q40">
            <v>0</v>
          </cell>
          <cell r="R40">
            <v>0</v>
          </cell>
          <cell r="S40">
            <v>0</v>
          </cell>
          <cell r="T40" t="str">
            <v/>
          </cell>
          <cell r="U40" t="str">
            <v/>
          </cell>
        </row>
        <row r="41">
          <cell r="A41">
            <v>36</v>
          </cell>
          <cell r="B41">
            <v>68</v>
          </cell>
          <cell r="E41" t="str">
            <v/>
          </cell>
          <cell r="F41">
            <v>0</v>
          </cell>
          <cell r="G41">
            <v>0</v>
          </cell>
          <cell r="H41">
            <v>0</v>
          </cell>
          <cell r="I41">
            <v>0</v>
          </cell>
          <cell r="J41">
            <v>0</v>
          </cell>
          <cell r="L41">
            <v>0</v>
          </cell>
          <cell r="M41">
            <v>0</v>
          </cell>
          <cell r="N41">
            <v>0</v>
          </cell>
          <cell r="O41">
            <v>0</v>
          </cell>
          <cell r="P41">
            <v>0</v>
          </cell>
          <cell r="Q41">
            <v>0</v>
          </cell>
          <cell r="R41">
            <v>0</v>
          </cell>
          <cell r="S41">
            <v>0</v>
          </cell>
          <cell r="T41" t="str">
            <v/>
          </cell>
          <cell r="U41" t="str">
            <v/>
          </cell>
        </row>
        <row r="42">
          <cell r="A42">
            <v>37</v>
          </cell>
          <cell r="B42">
            <v>72</v>
          </cell>
          <cell r="E42" t="str">
            <v/>
          </cell>
          <cell r="F42">
            <v>0</v>
          </cell>
          <cell r="G42">
            <v>0</v>
          </cell>
          <cell r="H42">
            <v>0</v>
          </cell>
          <cell r="I42">
            <v>0</v>
          </cell>
          <cell r="J42">
            <v>0</v>
          </cell>
          <cell r="L42">
            <v>0</v>
          </cell>
          <cell r="M42">
            <v>0</v>
          </cell>
          <cell r="N42">
            <v>0</v>
          </cell>
          <cell r="O42">
            <v>0</v>
          </cell>
          <cell r="P42">
            <v>0</v>
          </cell>
          <cell r="Q42">
            <v>0</v>
          </cell>
          <cell r="R42">
            <v>0</v>
          </cell>
          <cell r="S42">
            <v>0</v>
          </cell>
          <cell r="T42" t="str">
            <v/>
          </cell>
          <cell r="U42" t="str">
            <v/>
          </cell>
        </row>
        <row r="43">
          <cell r="A43">
            <v>38</v>
          </cell>
          <cell r="B43">
            <v>76</v>
          </cell>
          <cell r="E43" t="str">
            <v/>
          </cell>
          <cell r="F43">
            <v>0</v>
          </cell>
          <cell r="G43">
            <v>0</v>
          </cell>
          <cell r="H43">
            <v>0</v>
          </cell>
          <cell r="I43">
            <v>0</v>
          </cell>
          <cell r="J43">
            <v>0</v>
          </cell>
          <cell r="L43">
            <v>0</v>
          </cell>
          <cell r="M43">
            <v>0</v>
          </cell>
          <cell r="N43">
            <v>0</v>
          </cell>
          <cell r="O43">
            <v>0</v>
          </cell>
          <cell r="P43">
            <v>0</v>
          </cell>
          <cell r="Q43">
            <v>0</v>
          </cell>
          <cell r="R43">
            <v>0</v>
          </cell>
          <cell r="S43">
            <v>0</v>
          </cell>
          <cell r="T43" t="str">
            <v/>
          </cell>
          <cell r="U43" t="str">
            <v/>
          </cell>
        </row>
        <row r="44">
          <cell r="A44">
            <v>39</v>
          </cell>
          <cell r="B44">
            <v>80</v>
          </cell>
          <cell r="E44" t="str">
            <v/>
          </cell>
          <cell r="F44">
            <v>0</v>
          </cell>
          <cell r="G44">
            <v>0</v>
          </cell>
          <cell r="H44">
            <v>0</v>
          </cell>
          <cell r="I44">
            <v>0</v>
          </cell>
          <cell r="J44">
            <v>0</v>
          </cell>
          <cell r="L44">
            <v>0</v>
          </cell>
          <cell r="M44">
            <v>0</v>
          </cell>
          <cell r="N44">
            <v>0</v>
          </cell>
          <cell r="O44">
            <v>0</v>
          </cell>
          <cell r="P44">
            <v>0</v>
          </cell>
          <cell r="Q44">
            <v>0</v>
          </cell>
          <cell r="R44">
            <v>0</v>
          </cell>
          <cell r="S44">
            <v>0</v>
          </cell>
          <cell r="T44" t="str">
            <v/>
          </cell>
          <cell r="U44" t="str">
            <v/>
          </cell>
        </row>
        <row r="45">
          <cell r="A45" t="str">
            <v>AVE.</v>
          </cell>
          <cell r="B45" t="str">
            <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t="str">
            <v/>
          </cell>
          <cell r="U45" t="str">
            <v/>
          </cell>
        </row>
        <row r="47">
          <cell r="A47" t="str">
            <v>*** Reference Paper : Predict Fittings For Piping Systems ***</v>
          </cell>
          <cell r="K47" t="str">
            <v>Fc = 0.25  Utility Supply Lines, OSBL</v>
          </cell>
          <cell r="R47" t="str">
            <v>Fc = 2.00  Manifold Type Piping</v>
          </cell>
        </row>
        <row r="48">
          <cell r="D48" t="str">
            <v xml:space="preserve">   By William B. Hooper , Monsanto Co.</v>
          </cell>
          <cell r="K48" t="str">
            <v xml:space="preserve">        (PIPE JOINT FACTOR Fp = 100%)</v>
          </cell>
          <cell r="R48" t="str">
            <v xml:space="preserve">        (PIPE JOINT FACTOR Fp = 0%)</v>
          </cell>
        </row>
        <row r="49">
          <cell r="K49" t="str">
            <v>Fc = 0.50  Long, Straight Piping Run</v>
          </cell>
          <cell r="R49" t="str">
            <v>Fc = 4.00  Very Complex Manifolds</v>
          </cell>
        </row>
        <row r="50">
          <cell r="A50" t="str">
            <v>The number and types of pipe fittings can be estimated by this method</v>
          </cell>
          <cell r="K50" t="str">
            <v xml:space="preserve">        (PIPE JOINT FACTOR Fp = 100%)</v>
          </cell>
          <cell r="R50" t="str">
            <v xml:space="preserve">        (PIPE JOINT FACTOR Fp = 0%)</v>
          </cell>
        </row>
        <row r="51">
          <cell r="A51" t="str">
            <v>long before the piping isometrics are done. Pipe size and a general idea</v>
          </cell>
          <cell r="K51" t="str">
            <v>Fc = 1.00  Normal Piping</v>
          </cell>
        </row>
        <row r="52">
          <cell r="A52" t="str">
            <v>of the system's complexity are all that is needed.</v>
          </cell>
          <cell r="K52" t="str">
            <v xml:space="preserve">        (PIPE JOINT FACTOR Fp = 10%)</v>
          </cell>
        </row>
      </sheetData>
      <sheetData sheetId="3">
        <row r="8">
          <cell r="B8" t="str">
            <v>5S</v>
          </cell>
          <cell r="C8">
            <v>0.5</v>
          </cell>
          <cell r="D8">
            <v>1.65</v>
          </cell>
          <cell r="E8">
            <v>1</v>
          </cell>
          <cell r="I8">
            <v>7.0000000000000007E-2</v>
          </cell>
          <cell r="J8">
            <v>0</v>
          </cell>
          <cell r="K8">
            <v>7.0000000000000007E-2</v>
          </cell>
          <cell r="P8">
            <v>2</v>
          </cell>
        </row>
        <row r="9">
          <cell r="B9" t="str">
            <v>5S</v>
          </cell>
          <cell r="C9">
            <v>0.5</v>
          </cell>
          <cell r="D9">
            <v>1.65</v>
          </cell>
          <cell r="E9">
            <v>1</v>
          </cell>
          <cell r="I9">
            <v>7.0000000000000007E-2</v>
          </cell>
          <cell r="J9">
            <v>0</v>
          </cell>
          <cell r="K9">
            <v>7.0000000000000007E-2</v>
          </cell>
          <cell r="P9">
            <v>2</v>
          </cell>
        </row>
        <row r="10">
          <cell r="B10" t="str">
            <v>5S</v>
          </cell>
          <cell r="C10">
            <v>0.5</v>
          </cell>
          <cell r="D10">
            <v>1.65</v>
          </cell>
          <cell r="E10">
            <v>1</v>
          </cell>
          <cell r="I10">
            <v>7.0000000000000007E-2</v>
          </cell>
          <cell r="J10">
            <v>0</v>
          </cell>
          <cell r="K10">
            <v>7.0000000000000007E-2</v>
          </cell>
          <cell r="P10">
            <v>2</v>
          </cell>
        </row>
        <row r="11">
          <cell r="B11" t="str">
            <v>5S</v>
          </cell>
          <cell r="C11">
            <v>0.75</v>
          </cell>
          <cell r="D11">
            <v>1.65</v>
          </cell>
          <cell r="E11">
            <v>1</v>
          </cell>
          <cell r="I11">
            <v>7.0000000000000007E-2</v>
          </cell>
          <cell r="J11">
            <v>0</v>
          </cell>
          <cell r="K11">
            <v>7.0000000000000007E-2</v>
          </cell>
          <cell r="P11">
            <v>2</v>
          </cell>
        </row>
        <row r="12">
          <cell r="B12" t="str">
            <v>5S</v>
          </cell>
          <cell r="C12">
            <v>0.75</v>
          </cell>
          <cell r="D12">
            <v>1.65</v>
          </cell>
          <cell r="E12">
            <v>1</v>
          </cell>
          <cell r="I12">
            <v>7.0000000000000007E-2</v>
          </cell>
          <cell r="J12">
            <v>0</v>
          </cell>
          <cell r="K12">
            <v>7.0000000000000007E-2</v>
          </cell>
          <cell r="P12">
            <v>2</v>
          </cell>
        </row>
        <row r="13">
          <cell r="B13" t="str">
            <v>5S</v>
          </cell>
          <cell r="C13">
            <v>0.75</v>
          </cell>
          <cell r="D13">
            <v>1.65</v>
          </cell>
          <cell r="E13">
            <v>1</v>
          </cell>
          <cell r="I13">
            <v>7.0000000000000007E-2</v>
          </cell>
          <cell r="J13">
            <v>0</v>
          </cell>
          <cell r="K13">
            <v>7.0000000000000007E-2</v>
          </cell>
          <cell r="P13">
            <v>2</v>
          </cell>
        </row>
        <row r="14">
          <cell r="B14" t="str">
            <v>5S</v>
          </cell>
          <cell r="C14">
            <v>1</v>
          </cell>
          <cell r="D14">
            <v>1.65</v>
          </cell>
          <cell r="E14">
            <v>1</v>
          </cell>
          <cell r="I14">
            <v>0.12</v>
          </cell>
          <cell r="J14">
            <v>0</v>
          </cell>
          <cell r="K14">
            <v>0.12</v>
          </cell>
          <cell r="P14">
            <v>2</v>
          </cell>
        </row>
        <row r="15">
          <cell r="B15" t="str">
            <v>5S</v>
          </cell>
          <cell r="C15">
            <v>1</v>
          </cell>
          <cell r="D15">
            <v>1.65</v>
          </cell>
          <cell r="E15">
            <v>1</v>
          </cell>
          <cell r="I15">
            <v>0.12</v>
          </cell>
          <cell r="J15">
            <v>0</v>
          </cell>
          <cell r="K15">
            <v>0.12</v>
          </cell>
          <cell r="P15">
            <v>2</v>
          </cell>
        </row>
        <row r="16">
          <cell r="B16" t="str">
            <v>5S</v>
          </cell>
          <cell r="C16">
            <v>1</v>
          </cell>
          <cell r="D16">
            <v>1.65</v>
          </cell>
          <cell r="E16">
            <v>1</v>
          </cell>
          <cell r="I16">
            <v>0.12</v>
          </cell>
          <cell r="J16">
            <v>0</v>
          </cell>
          <cell r="K16">
            <v>0.12</v>
          </cell>
          <cell r="P16">
            <v>2</v>
          </cell>
        </row>
        <row r="17">
          <cell r="B17" t="str">
            <v>5S</v>
          </cell>
          <cell r="C17">
            <v>1.25</v>
          </cell>
          <cell r="D17">
            <v>1.65</v>
          </cell>
          <cell r="E17">
            <v>1</v>
          </cell>
          <cell r="I17">
            <v>0.15</v>
          </cell>
          <cell r="K17">
            <v>0.15</v>
          </cell>
          <cell r="P17">
            <v>2</v>
          </cell>
        </row>
        <row r="18">
          <cell r="B18" t="str">
            <v>5S</v>
          </cell>
          <cell r="C18">
            <v>1.25</v>
          </cell>
          <cell r="D18">
            <v>1.65</v>
          </cell>
          <cell r="E18">
            <v>1</v>
          </cell>
          <cell r="I18">
            <v>0.15</v>
          </cell>
          <cell r="K18">
            <v>0.15</v>
          </cell>
          <cell r="P18">
            <v>2</v>
          </cell>
        </row>
        <row r="19">
          <cell r="B19" t="str">
            <v>5S</v>
          </cell>
          <cell r="C19">
            <v>1.25</v>
          </cell>
          <cell r="D19">
            <v>1.65</v>
          </cell>
          <cell r="E19">
            <v>1</v>
          </cell>
          <cell r="I19">
            <v>0.15</v>
          </cell>
          <cell r="K19">
            <v>0.15</v>
          </cell>
          <cell r="P19">
            <v>2</v>
          </cell>
        </row>
        <row r="20">
          <cell r="B20" t="str">
            <v>5S</v>
          </cell>
          <cell r="C20">
            <v>1.5</v>
          </cell>
          <cell r="D20">
            <v>1.65</v>
          </cell>
          <cell r="E20">
            <v>1</v>
          </cell>
          <cell r="I20">
            <v>0.15</v>
          </cell>
          <cell r="J20">
            <v>0</v>
          </cell>
          <cell r="K20">
            <v>0.15</v>
          </cell>
          <cell r="P20">
            <v>2</v>
          </cell>
        </row>
        <row r="21">
          <cell r="B21" t="str">
            <v>5S</v>
          </cell>
          <cell r="C21">
            <v>1.5</v>
          </cell>
          <cell r="D21">
            <v>1.65</v>
          </cell>
          <cell r="E21">
            <v>1</v>
          </cell>
          <cell r="I21">
            <v>0.15</v>
          </cell>
          <cell r="J21">
            <v>0</v>
          </cell>
          <cell r="K21">
            <v>0.15</v>
          </cell>
          <cell r="P21">
            <v>2</v>
          </cell>
        </row>
        <row r="22">
          <cell r="B22" t="str">
            <v>5S</v>
          </cell>
          <cell r="C22">
            <v>1.5</v>
          </cell>
          <cell r="D22">
            <v>1.65</v>
          </cell>
          <cell r="E22">
            <v>1</v>
          </cell>
          <cell r="I22">
            <v>0.15</v>
          </cell>
          <cell r="J22">
            <v>0</v>
          </cell>
          <cell r="K22">
            <v>0.15</v>
          </cell>
          <cell r="P22">
            <v>2</v>
          </cell>
        </row>
        <row r="23">
          <cell r="B23" t="str">
            <v>5S</v>
          </cell>
          <cell r="C23">
            <v>2</v>
          </cell>
          <cell r="D23">
            <v>1.65</v>
          </cell>
          <cell r="E23">
            <v>1</v>
          </cell>
          <cell r="I23">
            <v>0.15</v>
          </cell>
          <cell r="J23">
            <v>0</v>
          </cell>
          <cell r="K23">
            <v>0.15</v>
          </cell>
          <cell r="P23">
            <v>2</v>
          </cell>
        </row>
        <row r="24">
          <cell r="B24" t="str">
            <v>5S</v>
          </cell>
          <cell r="C24">
            <v>2</v>
          </cell>
          <cell r="D24">
            <v>1.65</v>
          </cell>
          <cell r="E24">
            <v>1</v>
          </cell>
          <cell r="I24">
            <v>0.15</v>
          </cell>
          <cell r="J24">
            <v>0</v>
          </cell>
          <cell r="K24">
            <v>0.15</v>
          </cell>
          <cell r="P24">
            <v>2</v>
          </cell>
        </row>
        <row r="25">
          <cell r="B25" t="str">
            <v>5S</v>
          </cell>
          <cell r="C25">
            <v>2</v>
          </cell>
          <cell r="D25">
            <v>1.65</v>
          </cell>
          <cell r="E25">
            <v>1</v>
          </cell>
          <cell r="I25">
            <v>0.15</v>
          </cell>
          <cell r="J25">
            <v>0</v>
          </cell>
          <cell r="K25">
            <v>0.15</v>
          </cell>
          <cell r="P25">
            <v>2</v>
          </cell>
        </row>
        <row r="26">
          <cell r="B26" t="str">
            <v>5S</v>
          </cell>
          <cell r="C26">
            <v>2.5</v>
          </cell>
          <cell r="D26">
            <v>2.11</v>
          </cell>
          <cell r="E26">
            <v>1</v>
          </cell>
          <cell r="I26">
            <v>0.15</v>
          </cell>
          <cell r="J26">
            <v>0</v>
          </cell>
          <cell r="K26">
            <v>0.15</v>
          </cell>
          <cell r="P26">
            <v>2</v>
          </cell>
        </row>
        <row r="27">
          <cell r="B27" t="str">
            <v>5S</v>
          </cell>
          <cell r="C27">
            <v>3</v>
          </cell>
          <cell r="D27">
            <v>2.11</v>
          </cell>
          <cell r="E27">
            <v>1</v>
          </cell>
          <cell r="I27">
            <v>0.3</v>
          </cell>
          <cell r="J27">
            <v>0</v>
          </cell>
          <cell r="K27">
            <v>0.3</v>
          </cell>
          <cell r="P27">
            <v>2</v>
          </cell>
        </row>
        <row r="28">
          <cell r="B28" t="str">
            <v>5S</v>
          </cell>
          <cell r="C28">
            <v>3.5</v>
          </cell>
          <cell r="D28">
            <v>2.11</v>
          </cell>
          <cell r="E28">
            <v>1</v>
          </cell>
          <cell r="I28">
            <v>0.3</v>
          </cell>
          <cell r="K28">
            <v>0.3</v>
          </cell>
          <cell r="P28">
            <v>3</v>
          </cell>
        </row>
        <row r="29">
          <cell r="B29" t="str">
            <v>5S</v>
          </cell>
          <cell r="C29">
            <v>4</v>
          </cell>
          <cell r="D29">
            <v>2.11</v>
          </cell>
          <cell r="E29">
            <v>1</v>
          </cell>
          <cell r="I29">
            <v>0.3</v>
          </cell>
          <cell r="J29">
            <v>0</v>
          </cell>
          <cell r="K29">
            <v>0.3</v>
          </cell>
          <cell r="P29">
            <v>3</v>
          </cell>
        </row>
        <row r="30">
          <cell r="B30" t="str">
            <v>5S</v>
          </cell>
          <cell r="C30">
            <v>5</v>
          </cell>
          <cell r="D30">
            <v>2.77</v>
          </cell>
          <cell r="E30">
            <v>1</v>
          </cell>
          <cell r="I30">
            <v>0.3</v>
          </cell>
          <cell r="K30">
            <v>0.3</v>
          </cell>
          <cell r="P30">
            <v>4</v>
          </cell>
        </row>
        <row r="31">
          <cell r="B31" t="str">
            <v>5S</v>
          </cell>
          <cell r="C31">
            <v>6</v>
          </cell>
          <cell r="D31">
            <v>2.77</v>
          </cell>
          <cell r="E31">
            <v>1</v>
          </cell>
          <cell r="I31">
            <v>0.45</v>
          </cell>
          <cell r="J31">
            <v>0</v>
          </cell>
          <cell r="K31">
            <v>0.45</v>
          </cell>
          <cell r="P31">
            <v>4</v>
          </cell>
        </row>
        <row r="32">
          <cell r="B32" t="str">
            <v>5S</v>
          </cell>
          <cell r="C32">
            <v>8</v>
          </cell>
          <cell r="D32">
            <v>2.77</v>
          </cell>
          <cell r="E32">
            <v>1</v>
          </cell>
          <cell r="I32">
            <v>0.45</v>
          </cell>
          <cell r="J32">
            <v>0</v>
          </cell>
          <cell r="K32">
            <v>0.45</v>
          </cell>
          <cell r="P32">
            <v>4</v>
          </cell>
        </row>
        <row r="33">
          <cell r="B33" t="str">
            <v>5S</v>
          </cell>
          <cell r="C33">
            <v>10</v>
          </cell>
          <cell r="D33">
            <v>3.4</v>
          </cell>
          <cell r="E33">
            <v>1</v>
          </cell>
          <cell r="I33">
            <v>0.9</v>
          </cell>
          <cell r="J33">
            <v>0</v>
          </cell>
          <cell r="K33">
            <v>0.9</v>
          </cell>
          <cell r="P33">
            <v>4</v>
          </cell>
        </row>
        <row r="34">
          <cell r="B34" t="str">
            <v>5S</v>
          </cell>
          <cell r="C34">
            <v>12</v>
          </cell>
          <cell r="D34">
            <v>3.96</v>
          </cell>
          <cell r="E34">
            <v>1</v>
          </cell>
          <cell r="I34">
            <v>1.2</v>
          </cell>
          <cell r="J34">
            <v>0</v>
          </cell>
          <cell r="K34">
            <v>1.2</v>
          </cell>
          <cell r="P34">
            <v>6</v>
          </cell>
        </row>
        <row r="35">
          <cell r="B35" t="str">
            <v>5S</v>
          </cell>
          <cell r="C35">
            <v>14</v>
          </cell>
          <cell r="D35">
            <v>3.96</v>
          </cell>
          <cell r="E35">
            <v>1</v>
          </cell>
          <cell r="I35">
            <v>1.34</v>
          </cell>
          <cell r="J35">
            <v>0</v>
          </cell>
          <cell r="K35">
            <v>1.34</v>
          </cell>
          <cell r="P35">
            <v>6</v>
          </cell>
        </row>
        <row r="36">
          <cell r="B36" t="str">
            <v>5S</v>
          </cell>
          <cell r="C36">
            <v>16</v>
          </cell>
          <cell r="D36">
            <v>4.1900000000000004</v>
          </cell>
          <cell r="E36">
            <v>1</v>
          </cell>
          <cell r="I36">
            <v>1.65</v>
          </cell>
          <cell r="J36">
            <v>0</v>
          </cell>
          <cell r="K36">
            <v>1.65</v>
          </cell>
          <cell r="P36">
            <v>6</v>
          </cell>
        </row>
        <row r="37">
          <cell r="B37" t="str">
            <v>5S</v>
          </cell>
          <cell r="C37">
            <v>18</v>
          </cell>
          <cell r="D37">
            <v>4.1900000000000004</v>
          </cell>
          <cell r="E37">
            <v>1</v>
          </cell>
          <cell r="I37">
            <v>1.8</v>
          </cell>
          <cell r="J37">
            <v>0</v>
          </cell>
          <cell r="K37">
            <v>1.8</v>
          </cell>
          <cell r="P37">
            <v>6</v>
          </cell>
        </row>
        <row r="38">
          <cell r="B38" t="str">
            <v>5S</v>
          </cell>
          <cell r="C38">
            <v>20</v>
          </cell>
          <cell r="D38">
            <v>4.78</v>
          </cell>
          <cell r="E38">
            <v>1</v>
          </cell>
          <cell r="I38">
            <v>2.54</v>
          </cell>
          <cell r="J38">
            <v>0</v>
          </cell>
          <cell r="K38">
            <v>2.54</v>
          </cell>
          <cell r="P38">
            <v>7</v>
          </cell>
        </row>
        <row r="39">
          <cell r="B39" t="str">
            <v>5S</v>
          </cell>
          <cell r="C39">
            <v>22</v>
          </cell>
          <cell r="D39">
            <v>4.78</v>
          </cell>
          <cell r="E39">
            <v>1</v>
          </cell>
          <cell r="I39">
            <v>2.69</v>
          </cell>
          <cell r="J39">
            <v>0</v>
          </cell>
          <cell r="K39">
            <v>2.69</v>
          </cell>
          <cell r="P39">
            <v>8</v>
          </cell>
        </row>
        <row r="40">
          <cell r="B40" t="str">
            <v>5S</v>
          </cell>
          <cell r="C40">
            <v>24</v>
          </cell>
          <cell r="D40">
            <v>5.54</v>
          </cell>
          <cell r="E40">
            <v>1</v>
          </cell>
          <cell r="I40">
            <v>2.4300000000000002</v>
          </cell>
          <cell r="J40">
            <v>1.47</v>
          </cell>
          <cell r="K40">
            <v>3.9000000000000004</v>
          </cell>
          <cell r="P40">
            <v>8</v>
          </cell>
        </row>
        <row r="41">
          <cell r="B41" t="str">
            <v>5S</v>
          </cell>
          <cell r="C41">
            <v>30</v>
          </cell>
          <cell r="D41">
            <v>6.35</v>
          </cell>
          <cell r="E41">
            <v>1</v>
          </cell>
          <cell r="I41">
            <v>3.04</v>
          </cell>
          <cell r="J41">
            <v>3.11</v>
          </cell>
          <cell r="K41">
            <v>6.15</v>
          </cell>
          <cell r="P41">
            <v>10</v>
          </cell>
        </row>
        <row r="42">
          <cell r="B42">
            <v>10</v>
          </cell>
          <cell r="C42">
            <v>14</v>
          </cell>
          <cell r="D42">
            <v>6.35</v>
          </cell>
          <cell r="E42">
            <v>1</v>
          </cell>
          <cell r="I42">
            <v>1.42</v>
          </cell>
          <cell r="J42">
            <v>1.27</v>
          </cell>
          <cell r="K42">
            <v>2.69</v>
          </cell>
          <cell r="P42">
            <v>6</v>
          </cell>
        </row>
        <row r="43">
          <cell r="B43">
            <v>10</v>
          </cell>
          <cell r="C43">
            <v>16</v>
          </cell>
          <cell r="D43">
            <v>6.35</v>
          </cell>
          <cell r="E43">
            <v>1</v>
          </cell>
          <cell r="I43">
            <v>1.62</v>
          </cell>
          <cell r="J43">
            <v>1.38</v>
          </cell>
          <cell r="K43">
            <v>3</v>
          </cell>
          <cell r="P43">
            <v>6</v>
          </cell>
        </row>
        <row r="44">
          <cell r="B44">
            <v>10</v>
          </cell>
          <cell r="C44">
            <v>18</v>
          </cell>
          <cell r="D44">
            <v>6.35</v>
          </cell>
          <cell r="E44">
            <v>1</v>
          </cell>
          <cell r="I44">
            <v>1.82</v>
          </cell>
          <cell r="J44">
            <v>1.48</v>
          </cell>
          <cell r="K44">
            <v>3.3</v>
          </cell>
          <cell r="P44">
            <v>6</v>
          </cell>
        </row>
        <row r="45">
          <cell r="B45">
            <v>10</v>
          </cell>
          <cell r="C45">
            <v>20</v>
          </cell>
          <cell r="D45">
            <v>6.35</v>
          </cell>
          <cell r="E45">
            <v>1</v>
          </cell>
          <cell r="I45">
            <v>2.0299999999999998</v>
          </cell>
          <cell r="J45">
            <v>1.72</v>
          </cell>
          <cell r="K45">
            <v>3.75</v>
          </cell>
          <cell r="P45">
            <v>7</v>
          </cell>
        </row>
        <row r="46">
          <cell r="B46">
            <v>10</v>
          </cell>
          <cell r="C46">
            <v>22</v>
          </cell>
          <cell r="D46">
            <v>6.35</v>
          </cell>
          <cell r="E46">
            <v>1</v>
          </cell>
          <cell r="I46">
            <v>2.23</v>
          </cell>
          <cell r="J46">
            <v>2.27</v>
          </cell>
          <cell r="K46">
            <v>4.5</v>
          </cell>
          <cell r="P46">
            <v>8</v>
          </cell>
        </row>
        <row r="47">
          <cell r="B47">
            <v>10</v>
          </cell>
          <cell r="C47">
            <v>24</v>
          </cell>
          <cell r="D47">
            <v>6.35</v>
          </cell>
          <cell r="E47">
            <v>1</v>
          </cell>
          <cell r="I47">
            <v>2.4300000000000002</v>
          </cell>
          <cell r="J47">
            <v>2.0699999999999998</v>
          </cell>
          <cell r="K47">
            <v>4.5</v>
          </cell>
          <cell r="P47">
            <v>8</v>
          </cell>
        </row>
        <row r="48">
          <cell r="B48">
            <v>10</v>
          </cell>
          <cell r="C48">
            <v>26</v>
          </cell>
          <cell r="D48">
            <v>7.92</v>
          </cell>
          <cell r="E48">
            <v>1</v>
          </cell>
          <cell r="I48">
            <v>2.64</v>
          </cell>
          <cell r="J48">
            <v>4.8600000000000003</v>
          </cell>
          <cell r="K48">
            <v>7.5</v>
          </cell>
          <cell r="P48">
            <v>9</v>
          </cell>
        </row>
        <row r="49">
          <cell r="B49">
            <v>10</v>
          </cell>
          <cell r="C49">
            <v>28</v>
          </cell>
          <cell r="D49">
            <v>7.92</v>
          </cell>
          <cell r="E49">
            <v>1</v>
          </cell>
          <cell r="I49">
            <v>2.84</v>
          </cell>
          <cell r="J49">
            <v>5.26</v>
          </cell>
          <cell r="K49">
            <v>8.1</v>
          </cell>
          <cell r="P49">
            <v>9</v>
          </cell>
        </row>
        <row r="50">
          <cell r="B50">
            <v>10</v>
          </cell>
          <cell r="C50">
            <v>30</v>
          </cell>
          <cell r="D50">
            <v>7.92</v>
          </cell>
          <cell r="E50">
            <v>1</v>
          </cell>
          <cell r="I50">
            <v>3.04</v>
          </cell>
          <cell r="J50">
            <v>5.66</v>
          </cell>
          <cell r="K50">
            <v>8.6999999999999993</v>
          </cell>
          <cell r="P50">
            <v>10</v>
          </cell>
        </row>
        <row r="51">
          <cell r="B51">
            <v>10</v>
          </cell>
          <cell r="C51">
            <v>32</v>
          </cell>
          <cell r="D51">
            <v>7.92</v>
          </cell>
          <cell r="E51">
            <v>1</v>
          </cell>
          <cell r="I51">
            <v>3.24</v>
          </cell>
          <cell r="J51">
            <v>6.06</v>
          </cell>
          <cell r="K51">
            <v>9.3000000000000007</v>
          </cell>
          <cell r="P51">
            <v>11</v>
          </cell>
        </row>
        <row r="52">
          <cell r="B52">
            <v>10</v>
          </cell>
          <cell r="C52">
            <v>34</v>
          </cell>
          <cell r="D52">
            <v>7.92</v>
          </cell>
          <cell r="E52">
            <v>1</v>
          </cell>
          <cell r="I52">
            <v>3.45</v>
          </cell>
          <cell r="J52">
            <v>6.44</v>
          </cell>
          <cell r="K52">
            <v>9.89</v>
          </cell>
          <cell r="P52">
            <v>12</v>
          </cell>
        </row>
        <row r="53">
          <cell r="B53">
            <v>10</v>
          </cell>
          <cell r="C53">
            <v>36</v>
          </cell>
          <cell r="D53">
            <v>7.92</v>
          </cell>
          <cell r="E53">
            <v>1</v>
          </cell>
          <cell r="I53">
            <v>3.65</v>
          </cell>
          <cell r="J53">
            <v>6.84</v>
          </cell>
          <cell r="K53">
            <v>10.49</v>
          </cell>
          <cell r="P53">
            <v>12</v>
          </cell>
        </row>
        <row r="54">
          <cell r="B54" t="str">
            <v>10S</v>
          </cell>
          <cell r="C54">
            <v>0.125</v>
          </cell>
          <cell r="D54">
            <v>1.24</v>
          </cell>
          <cell r="E54">
            <v>1</v>
          </cell>
          <cell r="I54">
            <v>7.0000000000000007E-2</v>
          </cell>
          <cell r="K54">
            <v>7.0000000000000007E-2</v>
          </cell>
          <cell r="P54">
            <v>2</v>
          </cell>
        </row>
        <row r="55">
          <cell r="B55" t="str">
            <v>10S</v>
          </cell>
          <cell r="C55">
            <v>0.125</v>
          </cell>
          <cell r="D55">
            <v>1.24</v>
          </cell>
          <cell r="E55">
            <v>1</v>
          </cell>
          <cell r="I55">
            <v>7.0000000000000007E-2</v>
          </cell>
          <cell r="K55">
            <v>7.0000000000000007E-2</v>
          </cell>
          <cell r="P55">
            <v>2</v>
          </cell>
        </row>
        <row r="56">
          <cell r="B56" t="str">
            <v>10S</v>
          </cell>
          <cell r="C56">
            <v>0.125</v>
          </cell>
          <cell r="D56">
            <v>1.24</v>
          </cell>
          <cell r="E56">
            <v>1</v>
          </cell>
          <cell r="I56">
            <v>7.0000000000000007E-2</v>
          </cell>
          <cell r="K56">
            <v>7.0000000000000007E-2</v>
          </cell>
          <cell r="P56">
            <v>2</v>
          </cell>
        </row>
        <row r="57">
          <cell r="B57" t="str">
            <v>10S</v>
          </cell>
          <cell r="C57">
            <v>0.25</v>
          </cell>
          <cell r="D57">
            <v>1.65</v>
          </cell>
          <cell r="E57">
            <v>1</v>
          </cell>
          <cell r="I57">
            <v>7.0000000000000007E-2</v>
          </cell>
          <cell r="K57">
            <v>7.0000000000000007E-2</v>
          </cell>
          <cell r="P57">
            <v>2</v>
          </cell>
        </row>
        <row r="58">
          <cell r="B58" t="str">
            <v>10S</v>
          </cell>
          <cell r="C58">
            <v>0.25</v>
          </cell>
          <cell r="D58">
            <v>1.65</v>
          </cell>
          <cell r="E58">
            <v>1</v>
          </cell>
          <cell r="I58">
            <v>7.0000000000000007E-2</v>
          </cell>
          <cell r="K58">
            <v>7.0000000000000007E-2</v>
          </cell>
          <cell r="P58">
            <v>2</v>
          </cell>
        </row>
        <row r="59">
          <cell r="B59" t="str">
            <v>10S</v>
          </cell>
          <cell r="C59">
            <v>0.25</v>
          </cell>
          <cell r="D59">
            <v>1.65</v>
          </cell>
          <cell r="E59">
            <v>1</v>
          </cell>
          <cell r="I59">
            <v>7.0000000000000007E-2</v>
          </cell>
          <cell r="K59">
            <v>7.0000000000000007E-2</v>
          </cell>
          <cell r="P59">
            <v>2</v>
          </cell>
        </row>
        <row r="60">
          <cell r="B60" t="str">
            <v>10S</v>
          </cell>
          <cell r="C60">
            <v>0.375</v>
          </cell>
          <cell r="D60">
            <v>1.65</v>
          </cell>
          <cell r="E60">
            <v>1</v>
          </cell>
          <cell r="I60">
            <v>7.0000000000000007E-2</v>
          </cell>
          <cell r="J60">
            <v>0</v>
          </cell>
          <cell r="K60">
            <v>7.0000000000000007E-2</v>
          </cell>
          <cell r="P60">
            <v>2</v>
          </cell>
        </row>
        <row r="61">
          <cell r="B61" t="str">
            <v>10S</v>
          </cell>
          <cell r="C61">
            <v>0.375</v>
          </cell>
          <cell r="D61">
            <v>1.65</v>
          </cell>
          <cell r="E61">
            <v>1</v>
          </cell>
          <cell r="I61">
            <v>7.0000000000000007E-2</v>
          </cell>
          <cell r="J61">
            <v>0</v>
          </cell>
          <cell r="K61">
            <v>7.0000000000000007E-2</v>
          </cell>
          <cell r="P61">
            <v>2</v>
          </cell>
        </row>
        <row r="62">
          <cell r="B62" t="str">
            <v>10S</v>
          </cell>
          <cell r="C62">
            <v>0.375</v>
          </cell>
          <cell r="D62">
            <v>1.65</v>
          </cell>
          <cell r="E62">
            <v>1</v>
          </cell>
          <cell r="I62">
            <v>7.0000000000000007E-2</v>
          </cell>
          <cell r="J62">
            <v>0</v>
          </cell>
          <cell r="K62">
            <v>7.0000000000000007E-2</v>
          </cell>
          <cell r="P62">
            <v>2</v>
          </cell>
        </row>
        <row r="63">
          <cell r="B63" t="str">
            <v>10S</v>
          </cell>
          <cell r="C63">
            <v>0.5</v>
          </cell>
          <cell r="D63">
            <v>2.11</v>
          </cell>
          <cell r="E63">
            <v>1</v>
          </cell>
          <cell r="I63">
            <v>7.0000000000000007E-2</v>
          </cell>
          <cell r="J63">
            <v>0</v>
          </cell>
          <cell r="K63">
            <v>7.0000000000000007E-2</v>
          </cell>
          <cell r="P63">
            <v>2</v>
          </cell>
        </row>
        <row r="64">
          <cell r="B64" t="str">
            <v>10S</v>
          </cell>
          <cell r="C64">
            <v>0.5</v>
          </cell>
          <cell r="D64">
            <v>2.11</v>
          </cell>
          <cell r="E64">
            <v>1</v>
          </cell>
          <cell r="I64">
            <v>7.0000000000000007E-2</v>
          </cell>
          <cell r="J64">
            <v>0</v>
          </cell>
          <cell r="K64">
            <v>7.0000000000000007E-2</v>
          </cell>
          <cell r="P64">
            <v>2</v>
          </cell>
        </row>
        <row r="65">
          <cell r="B65" t="str">
            <v>10S</v>
          </cell>
          <cell r="C65">
            <v>0.5</v>
          </cell>
          <cell r="D65">
            <v>2.11</v>
          </cell>
          <cell r="E65">
            <v>1</v>
          </cell>
          <cell r="I65">
            <v>7.0000000000000007E-2</v>
          </cell>
          <cell r="J65">
            <v>0</v>
          </cell>
          <cell r="K65">
            <v>7.0000000000000007E-2</v>
          </cell>
          <cell r="P65">
            <v>2</v>
          </cell>
        </row>
        <row r="66">
          <cell r="B66" t="str">
            <v>10S</v>
          </cell>
          <cell r="C66">
            <v>0.75</v>
          </cell>
          <cell r="D66">
            <v>2.11</v>
          </cell>
          <cell r="E66">
            <v>1</v>
          </cell>
          <cell r="I66">
            <v>7.0000000000000007E-2</v>
          </cell>
          <cell r="J66">
            <v>0</v>
          </cell>
          <cell r="K66">
            <v>7.0000000000000007E-2</v>
          </cell>
          <cell r="P66">
            <v>2</v>
          </cell>
        </row>
        <row r="67">
          <cell r="B67" t="str">
            <v>10S</v>
          </cell>
          <cell r="C67">
            <v>0.75</v>
          </cell>
          <cell r="D67">
            <v>2.11</v>
          </cell>
          <cell r="E67">
            <v>1</v>
          </cell>
          <cell r="I67">
            <v>7.0000000000000007E-2</v>
          </cell>
          <cell r="J67">
            <v>0</v>
          </cell>
          <cell r="K67">
            <v>7.0000000000000007E-2</v>
          </cell>
          <cell r="P67">
            <v>2</v>
          </cell>
        </row>
        <row r="68">
          <cell r="B68" t="str">
            <v>10S</v>
          </cell>
          <cell r="C68">
            <v>0.75</v>
          </cell>
          <cell r="D68">
            <v>2.11</v>
          </cell>
          <cell r="E68">
            <v>1</v>
          </cell>
          <cell r="I68">
            <v>7.0000000000000007E-2</v>
          </cell>
          <cell r="J68">
            <v>0</v>
          </cell>
          <cell r="K68">
            <v>7.0000000000000007E-2</v>
          </cell>
          <cell r="P68">
            <v>2</v>
          </cell>
        </row>
        <row r="69">
          <cell r="B69" t="str">
            <v>10S</v>
          </cell>
          <cell r="C69">
            <v>1</v>
          </cell>
          <cell r="D69">
            <v>2.77</v>
          </cell>
          <cell r="E69">
            <v>1</v>
          </cell>
          <cell r="I69">
            <v>0.12</v>
          </cell>
          <cell r="J69">
            <v>0</v>
          </cell>
          <cell r="K69">
            <v>0.12</v>
          </cell>
          <cell r="P69">
            <v>2</v>
          </cell>
        </row>
        <row r="70">
          <cell r="B70" t="str">
            <v>10S</v>
          </cell>
          <cell r="C70">
            <v>1</v>
          </cell>
          <cell r="D70">
            <v>2.77</v>
          </cell>
          <cell r="E70">
            <v>1</v>
          </cell>
          <cell r="I70">
            <v>0.12</v>
          </cell>
          <cell r="J70">
            <v>0</v>
          </cell>
          <cell r="K70">
            <v>0.12</v>
          </cell>
          <cell r="P70">
            <v>2</v>
          </cell>
        </row>
        <row r="71">
          <cell r="B71" t="str">
            <v>10S</v>
          </cell>
          <cell r="C71">
            <v>1</v>
          </cell>
          <cell r="D71">
            <v>2.77</v>
          </cell>
          <cell r="E71">
            <v>1</v>
          </cell>
          <cell r="I71">
            <v>0.12</v>
          </cell>
          <cell r="J71">
            <v>0</v>
          </cell>
          <cell r="K71">
            <v>0.12</v>
          </cell>
          <cell r="P71">
            <v>2</v>
          </cell>
        </row>
        <row r="72">
          <cell r="B72" t="str">
            <v>10S</v>
          </cell>
          <cell r="C72">
            <v>1.25</v>
          </cell>
          <cell r="D72">
            <v>2.77</v>
          </cell>
          <cell r="E72">
            <v>1</v>
          </cell>
          <cell r="I72">
            <v>0.15</v>
          </cell>
          <cell r="K72">
            <v>0.15</v>
          </cell>
          <cell r="P72">
            <v>2</v>
          </cell>
        </row>
        <row r="73">
          <cell r="B73" t="str">
            <v>10S</v>
          </cell>
          <cell r="C73">
            <v>1.25</v>
          </cell>
          <cell r="D73">
            <v>2.77</v>
          </cell>
          <cell r="E73">
            <v>1</v>
          </cell>
          <cell r="I73">
            <v>0.15</v>
          </cell>
          <cell r="K73">
            <v>0.15</v>
          </cell>
          <cell r="P73">
            <v>2</v>
          </cell>
        </row>
        <row r="74">
          <cell r="B74" t="str">
            <v>10S</v>
          </cell>
          <cell r="C74">
            <v>1.25</v>
          </cell>
          <cell r="D74">
            <v>2.77</v>
          </cell>
          <cell r="E74">
            <v>1</v>
          </cell>
          <cell r="I74">
            <v>0.15</v>
          </cell>
          <cell r="K74">
            <v>0.15</v>
          </cell>
          <cell r="P74">
            <v>2</v>
          </cell>
        </row>
        <row r="75">
          <cell r="B75" t="str">
            <v>10S</v>
          </cell>
          <cell r="C75">
            <v>1.5</v>
          </cell>
          <cell r="D75">
            <v>2.77</v>
          </cell>
          <cell r="E75">
            <v>1</v>
          </cell>
          <cell r="I75">
            <v>0.15</v>
          </cell>
          <cell r="J75">
            <v>0</v>
          </cell>
          <cell r="K75">
            <v>0.15</v>
          </cell>
          <cell r="P75">
            <v>2</v>
          </cell>
        </row>
        <row r="76">
          <cell r="B76" t="str">
            <v>10S</v>
          </cell>
          <cell r="C76">
            <v>1.5</v>
          </cell>
          <cell r="D76">
            <v>2.77</v>
          </cell>
          <cell r="E76">
            <v>1</v>
          </cell>
          <cell r="I76">
            <v>0.15</v>
          </cell>
          <cell r="J76">
            <v>0</v>
          </cell>
          <cell r="K76">
            <v>0.15</v>
          </cell>
          <cell r="P76">
            <v>2</v>
          </cell>
        </row>
        <row r="77">
          <cell r="B77" t="str">
            <v>10S</v>
          </cell>
          <cell r="C77">
            <v>1.5</v>
          </cell>
          <cell r="D77">
            <v>2.77</v>
          </cell>
          <cell r="E77">
            <v>1</v>
          </cell>
          <cell r="I77">
            <v>0.15</v>
          </cell>
          <cell r="J77">
            <v>0</v>
          </cell>
          <cell r="K77">
            <v>0.15</v>
          </cell>
          <cell r="P77">
            <v>2</v>
          </cell>
        </row>
        <row r="78">
          <cell r="B78" t="str">
            <v>10S</v>
          </cell>
          <cell r="C78">
            <v>2</v>
          </cell>
          <cell r="D78">
            <v>2.77</v>
          </cell>
          <cell r="E78">
            <v>1</v>
          </cell>
          <cell r="I78">
            <v>0.15</v>
          </cell>
          <cell r="J78">
            <v>0</v>
          </cell>
          <cell r="K78">
            <v>0.15</v>
          </cell>
          <cell r="P78">
            <v>2</v>
          </cell>
        </row>
        <row r="79">
          <cell r="B79" t="str">
            <v>10S</v>
          </cell>
          <cell r="C79">
            <v>2</v>
          </cell>
          <cell r="D79">
            <v>2.77</v>
          </cell>
          <cell r="E79">
            <v>1</v>
          </cell>
          <cell r="I79">
            <v>0.15</v>
          </cell>
          <cell r="J79">
            <v>0</v>
          </cell>
          <cell r="K79">
            <v>0.15</v>
          </cell>
          <cell r="P79">
            <v>2</v>
          </cell>
        </row>
        <row r="80">
          <cell r="B80" t="str">
            <v>10S</v>
          </cell>
          <cell r="C80">
            <v>2</v>
          </cell>
          <cell r="D80">
            <v>2.77</v>
          </cell>
          <cell r="E80">
            <v>1</v>
          </cell>
          <cell r="I80">
            <v>0.15</v>
          </cell>
          <cell r="J80">
            <v>0</v>
          </cell>
          <cell r="K80">
            <v>0.15</v>
          </cell>
          <cell r="P80">
            <v>2</v>
          </cell>
        </row>
        <row r="81">
          <cell r="B81" t="str">
            <v>10S</v>
          </cell>
          <cell r="C81">
            <v>2.5</v>
          </cell>
          <cell r="D81">
            <v>3.05</v>
          </cell>
          <cell r="E81">
            <v>1</v>
          </cell>
          <cell r="I81">
            <v>0.15</v>
          </cell>
          <cell r="J81">
            <v>0</v>
          </cell>
          <cell r="K81">
            <v>0.15</v>
          </cell>
          <cell r="P81">
            <v>2</v>
          </cell>
        </row>
        <row r="82">
          <cell r="B82" t="str">
            <v>10S</v>
          </cell>
          <cell r="C82">
            <v>3</v>
          </cell>
          <cell r="D82">
            <v>3.05</v>
          </cell>
          <cell r="E82">
            <v>1</v>
          </cell>
          <cell r="I82">
            <v>0.3</v>
          </cell>
          <cell r="J82">
            <v>0</v>
          </cell>
          <cell r="K82">
            <v>0.3</v>
          </cell>
          <cell r="P82">
            <v>2</v>
          </cell>
        </row>
        <row r="83">
          <cell r="B83" t="str">
            <v>10S</v>
          </cell>
          <cell r="C83">
            <v>3.5</v>
          </cell>
          <cell r="D83">
            <v>3.05</v>
          </cell>
          <cell r="E83">
            <v>1</v>
          </cell>
          <cell r="I83">
            <v>0.3</v>
          </cell>
          <cell r="K83">
            <v>0.3</v>
          </cell>
          <cell r="P83">
            <v>3</v>
          </cell>
        </row>
        <row r="84">
          <cell r="B84" t="str">
            <v>10S</v>
          </cell>
          <cell r="C84">
            <v>4</v>
          </cell>
          <cell r="D84">
            <v>3.05</v>
          </cell>
          <cell r="E84">
            <v>1</v>
          </cell>
          <cell r="I84">
            <v>0.45</v>
          </cell>
          <cell r="J84">
            <v>0</v>
          </cell>
          <cell r="K84">
            <v>0.45</v>
          </cell>
          <cell r="P84">
            <v>3</v>
          </cell>
        </row>
        <row r="85">
          <cell r="B85" t="str">
            <v>10S</v>
          </cell>
          <cell r="C85">
            <v>5</v>
          </cell>
          <cell r="D85">
            <v>3.4</v>
          </cell>
          <cell r="E85">
            <v>1</v>
          </cell>
          <cell r="I85">
            <v>0.45</v>
          </cell>
          <cell r="K85">
            <v>0.45</v>
          </cell>
          <cell r="P85">
            <v>4</v>
          </cell>
        </row>
        <row r="86">
          <cell r="B86" t="str">
            <v>10S</v>
          </cell>
          <cell r="C86">
            <v>6</v>
          </cell>
          <cell r="D86">
            <v>3.4</v>
          </cell>
          <cell r="E86">
            <v>1</v>
          </cell>
          <cell r="I86">
            <v>0.6</v>
          </cell>
          <cell r="J86">
            <v>0</v>
          </cell>
          <cell r="K86">
            <v>0.6</v>
          </cell>
          <cell r="P86">
            <v>4</v>
          </cell>
        </row>
        <row r="87">
          <cell r="B87" t="str">
            <v>10S</v>
          </cell>
          <cell r="C87">
            <v>8</v>
          </cell>
          <cell r="D87">
            <v>3.76</v>
          </cell>
          <cell r="E87">
            <v>1</v>
          </cell>
          <cell r="I87">
            <v>0.6</v>
          </cell>
          <cell r="J87">
            <v>0</v>
          </cell>
          <cell r="K87">
            <v>0.6</v>
          </cell>
          <cell r="P87">
            <v>4</v>
          </cell>
        </row>
        <row r="88">
          <cell r="B88" t="str">
            <v>10S</v>
          </cell>
          <cell r="C88">
            <v>10</v>
          </cell>
          <cell r="D88">
            <v>4.1900000000000004</v>
          </cell>
          <cell r="E88">
            <v>1</v>
          </cell>
          <cell r="I88">
            <v>1.2</v>
          </cell>
          <cell r="J88">
            <v>0</v>
          </cell>
          <cell r="K88">
            <v>1.2</v>
          </cell>
          <cell r="P88">
            <v>4</v>
          </cell>
        </row>
        <row r="89">
          <cell r="B89" t="str">
            <v>10S</v>
          </cell>
          <cell r="C89">
            <v>12</v>
          </cell>
          <cell r="D89">
            <v>4.57</v>
          </cell>
          <cell r="E89">
            <v>1</v>
          </cell>
          <cell r="I89">
            <v>1.5</v>
          </cell>
          <cell r="J89">
            <v>0</v>
          </cell>
          <cell r="K89">
            <v>1.5</v>
          </cell>
          <cell r="P89">
            <v>6</v>
          </cell>
        </row>
        <row r="90">
          <cell r="B90" t="str">
            <v>10S</v>
          </cell>
          <cell r="C90">
            <v>14</v>
          </cell>
          <cell r="D90">
            <v>4.78</v>
          </cell>
          <cell r="E90">
            <v>1</v>
          </cell>
          <cell r="I90">
            <v>1.65</v>
          </cell>
          <cell r="J90">
            <v>0</v>
          </cell>
          <cell r="K90">
            <v>1.65</v>
          </cell>
          <cell r="P90">
            <v>6</v>
          </cell>
        </row>
        <row r="91">
          <cell r="B91" t="str">
            <v>10S</v>
          </cell>
          <cell r="C91">
            <v>16</v>
          </cell>
          <cell r="D91">
            <v>4.78</v>
          </cell>
          <cell r="E91">
            <v>1</v>
          </cell>
          <cell r="I91">
            <v>1.95</v>
          </cell>
          <cell r="J91">
            <v>0</v>
          </cell>
          <cell r="K91">
            <v>1.95</v>
          </cell>
          <cell r="P91">
            <v>6</v>
          </cell>
        </row>
        <row r="92">
          <cell r="B92" t="str">
            <v>10S</v>
          </cell>
          <cell r="C92">
            <v>18</v>
          </cell>
          <cell r="D92">
            <v>4.78</v>
          </cell>
          <cell r="E92">
            <v>1</v>
          </cell>
          <cell r="I92">
            <v>2.25</v>
          </cell>
          <cell r="J92">
            <v>0</v>
          </cell>
          <cell r="K92">
            <v>2.25</v>
          </cell>
          <cell r="P92">
            <v>6</v>
          </cell>
        </row>
        <row r="93">
          <cell r="B93" t="str">
            <v>10S</v>
          </cell>
          <cell r="C93">
            <v>20</v>
          </cell>
          <cell r="D93">
            <v>5.54</v>
          </cell>
          <cell r="E93">
            <v>1</v>
          </cell>
          <cell r="I93">
            <v>2.0299999999999998</v>
          </cell>
          <cell r="J93">
            <v>1.1200000000000001</v>
          </cell>
          <cell r="K93">
            <v>3.15</v>
          </cell>
          <cell r="P93">
            <v>7</v>
          </cell>
        </row>
        <row r="94">
          <cell r="B94" t="str">
            <v>10S</v>
          </cell>
          <cell r="C94">
            <v>22</v>
          </cell>
          <cell r="D94">
            <v>5.54</v>
          </cell>
          <cell r="E94">
            <v>1</v>
          </cell>
          <cell r="I94">
            <v>2.23</v>
          </cell>
          <cell r="J94">
            <v>1.37</v>
          </cell>
          <cell r="K94">
            <v>3.6</v>
          </cell>
          <cell r="P94">
            <v>8</v>
          </cell>
        </row>
        <row r="95">
          <cell r="B95" t="str">
            <v>10S</v>
          </cell>
          <cell r="C95">
            <v>24</v>
          </cell>
          <cell r="D95">
            <v>6.35</v>
          </cell>
          <cell r="E95">
            <v>1</v>
          </cell>
          <cell r="I95">
            <v>2.4300000000000002</v>
          </cell>
          <cell r="J95">
            <v>2.0699999999999998</v>
          </cell>
          <cell r="K95">
            <v>4.5</v>
          </cell>
          <cell r="P95">
            <v>8</v>
          </cell>
        </row>
        <row r="96">
          <cell r="B96" t="str">
            <v>10S</v>
          </cell>
          <cell r="C96">
            <v>30</v>
          </cell>
          <cell r="D96">
            <v>7.92</v>
          </cell>
          <cell r="E96">
            <v>1</v>
          </cell>
          <cell r="I96">
            <v>3.04</v>
          </cell>
          <cell r="J96">
            <v>5.66</v>
          </cell>
          <cell r="K96">
            <v>8.6999999999999993</v>
          </cell>
          <cell r="P96">
            <v>10</v>
          </cell>
        </row>
        <row r="97">
          <cell r="B97">
            <v>20</v>
          </cell>
          <cell r="C97">
            <v>8</v>
          </cell>
          <cell r="D97">
            <v>6.35</v>
          </cell>
          <cell r="E97">
            <v>1</v>
          </cell>
          <cell r="I97">
            <v>0.81</v>
          </cell>
          <cell r="J97">
            <v>0.99</v>
          </cell>
          <cell r="K97">
            <v>1.8</v>
          </cell>
          <cell r="P97">
            <v>4</v>
          </cell>
        </row>
        <row r="98">
          <cell r="B98">
            <v>20</v>
          </cell>
          <cell r="C98">
            <v>10</v>
          </cell>
          <cell r="D98">
            <v>6.35</v>
          </cell>
          <cell r="E98">
            <v>1</v>
          </cell>
          <cell r="I98">
            <v>1.01</v>
          </cell>
          <cell r="J98">
            <v>1.0900000000000001</v>
          </cell>
          <cell r="K98">
            <v>2.1</v>
          </cell>
          <cell r="P98">
            <v>4</v>
          </cell>
        </row>
        <row r="99">
          <cell r="B99">
            <v>20</v>
          </cell>
          <cell r="C99">
            <v>12</v>
          </cell>
          <cell r="D99">
            <v>6.35</v>
          </cell>
          <cell r="E99">
            <v>1</v>
          </cell>
          <cell r="I99">
            <v>1.22</v>
          </cell>
          <cell r="J99">
            <v>1.32</v>
          </cell>
          <cell r="K99">
            <v>2.54</v>
          </cell>
          <cell r="P99">
            <v>6</v>
          </cell>
        </row>
        <row r="100">
          <cell r="B100">
            <v>20</v>
          </cell>
          <cell r="C100">
            <v>14</v>
          </cell>
          <cell r="D100">
            <v>7.92</v>
          </cell>
          <cell r="E100">
            <v>1</v>
          </cell>
          <cell r="I100">
            <v>1.42</v>
          </cell>
          <cell r="J100">
            <v>2.48</v>
          </cell>
          <cell r="K100">
            <v>3.9</v>
          </cell>
          <cell r="P100">
            <v>6</v>
          </cell>
        </row>
        <row r="101">
          <cell r="B101">
            <v>20</v>
          </cell>
          <cell r="C101">
            <v>16</v>
          </cell>
          <cell r="D101">
            <v>7.92</v>
          </cell>
          <cell r="E101">
            <v>1</v>
          </cell>
          <cell r="I101">
            <v>1.62</v>
          </cell>
          <cell r="J101">
            <v>2.73</v>
          </cell>
          <cell r="K101">
            <v>4.3499999999999996</v>
          </cell>
          <cell r="P101">
            <v>6</v>
          </cell>
        </row>
        <row r="102">
          <cell r="B102">
            <v>20</v>
          </cell>
          <cell r="C102">
            <v>18</v>
          </cell>
          <cell r="D102">
            <v>7.92</v>
          </cell>
          <cell r="E102">
            <v>1</v>
          </cell>
          <cell r="I102">
            <v>1.82</v>
          </cell>
          <cell r="J102">
            <v>3.12</v>
          </cell>
          <cell r="K102">
            <v>4.9400000000000004</v>
          </cell>
          <cell r="P102">
            <v>6</v>
          </cell>
        </row>
        <row r="103">
          <cell r="B103">
            <v>20</v>
          </cell>
          <cell r="C103">
            <v>20</v>
          </cell>
          <cell r="D103">
            <v>9.5299999999999994</v>
          </cell>
          <cell r="E103">
            <v>1</v>
          </cell>
          <cell r="I103">
            <v>2.0299999999999998</v>
          </cell>
          <cell r="J103">
            <v>5.47</v>
          </cell>
          <cell r="K103">
            <v>7.5</v>
          </cell>
          <cell r="P103">
            <v>7</v>
          </cell>
        </row>
        <row r="104">
          <cell r="B104">
            <v>20</v>
          </cell>
          <cell r="C104">
            <v>22</v>
          </cell>
          <cell r="D104">
            <v>9.5299999999999994</v>
          </cell>
          <cell r="E104">
            <v>1</v>
          </cell>
          <cell r="I104">
            <v>2.23</v>
          </cell>
          <cell r="J104">
            <v>6.47</v>
          </cell>
          <cell r="K104">
            <v>8.6999999999999993</v>
          </cell>
          <cell r="P104">
            <v>8</v>
          </cell>
        </row>
        <row r="105">
          <cell r="B105">
            <v>20</v>
          </cell>
          <cell r="C105">
            <v>24</v>
          </cell>
          <cell r="D105">
            <v>9.5299999999999994</v>
          </cell>
          <cell r="E105">
            <v>1</v>
          </cell>
          <cell r="I105">
            <v>2.4300000000000002</v>
          </cell>
          <cell r="J105">
            <v>6.57</v>
          </cell>
          <cell r="K105">
            <v>9</v>
          </cell>
          <cell r="P105">
            <v>8</v>
          </cell>
        </row>
        <row r="106">
          <cell r="B106">
            <v>20</v>
          </cell>
          <cell r="C106">
            <v>26</v>
          </cell>
          <cell r="D106">
            <v>12.7</v>
          </cell>
          <cell r="E106">
            <v>1.25</v>
          </cell>
          <cell r="I106">
            <v>2.64</v>
          </cell>
          <cell r="J106">
            <v>13.86</v>
          </cell>
          <cell r="K106">
            <v>16.5</v>
          </cell>
          <cell r="P106">
            <v>9</v>
          </cell>
        </row>
        <row r="107">
          <cell r="B107">
            <v>20</v>
          </cell>
          <cell r="C107">
            <v>28</v>
          </cell>
          <cell r="D107">
            <v>12.7</v>
          </cell>
          <cell r="E107">
            <v>1.25</v>
          </cell>
          <cell r="I107">
            <v>2.84</v>
          </cell>
          <cell r="J107">
            <v>15.16</v>
          </cell>
          <cell r="K107">
            <v>18</v>
          </cell>
          <cell r="P107">
            <v>9</v>
          </cell>
        </row>
        <row r="108">
          <cell r="B108">
            <v>20</v>
          </cell>
          <cell r="C108">
            <v>30</v>
          </cell>
          <cell r="D108">
            <v>12.7</v>
          </cell>
          <cell r="E108">
            <v>1.25</v>
          </cell>
          <cell r="I108">
            <v>3.04</v>
          </cell>
          <cell r="J108">
            <v>16.45</v>
          </cell>
          <cell r="K108">
            <v>19.489999999999998</v>
          </cell>
          <cell r="P108">
            <v>10</v>
          </cell>
        </row>
        <row r="109">
          <cell r="B109">
            <v>20</v>
          </cell>
          <cell r="C109">
            <v>32</v>
          </cell>
          <cell r="D109">
            <v>12.7</v>
          </cell>
          <cell r="E109">
            <v>1.25</v>
          </cell>
          <cell r="I109">
            <v>3.24</v>
          </cell>
          <cell r="J109">
            <v>17.75</v>
          </cell>
          <cell r="K109">
            <v>20.990000000000002</v>
          </cell>
          <cell r="P109">
            <v>11</v>
          </cell>
        </row>
        <row r="110">
          <cell r="B110">
            <v>20</v>
          </cell>
          <cell r="C110">
            <v>34</v>
          </cell>
          <cell r="D110">
            <v>12.7</v>
          </cell>
          <cell r="E110">
            <v>1.25</v>
          </cell>
          <cell r="I110">
            <v>3.45</v>
          </cell>
          <cell r="J110">
            <v>18.54</v>
          </cell>
          <cell r="K110">
            <v>21.99</v>
          </cell>
          <cell r="P110">
            <v>12</v>
          </cell>
        </row>
        <row r="111">
          <cell r="B111">
            <v>20</v>
          </cell>
          <cell r="C111">
            <v>36</v>
          </cell>
          <cell r="D111">
            <v>12.7</v>
          </cell>
          <cell r="E111">
            <v>1.25</v>
          </cell>
          <cell r="I111">
            <v>3.65</v>
          </cell>
          <cell r="J111">
            <v>18.84</v>
          </cell>
          <cell r="K111">
            <v>22.49</v>
          </cell>
          <cell r="P111">
            <v>12</v>
          </cell>
        </row>
        <row r="112">
          <cell r="B112">
            <v>30</v>
          </cell>
          <cell r="C112">
            <v>8</v>
          </cell>
          <cell r="D112">
            <v>7.04</v>
          </cell>
          <cell r="E112">
            <v>1</v>
          </cell>
          <cell r="I112">
            <v>0.81</v>
          </cell>
          <cell r="J112">
            <v>1.1399999999999999</v>
          </cell>
          <cell r="K112">
            <v>1.95</v>
          </cell>
          <cell r="P112">
            <v>4</v>
          </cell>
        </row>
        <row r="113">
          <cell r="B113">
            <v>30</v>
          </cell>
          <cell r="C113">
            <v>10</v>
          </cell>
          <cell r="D113">
            <v>7.8</v>
          </cell>
          <cell r="E113">
            <v>1</v>
          </cell>
          <cell r="I113">
            <v>1.01</v>
          </cell>
          <cell r="J113">
            <v>1.99</v>
          </cell>
          <cell r="K113">
            <v>3</v>
          </cell>
          <cell r="P113">
            <v>4</v>
          </cell>
        </row>
        <row r="114">
          <cell r="B114">
            <v>30</v>
          </cell>
          <cell r="C114">
            <v>12</v>
          </cell>
          <cell r="D114">
            <v>8.3800000000000008</v>
          </cell>
          <cell r="E114">
            <v>1</v>
          </cell>
          <cell r="I114">
            <v>1.22</v>
          </cell>
          <cell r="J114">
            <v>2.68</v>
          </cell>
          <cell r="K114">
            <v>3.9000000000000004</v>
          </cell>
          <cell r="P114">
            <v>6</v>
          </cell>
        </row>
        <row r="115">
          <cell r="B115">
            <v>30</v>
          </cell>
          <cell r="C115">
            <v>14</v>
          </cell>
          <cell r="D115">
            <v>9.5299999999999994</v>
          </cell>
          <cell r="E115">
            <v>1</v>
          </cell>
          <cell r="I115">
            <v>1.42</v>
          </cell>
          <cell r="J115">
            <v>3.97</v>
          </cell>
          <cell r="K115">
            <v>5.3900000000000006</v>
          </cell>
          <cell r="P115">
            <v>6</v>
          </cell>
        </row>
        <row r="116">
          <cell r="B116">
            <v>30</v>
          </cell>
          <cell r="C116">
            <v>16</v>
          </cell>
          <cell r="D116">
            <v>9.5299999999999994</v>
          </cell>
          <cell r="E116">
            <v>1</v>
          </cell>
          <cell r="I116">
            <v>1.62</v>
          </cell>
          <cell r="J116">
            <v>4.68</v>
          </cell>
          <cell r="K116">
            <v>6.3</v>
          </cell>
          <cell r="P116">
            <v>6</v>
          </cell>
        </row>
        <row r="117">
          <cell r="B117">
            <v>30</v>
          </cell>
          <cell r="C117">
            <v>18</v>
          </cell>
          <cell r="D117">
            <v>11.13</v>
          </cell>
          <cell r="E117">
            <v>1.25</v>
          </cell>
          <cell r="I117">
            <v>1.82</v>
          </cell>
          <cell r="J117">
            <v>6.88</v>
          </cell>
          <cell r="K117">
            <v>8.6999999999999993</v>
          </cell>
          <cell r="P117">
            <v>6</v>
          </cell>
        </row>
        <row r="118">
          <cell r="B118">
            <v>30</v>
          </cell>
          <cell r="C118">
            <v>20</v>
          </cell>
          <cell r="D118">
            <v>12.7</v>
          </cell>
          <cell r="E118">
            <v>1.25</v>
          </cell>
          <cell r="I118">
            <v>2.0299999999999998</v>
          </cell>
          <cell r="J118">
            <v>10.42</v>
          </cell>
          <cell r="K118">
            <v>12.45</v>
          </cell>
          <cell r="P118">
            <v>7</v>
          </cell>
        </row>
        <row r="119">
          <cell r="B119">
            <v>30</v>
          </cell>
          <cell r="C119">
            <v>22</v>
          </cell>
          <cell r="D119">
            <v>12.7</v>
          </cell>
          <cell r="E119">
            <v>1.25</v>
          </cell>
          <cell r="I119">
            <v>2.23</v>
          </cell>
          <cell r="J119">
            <v>11.72</v>
          </cell>
          <cell r="K119">
            <v>13.950000000000001</v>
          </cell>
          <cell r="P119">
            <v>8</v>
          </cell>
        </row>
        <row r="120">
          <cell r="B120">
            <v>30</v>
          </cell>
          <cell r="C120">
            <v>24</v>
          </cell>
          <cell r="D120">
            <v>14.27</v>
          </cell>
          <cell r="E120">
            <v>1.25</v>
          </cell>
          <cell r="I120">
            <v>2.4300000000000002</v>
          </cell>
          <cell r="J120">
            <v>15.57</v>
          </cell>
          <cell r="K120">
            <v>18</v>
          </cell>
          <cell r="P120">
            <v>8</v>
          </cell>
        </row>
        <row r="121">
          <cell r="B121">
            <v>30</v>
          </cell>
          <cell r="C121">
            <v>28</v>
          </cell>
          <cell r="D121">
            <v>15.88</v>
          </cell>
          <cell r="E121">
            <v>1.5</v>
          </cell>
          <cell r="I121">
            <v>2.84</v>
          </cell>
          <cell r="J121">
            <v>22.65</v>
          </cell>
          <cell r="K121">
            <v>25.49</v>
          </cell>
          <cell r="P121">
            <v>9</v>
          </cell>
        </row>
        <row r="122">
          <cell r="B122">
            <v>30</v>
          </cell>
          <cell r="C122">
            <v>30</v>
          </cell>
          <cell r="D122">
            <v>15.88</v>
          </cell>
          <cell r="E122">
            <v>1.5</v>
          </cell>
          <cell r="I122">
            <v>3.04</v>
          </cell>
          <cell r="J122">
            <v>23.96</v>
          </cell>
          <cell r="K122">
            <v>27</v>
          </cell>
          <cell r="P122">
            <v>10</v>
          </cell>
        </row>
        <row r="123">
          <cell r="B123">
            <v>30</v>
          </cell>
          <cell r="C123">
            <v>32</v>
          </cell>
          <cell r="D123">
            <v>15.88</v>
          </cell>
          <cell r="E123">
            <v>1.5</v>
          </cell>
          <cell r="I123">
            <v>3.24</v>
          </cell>
          <cell r="J123">
            <v>26.76</v>
          </cell>
          <cell r="K123">
            <v>30</v>
          </cell>
          <cell r="P123">
            <v>11</v>
          </cell>
        </row>
        <row r="124">
          <cell r="B124">
            <v>30</v>
          </cell>
          <cell r="C124">
            <v>34</v>
          </cell>
          <cell r="D124">
            <v>15.88</v>
          </cell>
          <cell r="E124">
            <v>1.5</v>
          </cell>
          <cell r="I124">
            <v>3.45</v>
          </cell>
          <cell r="J124">
            <v>28.05</v>
          </cell>
          <cell r="K124">
            <v>31.5</v>
          </cell>
          <cell r="P124">
            <v>12</v>
          </cell>
        </row>
        <row r="125">
          <cell r="B125">
            <v>30</v>
          </cell>
          <cell r="C125">
            <v>36</v>
          </cell>
          <cell r="D125">
            <v>15.88</v>
          </cell>
          <cell r="E125">
            <v>1.5</v>
          </cell>
          <cell r="I125">
            <v>3.65</v>
          </cell>
          <cell r="J125">
            <v>29.35</v>
          </cell>
          <cell r="K125">
            <v>33</v>
          </cell>
          <cell r="P125">
            <v>12</v>
          </cell>
        </row>
        <row r="126">
          <cell r="B126">
            <v>40</v>
          </cell>
          <cell r="C126">
            <v>0.125</v>
          </cell>
          <cell r="D126">
            <v>1.73</v>
          </cell>
          <cell r="E126">
            <v>1</v>
          </cell>
          <cell r="I126">
            <v>7.0000000000000007E-2</v>
          </cell>
          <cell r="K126">
            <v>7.0000000000000007E-2</v>
          </cell>
          <cell r="P126">
            <v>2</v>
          </cell>
        </row>
        <row r="127">
          <cell r="B127">
            <v>40</v>
          </cell>
          <cell r="C127">
            <v>0.125</v>
          </cell>
          <cell r="D127">
            <v>1.73</v>
          </cell>
          <cell r="E127">
            <v>1</v>
          </cell>
          <cell r="I127">
            <v>7.0000000000000007E-2</v>
          </cell>
          <cell r="K127">
            <v>7.0000000000000007E-2</v>
          </cell>
          <cell r="P127">
            <v>2</v>
          </cell>
        </row>
        <row r="128">
          <cell r="B128">
            <v>40</v>
          </cell>
          <cell r="C128">
            <v>0.125</v>
          </cell>
          <cell r="D128">
            <v>1.73</v>
          </cell>
          <cell r="E128">
            <v>1</v>
          </cell>
          <cell r="I128">
            <v>7.0000000000000007E-2</v>
          </cell>
          <cell r="K128">
            <v>7.0000000000000007E-2</v>
          </cell>
          <cell r="P128">
            <v>2</v>
          </cell>
        </row>
        <row r="129">
          <cell r="B129">
            <v>40</v>
          </cell>
          <cell r="C129">
            <v>0.25</v>
          </cell>
          <cell r="D129">
            <v>2.2400000000000002</v>
          </cell>
          <cell r="E129">
            <v>1</v>
          </cell>
          <cell r="I129">
            <v>7.0000000000000007E-2</v>
          </cell>
          <cell r="K129">
            <v>7.0000000000000007E-2</v>
          </cell>
          <cell r="P129">
            <v>2</v>
          </cell>
        </row>
        <row r="130">
          <cell r="B130">
            <v>40</v>
          </cell>
          <cell r="C130">
            <v>0.25</v>
          </cell>
          <cell r="D130">
            <v>2.2400000000000002</v>
          </cell>
          <cell r="E130">
            <v>1</v>
          </cell>
          <cell r="I130">
            <v>7.0000000000000007E-2</v>
          </cell>
          <cell r="K130">
            <v>7.0000000000000007E-2</v>
          </cell>
          <cell r="P130">
            <v>2</v>
          </cell>
        </row>
        <row r="131">
          <cell r="B131">
            <v>40</v>
          </cell>
          <cell r="C131">
            <v>0.25</v>
          </cell>
          <cell r="D131">
            <v>2.2400000000000002</v>
          </cell>
          <cell r="E131">
            <v>1</v>
          </cell>
          <cell r="I131">
            <v>7.0000000000000007E-2</v>
          </cell>
          <cell r="K131">
            <v>7.0000000000000007E-2</v>
          </cell>
          <cell r="P131">
            <v>2</v>
          </cell>
        </row>
        <row r="132">
          <cell r="B132">
            <v>40</v>
          </cell>
          <cell r="C132">
            <v>0.375</v>
          </cell>
          <cell r="D132">
            <v>2.31</v>
          </cell>
          <cell r="E132">
            <v>1</v>
          </cell>
          <cell r="I132">
            <v>7.0000000000000007E-2</v>
          </cell>
          <cell r="J132">
            <v>0</v>
          </cell>
          <cell r="K132">
            <v>7.0000000000000007E-2</v>
          </cell>
          <cell r="P132">
            <v>2</v>
          </cell>
        </row>
        <row r="133">
          <cell r="B133">
            <v>40</v>
          </cell>
          <cell r="C133">
            <v>0.375</v>
          </cell>
          <cell r="D133">
            <v>2.31</v>
          </cell>
          <cell r="E133">
            <v>1</v>
          </cell>
          <cell r="I133">
            <v>7.0000000000000007E-2</v>
          </cell>
          <cell r="J133">
            <v>0</v>
          </cell>
          <cell r="K133">
            <v>7.0000000000000007E-2</v>
          </cell>
          <cell r="P133">
            <v>2</v>
          </cell>
        </row>
        <row r="134">
          <cell r="B134">
            <v>40</v>
          </cell>
          <cell r="C134">
            <v>0.375</v>
          </cell>
          <cell r="D134">
            <v>2.31</v>
          </cell>
          <cell r="E134">
            <v>1</v>
          </cell>
          <cell r="I134">
            <v>7.0000000000000007E-2</v>
          </cell>
          <cell r="J134">
            <v>0</v>
          </cell>
          <cell r="K134">
            <v>7.0000000000000007E-2</v>
          </cell>
          <cell r="P134">
            <v>2</v>
          </cell>
        </row>
        <row r="135">
          <cell r="B135">
            <v>40</v>
          </cell>
          <cell r="C135">
            <v>0.5</v>
          </cell>
          <cell r="D135">
            <v>2.77</v>
          </cell>
          <cell r="E135">
            <v>1</v>
          </cell>
          <cell r="I135">
            <v>7.0000000000000007E-2</v>
          </cell>
          <cell r="J135">
            <v>0</v>
          </cell>
          <cell r="K135">
            <v>7.0000000000000007E-2</v>
          </cell>
          <cell r="P135">
            <v>2</v>
          </cell>
        </row>
        <row r="136">
          <cell r="B136">
            <v>40</v>
          </cell>
          <cell r="C136">
            <v>0.5</v>
          </cell>
          <cell r="D136">
            <v>2.77</v>
          </cell>
          <cell r="E136">
            <v>1</v>
          </cell>
          <cell r="I136">
            <v>7.0000000000000007E-2</v>
          </cell>
          <cell r="J136">
            <v>0</v>
          </cell>
          <cell r="K136">
            <v>7.0000000000000007E-2</v>
          </cell>
          <cell r="P136">
            <v>2</v>
          </cell>
        </row>
        <row r="137">
          <cell r="B137">
            <v>40</v>
          </cell>
          <cell r="C137">
            <v>0.5</v>
          </cell>
          <cell r="D137">
            <v>2.77</v>
          </cell>
          <cell r="E137">
            <v>1</v>
          </cell>
          <cell r="I137">
            <v>7.0000000000000007E-2</v>
          </cell>
          <cell r="J137">
            <v>0</v>
          </cell>
          <cell r="K137">
            <v>7.0000000000000007E-2</v>
          </cell>
          <cell r="P137">
            <v>2</v>
          </cell>
        </row>
        <row r="138">
          <cell r="B138">
            <v>40</v>
          </cell>
          <cell r="C138">
            <v>0.75</v>
          </cell>
          <cell r="D138">
            <v>2.87</v>
          </cell>
          <cell r="E138">
            <v>1</v>
          </cell>
          <cell r="I138">
            <v>7.0000000000000007E-2</v>
          </cell>
          <cell r="J138">
            <v>0</v>
          </cell>
          <cell r="K138">
            <v>7.0000000000000007E-2</v>
          </cell>
          <cell r="P138">
            <v>2</v>
          </cell>
        </row>
        <row r="139">
          <cell r="B139">
            <v>40</v>
          </cell>
          <cell r="C139">
            <v>0.75</v>
          </cell>
          <cell r="D139">
            <v>2.87</v>
          </cell>
          <cell r="E139">
            <v>1</v>
          </cell>
          <cell r="I139">
            <v>7.0000000000000007E-2</v>
          </cell>
          <cell r="J139">
            <v>0</v>
          </cell>
          <cell r="K139">
            <v>7.0000000000000007E-2</v>
          </cell>
          <cell r="P139">
            <v>2</v>
          </cell>
        </row>
        <row r="140">
          <cell r="B140">
            <v>40</v>
          </cell>
          <cell r="C140">
            <v>0.75</v>
          </cell>
          <cell r="D140">
            <v>2.87</v>
          </cell>
          <cell r="E140">
            <v>1</v>
          </cell>
          <cell r="I140">
            <v>7.0000000000000007E-2</v>
          </cell>
          <cell r="J140">
            <v>0</v>
          </cell>
          <cell r="K140">
            <v>7.0000000000000007E-2</v>
          </cell>
          <cell r="P140">
            <v>2</v>
          </cell>
        </row>
        <row r="141">
          <cell r="B141">
            <v>40</v>
          </cell>
          <cell r="C141">
            <v>1</v>
          </cell>
          <cell r="D141">
            <v>3.38</v>
          </cell>
          <cell r="E141">
            <v>1</v>
          </cell>
          <cell r="I141">
            <v>0.12</v>
          </cell>
          <cell r="J141">
            <v>0</v>
          </cell>
          <cell r="K141">
            <v>0.12</v>
          </cell>
          <cell r="P141">
            <v>2</v>
          </cell>
        </row>
        <row r="142">
          <cell r="B142">
            <v>40</v>
          </cell>
          <cell r="C142">
            <v>1</v>
          </cell>
          <cell r="D142">
            <v>3.38</v>
          </cell>
          <cell r="E142">
            <v>1</v>
          </cell>
          <cell r="I142">
            <v>0.12</v>
          </cell>
          <cell r="J142">
            <v>0</v>
          </cell>
          <cell r="K142">
            <v>0.12</v>
          </cell>
          <cell r="P142">
            <v>2</v>
          </cell>
        </row>
        <row r="143">
          <cell r="B143">
            <v>40</v>
          </cell>
          <cell r="C143">
            <v>1</v>
          </cell>
          <cell r="D143">
            <v>3.38</v>
          </cell>
          <cell r="E143">
            <v>1</v>
          </cell>
          <cell r="I143">
            <v>0.12</v>
          </cell>
          <cell r="J143">
            <v>0</v>
          </cell>
          <cell r="K143">
            <v>0.12</v>
          </cell>
          <cell r="P143">
            <v>2</v>
          </cell>
        </row>
        <row r="144">
          <cell r="B144">
            <v>40</v>
          </cell>
          <cell r="C144">
            <v>1.25</v>
          </cell>
          <cell r="D144">
            <v>3.56</v>
          </cell>
          <cell r="E144">
            <v>1</v>
          </cell>
          <cell r="I144">
            <v>0.15</v>
          </cell>
          <cell r="K144">
            <v>0.15</v>
          </cell>
          <cell r="P144">
            <v>2</v>
          </cell>
        </row>
        <row r="145">
          <cell r="B145">
            <v>40</v>
          </cell>
          <cell r="C145">
            <v>1.25</v>
          </cell>
          <cell r="D145">
            <v>3.56</v>
          </cell>
          <cell r="E145">
            <v>1</v>
          </cell>
          <cell r="I145">
            <v>0.15</v>
          </cell>
          <cell r="K145">
            <v>0.15</v>
          </cell>
          <cell r="P145">
            <v>2</v>
          </cell>
        </row>
        <row r="146">
          <cell r="B146">
            <v>40</v>
          </cell>
          <cell r="C146">
            <v>1.25</v>
          </cell>
          <cell r="D146">
            <v>3.56</v>
          </cell>
          <cell r="E146">
            <v>1</v>
          </cell>
          <cell r="I146">
            <v>0.15</v>
          </cell>
          <cell r="K146">
            <v>0.15</v>
          </cell>
          <cell r="P146">
            <v>2</v>
          </cell>
        </row>
        <row r="147">
          <cell r="B147">
            <v>40</v>
          </cell>
          <cell r="C147">
            <v>1.5</v>
          </cell>
          <cell r="D147">
            <v>3.68</v>
          </cell>
          <cell r="E147">
            <v>1</v>
          </cell>
          <cell r="I147">
            <v>0.15</v>
          </cell>
          <cell r="J147">
            <v>0</v>
          </cell>
          <cell r="K147">
            <v>0.15</v>
          </cell>
          <cell r="P147">
            <v>2</v>
          </cell>
        </row>
        <row r="148">
          <cell r="B148">
            <v>40</v>
          </cell>
          <cell r="C148">
            <v>1.5</v>
          </cell>
          <cell r="D148">
            <v>3.68</v>
          </cell>
          <cell r="E148">
            <v>1</v>
          </cell>
          <cell r="I148">
            <v>0.15</v>
          </cell>
          <cell r="J148">
            <v>0</v>
          </cell>
          <cell r="K148">
            <v>0.15</v>
          </cell>
          <cell r="P148">
            <v>2</v>
          </cell>
        </row>
        <row r="149">
          <cell r="B149">
            <v>40</v>
          </cell>
          <cell r="C149">
            <v>1.5</v>
          </cell>
          <cell r="D149">
            <v>3.68</v>
          </cell>
          <cell r="E149">
            <v>1</v>
          </cell>
          <cell r="I149">
            <v>0.15</v>
          </cell>
          <cell r="J149">
            <v>0</v>
          </cell>
          <cell r="K149">
            <v>0.15</v>
          </cell>
          <cell r="P149">
            <v>2</v>
          </cell>
        </row>
        <row r="150">
          <cell r="B150">
            <v>40</v>
          </cell>
          <cell r="C150">
            <v>2</v>
          </cell>
          <cell r="D150">
            <v>3.91</v>
          </cell>
          <cell r="E150">
            <v>1</v>
          </cell>
          <cell r="I150">
            <v>0.3</v>
          </cell>
          <cell r="J150">
            <v>0</v>
          </cell>
          <cell r="K150">
            <v>0.3</v>
          </cell>
          <cell r="P150">
            <v>2</v>
          </cell>
        </row>
        <row r="151">
          <cell r="B151">
            <v>40</v>
          </cell>
          <cell r="C151">
            <v>2</v>
          </cell>
          <cell r="D151">
            <v>3.91</v>
          </cell>
          <cell r="E151">
            <v>1</v>
          </cell>
          <cell r="I151">
            <v>0.3</v>
          </cell>
          <cell r="J151">
            <v>0</v>
          </cell>
          <cell r="K151">
            <v>0.3</v>
          </cell>
          <cell r="P151">
            <v>2</v>
          </cell>
        </row>
        <row r="152">
          <cell r="B152">
            <v>40</v>
          </cell>
          <cell r="C152">
            <v>2</v>
          </cell>
          <cell r="D152">
            <v>3.91</v>
          </cell>
          <cell r="E152">
            <v>1</v>
          </cell>
          <cell r="I152">
            <v>0.3</v>
          </cell>
          <cell r="J152">
            <v>0</v>
          </cell>
          <cell r="K152">
            <v>0.3</v>
          </cell>
          <cell r="P152">
            <v>2</v>
          </cell>
        </row>
        <row r="153">
          <cell r="B153">
            <v>40</v>
          </cell>
          <cell r="C153">
            <v>2.5</v>
          </cell>
          <cell r="D153">
            <v>5.16</v>
          </cell>
          <cell r="E153">
            <v>1</v>
          </cell>
          <cell r="I153">
            <v>0.25</v>
          </cell>
          <cell r="J153">
            <v>0.2</v>
          </cell>
          <cell r="K153">
            <v>0.45</v>
          </cell>
          <cell r="P153">
            <v>2</v>
          </cell>
        </row>
        <row r="154">
          <cell r="B154">
            <v>40</v>
          </cell>
          <cell r="C154">
            <v>3</v>
          </cell>
          <cell r="D154">
            <v>5.49</v>
          </cell>
          <cell r="E154">
            <v>1</v>
          </cell>
          <cell r="I154">
            <v>0.3</v>
          </cell>
          <cell r="J154">
            <v>0.3</v>
          </cell>
          <cell r="K154">
            <v>0.6</v>
          </cell>
          <cell r="P154">
            <v>2</v>
          </cell>
        </row>
        <row r="155">
          <cell r="B155">
            <v>40</v>
          </cell>
          <cell r="C155">
            <v>3.5</v>
          </cell>
          <cell r="D155">
            <v>5.74</v>
          </cell>
          <cell r="E155">
            <v>1</v>
          </cell>
          <cell r="I155">
            <v>0.35</v>
          </cell>
          <cell r="J155">
            <v>0.4</v>
          </cell>
          <cell r="K155">
            <v>0.75</v>
          </cell>
          <cell r="P155">
            <v>3</v>
          </cell>
        </row>
        <row r="156">
          <cell r="B156">
            <v>40</v>
          </cell>
          <cell r="C156">
            <v>4</v>
          </cell>
          <cell r="D156">
            <v>6.02</v>
          </cell>
          <cell r="E156">
            <v>1</v>
          </cell>
          <cell r="I156">
            <v>0.41</v>
          </cell>
          <cell r="J156">
            <v>0.49</v>
          </cell>
          <cell r="K156">
            <v>0.89999999999999991</v>
          </cell>
          <cell r="P156">
            <v>3</v>
          </cell>
        </row>
        <row r="157">
          <cell r="B157">
            <v>40</v>
          </cell>
          <cell r="C157">
            <v>5</v>
          </cell>
          <cell r="D157">
            <v>6.55</v>
          </cell>
          <cell r="E157">
            <v>1</v>
          </cell>
          <cell r="I157">
            <v>0.51</v>
          </cell>
          <cell r="J157">
            <v>0.54</v>
          </cell>
          <cell r="K157">
            <v>1.05</v>
          </cell>
          <cell r="P157">
            <v>4</v>
          </cell>
        </row>
        <row r="158">
          <cell r="B158">
            <v>40</v>
          </cell>
          <cell r="C158">
            <v>6</v>
          </cell>
          <cell r="D158">
            <v>7.11</v>
          </cell>
          <cell r="E158">
            <v>1</v>
          </cell>
          <cell r="I158">
            <v>0.61</v>
          </cell>
          <cell r="J158">
            <v>1.04</v>
          </cell>
          <cell r="K158">
            <v>1.65</v>
          </cell>
          <cell r="P158">
            <v>4</v>
          </cell>
        </row>
        <row r="159">
          <cell r="B159">
            <v>40</v>
          </cell>
          <cell r="C159">
            <v>8</v>
          </cell>
          <cell r="D159">
            <v>8.18</v>
          </cell>
          <cell r="E159">
            <v>1</v>
          </cell>
          <cell r="I159">
            <v>0.81</v>
          </cell>
          <cell r="J159">
            <v>1.73</v>
          </cell>
          <cell r="K159">
            <v>2.54</v>
          </cell>
          <cell r="P159">
            <v>4</v>
          </cell>
        </row>
        <row r="160">
          <cell r="B160">
            <v>40</v>
          </cell>
          <cell r="C160">
            <v>10</v>
          </cell>
          <cell r="D160">
            <v>9.27</v>
          </cell>
          <cell r="E160">
            <v>1</v>
          </cell>
          <cell r="I160">
            <v>1.01</v>
          </cell>
          <cell r="J160">
            <v>3.04</v>
          </cell>
          <cell r="K160">
            <v>4.05</v>
          </cell>
          <cell r="P160">
            <v>4</v>
          </cell>
        </row>
        <row r="161">
          <cell r="B161">
            <v>40</v>
          </cell>
          <cell r="C161">
            <v>12</v>
          </cell>
          <cell r="D161">
            <v>10.31</v>
          </cell>
          <cell r="E161">
            <v>1.25</v>
          </cell>
          <cell r="I161">
            <v>1.22</v>
          </cell>
          <cell r="J161">
            <v>4.0199999999999996</v>
          </cell>
          <cell r="K161">
            <v>5.2399999999999993</v>
          </cell>
          <cell r="P161">
            <v>6</v>
          </cell>
        </row>
        <row r="162">
          <cell r="B162">
            <v>40</v>
          </cell>
          <cell r="C162">
            <v>14</v>
          </cell>
          <cell r="D162">
            <v>11.13</v>
          </cell>
          <cell r="E162">
            <v>1.25</v>
          </cell>
          <cell r="I162">
            <v>1.42</v>
          </cell>
          <cell r="J162">
            <v>5.33</v>
          </cell>
          <cell r="K162">
            <v>6.75</v>
          </cell>
          <cell r="P162">
            <v>6</v>
          </cell>
        </row>
        <row r="163">
          <cell r="B163">
            <v>40</v>
          </cell>
          <cell r="C163">
            <v>16</v>
          </cell>
          <cell r="D163">
            <v>12.7</v>
          </cell>
          <cell r="E163">
            <v>1.25</v>
          </cell>
          <cell r="I163">
            <v>1.62</v>
          </cell>
          <cell r="J163">
            <v>8.42</v>
          </cell>
          <cell r="K163">
            <v>10.039999999999999</v>
          </cell>
          <cell r="P163">
            <v>6</v>
          </cell>
        </row>
        <row r="164">
          <cell r="B164">
            <v>40</v>
          </cell>
          <cell r="C164">
            <v>18</v>
          </cell>
          <cell r="D164">
            <v>14.27</v>
          </cell>
          <cell r="E164">
            <v>1.25</v>
          </cell>
          <cell r="I164">
            <v>1.82</v>
          </cell>
          <cell r="J164">
            <v>11.53</v>
          </cell>
          <cell r="K164">
            <v>13.35</v>
          </cell>
          <cell r="P164">
            <v>6</v>
          </cell>
        </row>
        <row r="165">
          <cell r="B165">
            <v>40</v>
          </cell>
          <cell r="C165">
            <v>20</v>
          </cell>
          <cell r="D165">
            <v>15.09</v>
          </cell>
          <cell r="E165">
            <v>1.5</v>
          </cell>
          <cell r="I165">
            <v>2.0299999999999998</v>
          </cell>
          <cell r="J165">
            <v>14.47</v>
          </cell>
          <cell r="K165">
            <v>16.5</v>
          </cell>
          <cell r="P165">
            <v>7</v>
          </cell>
        </row>
        <row r="166">
          <cell r="B166">
            <v>40</v>
          </cell>
          <cell r="C166">
            <v>24</v>
          </cell>
          <cell r="D166">
            <v>17.48</v>
          </cell>
          <cell r="E166">
            <v>1.5</v>
          </cell>
          <cell r="I166">
            <v>2.4300000000000002</v>
          </cell>
          <cell r="J166">
            <v>24.57</v>
          </cell>
          <cell r="K166">
            <v>27</v>
          </cell>
          <cell r="P166">
            <v>8</v>
          </cell>
        </row>
        <row r="167">
          <cell r="B167">
            <v>40</v>
          </cell>
          <cell r="C167">
            <v>32</v>
          </cell>
          <cell r="D167">
            <v>17.48</v>
          </cell>
          <cell r="E167">
            <v>1.5</v>
          </cell>
          <cell r="I167">
            <v>3.24</v>
          </cell>
          <cell r="J167">
            <v>31.26</v>
          </cell>
          <cell r="K167">
            <v>34.5</v>
          </cell>
          <cell r="P167">
            <v>11</v>
          </cell>
        </row>
        <row r="168">
          <cell r="B168">
            <v>40</v>
          </cell>
          <cell r="C168">
            <v>34</v>
          </cell>
          <cell r="D168">
            <v>17.48</v>
          </cell>
          <cell r="E168">
            <v>1.5</v>
          </cell>
          <cell r="I168">
            <v>3.45</v>
          </cell>
          <cell r="J168">
            <v>34.049999999999997</v>
          </cell>
          <cell r="K168">
            <v>37.5</v>
          </cell>
          <cell r="P168">
            <v>12</v>
          </cell>
        </row>
        <row r="169">
          <cell r="B169">
            <v>40</v>
          </cell>
          <cell r="C169">
            <v>36</v>
          </cell>
          <cell r="D169">
            <v>19.05</v>
          </cell>
          <cell r="E169">
            <v>2</v>
          </cell>
          <cell r="I169">
            <v>3.65</v>
          </cell>
          <cell r="J169">
            <v>41.34</v>
          </cell>
          <cell r="K169">
            <v>44.99</v>
          </cell>
          <cell r="P169">
            <v>12</v>
          </cell>
        </row>
        <row r="170">
          <cell r="B170" t="str">
            <v>40S</v>
          </cell>
          <cell r="C170">
            <v>0.125</v>
          </cell>
          <cell r="D170">
            <v>1.73</v>
          </cell>
          <cell r="E170">
            <v>1</v>
          </cell>
          <cell r="I170">
            <v>7.0000000000000007E-2</v>
          </cell>
          <cell r="K170">
            <v>7.0000000000000007E-2</v>
          </cell>
          <cell r="P170">
            <v>2</v>
          </cell>
        </row>
        <row r="171">
          <cell r="B171" t="str">
            <v>40S</v>
          </cell>
          <cell r="C171">
            <v>0.125</v>
          </cell>
          <cell r="D171">
            <v>1.73</v>
          </cell>
          <cell r="E171">
            <v>1</v>
          </cell>
          <cell r="I171">
            <v>7.0000000000000007E-2</v>
          </cell>
          <cell r="K171">
            <v>7.0000000000000007E-2</v>
          </cell>
          <cell r="P171">
            <v>2</v>
          </cell>
        </row>
        <row r="172">
          <cell r="B172" t="str">
            <v>40S</v>
          </cell>
          <cell r="C172">
            <v>0.125</v>
          </cell>
          <cell r="D172">
            <v>1.73</v>
          </cell>
          <cell r="E172">
            <v>1</v>
          </cell>
          <cell r="I172">
            <v>7.0000000000000007E-2</v>
          </cell>
          <cell r="K172">
            <v>7.0000000000000007E-2</v>
          </cell>
          <cell r="P172">
            <v>2</v>
          </cell>
        </row>
        <row r="173">
          <cell r="B173" t="str">
            <v>40S</v>
          </cell>
          <cell r="C173">
            <v>0.25</v>
          </cell>
          <cell r="D173">
            <v>2.2400000000000002</v>
          </cell>
          <cell r="E173">
            <v>1</v>
          </cell>
          <cell r="I173">
            <v>7.0000000000000007E-2</v>
          </cell>
          <cell r="K173">
            <v>7.0000000000000007E-2</v>
          </cell>
          <cell r="P173">
            <v>2</v>
          </cell>
        </row>
        <row r="174">
          <cell r="B174" t="str">
            <v>40S</v>
          </cell>
          <cell r="C174">
            <v>0.25</v>
          </cell>
          <cell r="D174">
            <v>2.2400000000000002</v>
          </cell>
          <cell r="E174">
            <v>1</v>
          </cell>
          <cell r="I174">
            <v>7.0000000000000007E-2</v>
          </cell>
          <cell r="K174">
            <v>7.0000000000000007E-2</v>
          </cell>
          <cell r="P174">
            <v>2</v>
          </cell>
        </row>
        <row r="175">
          <cell r="B175" t="str">
            <v>40S</v>
          </cell>
          <cell r="C175">
            <v>0.25</v>
          </cell>
          <cell r="D175">
            <v>2.2400000000000002</v>
          </cell>
          <cell r="E175">
            <v>1</v>
          </cell>
          <cell r="I175">
            <v>7.0000000000000007E-2</v>
          </cell>
          <cell r="K175">
            <v>7.0000000000000007E-2</v>
          </cell>
          <cell r="P175">
            <v>2</v>
          </cell>
        </row>
        <row r="176">
          <cell r="B176" t="str">
            <v>40S</v>
          </cell>
          <cell r="C176">
            <v>0.375</v>
          </cell>
          <cell r="D176">
            <v>2.31</v>
          </cell>
          <cell r="E176">
            <v>1</v>
          </cell>
          <cell r="I176">
            <v>7.0000000000000007E-2</v>
          </cell>
          <cell r="K176">
            <v>7.0000000000000007E-2</v>
          </cell>
          <cell r="P176">
            <v>2</v>
          </cell>
        </row>
        <row r="177">
          <cell r="B177" t="str">
            <v>40S</v>
          </cell>
          <cell r="C177">
            <v>0.375</v>
          </cell>
          <cell r="D177">
            <v>2.31</v>
          </cell>
          <cell r="E177">
            <v>1</v>
          </cell>
          <cell r="I177">
            <v>7.0000000000000007E-2</v>
          </cell>
          <cell r="K177">
            <v>7.0000000000000007E-2</v>
          </cell>
          <cell r="P177">
            <v>2</v>
          </cell>
        </row>
        <row r="178">
          <cell r="B178" t="str">
            <v>40S</v>
          </cell>
          <cell r="C178">
            <v>0.375</v>
          </cell>
          <cell r="D178">
            <v>2.31</v>
          </cell>
          <cell r="E178">
            <v>1</v>
          </cell>
          <cell r="I178">
            <v>7.0000000000000007E-2</v>
          </cell>
          <cell r="K178">
            <v>7.0000000000000007E-2</v>
          </cell>
          <cell r="P178">
            <v>2</v>
          </cell>
        </row>
        <row r="179">
          <cell r="B179" t="str">
            <v>40S</v>
          </cell>
          <cell r="C179">
            <v>0.5</v>
          </cell>
          <cell r="D179">
            <v>2.77</v>
          </cell>
          <cell r="E179">
            <v>1</v>
          </cell>
          <cell r="I179">
            <v>7.0000000000000007E-2</v>
          </cell>
          <cell r="J179">
            <v>0</v>
          </cell>
          <cell r="K179">
            <v>7.0000000000000007E-2</v>
          </cell>
          <cell r="P179">
            <v>2</v>
          </cell>
        </row>
        <row r="180">
          <cell r="B180" t="str">
            <v>40S</v>
          </cell>
          <cell r="C180">
            <v>0.5</v>
          </cell>
          <cell r="D180">
            <v>2.77</v>
          </cell>
          <cell r="E180">
            <v>1</v>
          </cell>
          <cell r="I180">
            <v>7.0000000000000007E-2</v>
          </cell>
          <cell r="J180">
            <v>0</v>
          </cell>
          <cell r="K180">
            <v>7.0000000000000007E-2</v>
          </cell>
          <cell r="P180">
            <v>2</v>
          </cell>
        </row>
        <row r="181">
          <cell r="B181" t="str">
            <v>40S</v>
          </cell>
          <cell r="C181">
            <v>0.5</v>
          </cell>
          <cell r="D181">
            <v>2.77</v>
          </cell>
          <cell r="E181">
            <v>1</v>
          </cell>
          <cell r="I181">
            <v>7.0000000000000007E-2</v>
          </cell>
          <cell r="J181">
            <v>0</v>
          </cell>
          <cell r="K181">
            <v>7.0000000000000007E-2</v>
          </cell>
          <cell r="P181">
            <v>2</v>
          </cell>
        </row>
        <row r="182">
          <cell r="B182" t="str">
            <v>40S</v>
          </cell>
          <cell r="C182">
            <v>0.75</v>
          </cell>
          <cell r="D182">
            <v>2.87</v>
          </cell>
          <cell r="E182">
            <v>1</v>
          </cell>
          <cell r="I182">
            <v>7.0000000000000007E-2</v>
          </cell>
          <cell r="J182">
            <v>0</v>
          </cell>
          <cell r="K182">
            <v>7.0000000000000007E-2</v>
          </cell>
          <cell r="P182">
            <v>2</v>
          </cell>
        </row>
        <row r="183">
          <cell r="B183" t="str">
            <v>40S</v>
          </cell>
          <cell r="C183">
            <v>0.75</v>
          </cell>
          <cell r="D183">
            <v>2.87</v>
          </cell>
          <cell r="E183">
            <v>1</v>
          </cell>
          <cell r="I183">
            <v>7.0000000000000007E-2</v>
          </cell>
          <cell r="J183">
            <v>0</v>
          </cell>
          <cell r="K183">
            <v>7.0000000000000007E-2</v>
          </cell>
          <cell r="P183">
            <v>2</v>
          </cell>
        </row>
        <row r="184">
          <cell r="B184" t="str">
            <v>40S</v>
          </cell>
          <cell r="C184">
            <v>0.75</v>
          </cell>
          <cell r="D184">
            <v>2.87</v>
          </cell>
          <cell r="E184">
            <v>1</v>
          </cell>
          <cell r="I184">
            <v>7.0000000000000007E-2</v>
          </cell>
          <cell r="J184">
            <v>0</v>
          </cell>
          <cell r="K184">
            <v>7.0000000000000007E-2</v>
          </cell>
          <cell r="P184">
            <v>2</v>
          </cell>
        </row>
        <row r="185">
          <cell r="B185" t="str">
            <v>40S</v>
          </cell>
          <cell r="C185">
            <v>1</v>
          </cell>
          <cell r="D185">
            <v>3.38</v>
          </cell>
          <cell r="E185">
            <v>1</v>
          </cell>
          <cell r="I185">
            <v>0.12</v>
          </cell>
          <cell r="J185">
            <v>0</v>
          </cell>
          <cell r="K185">
            <v>0.12</v>
          </cell>
          <cell r="P185">
            <v>2</v>
          </cell>
        </row>
        <row r="186">
          <cell r="B186" t="str">
            <v>40S</v>
          </cell>
          <cell r="C186">
            <v>1</v>
          </cell>
          <cell r="D186">
            <v>3.38</v>
          </cell>
          <cell r="E186">
            <v>1</v>
          </cell>
          <cell r="I186">
            <v>0.12</v>
          </cell>
          <cell r="J186">
            <v>0</v>
          </cell>
          <cell r="K186">
            <v>0.12</v>
          </cell>
          <cell r="P186">
            <v>2</v>
          </cell>
        </row>
        <row r="187">
          <cell r="B187" t="str">
            <v>40S</v>
          </cell>
          <cell r="C187">
            <v>1</v>
          </cell>
          <cell r="D187">
            <v>3.38</v>
          </cell>
          <cell r="E187">
            <v>1</v>
          </cell>
          <cell r="I187">
            <v>0.12</v>
          </cell>
          <cell r="J187">
            <v>0</v>
          </cell>
          <cell r="K187">
            <v>0.12</v>
          </cell>
          <cell r="P187">
            <v>2</v>
          </cell>
        </row>
        <row r="188">
          <cell r="B188" t="str">
            <v>40S</v>
          </cell>
          <cell r="C188">
            <v>1.25</v>
          </cell>
          <cell r="D188">
            <v>3.56</v>
          </cell>
          <cell r="E188">
            <v>1</v>
          </cell>
          <cell r="I188">
            <v>0.15</v>
          </cell>
          <cell r="K188">
            <v>0.15</v>
          </cell>
          <cell r="P188">
            <v>2</v>
          </cell>
        </row>
        <row r="189">
          <cell r="B189" t="str">
            <v>40S</v>
          </cell>
          <cell r="C189">
            <v>1.25</v>
          </cell>
          <cell r="D189">
            <v>3.56</v>
          </cell>
          <cell r="E189">
            <v>1</v>
          </cell>
          <cell r="I189">
            <v>0.15</v>
          </cell>
          <cell r="K189">
            <v>0.15</v>
          </cell>
          <cell r="P189">
            <v>2</v>
          </cell>
        </row>
        <row r="190">
          <cell r="B190" t="str">
            <v>40S</v>
          </cell>
          <cell r="C190">
            <v>1.25</v>
          </cell>
          <cell r="D190">
            <v>3.56</v>
          </cell>
          <cell r="E190">
            <v>1</v>
          </cell>
          <cell r="I190">
            <v>0.15</v>
          </cell>
          <cell r="K190">
            <v>0.15</v>
          </cell>
          <cell r="P190">
            <v>2</v>
          </cell>
        </row>
        <row r="191">
          <cell r="B191" t="str">
            <v>40S</v>
          </cell>
          <cell r="C191">
            <v>1.5</v>
          </cell>
          <cell r="D191">
            <v>3.68</v>
          </cell>
          <cell r="E191">
            <v>1</v>
          </cell>
          <cell r="I191">
            <v>0.15</v>
          </cell>
          <cell r="J191">
            <v>0</v>
          </cell>
          <cell r="K191">
            <v>0.15</v>
          </cell>
          <cell r="P191">
            <v>2</v>
          </cell>
        </row>
        <row r="192">
          <cell r="B192" t="str">
            <v>40S</v>
          </cell>
          <cell r="C192">
            <v>1.5</v>
          </cell>
          <cell r="D192">
            <v>3.68</v>
          </cell>
          <cell r="E192">
            <v>1</v>
          </cell>
          <cell r="I192">
            <v>0.15</v>
          </cell>
          <cell r="J192">
            <v>0</v>
          </cell>
          <cell r="K192">
            <v>0.15</v>
          </cell>
          <cell r="P192">
            <v>2</v>
          </cell>
        </row>
        <row r="193">
          <cell r="B193" t="str">
            <v>40S</v>
          </cell>
          <cell r="C193">
            <v>1.5</v>
          </cell>
          <cell r="D193">
            <v>3.68</v>
          </cell>
          <cell r="E193">
            <v>1</v>
          </cell>
          <cell r="I193">
            <v>0.15</v>
          </cell>
          <cell r="J193">
            <v>0</v>
          </cell>
          <cell r="K193">
            <v>0.15</v>
          </cell>
          <cell r="P193">
            <v>2</v>
          </cell>
        </row>
        <row r="194">
          <cell r="B194" t="str">
            <v>40S</v>
          </cell>
          <cell r="C194">
            <v>2</v>
          </cell>
          <cell r="D194">
            <v>3.91</v>
          </cell>
          <cell r="E194">
            <v>1</v>
          </cell>
          <cell r="I194">
            <v>0.3</v>
          </cell>
          <cell r="J194">
            <v>0</v>
          </cell>
          <cell r="K194">
            <v>0.3</v>
          </cell>
          <cell r="P194">
            <v>2</v>
          </cell>
        </row>
        <row r="195">
          <cell r="B195" t="str">
            <v>40S</v>
          </cell>
          <cell r="C195">
            <v>2</v>
          </cell>
          <cell r="D195">
            <v>3.91</v>
          </cell>
          <cell r="E195">
            <v>1</v>
          </cell>
          <cell r="I195">
            <v>0.3</v>
          </cell>
          <cell r="J195">
            <v>0</v>
          </cell>
          <cell r="K195">
            <v>0.3</v>
          </cell>
          <cell r="P195">
            <v>2</v>
          </cell>
        </row>
        <row r="196">
          <cell r="B196" t="str">
            <v>40S</v>
          </cell>
          <cell r="C196">
            <v>2</v>
          </cell>
          <cell r="D196">
            <v>3.91</v>
          </cell>
          <cell r="E196">
            <v>1</v>
          </cell>
          <cell r="I196">
            <v>0.3</v>
          </cell>
          <cell r="J196">
            <v>0</v>
          </cell>
          <cell r="K196">
            <v>0.3</v>
          </cell>
          <cell r="P196">
            <v>2</v>
          </cell>
        </row>
        <row r="197">
          <cell r="B197" t="str">
            <v>40S</v>
          </cell>
          <cell r="C197">
            <v>2.5</v>
          </cell>
          <cell r="D197">
            <v>5.16</v>
          </cell>
          <cell r="E197">
            <v>1</v>
          </cell>
          <cell r="I197">
            <v>0.25</v>
          </cell>
          <cell r="J197">
            <v>0.2</v>
          </cell>
          <cell r="K197">
            <v>0.45</v>
          </cell>
          <cell r="P197">
            <v>2</v>
          </cell>
        </row>
        <row r="198">
          <cell r="B198" t="str">
            <v>40S</v>
          </cell>
          <cell r="C198">
            <v>3</v>
          </cell>
          <cell r="D198">
            <v>5.49</v>
          </cell>
          <cell r="E198">
            <v>1</v>
          </cell>
          <cell r="I198">
            <v>0.3</v>
          </cell>
          <cell r="J198">
            <v>0.3</v>
          </cell>
          <cell r="K198">
            <v>0.6</v>
          </cell>
          <cell r="P198">
            <v>2</v>
          </cell>
        </row>
        <row r="199">
          <cell r="B199" t="str">
            <v>40S</v>
          </cell>
          <cell r="C199">
            <v>3.5</v>
          </cell>
          <cell r="D199">
            <v>5.74</v>
          </cell>
          <cell r="E199">
            <v>1</v>
          </cell>
          <cell r="I199">
            <v>0.35</v>
          </cell>
          <cell r="J199">
            <v>0.4</v>
          </cell>
          <cell r="K199">
            <v>0.75</v>
          </cell>
          <cell r="P199">
            <v>3</v>
          </cell>
        </row>
        <row r="200">
          <cell r="B200" t="str">
            <v>40S</v>
          </cell>
          <cell r="C200">
            <v>4</v>
          </cell>
          <cell r="D200">
            <v>6.02</v>
          </cell>
          <cell r="E200">
            <v>1</v>
          </cell>
          <cell r="I200">
            <v>0.41</v>
          </cell>
          <cell r="J200">
            <v>0.49</v>
          </cell>
          <cell r="K200">
            <v>0.89999999999999991</v>
          </cell>
          <cell r="P200">
            <v>3</v>
          </cell>
        </row>
        <row r="201">
          <cell r="B201" t="str">
            <v>40S</v>
          </cell>
          <cell r="C201">
            <v>5</v>
          </cell>
          <cell r="D201">
            <v>6.55</v>
          </cell>
          <cell r="E201">
            <v>1</v>
          </cell>
          <cell r="I201">
            <v>0.51</v>
          </cell>
          <cell r="J201">
            <v>0.54</v>
          </cell>
          <cell r="K201">
            <v>1.05</v>
          </cell>
          <cell r="P201">
            <v>4</v>
          </cell>
        </row>
        <row r="202">
          <cell r="B202" t="str">
            <v>40S</v>
          </cell>
          <cell r="C202">
            <v>6</v>
          </cell>
          <cell r="D202">
            <v>7.11</v>
          </cell>
          <cell r="E202">
            <v>1</v>
          </cell>
          <cell r="I202">
            <v>0.61</v>
          </cell>
          <cell r="J202">
            <v>1.04</v>
          </cell>
          <cell r="K202">
            <v>1.65</v>
          </cell>
          <cell r="P202">
            <v>4</v>
          </cell>
        </row>
        <row r="203">
          <cell r="B203" t="str">
            <v>40S</v>
          </cell>
          <cell r="C203">
            <v>8</v>
          </cell>
          <cell r="D203">
            <v>8.18</v>
          </cell>
          <cell r="E203">
            <v>1</v>
          </cell>
          <cell r="I203">
            <v>0.81</v>
          </cell>
          <cell r="J203">
            <v>1.73</v>
          </cell>
          <cell r="K203">
            <v>2.54</v>
          </cell>
          <cell r="P203">
            <v>4</v>
          </cell>
        </row>
        <row r="204">
          <cell r="B204" t="str">
            <v>40S</v>
          </cell>
          <cell r="C204">
            <v>10</v>
          </cell>
          <cell r="D204">
            <v>9.27</v>
          </cell>
          <cell r="E204">
            <v>1</v>
          </cell>
          <cell r="I204">
            <v>1.01</v>
          </cell>
          <cell r="J204">
            <v>3.04</v>
          </cell>
          <cell r="K204">
            <v>4.05</v>
          </cell>
          <cell r="P204">
            <v>4</v>
          </cell>
        </row>
        <row r="205">
          <cell r="B205" t="str">
            <v>40S</v>
          </cell>
          <cell r="C205">
            <v>12</v>
          </cell>
          <cell r="D205">
            <v>9.5299999999999994</v>
          </cell>
          <cell r="E205">
            <v>1</v>
          </cell>
          <cell r="I205">
            <v>1.22</v>
          </cell>
          <cell r="J205">
            <v>3.28</v>
          </cell>
          <cell r="K205">
            <v>4.5</v>
          </cell>
          <cell r="P205">
            <v>6</v>
          </cell>
        </row>
        <row r="206">
          <cell r="B206">
            <v>60</v>
          </cell>
          <cell r="C206">
            <v>8</v>
          </cell>
          <cell r="D206">
            <v>10.31</v>
          </cell>
          <cell r="E206">
            <v>1.25</v>
          </cell>
          <cell r="I206">
            <v>0.81</v>
          </cell>
          <cell r="J206">
            <v>2.64</v>
          </cell>
          <cell r="K206">
            <v>3.45</v>
          </cell>
          <cell r="P206">
            <v>4</v>
          </cell>
        </row>
        <row r="207">
          <cell r="B207">
            <v>60</v>
          </cell>
          <cell r="C207">
            <v>10</v>
          </cell>
          <cell r="D207">
            <v>12.7</v>
          </cell>
          <cell r="E207">
            <v>1.25</v>
          </cell>
          <cell r="I207">
            <v>1.01</v>
          </cell>
          <cell r="J207">
            <v>5.74</v>
          </cell>
          <cell r="K207">
            <v>6.75</v>
          </cell>
          <cell r="P207">
            <v>4</v>
          </cell>
        </row>
        <row r="208">
          <cell r="B208">
            <v>60</v>
          </cell>
          <cell r="C208">
            <v>12</v>
          </cell>
          <cell r="D208">
            <v>14.27</v>
          </cell>
          <cell r="E208">
            <v>1.25</v>
          </cell>
          <cell r="I208">
            <v>1.22</v>
          </cell>
          <cell r="J208">
            <v>8.3800000000000008</v>
          </cell>
          <cell r="K208">
            <v>9.6000000000000014</v>
          </cell>
          <cell r="P208">
            <v>6</v>
          </cell>
        </row>
        <row r="209">
          <cell r="B209">
            <v>60</v>
          </cell>
          <cell r="C209">
            <v>14</v>
          </cell>
          <cell r="D209">
            <v>15.09</v>
          </cell>
          <cell r="E209">
            <v>1.5</v>
          </cell>
          <cell r="I209">
            <v>1.42</v>
          </cell>
          <cell r="J209">
            <v>9.9700000000000006</v>
          </cell>
          <cell r="K209">
            <v>11.39</v>
          </cell>
          <cell r="P209">
            <v>6</v>
          </cell>
        </row>
        <row r="210">
          <cell r="B210">
            <v>60</v>
          </cell>
          <cell r="C210">
            <v>16</v>
          </cell>
          <cell r="D210">
            <v>16.66</v>
          </cell>
          <cell r="E210">
            <v>1.5</v>
          </cell>
          <cell r="I210">
            <v>1.62</v>
          </cell>
          <cell r="J210">
            <v>14.88</v>
          </cell>
          <cell r="K210">
            <v>16.5</v>
          </cell>
          <cell r="P210">
            <v>6</v>
          </cell>
        </row>
        <row r="211">
          <cell r="B211">
            <v>60</v>
          </cell>
          <cell r="C211">
            <v>18</v>
          </cell>
          <cell r="D211">
            <v>19.05</v>
          </cell>
          <cell r="E211">
            <v>2</v>
          </cell>
          <cell r="I211">
            <v>1.82</v>
          </cell>
          <cell r="J211">
            <v>20.67</v>
          </cell>
          <cell r="K211">
            <v>22.490000000000002</v>
          </cell>
          <cell r="P211">
            <v>6</v>
          </cell>
        </row>
        <row r="212">
          <cell r="B212">
            <v>60</v>
          </cell>
          <cell r="C212">
            <v>20</v>
          </cell>
          <cell r="D212">
            <v>20.62</v>
          </cell>
          <cell r="E212">
            <v>2</v>
          </cell>
          <cell r="I212">
            <v>2.0299999999999998</v>
          </cell>
          <cell r="J212">
            <v>23.47</v>
          </cell>
          <cell r="K212">
            <v>25.5</v>
          </cell>
          <cell r="P212">
            <v>7</v>
          </cell>
        </row>
        <row r="213">
          <cell r="B213">
            <v>60</v>
          </cell>
          <cell r="C213">
            <v>22</v>
          </cell>
          <cell r="D213">
            <v>22.23</v>
          </cell>
          <cell r="E213">
            <v>2</v>
          </cell>
          <cell r="I213">
            <v>2.23</v>
          </cell>
          <cell r="J213">
            <v>29.27</v>
          </cell>
          <cell r="K213">
            <v>31.5</v>
          </cell>
          <cell r="P213">
            <v>8</v>
          </cell>
        </row>
        <row r="214">
          <cell r="B214">
            <v>60</v>
          </cell>
          <cell r="C214">
            <v>24</v>
          </cell>
          <cell r="D214">
            <v>24.61</v>
          </cell>
          <cell r="E214">
            <v>2</v>
          </cell>
          <cell r="I214">
            <v>2.4300000000000002</v>
          </cell>
          <cell r="J214">
            <v>35.07</v>
          </cell>
          <cell r="K214">
            <v>37.5</v>
          </cell>
          <cell r="P214">
            <v>8</v>
          </cell>
        </row>
        <row r="215">
          <cell r="B215">
            <v>80</v>
          </cell>
          <cell r="C215">
            <v>0.125</v>
          </cell>
          <cell r="D215">
            <v>2.41</v>
          </cell>
          <cell r="E215">
            <v>1</v>
          </cell>
          <cell r="I215">
            <v>7.0000000000000007E-2</v>
          </cell>
          <cell r="K215">
            <v>7.0000000000000007E-2</v>
          </cell>
          <cell r="P215">
            <v>2</v>
          </cell>
        </row>
        <row r="216">
          <cell r="B216">
            <v>80</v>
          </cell>
          <cell r="C216">
            <v>0.125</v>
          </cell>
          <cell r="D216">
            <v>2.41</v>
          </cell>
          <cell r="E216">
            <v>1</v>
          </cell>
          <cell r="I216">
            <v>7.0000000000000007E-2</v>
          </cell>
          <cell r="K216">
            <v>7.0000000000000007E-2</v>
          </cell>
          <cell r="P216">
            <v>2</v>
          </cell>
        </row>
        <row r="217">
          <cell r="B217">
            <v>80</v>
          </cell>
          <cell r="C217">
            <v>0.125</v>
          </cell>
          <cell r="D217">
            <v>2.41</v>
          </cell>
          <cell r="E217">
            <v>1</v>
          </cell>
          <cell r="I217">
            <v>7.0000000000000007E-2</v>
          </cell>
          <cell r="K217">
            <v>7.0000000000000007E-2</v>
          </cell>
          <cell r="P217">
            <v>2</v>
          </cell>
        </row>
        <row r="218">
          <cell r="B218">
            <v>80</v>
          </cell>
          <cell r="C218">
            <v>0.25</v>
          </cell>
          <cell r="D218">
            <v>3.02</v>
          </cell>
          <cell r="E218">
            <v>1</v>
          </cell>
          <cell r="I218">
            <v>7.0000000000000007E-2</v>
          </cell>
          <cell r="K218">
            <v>7.0000000000000007E-2</v>
          </cell>
          <cell r="P218">
            <v>2</v>
          </cell>
        </row>
        <row r="219">
          <cell r="B219">
            <v>80</v>
          </cell>
          <cell r="C219">
            <v>0.25</v>
          </cell>
          <cell r="D219">
            <v>3.02</v>
          </cell>
          <cell r="E219">
            <v>1</v>
          </cell>
          <cell r="I219">
            <v>7.0000000000000007E-2</v>
          </cell>
          <cell r="K219">
            <v>7.0000000000000007E-2</v>
          </cell>
          <cell r="P219">
            <v>2</v>
          </cell>
        </row>
        <row r="220">
          <cell r="B220">
            <v>80</v>
          </cell>
          <cell r="C220">
            <v>0.25</v>
          </cell>
          <cell r="D220">
            <v>3.02</v>
          </cell>
          <cell r="E220">
            <v>1</v>
          </cell>
          <cell r="I220">
            <v>7.0000000000000007E-2</v>
          </cell>
          <cell r="K220">
            <v>7.0000000000000007E-2</v>
          </cell>
          <cell r="P220">
            <v>2</v>
          </cell>
        </row>
        <row r="221">
          <cell r="B221">
            <v>80</v>
          </cell>
          <cell r="C221">
            <v>0.375</v>
          </cell>
          <cell r="D221">
            <v>3.2</v>
          </cell>
          <cell r="E221">
            <v>1</v>
          </cell>
          <cell r="I221">
            <v>7.0000000000000007E-2</v>
          </cell>
          <cell r="J221">
            <v>0</v>
          </cell>
          <cell r="K221">
            <v>7.0000000000000007E-2</v>
          </cell>
          <cell r="P221">
            <v>2</v>
          </cell>
        </row>
        <row r="222">
          <cell r="B222">
            <v>80</v>
          </cell>
          <cell r="C222">
            <v>0.375</v>
          </cell>
          <cell r="D222">
            <v>3.2</v>
          </cell>
          <cell r="E222">
            <v>1</v>
          </cell>
          <cell r="I222">
            <v>7.0000000000000007E-2</v>
          </cell>
          <cell r="J222">
            <v>0</v>
          </cell>
          <cell r="K222">
            <v>7.0000000000000007E-2</v>
          </cell>
          <cell r="P222">
            <v>2</v>
          </cell>
        </row>
        <row r="223">
          <cell r="B223">
            <v>80</v>
          </cell>
          <cell r="C223">
            <v>0.375</v>
          </cell>
          <cell r="D223">
            <v>3.2</v>
          </cell>
          <cell r="E223">
            <v>1</v>
          </cell>
          <cell r="I223">
            <v>7.0000000000000007E-2</v>
          </cell>
          <cell r="J223">
            <v>0</v>
          </cell>
          <cell r="K223">
            <v>7.0000000000000007E-2</v>
          </cell>
          <cell r="P223">
            <v>2</v>
          </cell>
        </row>
        <row r="224">
          <cell r="B224">
            <v>80</v>
          </cell>
          <cell r="C224">
            <v>0.5</v>
          </cell>
          <cell r="D224">
            <v>3.73</v>
          </cell>
          <cell r="E224">
            <v>1</v>
          </cell>
          <cell r="I224">
            <v>7.0000000000000007E-2</v>
          </cell>
          <cell r="J224">
            <v>0</v>
          </cell>
          <cell r="K224">
            <v>7.0000000000000007E-2</v>
          </cell>
          <cell r="P224">
            <v>2</v>
          </cell>
        </row>
        <row r="225">
          <cell r="B225">
            <v>80</v>
          </cell>
          <cell r="C225">
            <v>0.5</v>
          </cell>
          <cell r="D225">
            <v>3.73</v>
          </cell>
          <cell r="E225">
            <v>1</v>
          </cell>
          <cell r="I225">
            <v>7.0000000000000007E-2</v>
          </cell>
          <cell r="J225">
            <v>0</v>
          </cell>
          <cell r="K225">
            <v>7.0000000000000007E-2</v>
          </cell>
          <cell r="P225">
            <v>2</v>
          </cell>
        </row>
        <row r="226">
          <cell r="B226">
            <v>80</v>
          </cell>
          <cell r="C226">
            <v>0.5</v>
          </cell>
          <cell r="D226">
            <v>3.73</v>
          </cell>
          <cell r="E226">
            <v>1</v>
          </cell>
          <cell r="I226">
            <v>7.0000000000000007E-2</v>
          </cell>
          <cell r="J226">
            <v>0</v>
          </cell>
          <cell r="K226">
            <v>7.0000000000000007E-2</v>
          </cell>
          <cell r="P226">
            <v>2</v>
          </cell>
        </row>
        <row r="227">
          <cell r="B227">
            <v>80</v>
          </cell>
          <cell r="C227">
            <v>0.75</v>
          </cell>
          <cell r="D227">
            <v>3.91</v>
          </cell>
          <cell r="E227">
            <v>1</v>
          </cell>
          <cell r="I227">
            <v>7.0000000000000007E-2</v>
          </cell>
          <cell r="J227">
            <v>0</v>
          </cell>
          <cell r="K227">
            <v>7.0000000000000007E-2</v>
          </cell>
          <cell r="P227">
            <v>2</v>
          </cell>
        </row>
        <row r="228">
          <cell r="B228">
            <v>80</v>
          </cell>
          <cell r="C228">
            <v>0.75</v>
          </cell>
          <cell r="D228">
            <v>3.91</v>
          </cell>
          <cell r="E228">
            <v>1</v>
          </cell>
          <cell r="I228">
            <v>7.0000000000000007E-2</v>
          </cell>
          <cell r="J228">
            <v>0</v>
          </cell>
          <cell r="K228">
            <v>7.0000000000000007E-2</v>
          </cell>
          <cell r="P228">
            <v>2</v>
          </cell>
        </row>
        <row r="229">
          <cell r="B229">
            <v>80</v>
          </cell>
          <cell r="C229">
            <v>0.75</v>
          </cell>
          <cell r="D229">
            <v>3.91</v>
          </cell>
          <cell r="E229">
            <v>1</v>
          </cell>
          <cell r="I229">
            <v>7.0000000000000007E-2</v>
          </cell>
          <cell r="J229">
            <v>0</v>
          </cell>
          <cell r="K229">
            <v>7.0000000000000007E-2</v>
          </cell>
          <cell r="P229">
            <v>2</v>
          </cell>
        </row>
        <row r="230">
          <cell r="B230">
            <v>80</v>
          </cell>
          <cell r="C230">
            <v>1</v>
          </cell>
          <cell r="D230">
            <v>4.55</v>
          </cell>
          <cell r="E230">
            <v>1</v>
          </cell>
          <cell r="I230">
            <v>0.15</v>
          </cell>
          <cell r="J230">
            <v>0</v>
          </cell>
          <cell r="K230">
            <v>0.15</v>
          </cell>
          <cell r="P230">
            <v>2</v>
          </cell>
        </row>
        <row r="231">
          <cell r="B231">
            <v>80</v>
          </cell>
          <cell r="C231">
            <v>1</v>
          </cell>
          <cell r="D231">
            <v>4.55</v>
          </cell>
          <cell r="E231">
            <v>1</v>
          </cell>
          <cell r="I231">
            <v>0.15</v>
          </cell>
          <cell r="J231">
            <v>0</v>
          </cell>
          <cell r="K231">
            <v>0.15</v>
          </cell>
          <cell r="P231">
            <v>2</v>
          </cell>
        </row>
        <row r="232">
          <cell r="B232">
            <v>80</v>
          </cell>
          <cell r="C232">
            <v>1</v>
          </cell>
          <cell r="D232">
            <v>4.55</v>
          </cell>
          <cell r="E232">
            <v>1</v>
          </cell>
          <cell r="I232">
            <v>0.15</v>
          </cell>
          <cell r="J232">
            <v>0</v>
          </cell>
          <cell r="K232">
            <v>0.15</v>
          </cell>
          <cell r="P232">
            <v>2</v>
          </cell>
        </row>
        <row r="233">
          <cell r="B233">
            <v>80</v>
          </cell>
          <cell r="C233">
            <v>1.25</v>
          </cell>
          <cell r="D233">
            <v>4.8499999999999996</v>
          </cell>
          <cell r="E233">
            <v>1</v>
          </cell>
          <cell r="I233">
            <v>0.13</v>
          </cell>
          <cell r="J233">
            <v>0.17</v>
          </cell>
          <cell r="K233">
            <v>0.30000000000000004</v>
          </cell>
          <cell r="P233">
            <v>2</v>
          </cell>
        </row>
        <row r="234">
          <cell r="B234">
            <v>80</v>
          </cell>
          <cell r="C234">
            <v>1.25</v>
          </cell>
          <cell r="D234">
            <v>4.8499999999999996</v>
          </cell>
          <cell r="E234">
            <v>1</v>
          </cell>
          <cell r="I234">
            <v>0.13</v>
          </cell>
          <cell r="J234">
            <v>0.17</v>
          </cell>
          <cell r="K234">
            <v>0.30000000000000004</v>
          </cell>
          <cell r="P234">
            <v>2</v>
          </cell>
        </row>
        <row r="235">
          <cell r="B235">
            <v>80</v>
          </cell>
          <cell r="C235">
            <v>1.25</v>
          </cell>
          <cell r="D235">
            <v>4.8499999999999996</v>
          </cell>
          <cell r="E235">
            <v>1</v>
          </cell>
          <cell r="I235">
            <v>0.13</v>
          </cell>
          <cell r="J235">
            <v>0.17</v>
          </cell>
          <cell r="K235">
            <v>0.30000000000000004</v>
          </cell>
          <cell r="P235">
            <v>2</v>
          </cell>
        </row>
        <row r="236">
          <cell r="B236">
            <v>80</v>
          </cell>
          <cell r="C236">
            <v>1.5</v>
          </cell>
          <cell r="D236">
            <v>5.08</v>
          </cell>
          <cell r="E236">
            <v>1</v>
          </cell>
          <cell r="I236">
            <v>0.15</v>
          </cell>
          <cell r="J236">
            <v>0.15</v>
          </cell>
          <cell r="K236">
            <v>0.3</v>
          </cell>
          <cell r="P236">
            <v>2</v>
          </cell>
        </row>
        <row r="237">
          <cell r="B237">
            <v>80</v>
          </cell>
          <cell r="C237">
            <v>1.5</v>
          </cell>
          <cell r="D237">
            <v>5.08</v>
          </cell>
          <cell r="E237">
            <v>1</v>
          </cell>
          <cell r="I237">
            <v>0.15</v>
          </cell>
          <cell r="J237">
            <v>0.15</v>
          </cell>
          <cell r="K237">
            <v>0.3</v>
          </cell>
          <cell r="P237">
            <v>2</v>
          </cell>
        </row>
        <row r="238">
          <cell r="B238">
            <v>80</v>
          </cell>
          <cell r="C238">
            <v>1.5</v>
          </cell>
          <cell r="D238">
            <v>5.08</v>
          </cell>
          <cell r="E238">
            <v>1</v>
          </cell>
          <cell r="I238">
            <v>0.15</v>
          </cell>
          <cell r="J238">
            <v>0.15</v>
          </cell>
          <cell r="K238">
            <v>0.3</v>
          </cell>
          <cell r="P238">
            <v>2</v>
          </cell>
        </row>
        <row r="239">
          <cell r="B239">
            <v>80</v>
          </cell>
          <cell r="C239">
            <v>2</v>
          </cell>
          <cell r="D239">
            <v>5.54</v>
          </cell>
          <cell r="E239">
            <v>1</v>
          </cell>
          <cell r="I239">
            <v>0.2</v>
          </cell>
          <cell r="J239">
            <v>0.25</v>
          </cell>
          <cell r="K239">
            <v>0.45</v>
          </cell>
          <cell r="P239">
            <v>2</v>
          </cell>
        </row>
        <row r="240">
          <cell r="B240">
            <v>80</v>
          </cell>
          <cell r="C240">
            <v>2</v>
          </cell>
          <cell r="D240">
            <v>5.54</v>
          </cell>
          <cell r="E240">
            <v>1</v>
          </cell>
          <cell r="I240">
            <v>0.2</v>
          </cell>
          <cell r="J240">
            <v>0.25</v>
          </cell>
          <cell r="K240">
            <v>0.45</v>
          </cell>
          <cell r="P240">
            <v>2</v>
          </cell>
        </row>
        <row r="241">
          <cell r="B241">
            <v>80</v>
          </cell>
          <cell r="C241">
            <v>2</v>
          </cell>
          <cell r="D241">
            <v>5.54</v>
          </cell>
          <cell r="E241">
            <v>1</v>
          </cell>
          <cell r="I241">
            <v>0.2</v>
          </cell>
          <cell r="J241">
            <v>0.25</v>
          </cell>
          <cell r="K241">
            <v>0.45</v>
          </cell>
          <cell r="P241">
            <v>2</v>
          </cell>
        </row>
        <row r="242">
          <cell r="B242">
            <v>80</v>
          </cell>
          <cell r="C242">
            <v>2.5</v>
          </cell>
          <cell r="D242">
            <v>7.01</v>
          </cell>
          <cell r="E242">
            <v>1</v>
          </cell>
          <cell r="I242">
            <v>0.25</v>
          </cell>
          <cell r="J242">
            <v>0.5</v>
          </cell>
          <cell r="K242">
            <v>0.75</v>
          </cell>
          <cell r="P242">
            <v>2</v>
          </cell>
        </row>
        <row r="243">
          <cell r="B243">
            <v>80</v>
          </cell>
          <cell r="C243">
            <v>3</v>
          </cell>
          <cell r="D243">
            <v>7.62</v>
          </cell>
          <cell r="E243">
            <v>1</v>
          </cell>
          <cell r="I243">
            <v>0.3</v>
          </cell>
          <cell r="J243">
            <v>0.6</v>
          </cell>
          <cell r="K243">
            <v>0.89999999999999991</v>
          </cell>
          <cell r="P243">
            <v>2</v>
          </cell>
        </row>
        <row r="244">
          <cell r="B244">
            <v>80</v>
          </cell>
          <cell r="C244">
            <v>3.5</v>
          </cell>
          <cell r="D244">
            <v>8.08</v>
          </cell>
          <cell r="E244">
            <v>1</v>
          </cell>
          <cell r="I244">
            <v>0.35</v>
          </cell>
          <cell r="J244">
            <v>0.85</v>
          </cell>
          <cell r="K244">
            <v>1.2</v>
          </cell>
          <cell r="P244">
            <v>3</v>
          </cell>
        </row>
        <row r="245">
          <cell r="B245">
            <v>80</v>
          </cell>
          <cell r="C245">
            <v>4</v>
          </cell>
          <cell r="D245">
            <v>8.56</v>
          </cell>
          <cell r="E245">
            <v>1</v>
          </cell>
          <cell r="I245">
            <v>0.41</v>
          </cell>
          <cell r="J245">
            <v>0.93</v>
          </cell>
          <cell r="K245">
            <v>1.34</v>
          </cell>
          <cell r="P245">
            <v>3</v>
          </cell>
        </row>
        <row r="246">
          <cell r="B246">
            <v>80</v>
          </cell>
          <cell r="C246">
            <v>5</v>
          </cell>
          <cell r="D246">
            <v>9.5299999999999994</v>
          </cell>
          <cell r="E246">
            <v>1</v>
          </cell>
          <cell r="I246">
            <v>0.51</v>
          </cell>
          <cell r="J246">
            <v>1.59</v>
          </cell>
          <cell r="K246">
            <v>2.1</v>
          </cell>
          <cell r="P246">
            <v>4</v>
          </cell>
        </row>
        <row r="247">
          <cell r="B247">
            <v>80</v>
          </cell>
          <cell r="C247">
            <v>6</v>
          </cell>
          <cell r="D247">
            <v>10.97</v>
          </cell>
          <cell r="E247">
            <v>1.25</v>
          </cell>
          <cell r="I247">
            <v>0.61</v>
          </cell>
          <cell r="J247">
            <v>2.69</v>
          </cell>
          <cell r="K247">
            <v>3.3</v>
          </cell>
          <cell r="P247">
            <v>4</v>
          </cell>
        </row>
        <row r="248">
          <cell r="B248">
            <v>80</v>
          </cell>
          <cell r="C248">
            <v>8</v>
          </cell>
          <cell r="D248">
            <v>12.7</v>
          </cell>
          <cell r="E248">
            <v>1.25</v>
          </cell>
          <cell r="I248">
            <v>0.81</v>
          </cell>
          <cell r="J248">
            <v>4.58</v>
          </cell>
          <cell r="K248">
            <v>5.3900000000000006</v>
          </cell>
          <cell r="P248">
            <v>4</v>
          </cell>
        </row>
        <row r="249">
          <cell r="B249">
            <v>80</v>
          </cell>
          <cell r="C249">
            <v>10</v>
          </cell>
          <cell r="D249">
            <v>15.09</v>
          </cell>
          <cell r="E249">
            <v>1.5</v>
          </cell>
          <cell r="I249">
            <v>1.01</v>
          </cell>
          <cell r="J249">
            <v>7.99</v>
          </cell>
          <cell r="K249">
            <v>9</v>
          </cell>
          <cell r="P249">
            <v>4</v>
          </cell>
        </row>
        <row r="250">
          <cell r="B250">
            <v>80</v>
          </cell>
          <cell r="C250">
            <v>12</v>
          </cell>
          <cell r="D250">
            <v>17.48</v>
          </cell>
          <cell r="E250">
            <v>1.5</v>
          </cell>
          <cell r="I250">
            <v>1.22</v>
          </cell>
          <cell r="J250">
            <v>11.68</v>
          </cell>
          <cell r="K250">
            <v>12.9</v>
          </cell>
          <cell r="P250">
            <v>6</v>
          </cell>
        </row>
        <row r="251">
          <cell r="B251">
            <v>80</v>
          </cell>
          <cell r="C251">
            <v>14</v>
          </cell>
          <cell r="D251">
            <v>19.05</v>
          </cell>
          <cell r="E251">
            <v>2</v>
          </cell>
          <cell r="I251">
            <v>1.42</v>
          </cell>
          <cell r="J251">
            <v>12.68</v>
          </cell>
          <cell r="K251">
            <v>14.1</v>
          </cell>
          <cell r="P251">
            <v>6</v>
          </cell>
        </row>
        <row r="252">
          <cell r="B252">
            <v>80</v>
          </cell>
          <cell r="C252">
            <v>16</v>
          </cell>
          <cell r="D252">
            <v>21.44</v>
          </cell>
          <cell r="E252">
            <v>2</v>
          </cell>
          <cell r="I252">
            <v>1.62</v>
          </cell>
          <cell r="J252">
            <v>19.37</v>
          </cell>
          <cell r="K252">
            <v>20.990000000000002</v>
          </cell>
          <cell r="P252">
            <v>6</v>
          </cell>
        </row>
        <row r="253">
          <cell r="B253">
            <v>80</v>
          </cell>
          <cell r="C253">
            <v>18</v>
          </cell>
          <cell r="D253">
            <v>23.83</v>
          </cell>
          <cell r="E253">
            <v>2</v>
          </cell>
          <cell r="I253">
            <v>1.82</v>
          </cell>
          <cell r="J253">
            <v>26.68</v>
          </cell>
          <cell r="K253">
            <v>28.5</v>
          </cell>
          <cell r="P253">
            <v>6</v>
          </cell>
        </row>
        <row r="254">
          <cell r="B254">
            <v>80</v>
          </cell>
          <cell r="C254">
            <v>20</v>
          </cell>
          <cell r="D254">
            <v>26.19</v>
          </cell>
          <cell r="E254" t="str">
            <v>N</v>
          </cell>
          <cell r="I254">
            <v>2.0299999999999998</v>
          </cell>
          <cell r="J254">
            <v>36.96</v>
          </cell>
          <cell r="K254">
            <v>38.99</v>
          </cell>
          <cell r="P254">
            <v>7</v>
          </cell>
        </row>
        <row r="255">
          <cell r="B255">
            <v>80</v>
          </cell>
          <cell r="C255">
            <v>22</v>
          </cell>
          <cell r="D255">
            <v>28.58</v>
          </cell>
          <cell r="E255" t="str">
            <v>N</v>
          </cell>
          <cell r="I255">
            <v>2.23</v>
          </cell>
          <cell r="J255">
            <v>45.77</v>
          </cell>
          <cell r="K255">
            <v>48</v>
          </cell>
          <cell r="P255">
            <v>8</v>
          </cell>
        </row>
        <row r="256">
          <cell r="B256">
            <v>80</v>
          </cell>
          <cell r="C256">
            <v>24</v>
          </cell>
          <cell r="D256">
            <v>30.96</v>
          </cell>
          <cell r="E256" t="str">
            <v>N</v>
          </cell>
          <cell r="I256">
            <v>2.4300000000000002</v>
          </cell>
          <cell r="J256">
            <v>53.07</v>
          </cell>
          <cell r="K256">
            <v>55.5</v>
          </cell>
          <cell r="P256">
            <v>8</v>
          </cell>
        </row>
        <row r="257">
          <cell r="B257" t="str">
            <v>80S</v>
          </cell>
          <cell r="C257">
            <v>0.125</v>
          </cell>
          <cell r="D257">
            <v>2.41</v>
          </cell>
          <cell r="E257">
            <v>1</v>
          </cell>
          <cell r="I257">
            <v>7.0000000000000007E-2</v>
          </cell>
          <cell r="K257">
            <v>7.0000000000000007E-2</v>
          </cell>
          <cell r="P257">
            <v>2</v>
          </cell>
        </row>
        <row r="258">
          <cell r="B258" t="str">
            <v>80S</v>
          </cell>
          <cell r="C258">
            <v>0.125</v>
          </cell>
          <cell r="D258">
            <v>2.41</v>
          </cell>
          <cell r="E258">
            <v>1</v>
          </cell>
          <cell r="I258">
            <v>7.0000000000000007E-2</v>
          </cell>
          <cell r="K258">
            <v>7.0000000000000007E-2</v>
          </cell>
          <cell r="P258">
            <v>2</v>
          </cell>
        </row>
        <row r="259">
          <cell r="B259" t="str">
            <v>80S</v>
          </cell>
          <cell r="C259">
            <v>0.125</v>
          </cell>
          <cell r="D259">
            <v>2.41</v>
          </cell>
          <cell r="E259">
            <v>1</v>
          </cell>
          <cell r="I259">
            <v>7.0000000000000007E-2</v>
          </cell>
          <cell r="K259">
            <v>7.0000000000000007E-2</v>
          </cell>
          <cell r="P259">
            <v>2</v>
          </cell>
        </row>
        <row r="260">
          <cell r="B260" t="str">
            <v>80S</v>
          </cell>
          <cell r="C260">
            <v>0.25</v>
          </cell>
          <cell r="D260">
            <v>3.02</v>
          </cell>
          <cell r="E260">
            <v>1</v>
          </cell>
          <cell r="I260">
            <v>7.0000000000000007E-2</v>
          </cell>
          <cell r="K260">
            <v>7.0000000000000007E-2</v>
          </cell>
          <cell r="P260">
            <v>2</v>
          </cell>
        </row>
        <row r="261">
          <cell r="B261" t="str">
            <v>80S</v>
          </cell>
          <cell r="C261">
            <v>0.25</v>
          </cell>
          <cell r="D261">
            <v>3.02</v>
          </cell>
          <cell r="E261">
            <v>1</v>
          </cell>
          <cell r="I261">
            <v>7.0000000000000007E-2</v>
          </cell>
          <cell r="K261">
            <v>7.0000000000000007E-2</v>
          </cell>
          <cell r="P261">
            <v>2</v>
          </cell>
        </row>
        <row r="262">
          <cell r="B262" t="str">
            <v>80S</v>
          </cell>
          <cell r="C262">
            <v>0.25</v>
          </cell>
          <cell r="D262">
            <v>3.02</v>
          </cell>
          <cell r="E262">
            <v>1</v>
          </cell>
          <cell r="I262">
            <v>7.0000000000000007E-2</v>
          </cell>
          <cell r="K262">
            <v>7.0000000000000007E-2</v>
          </cell>
          <cell r="P262">
            <v>2</v>
          </cell>
        </row>
        <row r="263">
          <cell r="B263" t="str">
            <v>80S</v>
          </cell>
          <cell r="C263">
            <v>0.375</v>
          </cell>
          <cell r="D263">
            <v>3.2</v>
          </cell>
          <cell r="E263">
            <v>1</v>
          </cell>
          <cell r="I263">
            <v>7.0000000000000007E-2</v>
          </cell>
          <cell r="J263">
            <v>0</v>
          </cell>
          <cell r="K263">
            <v>7.0000000000000007E-2</v>
          </cell>
          <cell r="P263">
            <v>2</v>
          </cell>
        </row>
        <row r="264">
          <cell r="B264" t="str">
            <v>80S</v>
          </cell>
          <cell r="C264">
            <v>0.375</v>
          </cell>
          <cell r="D264">
            <v>3.2</v>
          </cell>
          <cell r="E264">
            <v>1</v>
          </cell>
          <cell r="I264">
            <v>7.0000000000000007E-2</v>
          </cell>
          <cell r="J264">
            <v>0</v>
          </cell>
          <cell r="K264">
            <v>7.0000000000000007E-2</v>
          </cell>
          <cell r="P264">
            <v>2</v>
          </cell>
        </row>
        <row r="265">
          <cell r="B265" t="str">
            <v>80S</v>
          </cell>
          <cell r="C265">
            <v>0.375</v>
          </cell>
          <cell r="D265">
            <v>3.2</v>
          </cell>
          <cell r="E265">
            <v>1</v>
          </cell>
          <cell r="I265">
            <v>7.0000000000000007E-2</v>
          </cell>
          <cell r="J265">
            <v>0</v>
          </cell>
          <cell r="K265">
            <v>7.0000000000000007E-2</v>
          </cell>
          <cell r="P265">
            <v>2</v>
          </cell>
        </row>
        <row r="266">
          <cell r="B266" t="str">
            <v>80S</v>
          </cell>
          <cell r="C266">
            <v>0.5</v>
          </cell>
          <cell r="D266">
            <v>3.73</v>
          </cell>
          <cell r="E266">
            <v>1</v>
          </cell>
          <cell r="I266">
            <v>7.0000000000000007E-2</v>
          </cell>
          <cell r="J266">
            <v>0</v>
          </cell>
          <cell r="K266">
            <v>7.0000000000000007E-2</v>
          </cell>
          <cell r="P266">
            <v>2</v>
          </cell>
        </row>
        <row r="267">
          <cell r="B267" t="str">
            <v>80S</v>
          </cell>
          <cell r="C267">
            <v>0.5</v>
          </cell>
          <cell r="D267">
            <v>3.73</v>
          </cell>
          <cell r="E267">
            <v>1</v>
          </cell>
          <cell r="I267">
            <v>7.0000000000000007E-2</v>
          </cell>
          <cell r="J267">
            <v>0</v>
          </cell>
          <cell r="K267">
            <v>7.0000000000000007E-2</v>
          </cell>
          <cell r="P267">
            <v>2</v>
          </cell>
        </row>
        <row r="268">
          <cell r="B268" t="str">
            <v>80S</v>
          </cell>
          <cell r="C268">
            <v>0.5</v>
          </cell>
          <cell r="D268">
            <v>3.73</v>
          </cell>
          <cell r="E268">
            <v>1</v>
          </cell>
          <cell r="I268">
            <v>7.0000000000000007E-2</v>
          </cell>
          <cell r="J268">
            <v>0</v>
          </cell>
          <cell r="K268">
            <v>7.0000000000000007E-2</v>
          </cell>
          <cell r="P268">
            <v>2</v>
          </cell>
        </row>
        <row r="269">
          <cell r="B269" t="str">
            <v>80S</v>
          </cell>
          <cell r="C269">
            <v>0.75</v>
          </cell>
          <cell r="D269">
            <v>3.91</v>
          </cell>
          <cell r="E269">
            <v>1</v>
          </cell>
          <cell r="I269">
            <v>7.0000000000000007E-2</v>
          </cell>
          <cell r="J269">
            <v>0</v>
          </cell>
          <cell r="K269">
            <v>7.0000000000000007E-2</v>
          </cell>
          <cell r="P269">
            <v>2</v>
          </cell>
        </row>
        <row r="270">
          <cell r="B270" t="str">
            <v>80S</v>
          </cell>
          <cell r="C270">
            <v>0.75</v>
          </cell>
          <cell r="D270">
            <v>3.91</v>
          </cell>
          <cell r="E270">
            <v>1</v>
          </cell>
          <cell r="I270">
            <v>7.0000000000000007E-2</v>
          </cell>
          <cell r="J270">
            <v>0</v>
          </cell>
          <cell r="K270">
            <v>7.0000000000000007E-2</v>
          </cell>
          <cell r="P270">
            <v>2</v>
          </cell>
        </row>
        <row r="271">
          <cell r="B271" t="str">
            <v>80S</v>
          </cell>
          <cell r="C271">
            <v>0.75</v>
          </cell>
          <cell r="D271">
            <v>3.91</v>
          </cell>
          <cell r="E271">
            <v>1</v>
          </cell>
          <cell r="I271">
            <v>7.0000000000000007E-2</v>
          </cell>
          <cell r="J271">
            <v>0</v>
          </cell>
          <cell r="K271">
            <v>7.0000000000000007E-2</v>
          </cell>
          <cell r="P271">
            <v>2</v>
          </cell>
        </row>
        <row r="272">
          <cell r="B272" t="str">
            <v>80S</v>
          </cell>
          <cell r="C272">
            <v>1</v>
          </cell>
          <cell r="D272">
            <v>4.55</v>
          </cell>
          <cell r="E272">
            <v>1</v>
          </cell>
          <cell r="I272">
            <v>0.15</v>
          </cell>
          <cell r="J272">
            <v>0</v>
          </cell>
          <cell r="K272">
            <v>0.15</v>
          </cell>
          <cell r="P272">
            <v>2</v>
          </cell>
        </row>
        <row r="273">
          <cell r="B273" t="str">
            <v>80S</v>
          </cell>
          <cell r="C273">
            <v>1</v>
          </cell>
          <cell r="D273">
            <v>4.55</v>
          </cell>
          <cell r="E273">
            <v>1</v>
          </cell>
          <cell r="I273">
            <v>0.15</v>
          </cell>
          <cell r="J273">
            <v>0</v>
          </cell>
          <cell r="K273">
            <v>0.15</v>
          </cell>
          <cell r="P273">
            <v>2</v>
          </cell>
        </row>
        <row r="274">
          <cell r="B274" t="str">
            <v>80S</v>
          </cell>
          <cell r="C274">
            <v>1</v>
          </cell>
          <cell r="D274">
            <v>4.55</v>
          </cell>
          <cell r="E274">
            <v>1</v>
          </cell>
          <cell r="I274">
            <v>0.15</v>
          </cell>
          <cell r="J274">
            <v>0</v>
          </cell>
          <cell r="K274">
            <v>0.15</v>
          </cell>
          <cell r="P274">
            <v>2</v>
          </cell>
        </row>
        <row r="275">
          <cell r="B275" t="str">
            <v>80S</v>
          </cell>
          <cell r="C275">
            <v>1.25</v>
          </cell>
          <cell r="D275">
            <v>4.8499999999999996</v>
          </cell>
          <cell r="E275">
            <v>1</v>
          </cell>
          <cell r="I275">
            <v>0.13</v>
          </cell>
          <cell r="J275">
            <v>0.17</v>
          </cell>
          <cell r="K275">
            <v>0.30000000000000004</v>
          </cell>
          <cell r="P275">
            <v>2</v>
          </cell>
        </row>
        <row r="276">
          <cell r="B276" t="str">
            <v>80S</v>
          </cell>
          <cell r="C276">
            <v>1.25</v>
          </cell>
          <cell r="D276">
            <v>4.8499999999999996</v>
          </cell>
          <cell r="E276">
            <v>1</v>
          </cell>
          <cell r="I276">
            <v>0.13</v>
          </cell>
          <cell r="J276">
            <v>0.17</v>
          </cell>
          <cell r="K276">
            <v>0.30000000000000004</v>
          </cell>
          <cell r="P276">
            <v>2</v>
          </cell>
        </row>
        <row r="277">
          <cell r="B277" t="str">
            <v>80S</v>
          </cell>
          <cell r="C277">
            <v>1.25</v>
          </cell>
          <cell r="D277">
            <v>4.8499999999999996</v>
          </cell>
          <cell r="E277">
            <v>1</v>
          </cell>
          <cell r="I277">
            <v>0.13</v>
          </cell>
          <cell r="J277">
            <v>0.17</v>
          </cell>
          <cell r="K277">
            <v>0.30000000000000004</v>
          </cell>
          <cell r="P277">
            <v>2</v>
          </cell>
        </row>
        <row r="278">
          <cell r="B278" t="str">
            <v>80S</v>
          </cell>
          <cell r="C278">
            <v>1.5</v>
          </cell>
          <cell r="D278">
            <v>5.08</v>
          </cell>
          <cell r="E278">
            <v>1</v>
          </cell>
          <cell r="I278">
            <v>0.15</v>
          </cell>
          <cell r="J278">
            <v>0.15</v>
          </cell>
          <cell r="K278">
            <v>0.3</v>
          </cell>
          <cell r="P278">
            <v>2</v>
          </cell>
        </row>
        <row r="279">
          <cell r="B279" t="str">
            <v>80S</v>
          </cell>
          <cell r="C279">
            <v>1.5</v>
          </cell>
          <cell r="D279">
            <v>5.08</v>
          </cell>
          <cell r="E279">
            <v>1</v>
          </cell>
          <cell r="I279">
            <v>0.15</v>
          </cell>
          <cell r="J279">
            <v>0.15</v>
          </cell>
          <cell r="K279">
            <v>0.3</v>
          </cell>
          <cell r="P279">
            <v>2</v>
          </cell>
        </row>
        <row r="280">
          <cell r="B280" t="str">
            <v>80S</v>
          </cell>
          <cell r="C280">
            <v>1.5</v>
          </cell>
          <cell r="D280">
            <v>5.08</v>
          </cell>
          <cell r="E280">
            <v>1</v>
          </cell>
          <cell r="I280">
            <v>0.15</v>
          </cell>
          <cell r="J280">
            <v>0.15</v>
          </cell>
          <cell r="K280">
            <v>0.3</v>
          </cell>
          <cell r="P280">
            <v>2</v>
          </cell>
        </row>
        <row r="281">
          <cell r="B281" t="str">
            <v>80S</v>
          </cell>
          <cell r="C281">
            <v>2</v>
          </cell>
          <cell r="D281">
            <v>5.54</v>
          </cell>
          <cell r="E281">
            <v>1</v>
          </cell>
          <cell r="I281">
            <v>0.2</v>
          </cell>
          <cell r="J281">
            <v>0.25</v>
          </cell>
          <cell r="K281">
            <v>0.45</v>
          </cell>
          <cell r="P281">
            <v>2</v>
          </cell>
        </row>
        <row r="282">
          <cell r="B282" t="str">
            <v>80S</v>
          </cell>
          <cell r="C282">
            <v>2</v>
          </cell>
          <cell r="D282">
            <v>5.54</v>
          </cell>
          <cell r="E282">
            <v>1</v>
          </cell>
          <cell r="I282">
            <v>0.2</v>
          </cell>
          <cell r="J282">
            <v>0.25</v>
          </cell>
          <cell r="K282">
            <v>0.45</v>
          </cell>
          <cell r="P282">
            <v>2</v>
          </cell>
        </row>
        <row r="283">
          <cell r="B283" t="str">
            <v>80S</v>
          </cell>
          <cell r="C283">
            <v>2</v>
          </cell>
          <cell r="D283">
            <v>5.54</v>
          </cell>
          <cell r="E283">
            <v>1</v>
          </cell>
          <cell r="I283">
            <v>0.2</v>
          </cell>
          <cell r="J283">
            <v>0.25</v>
          </cell>
          <cell r="K283">
            <v>0.45</v>
          </cell>
          <cell r="P283">
            <v>2</v>
          </cell>
        </row>
        <row r="284">
          <cell r="B284" t="str">
            <v>80S</v>
          </cell>
          <cell r="C284">
            <v>2.5</v>
          </cell>
          <cell r="D284">
            <v>7.01</v>
          </cell>
          <cell r="E284">
            <v>1</v>
          </cell>
          <cell r="I284">
            <v>0.25</v>
          </cell>
          <cell r="J284">
            <v>0.5</v>
          </cell>
          <cell r="K284">
            <v>0.75</v>
          </cell>
          <cell r="P284">
            <v>2</v>
          </cell>
        </row>
        <row r="285">
          <cell r="B285" t="str">
            <v>80S</v>
          </cell>
          <cell r="C285">
            <v>3</v>
          </cell>
          <cell r="D285">
            <v>7.62</v>
          </cell>
          <cell r="E285">
            <v>1</v>
          </cell>
          <cell r="I285">
            <v>0.3</v>
          </cell>
          <cell r="J285">
            <v>0.6</v>
          </cell>
          <cell r="K285">
            <v>0.89999999999999991</v>
          </cell>
          <cell r="P285">
            <v>2</v>
          </cell>
        </row>
        <row r="286">
          <cell r="B286" t="str">
            <v>80S</v>
          </cell>
          <cell r="C286">
            <v>3.5</v>
          </cell>
          <cell r="D286">
            <v>8.08</v>
          </cell>
          <cell r="E286">
            <v>1</v>
          </cell>
          <cell r="I286">
            <v>0.35</v>
          </cell>
          <cell r="J286">
            <v>0.85</v>
          </cell>
          <cell r="K286">
            <v>1.2</v>
          </cell>
          <cell r="P286">
            <v>3</v>
          </cell>
        </row>
        <row r="287">
          <cell r="B287" t="str">
            <v>80S</v>
          </cell>
          <cell r="C287">
            <v>4</v>
          </cell>
          <cell r="D287">
            <v>8.56</v>
          </cell>
          <cell r="E287">
            <v>1</v>
          </cell>
          <cell r="I287">
            <v>0.41</v>
          </cell>
          <cell r="J287">
            <v>0.93</v>
          </cell>
          <cell r="K287">
            <v>1.34</v>
          </cell>
          <cell r="P287">
            <v>3</v>
          </cell>
        </row>
        <row r="288">
          <cell r="B288" t="str">
            <v>80S</v>
          </cell>
          <cell r="C288">
            <v>5</v>
          </cell>
          <cell r="D288">
            <v>9.5299999999999994</v>
          </cell>
          <cell r="E288">
            <v>1</v>
          </cell>
          <cell r="I288">
            <v>0.51</v>
          </cell>
          <cell r="J288">
            <v>1.59</v>
          </cell>
          <cell r="K288">
            <v>2.1</v>
          </cell>
          <cell r="P288">
            <v>4</v>
          </cell>
        </row>
        <row r="289">
          <cell r="B289" t="str">
            <v>80S</v>
          </cell>
          <cell r="C289">
            <v>6</v>
          </cell>
          <cell r="D289">
            <v>10.97</v>
          </cell>
          <cell r="E289">
            <v>1.25</v>
          </cell>
          <cell r="I289">
            <v>0.61</v>
          </cell>
          <cell r="J289">
            <v>2.69</v>
          </cell>
          <cell r="K289">
            <v>3.3</v>
          </cell>
          <cell r="P289">
            <v>4</v>
          </cell>
        </row>
        <row r="290">
          <cell r="B290" t="str">
            <v>80S</v>
          </cell>
          <cell r="C290">
            <v>8</v>
          </cell>
          <cell r="D290">
            <v>12.7</v>
          </cell>
          <cell r="E290">
            <v>1.25</v>
          </cell>
          <cell r="I290">
            <v>0.81</v>
          </cell>
          <cell r="J290">
            <v>4.58</v>
          </cell>
          <cell r="K290">
            <v>5.3900000000000006</v>
          </cell>
          <cell r="P290">
            <v>4</v>
          </cell>
        </row>
        <row r="291">
          <cell r="B291" t="str">
            <v>80S</v>
          </cell>
          <cell r="C291">
            <v>10</v>
          </cell>
          <cell r="D291">
            <v>12.7</v>
          </cell>
          <cell r="E291">
            <v>1.25</v>
          </cell>
          <cell r="I291">
            <v>1.01</v>
          </cell>
          <cell r="J291">
            <v>5.74</v>
          </cell>
          <cell r="K291">
            <v>6.75</v>
          </cell>
          <cell r="P291">
            <v>4</v>
          </cell>
        </row>
        <row r="292">
          <cell r="B292" t="str">
            <v>80S</v>
          </cell>
          <cell r="C292">
            <v>12</v>
          </cell>
          <cell r="D292">
            <v>12.7</v>
          </cell>
          <cell r="E292">
            <v>1.25</v>
          </cell>
          <cell r="I292">
            <v>1.22</v>
          </cell>
          <cell r="J292">
            <v>6.73</v>
          </cell>
          <cell r="K292">
            <v>7.95</v>
          </cell>
          <cell r="P292">
            <v>6</v>
          </cell>
        </row>
        <row r="293">
          <cell r="B293">
            <v>100</v>
          </cell>
          <cell r="C293">
            <v>8</v>
          </cell>
          <cell r="D293">
            <v>15.09</v>
          </cell>
          <cell r="E293">
            <v>1.5</v>
          </cell>
          <cell r="I293">
            <v>0.81</v>
          </cell>
          <cell r="J293">
            <v>6.09</v>
          </cell>
          <cell r="K293">
            <v>6.9</v>
          </cell>
          <cell r="P293">
            <v>4</v>
          </cell>
        </row>
        <row r="294">
          <cell r="B294">
            <v>100</v>
          </cell>
          <cell r="C294">
            <v>10</v>
          </cell>
          <cell r="D294">
            <v>18.260000000000002</v>
          </cell>
          <cell r="E294">
            <v>1.5</v>
          </cell>
          <cell r="I294">
            <v>1.01</v>
          </cell>
          <cell r="J294">
            <v>11.44</v>
          </cell>
          <cell r="K294">
            <v>12.45</v>
          </cell>
          <cell r="P294">
            <v>4</v>
          </cell>
        </row>
        <row r="295">
          <cell r="B295">
            <v>100</v>
          </cell>
          <cell r="C295">
            <v>12</v>
          </cell>
          <cell r="D295">
            <v>21.44</v>
          </cell>
          <cell r="E295">
            <v>2</v>
          </cell>
          <cell r="I295">
            <v>1.22</v>
          </cell>
          <cell r="J295">
            <v>15.28</v>
          </cell>
          <cell r="K295">
            <v>16.5</v>
          </cell>
          <cell r="P295">
            <v>6</v>
          </cell>
        </row>
        <row r="296">
          <cell r="B296">
            <v>100</v>
          </cell>
          <cell r="C296">
            <v>14</v>
          </cell>
          <cell r="D296">
            <v>23.83</v>
          </cell>
          <cell r="E296">
            <v>2</v>
          </cell>
          <cell r="I296">
            <v>1.42</v>
          </cell>
          <cell r="J296">
            <v>21.07</v>
          </cell>
          <cell r="K296">
            <v>22.490000000000002</v>
          </cell>
          <cell r="P296">
            <v>6</v>
          </cell>
        </row>
        <row r="297">
          <cell r="B297">
            <v>100</v>
          </cell>
          <cell r="C297">
            <v>16</v>
          </cell>
          <cell r="D297">
            <v>26.19</v>
          </cell>
          <cell r="E297" t="str">
            <v>N</v>
          </cell>
          <cell r="I297">
            <v>1.62</v>
          </cell>
          <cell r="J297">
            <v>28.38</v>
          </cell>
          <cell r="K297">
            <v>30</v>
          </cell>
          <cell r="P297">
            <v>6</v>
          </cell>
        </row>
        <row r="298">
          <cell r="B298">
            <v>100</v>
          </cell>
          <cell r="C298">
            <v>18</v>
          </cell>
          <cell r="D298">
            <v>29.36</v>
          </cell>
          <cell r="E298" t="str">
            <v>N</v>
          </cell>
          <cell r="I298">
            <v>1.82</v>
          </cell>
          <cell r="J298">
            <v>37.17</v>
          </cell>
          <cell r="K298">
            <v>38.99</v>
          </cell>
          <cell r="P298">
            <v>6</v>
          </cell>
        </row>
        <row r="299">
          <cell r="B299">
            <v>100</v>
          </cell>
          <cell r="C299">
            <v>20</v>
          </cell>
          <cell r="D299">
            <v>32.54</v>
          </cell>
          <cell r="E299" t="str">
            <v>N</v>
          </cell>
          <cell r="I299">
            <v>2.0299999999999998</v>
          </cell>
          <cell r="J299">
            <v>45.97</v>
          </cell>
          <cell r="K299">
            <v>48</v>
          </cell>
          <cell r="P299">
            <v>7</v>
          </cell>
        </row>
        <row r="300">
          <cell r="B300">
            <v>100</v>
          </cell>
          <cell r="C300">
            <v>22</v>
          </cell>
          <cell r="D300">
            <v>34.93</v>
          </cell>
          <cell r="E300" t="str">
            <v>N</v>
          </cell>
          <cell r="I300">
            <v>2.23</v>
          </cell>
          <cell r="J300">
            <v>65.27</v>
          </cell>
          <cell r="K300">
            <v>67.5</v>
          </cell>
          <cell r="P300">
            <v>8</v>
          </cell>
        </row>
        <row r="301">
          <cell r="B301">
            <v>100</v>
          </cell>
          <cell r="C301">
            <v>24</v>
          </cell>
          <cell r="D301">
            <v>38.89</v>
          </cell>
          <cell r="E301" t="str">
            <v>N</v>
          </cell>
          <cell r="I301">
            <v>2.4300000000000002</v>
          </cell>
          <cell r="J301">
            <v>75.56</v>
          </cell>
          <cell r="K301">
            <v>77.990000000000009</v>
          </cell>
          <cell r="P301">
            <v>8</v>
          </cell>
        </row>
        <row r="302">
          <cell r="B302">
            <v>120</v>
          </cell>
          <cell r="C302">
            <v>4</v>
          </cell>
          <cell r="D302">
            <v>11.13</v>
          </cell>
          <cell r="E302">
            <v>1.25</v>
          </cell>
          <cell r="I302">
            <v>0.41</v>
          </cell>
          <cell r="J302">
            <v>1.84</v>
          </cell>
          <cell r="K302">
            <v>2.25</v>
          </cell>
          <cell r="P302">
            <v>4</v>
          </cell>
        </row>
        <row r="303">
          <cell r="B303">
            <v>120</v>
          </cell>
          <cell r="C303">
            <v>5</v>
          </cell>
          <cell r="D303">
            <v>12.7</v>
          </cell>
          <cell r="E303">
            <v>1.25</v>
          </cell>
          <cell r="I303">
            <v>0.51</v>
          </cell>
          <cell r="J303">
            <v>2.94</v>
          </cell>
          <cell r="K303">
            <v>3.45</v>
          </cell>
          <cell r="P303">
            <v>4</v>
          </cell>
        </row>
        <row r="304">
          <cell r="B304">
            <v>120</v>
          </cell>
          <cell r="C304">
            <v>6</v>
          </cell>
          <cell r="D304">
            <v>14.27</v>
          </cell>
          <cell r="E304">
            <v>1.25</v>
          </cell>
          <cell r="I304">
            <v>0.61</v>
          </cell>
          <cell r="J304">
            <v>4.1900000000000004</v>
          </cell>
          <cell r="K304">
            <v>4.8000000000000007</v>
          </cell>
          <cell r="P304">
            <v>4</v>
          </cell>
        </row>
        <row r="305">
          <cell r="B305">
            <v>120</v>
          </cell>
          <cell r="C305">
            <v>8</v>
          </cell>
          <cell r="D305">
            <v>18.260000000000002</v>
          </cell>
          <cell r="E305">
            <v>1.5</v>
          </cell>
          <cell r="I305">
            <v>0.81</v>
          </cell>
          <cell r="J305">
            <v>9.23</v>
          </cell>
          <cell r="K305">
            <v>10.040000000000001</v>
          </cell>
          <cell r="P305">
            <v>4</v>
          </cell>
        </row>
        <row r="306">
          <cell r="B306">
            <v>120</v>
          </cell>
          <cell r="C306">
            <v>10</v>
          </cell>
          <cell r="D306">
            <v>21.44</v>
          </cell>
          <cell r="E306">
            <v>2</v>
          </cell>
          <cell r="I306">
            <v>1.01</v>
          </cell>
          <cell r="J306">
            <v>12.49</v>
          </cell>
          <cell r="K306">
            <v>13.5</v>
          </cell>
          <cell r="P306">
            <v>4</v>
          </cell>
        </row>
        <row r="307">
          <cell r="B307">
            <v>120</v>
          </cell>
          <cell r="C307">
            <v>12</v>
          </cell>
          <cell r="D307">
            <v>25.4</v>
          </cell>
          <cell r="E307" t="str">
            <v>N</v>
          </cell>
          <cell r="I307">
            <v>1.22</v>
          </cell>
          <cell r="J307">
            <v>21.27</v>
          </cell>
          <cell r="K307">
            <v>22.49</v>
          </cell>
          <cell r="P307">
            <v>6</v>
          </cell>
        </row>
        <row r="308">
          <cell r="B308">
            <v>120</v>
          </cell>
          <cell r="C308">
            <v>14</v>
          </cell>
          <cell r="D308">
            <v>27.79</v>
          </cell>
          <cell r="E308" t="str">
            <v>N</v>
          </cell>
          <cell r="I308">
            <v>1.42</v>
          </cell>
          <cell r="J308">
            <v>25.58</v>
          </cell>
          <cell r="K308">
            <v>27</v>
          </cell>
          <cell r="P308">
            <v>6</v>
          </cell>
        </row>
        <row r="309">
          <cell r="B309">
            <v>120</v>
          </cell>
          <cell r="C309">
            <v>16</v>
          </cell>
          <cell r="D309">
            <v>30.96</v>
          </cell>
          <cell r="E309" t="str">
            <v>N</v>
          </cell>
          <cell r="I309">
            <v>1.62</v>
          </cell>
          <cell r="J309">
            <v>35.880000000000003</v>
          </cell>
          <cell r="K309">
            <v>37.5</v>
          </cell>
          <cell r="P309">
            <v>6</v>
          </cell>
        </row>
        <row r="310">
          <cell r="B310">
            <v>120</v>
          </cell>
          <cell r="C310">
            <v>18</v>
          </cell>
          <cell r="D310">
            <v>34.93</v>
          </cell>
          <cell r="E310" t="str">
            <v>N</v>
          </cell>
          <cell r="I310">
            <v>1.82</v>
          </cell>
          <cell r="J310">
            <v>47.68</v>
          </cell>
          <cell r="K310">
            <v>49.5</v>
          </cell>
          <cell r="P310">
            <v>6</v>
          </cell>
        </row>
        <row r="311">
          <cell r="B311">
            <v>120</v>
          </cell>
          <cell r="C311">
            <v>20</v>
          </cell>
          <cell r="D311">
            <v>38.1</v>
          </cell>
          <cell r="E311" t="str">
            <v>N</v>
          </cell>
          <cell r="I311">
            <v>2.0299999999999998</v>
          </cell>
          <cell r="J311">
            <v>62.47</v>
          </cell>
          <cell r="K311">
            <v>64.5</v>
          </cell>
          <cell r="P311">
            <v>7</v>
          </cell>
        </row>
        <row r="312">
          <cell r="B312">
            <v>120</v>
          </cell>
          <cell r="C312">
            <v>22</v>
          </cell>
          <cell r="D312">
            <v>41.28</v>
          </cell>
          <cell r="E312" t="str">
            <v>N</v>
          </cell>
          <cell r="I312">
            <v>2.23</v>
          </cell>
          <cell r="J312">
            <v>84.76</v>
          </cell>
          <cell r="K312">
            <v>86.990000000000009</v>
          </cell>
          <cell r="P312">
            <v>8</v>
          </cell>
        </row>
        <row r="313">
          <cell r="B313">
            <v>120</v>
          </cell>
          <cell r="C313">
            <v>24</v>
          </cell>
          <cell r="D313">
            <v>46.02</v>
          </cell>
          <cell r="E313" t="str">
            <v>N</v>
          </cell>
          <cell r="I313">
            <v>2.4300000000000002</v>
          </cell>
          <cell r="J313">
            <v>98.07</v>
          </cell>
          <cell r="K313">
            <v>100.5</v>
          </cell>
          <cell r="P313">
            <v>8</v>
          </cell>
        </row>
        <row r="314">
          <cell r="B314">
            <v>140</v>
          </cell>
          <cell r="C314">
            <v>8</v>
          </cell>
          <cell r="D314">
            <v>20.62</v>
          </cell>
          <cell r="E314">
            <v>2</v>
          </cell>
          <cell r="I314">
            <v>0.81</v>
          </cell>
          <cell r="J314">
            <v>10.130000000000001</v>
          </cell>
          <cell r="K314">
            <v>10.940000000000001</v>
          </cell>
          <cell r="P314">
            <v>4</v>
          </cell>
        </row>
        <row r="315">
          <cell r="B315">
            <v>140</v>
          </cell>
          <cell r="C315">
            <v>10</v>
          </cell>
          <cell r="D315">
            <v>25.4</v>
          </cell>
          <cell r="E315" t="str">
            <v>N</v>
          </cell>
          <cell r="I315">
            <v>1.01</v>
          </cell>
          <cell r="J315">
            <v>18.48</v>
          </cell>
          <cell r="K315">
            <v>19.490000000000002</v>
          </cell>
          <cell r="P315">
            <v>4</v>
          </cell>
        </row>
        <row r="316">
          <cell r="B316">
            <v>140</v>
          </cell>
          <cell r="C316">
            <v>12</v>
          </cell>
          <cell r="D316">
            <v>28.58</v>
          </cell>
          <cell r="E316" t="str">
            <v>N</v>
          </cell>
          <cell r="I316">
            <v>1.22</v>
          </cell>
          <cell r="J316">
            <v>25.78</v>
          </cell>
          <cell r="K316">
            <v>27</v>
          </cell>
          <cell r="P316">
            <v>6</v>
          </cell>
        </row>
        <row r="317">
          <cell r="B317">
            <v>140</v>
          </cell>
          <cell r="C317">
            <v>14</v>
          </cell>
          <cell r="D317">
            <v>31.75</v>
          </cell>
          <cell r="E317" t="str">
            <v>N</v>
          </cell>
          <cell r="I317">
            <v>1.42</v>
          </cell>
          <cell r="J317">
            <v>31.58</v>
          </cell>
          <cell r="K317">
            <v>33</v>
          </cell>
          <cell r="P317">
            <v>6</v>
          </cell>
        </row>
        <row r="318">
          <cell r="B318">
            <v>140</v>
          </cell>
          <cell r="C318">
            <v>16</v>
          </cell>
          <cell r="D318">
            <v>36.53</v>
          </cell>
          <cell r="E318" t="str">
            <v>N</v>
          </cell>
          <cell r="I318">
            <v>1.62</v>
          </cell>
          <cell r="J318">
            <v>44.87</v>
          </cell>
          <cell r="K318">
            <v>46.489999999999995</v>
          </cell>
          <cell r="P318">
            <v>6</v>
          </cell>
        </row>
        <row r="319">
          <cell r="B319">
            <v>140</v>
          </cell>
          <cell r="C319">
            <v>18</v>
          </cell>
          <cell r="D319">
            <v>39.67</v>
          </cell>
          <cell r="E319" t="str">
            <v>N</v>
          </cell>
          <cell r="I319">
            <v>1.82</v>
          </cell>
          <cell r="J319">
            <v>59.68</v>
          </cell>
          <cell r="K319">
            <v>61.5</v>
          </cell>
          <cell r="P319">
            <v>6</v>
          </cell>
        </row>
        <row r="320">
          <cell r="B320">
            <v>140</v>
          </cell>
          <cell r="C320">
            <v>20</v>
          </cell>
          <cell r="D320">
            <v>44.45</v>
          </cell>
          <cell r="E320" t="str">
            <v>N</v>
          </cell>
          <cell r="I320">
            <v>2.0299999999999998</v>
          </cell>
          <cell r="J320">
            <v>78.959999999999994</v>
          </cell>
          <cell r="K320">
            <v>80.989999999999995</v>
          </cell>
          <cell r="P320">
            <v>7</v>
          </cell>
        </row>
        <row r="321">
          <cell r="B321">
            <v>140</v>
          </cell>
          <cell r="C321">
            <v>22</v>
          </cell>
          <cell r="D321">
            <v>47.63</v>
          </cell>
          <cell r="E321" t="str">
            <v>N</v>
          </cell>
          <cell r="I321">
            <v>2.23</v>
          </cell>
          <cell r="J321">
            <v>108.77</v>
          </cell>
          <cell r="K321">
            <v>111</v>
          </cell>
          <cell r="P321">
            <v>8</v>
          </cell>
        </row>
        <row r="322">
          <cell r="B322">
            <v>140</v>
          </cell>
          <cell r="C322">
            <v>24</v>
          </cell>
          <cell r="D322">
            <v>52.37</v>
          </cell>
          <cell r="E322" t="str">
            <v>N</v>
          </cell>
          <cell r="I322">
            <v>2.4300000000000002</v>
          </cell>
          <cell r="J322">
            <v>126.57</v>
          </cell>
          <cell r="K322">
            <v>129</v>
          </cell>
          <cell r="P322">
            <v>8</v>
          </cell>
        </row>
        <row r="323">
          <cell r="B323">
            <v>160</v>
          </cell>
          <cell r="C323">
            <v>0.5</v>
          </cell>
          <cell r="D323">
            <v>4.78</v>
          </cell>
          <cell r="E323">
            <v>1</v>
          </cell>
          <cell r="I323">
            <v>7.0000000000000007E-2</v>
          </cell>
          <cell r="J323">
            <v>0.08</v>
          </cell>
          <cell r="K323">
            <v>0.15000000000000002</v>
          </cell>
          <cell r="P323">
            <v>2</v>
          </cell>
        </row>
        <row r="324">
          <cell r="B324">
            <v>160</v>
          </cell>
          <cell r="C324">
            <v>0.5</v>
          </cell>
          <cell r="D324">
            <v>4.78</v>
          </cell>
          <cell r="E324">
            <v>1</v>
          </cell>
          <cell r="I324">
            <v>7.0000000000000007E-2</v>
          </cell>
          <cell r="J324">
            <v>0.08</v>
          </cell>
          <cell r="K324">
            <v>0.15000000000000002</v>
          </cell>
          <cell r="P324">
            <v>2</v>
          </cell>
        </row>
        <row r="325">
          <cell r="B325">
            <v>160</v>
          </cell>
          <cell r="C325">
            <v>0.5</v>
          </cell>
          <cell r="D325">
            <v>4.78</v>
          </cell>
          <cell r="E325">
            <v>1</v>
          </cell>
          <cell r="I325">
            <v>7.0000000000000007E-2</v>
          </cell>
          <cell r="J325">
            <v>0.08</v>
          </cell>
          <cell r="K325">
            <v>0.15000000000000002</v>
          </cell>
          <cell r="P325">
            <v>2</v>
          </cell>
        </row>
        <row r="326">
          <cell r="B326">
            <v>160</v>
          </cell>
          <cell r="C326">
            <v>0.75</v>
          </cell>
          <cell r="D326">
            <v>5.56</v>
          </cell>
          <cell r="E326">
            <v>1</v>
          </cell>
          <cell r="I326">
            <v>0.08</v>
          </cell>
          <cell r="J326">
            <v>7.0000000000000007E-2</v>
          </cell>
          <cell r="K326">
            <v>0.15000000000000002</v>
          </cell>
          <cell r="P326">
            <v>2</v>
          </cell>
        </row>
        <row r="327">
          <cell r="B327">
            <v>160</v>
          </cell>
          <cell r="C327">
            <v>0.75</v>
          </cell>
          <cell r="D327">
            <v>5.56</v>
          </cell>
          <cell r="E327">
            <v>1</v>
          </cell>
          <cell r="I327">
            <v>0.08</v>
          </cell>
          <cell r="J327">
            <v>7.0000000000000007E-2</v>
          </cell>
          <cell r="K327">
            <v>0.15000000000000002</v>
          </cell>
          <cell r="P327">
            <v>2</v>
          </cell>
        </row>
        <row r="328">
          <cell r="B328">
            <v>160</v>
          </cell>
          <cell r="C328">
            <v>0.75</v>
          </cell>
          <cell r="D328">
            <v>5.56</v>
          </cell>
          <cell r="E328">
            <v>1</v>
          </cell>
          <cell r="I328">
            <v>0.08</v>
          </cell>
          <cell r="J328">
            <v>7.0000000000000007E-2</v>
          </cell>
          <cell r="K328">
            <v>0.15000000000000002</v>
          </cell>
          <cell r="P328">
            <v>2</v>
          </cell>
        </row>
        <row r="329">
          <cell r="B329">
            <v>160</v>
          </cell>
          <cell r="C329">
            <v>1</v>
          </cell>
          <cell r="D329">
            <v>6.35</v>
          </cell>
          <cell r="E329">
            <v>1</v>
          </cell>
          <cell r="I329">
            <v>0.1</v>
          </cell>
          <cell r="J329">
            <v>0.35</v>
          </cell>
          <cell r="K329">
            <v>0.44999999999999996</v>
          </cell>
          <cell r="P329">
            <v>2</v>
          </cell>
        </row>
        <row r="330">
          <cell r="B330">
            <v>160</v>
          </cell>
          <cell r="C330">
            <v>1</v>
          </cell>
          <cell r="D330">
            <v>6.35</v>
          </cell>
          <cell r="E330">
            <v>1</v>
          </cell>
          <cell r="I330">
            <v>0.1</v>
          </cell>
          <cell r="J330">
            <v>0.35</v>
          </cell>
          <cell r="K330">
            <v>0.44999999999999996</v>
          </cell>
          <cell r="P330">
            <v>2</v>
          </cell>
        </row>
        <row r="331">
          <cell r="B331">
            <v>160</v>
          </cell>
          <cell r="C331">
            <v>1</v>
          </cell>
          <cell r="D331">
            <v>6.35</v>
          </cell>
          <cell r="E331">
            <v>1</v>
          </cell>
          <cell r="I331">
            <v>0.1</v>
          </cell>
          <cell r="J331">
            <v>0.35</v>
          </cell>
          <cell r="K331">
            <v>0.44999999999999996</v>
          </cell>
          <cell r="P331">
            <v>2</v>
          </cell>
        </row>
        <row r="332">
          <cell r="B332">
            <v>160</v>
          </cell>
          <cell r="C332">
            <v>1.25</v>
          </cell>
          <cell r="D332">
            <v>6.35</v>
          </cell>
          <cell r="E332">
            <v>1</v>
          </cell>
          <cell r="I332">
            <v>0.13</v>
          </cell>
          <cell r="J332">
            <v>0.32</v>
          </cell>
          <cell r="K332">
            <v>0.45</v>
          </cell>
          <cell r="P332">
            <v>2</v>
          </cell>
        </row>
        <row r="333">
          <cell r="B333">
            <v>160</v>
          </cell>
          <cell r="C333">
            <v>1.25</v>
          </cell>
          <cell r="D333">
            <v>6.35</v>
          </cell>
          <cell r="E333">
            <v>1</v>
          </cell>
          <cell r="I333">
            <v>0.13</v>
          </cell>
          <cell r="J333">
            <v>0.32</v>
          </cell>
          <cell r="K333">
            <v>0.45</v>
          </cell>
          <cell r="P333">
            <v>2</v>
          </cell>
        </row>
        <row r="334">
          <cell r="B334">
            <v>160</v>
          </cell>
          <cell r="C334">
            <v>1.25</v>
          </cell>
          <cell r="D334">
            <v>6.35</v>
          </cell>
          <cell r="E334">
            <v>1</v>
          </cell>
          <cell r="I334">
            <v>0.13</v>
          </cell>
          <cell r="J334">
            <v>0.32</v>
          </cell>
          <cell r="K334">
            <v>0.45</v>
          </cell>
          <cell r="P334">
            <v>2</v>
          </cell>
        </row>
        <row r="335">
          <cell r="B335">
            <v>160</v>
          </cell>
          <cell r="C335">
            <v>1.5</v>
          </cell>
          <cell r="D335">
            <v>7.14</v>
          </cell>
          <cell r="E335">
            <v>1</v>
          </cell>
          <cell r="I335">
            <v>0.15</v>
          </cell>
          <cell r="J335">
            <v>0.45</v>
          </cell>
          <cell r="K335">
            <v>0.6</v>
          </cell>
          <cell r="P335">
            <v>2</v>
          </cell>
        </row>
        <row r="336">
          <cell r="B336">
            <v>160</v>
          </cell>
          <cell r="C336">
            <v>1.5</v>
          </cell>
          <cell r="D336">
            <v>7.14</v>
          </cell>
          <cell r="E336">
            <v>1</v>
          </cell>
          <cell r="I336">
            <v>0.15</v>
          </cell>
          <cell r="J336">
            <v>0.45</v>
          </cell>
          <cell r="K336">
            <v>0.6</v>
          </cell>
          <cell r="P336">
            <v>2</v>
          </cell>
        </row>
        <row r="337">
          <cell r="B337">
            <v>160</v>
          </cell>
          <cell r="C337">
            <v>1.5</v>
          </cell>
          <cell r="D337">
            <v>7.14</v>
          </cell>
          <cell r="E337">
            <v>1</v>
          </cell>
          <cell r="I337">
            <v>0.15</v>
          </cell>
          <cell r="J337">
            <v>0.45</v>
          </cell>
          <cell r="K337">
            <v>0.6</v>
          </cell>
          <cell r="P337">
            <v>2</v>
          </cell>
        </row>
        <row r="338">
          <cell r="B338">
            <v>160</v>
          </cell>
          <cell r="C338">
            <v>2</v>
          </cell>
          <cell r="D338">
            <v>8.74</v>
          </cell>
          <cell r="E338">
            <v>1</v>
          </cell>
          <cell r="I338">
            <v>0.2</v>
          </cell>
          <cell r="J338">
            <v>0.7</v>
          </cell>
          <cell r="K338">
            <v>0.89999999999999991</v>
          </cell>
          <cell r="P338">
            <v>4</v>
          </cell>
        </row>
        <row r="339">
          <cell r="B339">
            <v>160</v>
          </cell>
          <cell r="C339">
            <v>2</v>
          </cell>
          <cell r="D339">
            <v>8.74</v>
          </cell>
          <cell r="E339">
            <v>1</v>
          </cell>
          <cell r="I339">
            <v>0.2</v>
          </cell>
          <cell r="J339">
            <v>0.7</v>
          </cell>
          <cell r="K339">
            <v>0.89999999999999991</v>
          </cell>
          <cell r="P339">
            <v>4</v>
          </cell>
        </row>
        <row r="340">
          <cell r="B340">
            <v>160</v>
          </cell>
          <cell r="C340">
            <v>2</v>
          </cell>
          <cell r="D340">
            <v>8.74</v>
          </cell>
          <cell r="E340">
            <v>1</v>
          </cell>
          <cell r="I340">
            <v>0.2</v>
          </cell>
          <cell r="J340">
            <v>0.7</v>
          </cell>
          <cell r="K340">
            <v>0.89999999999999991</v>
          </cell>
          <cell r="P340">
            <v>4</v>
          </cell>
        </row>
        <row r="341">
          <cell r="B341">
            <v>160</v>
          </cell>
          <cell r="C341">
            <v>2.5</v>
          </cell>
          <cell r="D341">
            <v>9.5299999999999994</v>
          </cell>
          <cell r="E341">
            <v>1</v>
          </cell>
          <cell r="I341">
            <v>0.25</v>
          </cell>
          <cell r="J341">
            <v>0.8</v>
          </cell>
          <cell r="K341">
            <v>1.05</v>
          </cell>
          <cell r="P341">
            <v>4</v>
          </cell>
        </row>
        <row r="342">
          <cell r="B342">
            <v>160</v>
          </cell>
          <cell r="C342">
            <v>3</v>
          </cell>
          <cell r="D342">
            <v>11.13</v>
          </cell>
          <cell r="E342">
            <v>1.25</v>
          </cell>
          <cell r="I342">
            <v>0.3</v>
          </cell>
          <cell r="J342">
            <v>1.5</v>
          </cell>
          <cell r="K342">
            <v>1.8</v>
          </cell>
          <cell r="P342">
            <v>4</v>
          </cell>
        </row>
        <row r="343">
          <cell r="B343">
            <v>160</v>
          </cell>
          <cell r="C343">
            <v>4</v>
          </cell>
          <cell r="D343">
            <v>13.49</v>
          </cell>
          <cell r="E343">
            <v>1.25</v>
          </cell>
          <cell r="I343">
            <v>0.41</v>
          </cell>
          <cell r="J343">
            <v>2.59</v>
          </cell>
          <cell r="K343">
            <v>3</v>
          </cell>
          <cell r="P343">
            <v>4</v>
          </cell>
        </row>
        <row r="344">
          <cell r="B344">
            <v>160</v>
          </cell>
          <cell r="C344">
            <v>5</v>
          </cell>
          <cell r="D344">
            <v>15.88</v>
          </cell>
          <cell r="E344">
            <v>1.5</v>
          </cell>
          <cell r="I344">
            <v>0.51</v>
          </cell>
          <cell r="J344">
            <v>4.29</v>
          </cell>
          <cell r="K344">
            <v>4.8</v>
          </cell>
          <cell r="P344">
            <v>4</v>
          </cell>
        </row>
        <row r="345">
          <cell r="B345">
            <v>160</v>
          </cell>
          <cell r="C345">
            <v>6</v>
          </cell>
          <cell r="D345">
            <v>18.260000000000002</v>
          </cell>
          <cell r="E345">
            <v>1.5</v>
          </cell>
          <cell r="I345">
            <v>0.61</v>
          </cell>
          <cell r="J345">
            <v>7.04</v>
          </cell>
          <cell r="K345">
            <v>7.65</v>
          </cell>
          <cell r="P345">
            <v>4</v>
          </cell>
        </row>
        <row r="346">
          <cell r="B346">
            <v>160</v>
          </cell>
          <cell r="C346">
            <v>8</v>
          </cell>
          <cell r="D346">
            <v>23.01</v>
          </cell>
          <cell r="E346">
            <v>2</v>
          </cell>
          <cell r="I346">
            <v>0.81</v>
          </cell>
          <cell r="J346">
            <v>11.19</v>
          </cell>
          <cell r="K346">
            <v>12</v>
          </cell>
          <cell r="P346">
            <v>4</v>
          </cell>
        </row>
        <row r="347">
          <cell r="B347">
            <v>160</v>
          </cell>
          <cell r="C347">
            <v>10</v>
          </cell>
          <cell r="D347">
            <v>28.58</v>
          </cell>
          <cell r="E347" t="str">
            <v>N</v>
          </cell>
          <cell r="I347">
            <v>1.01</v>
          </cell>
          <cell r="J347">
            <v>21.48</v>
          </cell>
          <cell r="K347">
            <v>22.490000000000002</v>
          </cell>
          <cell r="P347">
            <v>4</v>
          </cell>
        </row>
        <row r="348">
          <cell r="B348">
            <v>160</v>
          </cell>
          <cell r="C348">
            <v>12</v>
          </cell>
          <cell r="D348">
            <v>33.32</v>
          </cell>
          <cell r="E348" t="str">
            <v>N</v>
          </cell>
          <cell r="I348">
            <v>1.22</v>
          </cell>
          <cell r="J348">
            <v>31.78</v>
          </cell>
          <cell r="K348">
            <v>33</v>
          </cell>
          <cell r="P348">
            <v>6</v>
          </cell>
        </row>
        <row r="349">
          <cell r="B349">
            <v>160</v>
          </cell>
          <cell r="C349">
            <v>14</v>
          </cell>
          <cell r="D349">
            <v>35.71</v>
          </cell>
          <cell r="E349" t="str">
            <v>N</v>
          </cell>
          <cell r="I349">
            <v>1.42</v>
          </cell>
          <cell r="J349">
            <v>39.07</v>
          </cell>
          <cell r="K349">
            <v>40.49</v>
          </cell>
          <cell r="P349">
            <v>6</v>
          </cell>
        </row>
        <row r="350">
          <cell r="B350">
            <v>160</v>
          </cell>
          <cell r="C350">
            <v>16</v>
          </cell>
          <cell r="D350">
            <v>40.49</v>
          </cell>
          <cell r="E350" t="str">
            <v>N</v>
          </cell>
          <cell r="I350">
            <v>1.62</v>
          </cell>
          <cell r="J350">
            <v>53.88</v>
          </cell>
          <cell r="K350">
            <v>55.5</v>
          </cell>
          <cell r="P350">
            <v>6</v>
          </cell>
        </row>
        <row r="351">
          <cell r="B351">
            <v>160</v>
          </cell>
          <cell r="C351">
            <v>18</v>
          </cell>
          <cell r="D351">
            <v>45.24</v>
          </cell>
          <cell r="E351" t="str">
            <v>N</v>
          </cell>
          <cell r="I351">
            <v>1.82</v>
          </cell>
          <cell r="J351">
            <v>71.680000000000007</v>
          </cell>
          <cell r="K351">
            <v>73.5</v>
          </cell>
          <cell r="P351">
            <v>6</v>
          </cell>
        </row>
        <row r="352">
          <cell r="B352">
            <v>160</v>
          </cell>
          <cell r="C352">
            <v>20</v>
          </cell>
          <cell r="D352">
            <v>50.01</v>
          </cell>
          <cell r="E352" t="str">
            <v>N</v>
          </cell>
          <cell r="I352">
            <v>2.0299999999999998</v>
          </cell>
          <cell r="J352">
            <v>93.97</v>
          </cell>
          <cell r="K352">
            <v>96</v>
          </cell>
          <cell r="P352">
            <v>7</v>
          </cell>
        </row>
        <row r="353">
          <cell r="B353">
            <v>160</v>
          </cell>
          <cell r="C353">
            <v>22</v>
          </cell>
          <cell r="D353">
            <v>53.98</v>
          </cell>
          <cell r="E353" t="str">
            <v>N</v>
          </cell>
          <cell r="I353">
            <v>2.23</v>
          </cell>
          <cell r="J353">
            <v>132.77000000000001</v>
          </cell>
          <cell r="K353">
            <v>135</v>
          </cell>
          <cell r="P353">
            <v>8</v>
          </cell>
        </row>
        <row r="354">
          <cell r="B354">
            <v>160</v>
          </cell>
          <cell r="C354">
            <v>24</v>
          </cell>
          <cell r="D354">
            <v>59.54</v>
          </cell>
          <cell r="E354" t="str">
            <v>N</v>
          </cell>
          <cell r="I354">
            <v>2.4300000000000002</v>
          </cell>
          <cell r="J354">
            <v>162.56</v>
          </cell>
          <cell r="K354">
            <v>164.99</v>
          </cell>
          <cell r="P354">
            <v>8</v>
          </cell>
        </row>
        <row r="355">
          <cell r="B355" t="str">
            <v>STD</v>
          </cell>
          <cell r="C355">
            <v>0.125</v>
          </cell>
          <cell r="D355">
            <v>1.73</v>
          </cell>
          <cell r="E355">
            <v>1</v>
          </cell>
          <cell r="I355">
            <v>7.0000000000000007E-2</v>
          </cell>
          <cell r="K355">
            <v>7.0000000000000007E-2</v>
          </cell>
          <cell r="P355">
            <v>2</v>
          </cell>
        </row>
        <row r="356">
          <cell r="B356" t="str">
            <v>STD</v>
          </cell>
          <cell r="C356">
            <v>0.125</v>
          </cell>
          <cell r="D356">
            <v>1.73</v>
          </cell>
          <cell r="E356">
            <v>1</v>
          </cell>
          <cell r="I356">
            <v>7.0000000000000007E-2</v>
          </cell>
          <cell r="K356">
            <v>7.0000000000000007E-2</v>
          </cell>
          <cell r="P356">
            <v>2</v>
          </cell>
        </row>
        <row r="357">
          <cell r="B357" t="str">
            <v>STD</v>
          </cell>
          <cell r="C357">
            <v>0.125</v>
          </cell>
          <cell r="D357">
            <v>1.73</v>
          </cell>
          <cell r="E357">
            <v>1</v>
          </cell>
          <cell r="I357">
            <v>7.0000000000000007E-2</v>
          </cell>
          <cell r="K357">
            <v>7.0000000000000007E-2</v>
          </cell>
          <cell r="P357">
            <v>2</v>
          </cell>
        </row>
        <row r="358">
          <cell r="B358" t="str">
            <v>STD</v>
          </cell>
          <cell r="C358">
            <v>0.25</v>
          </cell>
          <cell r="D358">
            <v>2.2400000000000002</v>
          </cell>
          <cell r="E358">
            <v>1</v>
          </cell>
          <cell r="I358">
            <v>7.0000000000000007E-2</v>
          </cell>
          <cell r="K358">
            <v>7.0000000000000007E-2</v>
          </cell>
          <cell r="P358">
            <v>2</v>
          </cell>
        </row>
        <row r="359">
          <cell r="B359" t="str">
            <v>STD</v>
          </cell>
          <cell r="C359">
            <v>0.25</v>
          </cell>
          <cell r="D359">
            <v>2.2400000000000002</v>
          </cell>
          <cell r="E359">
            <v>1</v>
          </cell>
          <cell r="I359">
            <v>7.0000000000000007E-2</v>
          </cell>
          <cell r="K359">
            <v>7.0000000000000007E-2</v>
          </cell>
          <cell r="P359">
            <v>2</v>
          </cell>
        </row>
        <row r="360">
          <cell r="B360" t="str">
            <v>STD</v>
          </cell>
          <cell r="C360">
            <v>0.25</v>
          </cell>
          <cell r="D360">
            <v>2.2400000000000002</v>
          </cell>
          <cell r="E360">
            <v>1</v>
          </cell>
          <cell r="I360">
            <v>7.0000000000000007E-2</v>
          </cell>
          <cell r="K360">
            <v>7.0000000000000007E-2</v>
          </cell>
          <cell r="P360">
            <v>2</v>
          </cell>
        </row>
        <row r="361">
          <cell r="B361" t="str">
            <v>STD</v>
          </cell>
          <cell r="C361">
            <v>0.375</v>
          </cell>
          <cell r="D361">
            <v>2.31</v>
          </cell>
          <cell r="E361">
            <v>1</v>
          </cell>
          <cell r="I361">
            <v>7.0000000000000007E-2</v>
          </cell>
          <cell r="J361">
            <v>0</v>
          </cell>
          <cell r="K361">
            <v>7.0000000000000007E-2</v>
          </cell>
          <cell r="P361">
            <v>2</v>
          </cell>
        </row>
        <row r="362">
          <cell r="B362" t="str">
            <v>STD</v>
          </cell>
          <cell r="C362">
            <v>0.375</v>
          </cell>
          <cell r="D362">
            <v>2.31</v>
          </cell>
          <cell r="E362">
            <v>1</v>
          </cell>
          <cell r="I362">
            <v>7.0000000000000007E-2</v>
          </cell>
          <cell r="J362">
            <v>0</v>
          </cell>
          <cell r="K362">
            <v>7.0000000000000007E-2</v>
          </cell>
          <cell r="P362">
            <v>2</v>
          </cell>
        </row>
        <row r="363">
          <cell r="B363" t="str">
            <v>STD</v>
          </cell>
          <cell r="C363">
            <v>0.375</v>
          </cell>
          <cell r="D363">
            <v>2.31</v>
          </cell>
          <cell r="E363">
            <v>1</v>
          </cell>
          <cell r="I363">
            <v>7.0000000000000007E-2</v>
          </cell>
          <cell r="J363">
            <v>0</v>
          </cell>
          <cell r="K363">
            <v>7.0000000000000007E-2</v>
          </cell>
          <cell r="P363">
            <v>2</v>
          </cell>
        </row>
        <row r="364">
          <cell r="B364" t="str">
            <v>STD</v>
          </cell>
          <cell r="C364">
            <v>0.5</v>
          </cell>
          <cell r="D364">
            <v>2.77</v>
          </cell>
          <cell r="E364">
            <v>1</v>
          </cell>
          <cell r="I364">
            <v>7.0000000000000007E-2</v>
          </cell>
          <cell r="J364">
            <v>0</v>
          </cell>
          <cell r="K364">
            <v>7.0000000000000007E-2</v>
          </cell>
          <cell r="P364">
            <v>2</v>
          </cell>
        </row>
        <row r="365">
          <cell r="B365" t="str">
            <v>STD</v>
          </cell>
          <cell r="C365">
            <v>0.5</v>
          </cell>
          <cell r="D365">
            <v>2.77</v>
          </cell>
          <cell r="E365">
            <v>1</v>
          </cell>
          <cell r="I365">
            <v>7.0000000000000007E-2</v>
          </cell>
          <cell r="J365">
            <v>0</v>
          </cell>
          <cell r="K365">
            <v>7.0000000000000007E-2</v>
          </cell>
          <cell r="P365">
            <v>2</v>
          </cell>
        </row>
        <row r="366">
          <cell r="B366" t="str">
            <v>STD</v>
          </cell>
          <cell r="C366">
            <v>0.5</v>
          </cell>
          <cell r="D366">
            <v>2.77</v>
          </cell>
          <cell r="E366">
            <v>1</v>
          </cell>
          <cell r="I366">
            <v>7.0000000000000007E-2</v>
          </cell>
          <cell r="J366">
            <v>0</v>
          </cell>
          <cell r="K366">
            <v>7.0000000000000007E-2</v>
          </cell>
          <cell r="P366">
            <v>2</v>
          </cell>
        </row>
        <row r="367">
          <cell r="B367" t="str">
            <v>STD</v>
          </cell>
          <cell r="C367">
            <v>0.75</v>
          </cell>
          <cell r="D367">
            <v>2.87</v>
          </cell>
          <cell r="E367">
            <v>1</v>
          </cell>
          <cell r="I367">
            <v>7.0000000000000007E-2</v>
          </cell>
          <cell r="J367">
            <v>0</v>
          </cell>
          <cell r="K367">
            <v>7.0000000000000007E-2</v>
          </cell>
          <cell r="P367">
            <v>2</v>
          </cell>
        </row>
        <row r="368">
          <cell r="B368" t="str">
            <v>STD</v>
          </cell>
          <cell r="C368">
            <v>0.75</v>
          </cell>
          <cell r="D368">
            <v>2.87</v>
          </cell>
          <cell r="E368">
            <v>1</v>
          </cell>
          <cell r="I368">
            <v>7.0000000000000007E-2</v>
          </cell>
          <cell r="J368">
            <v>0</v>
          </cell>
          <cell r="K368">
            <v>7.0000000000000007E-2</v>
          </cell>
          <cell r="P368">
            <v>2</v>
          </cell>
        </row>
        <row r="369">
          <cell r="B369" t="str">
            <v>STD</v>
          </cell>
          <cell r="C369">
            <v>0.75</v>
          </cell>
          <cell r="D369">
            <v>2.87</v>
          </cell>
          <cell r="E369">
            <v>1</v>
          </cell>
          <cell r="I369">
            <v>7.0000000000000007E-2</v>
          </cell>
          <cell r="J369">
            <v>0</v>
          </cell>
          <cell r="K369">
            <v>7.0000000000000007E-2</v>
          </cell>
          <cell r="P369">
            <v>2</v>
          </cell>
        </row>
        <row r="370">
          <cell r="B370" t="str">
            <v>STD</v>
          </cell>
          <cell r="C370">
            <v>1</v>
          </cell>
          <cell r="D370">
            <v>3.38</v>
          </cell>
          <cell r="E370">
            <v>1</v>
          </cell>
          <cell r="I370">
            <v>0.12</v>
          </cell>
          <cell r="J370">
            <v>0</v>
          </cell>
          <cell r="K370">
            <v>0.12</v>
          </cell>
          <cell r="P370">
            <v>2</v>
          </cell>
        </row>
        <row r="371">
          <cell r="B371" t="str">
            <v>STD</v>
          </cell>
          <cell r="C371">
            <v>1</v>
          </cell>
          <cell r="D371">
            <v>3.38</v>
          </cell>
          <cell r="E371">
            <v>1</v>
          </cell>
          <cell r="I371">
            <v>0.12</v>
          </cell>
          <cell r="J371">
            <v>0</v>
          </cell>
          <cell r="K371">
            <v>0.12</v>
          </cell>
          <cell r="P371">
            <v>2</v>
          </cell>
        </row>
        <row r="372">
          <cell r="B372" t="str">
            <v>STD</v>
          </cell>
          <cell r="C372">
            <v>1</v>
          </cell>
          <cell r="D372">
            <v>3.38</v>
          </cell>
          <cell r="E372">
            <v>1</v>
          </cell>
          <cell r="I372">
            <v>0.12</v>
          </cell>
          <cell r="J372">
            <v>0</v>
          </cell>
          <cell r="K372">
            <v>0.12</v>
          </cell>
          <cell r="P372">
            <v>2</v>
          </cell>
        </row>
        <row r="373">
          <cell r="B373" t="str">
            <v>STD</v>
          </cell>
          <cell r="C373">
            <v>1.25</v>
          </cell>
          <cell r="D373">
            <v>3.56</v>
          </cell>
          <cell r="E373">
            <v>1</v>
          </cell>
          <cell r="I373">
            <v>0.15</v>
          </cell>
          <cell r="K373">
            <v>0.15</v>
          </cell>
          <cell r="P373">
            <v>2</v>
          </cell>
        </row>
        <row r="374">
          <cell r="B374" t="str">
            <v>STD</v>
          </cell>
          <cell r="C374">
            <v>1.25</v>
          </cell>
          <cell r="D374">
            <v>3.56</v>
          </cell>
          <cell r="E374">
            <v>1</v>
          </cell>
          <cell r="I374">
            <v>0.15</v>
          </cell>
          <cell r="K374">
            <v>0.15</v>
          </cell>
          <cell r="P374">
            <v>2</v>
          </cell>
        </row>
        <row r="375">
          <cell r="B375" t="str">
            <v>STD</v>
          </cell>
          <cell r="C375">
            <v>1.25</v>
          </cell>
          <cell r="D375">
            <v>3.56</v>
          </cell>
          <cell r="E375">
            <v>1</v>
          </cell>
          <cell r="I375">
            <v>0.15</v>
          </cell>
          <cell r="K375">
            <v>0.15</v>
          </cell>
          <cell r="P375">
            <v>2</v>
          </cell>
        </row>
        <row r="376">
          <cell r="B376" t="str">
            <v>STD</v>
          </cell>
          <cell r="C376">
            <v>1.5</v>
          </cell>
          <cell r="D376">
            <v>3.68</v>
          </cell>
          <cell r="E376">
            <v>1</v>
          </cell>
          <cell r="I376">
            <v>0.15</v>
          </cell>
          <cell r="J376">
            <v>0</v>
          </cell>
          <cell r="K376">
            <v>0.15</v>
          </cell>
          <cell r="P376">
            <v>2</v>
          </cell>
        </row>
        <row r="377">
          <cell r="B377" t="str">
            <v>STD</v>
          </cell>
          <cell r="C377">
            <v>1.5</v>
          </cell>
          <cell r="D377">
            <v>3.68</v>
          </cell>
          <cell r="E377">
            <v>1</v>
          </cell>
          <cell r="I377">
            <v>0.15</v>
          </cell>
          <cell r="J377">
            <v>0</v>
          </cell>
          <cell r="K377">
            <v>0.15</v>
          </cell>
          <cell r="P377">
            <v>2</v>
          </cell>
        </row>
        <row r="378">
          <cell r="B378" t="str">
            <v>STD</v>
          </cell>
          <cell r="C378">
            <v>1.5</v>
          </cell>
          <cell r="D378">
            <v>3.68</v>
          </cell>
          <cell r="E378">
            <v>1</v>
          </cell>
          <cell r="I378">
            <v>0.15</v>
          </cell>
          <cell r="J378">
            <v>0</v>
          </cell>
          <cell r="K378">
            <v>0.15</v>
          </cell>
          <cell r="P378">
            <v>2</v>
          </cell>
        </row>
        <row r="379">
          <cell r="B379" t="str">
            <v>STD</v>
          </cell>
          <cell r="C379">
            <v>2</v>
          </cell>
          <cell r="D379">
            <v>3.91</v>
          </cell>
          <cell r="E379">
            <v>1</v>
          </cell>
          <cell r="I379">
            <v>0.3</v>
          </cell>
          <cell r="J379">
            <v>0</v>
          </cell>
          <cell r="K379">
            <v>0.3</v>
          </cell>
          <cell r="P379">
            <v>2</v>
          </cell>
        </row>
        <row r="380">
          <cell r="B380" t="str">
            <v>STD</v>
          </cell>
          <cell r="C380">
            <v>2</v>
          </cell>
          <cell r="D380">
            <v>3.91</v>
          </cell>
          <cell r="E380">
            <v>1</v>
          </cell>
          <cell r="I380">
            <v>0.3</v>
          </cell>
          <cell r="J380">
            <v>0</v>
          </cell>
          <cell r="K380">
            <v>0.3</v>
          </cell>
          <cell r="P380">
            <v>2</v>
          </cell>
        </row>
        <row r="381">
          <cell r="B381" t="str">
            <v>STD</v>
          </cell>
          <cell r="C381">
            <v>2</v>
          </cell>
          <cell r="D381">
            <v>3.91</v>
          </cell>
          <cell r="E381">
            <v>1</v>
          </cell>
          <cell r="I381">
            <v>0.3</v>
          </cell>
          <cell r="J381">
            <v>0</v>
          </cell>
          <cell r="K381">
            <v>0.3</v>
          </cell>
          <cell r="P381">
            <v>2</v>
          </cell>
        </row>
        <row r="382">
          <cell r="B382" t="str">
            <v>STD</v>
          </cell>
          <cell r="C382">
            <v>2.5</v>
          </cell>
          <cell r="D382">
            <v>5.16</v>
          </cell>
          <cell r="E382">
            <v>1</v>
          </cell>
          <cell r="I382">
            <v>0.25</v>
          </cell>
          <cell r="J382">
            <v>0.2</v>
          </cell>
          <cell r="K382">
            <v>0.45</v>
          </cell>
          <cell r="P382">
            <v>2</v>
          </cell>
        </row>
        <row r="383">
          <cell r="B383" t="str">
            <v>STD</v>
          </cell>
          <cell r="C383">
            <v>3</v>
          </cell>
          <cell r="D383">
            <v>5.49</v>
          </cell>
          <cell r="E383">
            <v>1</v>
          </cell>
          <cell r="I383">
            <v>0.3</v>
          </cell>
          <cell r="J383">
            <v>0.3</v>
          </cell>
          <cell r="K383">
            <v>0.6</v>
          </cell>
          <cell r="P383">
            <v>2</v>
          </cell>
        </row>
        <row r="384">
          <cell r="B384" t="str">
            <v>STD</v>
          </cell>
          <cell r="C384">
            <v>3.5</v>
          </cell>
          <cell r="D384">
            <v>5.74</v>
          </cell>
          <cell r="E384">
            <v>1</v>
          </cell>
          <cell r="I384">
            <v>0.35</v>
          </cell>
          <cell r="J384">
            <v>0.4</v>
          </cell>
          <cell r="K384">
            <v>0.75</v>
          </cell>
          <cell r="P384">
            <v>3</v>
          </cell>
        </row>
        <row r="385">
          <cell r="B385" t="str">
            <v>STD</v>
          </cell>
          <cell r="C385">
            <v>4</v>
          </cell>
          <cell r="D385">
            <v>6.02</v>
          </cell>
          <cell r="E385">
            <v>1</v>
          </cell>
          <cell r="I385">
            <v>0.41</v>
          </cell>
          <cell r="J385">
            <v>0.49</v>
          </cell>
          <cell r="K385">
            <v>0.89999999999999991</v>
          </cell>
          <cell r="P385">
            <v>3</v>
          </cell>
        </row>
        <row r="386">
          <cell r="B386" t="str">
            <v>STD</v>
          </cell>
          <cell r="C386">
            <v>5</v>
          </cell>
          <cell r="D386">
            <v>6.55</v>
          </cell>
          <cell r="E386">
            <v>1</v>
          </cell>
          <cell r="I386">
            <v>0.51</v>
          </cell>
          <cell r="J386">
            <v>0.54</v>
          </cell>
          <cell r="K386">
            <v>1.05</v>
          </cell>
          <cell r="P386">
            <v>4</v>
          </cell>
        </row>
        <row r="387">
          <cell r="B387" t="str">
            <v>STD</v>
          </cell>
          <cell r="C387">
            <v>6</v>
          </cell>
          <cell r="D387">
            <v>7.11</v>
          </cell>
          <cell r="E387">
            <v>1</v>
          </cell>
          <cell r="I387">
            <v>0.61</v>
          </cell>
          <cell r="J387">
            <v>1.04</v>
          </cell>
          <cell r="K387">
            <v>1.65</v>
          </cell>
          <cell r="P387">
            <v>4</v>
          </cell>
        </row>
        <row r="388">
          <cell r="B388" t="str">
            <v>STD</v>
          </cell>
          <cell r="C388">
            <v>8</v>
          </cell>
          <cell r="D388">
            <v>8.18</v>
          </cell>
          <cell r="E388">
            <v>1</v>
          </cell>
          <cell r="I388">
            <v>0.81</v>
          </cell>
          <cell r="J388">
            <v>1.73</v>
          </cell>
          <cell r="K388">
            <v>2.54</v>
          </cell>
          <cell r="P388">
            <v>4</v>
          </cell>
        </row>
        <row r="389">
          <cell r="B389" t="str">
            <v>STD</v>
          </cell>
          <cell r="C389">
            <v>10</v>
          </cell>
          <cell r="D389">
            <v>9.27</v>
          </cell>
          <cell r="E389">
            <v>1</v>
          </cell>
          <cell r="I389">
            <v>1.01</v>
          </cell>
          <cell r="J389">
            <v>3.04</v>
          </cell>
          <cell r="K389">
            <v>4.05</v>
          </cell>
          <cell r="P389">
            <v>4</v>
          </cell>
        </row>
        <row r="390">
          <cell r="B390" t="str">
            <v>STD</v>
          </cell>
          <cell r="C390">
            <v>12</v>
          </cell>
          <cell r="D390">
            <v>9.5299999999999994</v>
          </cell>
          <cell r="E390">
            <v>1</v>
          </cell>
          <cell r="I390">
            <v>1.22</v>
          </cell>
          <cell r="J390">
            <v>3.28</v>
          </cell>
          <cell r="K390">
            <v>4.5</v>
          </cell>
          <cell r="P390">
            <v>6</v>
          </cell>
        </row>
        <row r="391">
          <cell r="B391" t="str">
            <v>STD</v>
          </cell>
          <cell r="C391">
            <v>14</v>
          </cell>
          <cell r="D391">
            <v>9.5299999999999994</v>
          </cell>
          <cell r="E391">
            <v>1</v>
          </cell>
          <cell r="I391">
            <v>1.42</v>
          </cell>
          <cell r="J391">
            <v>3.97</v>
          </cell>
          <cell r="K391">
            <v>5.3900000000000006</v>
          </cell>
          <cell r="P391">
            <v>6</v>
          </cell>
        </row>
        <row r="392">
          <cell r="B392" t="str">
            <v>STD</v>
          </cell>
          <cell r="C392">
            <v>16</v>
          </cell>
          <cell r="D392">
            <v>9.5299999999999994</v>
          </cell>
          <cell r="E392">
            <v>1</v>
          </cell>
          <cell r="I392">
            <v>1.62</v>
          </cell>
          <cell r="J392">
            <v>4.68</v>
          </cell>
          <cell r="K392">
            <v>6.3</v>
          </cell>
          <cell r="P392">
            <v>6</v>
          </cell>
        </row>
        <row r="393">
          <cell r="B393" t="str">
            <v>STD</v>
          </cell>
          <cell r="C393">
            <v>18</v>
          </cell>
          <cell r="D393">
            <v>9.5299999999999994</v>
          </cell>
          <cell r="E393">
            <v>1</v>
          </cell>
          <cell r="I393">
            <v>1.82</v>
          </cell>
          <cell r="J393">
            <v>5.38</v>
          </cell>
          <cell r="K393">
            <v>7.2</v>
          </cell>
          <cell r="P393">
            <v>6</v>
          </cell>
        </row>
        <row r="394">
          <cell r="B394" t="str">
            <v>STD</v>
          </cell>
          <cell r="C394">
            <v>20</v>
          </cell>
          <cell r="D394">
            <v>9.5299999999999994</v>
          </cell>
          <cell r="E394">
            <v>1</v>
          </cell>
          <cell r="I394">
            <v>2.0299999999999998</v>
          </cell>
          <cell r="J394">
            <v>5.47</v>
          </cell>
          <cell r="K394">
            <v>7.5</v>
          </cell>
          <cell r="P394">
            <v>7</v>
          </cell>
        </row>
        <row r="395">
          <cell r="B395" t="str">
            <v>STD</v>
          </cell>
          <cell r="C395">
            <v>22</v>
          </cell>
          <cell r="D395">
            <v>9.5299999999999994</v>
          </cell>
          <cell r="E395">
            <v>1</v>
          </cell>
          <cell r="I395">
            <v>2.23</v>
          </cell>
          <cell r="J395">
            <v>6.47</v>
          </cell>
          <cell r="K395">
            <v>8.6999999999999993</v>
          </cell>
          <cell r="P395">
            <v>8</v>
          </cell>
        </row>
        <row r="396">
          <cell r="B396" t="str">
            <v>STD</v>
          </cell>
          <cell r="C396">
            <v>24</v>
          </cell>
          <cell r="D396">
            <v>9.5299999999999994</v>
          </cell>
          <cell r="E396">
            <v>1</v>
          </cell>
          <cell r="I396">
            <v>2.4300000000000002</v>
          </cell>
          <cell r="J396">
            <v>6.57</v>
          </cell>
          <cell r="K396">
            <v>9</v>
          </cell>
          <cell r="P396">
            <v>8</v>
          </cell>
        </row>
        <row r="397">
          <cell r="B397" t="str">
            <v>STD</v>
          </cell>
          <cell r="C397">
            <v>26</v>
          </cell>
          <cell r="D397">
            <v>9.5299999999999994</v>
          </cell>
          <cell r="E397">
            <v>1</v>
          </cell>
          <cell r="I397">
            <v>2.64</v>
          </cell>
          <cell r="J397">
            <v>7.7</v>
          </cell>
          <cell r="K397">
            <v>10.34</v>
          </cell>
          <cell r="P397">
            <v>9</v>
          </cell>
        </row>
        <row r="398">
          <cell r="B398" t="str">
            <v>STD</v>
          </cell>
          <cell r="C398">
            <v>28</v>
          </cell>
          <cell r="D398">
            <v>9.5299999999999994</v>
          </cell>
          <cell r="E398">
            <v>1</v>
          </cell>
          <cell r="I398">
            <v>2.84</v>
          </cell>
          <cell r="J398">
            <v>8.25</v>
          </cell>
          <cell r="K398">
            <v>11.09</v>
          </cell>
          <cell r="P398">
            <v>9</v>
          </cell>
        </row>
        <row r="399">
          <cell r="B399" t="str">
            <v>STD</v>
          </cell>
          <cell r="C399">
            <v>30</v>
          </cell>
          <cell r="D399">
            <v>9.5299999999999994</v>
          </cell>
          <cell r="E399">
            <v>1</v>
          </cell>
          <cell r="I399">
            <v>3.04</v>
          </cell>
          <cell r="J399">
            <v>8.9600000000000009</v>
          </cell>
          <cell r="K399">
            <v>12</v>
          </cell>
          <cell r="P399">
            <v>10</v>
          </cell>
        </row>
        <row r="400">
          <cell r="B400" t="str">
            <v>STD</v>
          </cell>
          <cell r="C400">
            <v>32</v>
          </cell>
          <cell r="D400">
            <v>9.5299999999999994</v>
          </cell>
          <cell r="E400">
            <v>1</v>
          </cell>
          <cell r="I400">
            <v>3.24</v>
          </cell>
          <cell r="J400">
            <v>9.51</v>
          </cell>
          <cell r="K400">
            <v>12.75</v>
          </cell>
          <cell r="P400">
            <v>11</v>
          </cell>
        </row>
        <row r="401">
          <cell r="B401" t="str">
            <v>STD</v>
          </cell>
          <cell r="C401">
            <v>34</v>
          </cell>
          <cell r="D401">
            <v>9.5299999999999994</v>
          </cell>
          <cell r="E401">
            <v>1</v>
          </cell>
          <cell r="I401">
            <v>3.45</v>
          </cell>
          <cell r="J401">
            <v>10.050000000000001</v>
          </cell>
          <cell r="K401">
            <v>13.5</v>
          </cell>
          <cell r="P401">
            <v>12</v>
          </cell>
        </row>
        <row r="402">
          <cell r="B402" t="str">
            <v>STD</v>
          </cell>
          <cell r="C402">
            <v>36</v>
          </cell>
          <cell r="D402">
            <v>9.5299999999999994</v>
          </cell>
          <cell r="E402">
            <v>1</v>
          </cell>
          <cell r="I402">
            <v>3.65</v>
          </cell>
          <cell r="J402">
            <v>10.6</v>
          </cell>
          <cell r="K402">
            <v>14.25</v>
          </cell>
          <cell r="P402">
            <v>12</v>
          </cell>
        </row>
        <row r="403">
          <cell r="B403" t="str">
            <v>STD</v>
          </cell>
          <cell r="C403">
            <v>38</v>
          </cell>
          <cell r="D403">
            <v>9.5299999999999994</v>
          </cell>
          <cell r="E403">
            <v>1</v>
          </cell>
          <cell r="I403">
            <v>3.85</v>
          </cell>
          <cell r="J403">
            <v>11.23</v>
          </cell>
          <cell r="K403">
            <v>15.08</v>
          </cell>
          <cell r="P403">
            <v>13</v>
          </cell>
        </row>
        <row r="404">
          <cell r="B404" t="str">
            <v>STD</v>
          </cell>
          <cell r="C404">
            <v>40</v>
          </cell>
          <cell r="D404">
            <v>9.5299999999999994</v>
          </cell>
          <cell r="E404">
            <v>1</v>
          </cell>
          <cell r="I404">
            <v>4.0599999999999996</v>
          </cell>
          <cell r="J404">
            <v>11.66</v>
          </cell>
          <cell r="K404">
            <v>15.719999999999999</v>
          </cell>
          <cell r="P404">
            <v>14</v>
          </cell>
        </row>
        <row r="405">
          <cell r="B405" t="str">
            <v>STD</v>
          </cell>
          <cell r="C405">
            <v>42</v>
          </cell>
          <cell r="D405">
            <v>9.5299999999999994</v>
          </cell>
          <cell r="E405">
            <v>1</v>
          </cell>
          <cell r="I405">
            <v>4.26</v>
          </cell>
          <cell r="J405">
            <v>12.24</v>
          </cell>
          <cell r="K405">
            <v>16.5</v>
          </cell>
          <cell r="P405">
            <v>14</v>
          </cell>
        </row>
        <row r="406">
          <cell r="B406" t="str">
            <v>STD</v>
          </cell>
          <cell r="C406">
            <v>44</v>
          </cell>
          <cell r="D406">
            <v>9.5299999999999994</v>
          </cell>
          <cell r="E406">
            <v>1</v>
          </cell>
          <cell r="I406">
            <v>4.47</v>
          </cell>
          <cell r="J406">
            <v>17.54</v>
          </cell>
          <cell r="K406">
            <v>22.009999999999998</v>
          </cell>
          <cell r="P406">
            <v>15</v>
          </cell>
        </row>
        <row r="407">
          <cell r="B407" t="str">
            <v>STD</v>
          </cell>
          <cell r="C407">
            <v>46</v>
          </cell>
          <cell r="D407">
            <v>9.5299999999999994</v>
          </cell>
          <cell r="E407">
            <v>1</v>
          </cell>
          <cell r="I407">
            <v>4.67</v>
          </cell>
          <cell r="J407">
            <v>18.329999999999998</v>
          </cell>
          <cell r="K407">
            <v>23</v>
          </cell>
          <cell r="P407">
            <v>16</v>
          </cell>
        </row>
        <row r="408">
          <cell r="B408" t="str">
            <v>STD</v>
          </cell>
          <cell r="C408">
            <v>48</v>
          </cell>
          <cell r="D408">
            <v>9.5299999999999994</v>
          </cell>
          <cell r="E408">
            <v>1</v>
          </cell>
          <cell r="I408">
            <v>4.87</v>
          </cell>
          <cell r="J408">
            <v>19.13</v>
          </cell>
          <cell r="K408">
            <v>24</v>
          </cell>
          <cell r="P408">
            <v>16</v>
          </cell>
        </row>
        <row r="409">
          <cell r="B409" t="str">
            <v xml:space="preserve">XS </v>
          </cell>
          <cell r="C409">
            <v>0.125</v>
          </cell>
          <cell r="D409">
            <v>2.41</v>
          </cell>
          <cell r="E409">
            <v>1</v>
          </cell>
          <cell r="I409">
            <v>7.0000000000000007E-2</v>
          </cell>
          <cell r="K409">
            <v>7.0000000000000007E-2</v>
          </cell>
          <cell r="P409">
            <v>2</v>
          </cell>
        </row>
        <row r="410">
          <cell r="B410" t="str">
            <v xml:space="preserve">XS </v>
          </cell>
          <cell r="C410">
            <v>0.125</v>
          </cell>
          <cell r="D410">
            <v>2.41</v>
          </cell>
          <cell r="E410">
            <v>1</v>
          </cell>
          <cell r="I410">
            <v>7.0000000000000007E-2</v>
          </cell>
          <cell r="K410">
            <v>7.0000000000000007E-2</v>
          </cell>
          <cell r="P410">
            <v>2</v>
          </cell>
        </row>
        <row r="411">
          <cell r="B411" t="str">
            <v xml:space="preserve">XS </v>
          </cell>
          <cell r="C411">
            <v>0.125</v>
          </cell>
          <cell r="D411">
            <v>2.41</v>
          </cell>
          <cell r="E411">
            <v>1</v>
          </cell>
          <cell r="I411">
            <v>7.0000000000000007E-2</v>
          </cell>
          <cell r="K411">
            <v>7.0000000000000007E-2</v>
          </cell>
          <cell r="P411">
            <v>2</v>
          </cell>
        </row>
        <row r="412">
          <cell r="B412" t="str">
            <v xml:space="preserve">XS </v>
          </cell>
          <cell r="C412">
            <v>0.25</v>
          </cell>
          <cell r="D412">
            <v>3.02</v>
          </cell>
          <cell r="E412">
            <v>1</v>
          </cell>
          <cell r="I412">
            <v>7.0000000000000007E-2</v>
          </cell>
          <cell r="K412">
            <v>7.0000000000000007E-2</v>
          </cell>
          <cell r="P412">
            <v>2</v>
          </cell>
        </row>
        <row r="413">
          <cell r="B413" t="str">
            <v xml:space="preserve">XS </v>
          </cell>
          <cell r="C413">
            <v>0.25</v>
          </cell>
          <cell r="D413">
            <v>3.02</v>
          </cell>
          <cell r="E413">
            <v>1</v>
          </cell>
          <cell r="I413">
            <v>7.0000000000000007E-2</v>
          </cell>
          <cell r="K413">
            <v>7.0000000000000007E-2</v>
          </cell>
          <cell r="P413">
            <v>2</v>
          </cell>
        </row>
        <row r="414">
          <cell r="B414" t="str">
            <v xml:space="preserve">XS </v>
          </cell>
          <cell r="C414">
            <v>0.25</v>
          </cell>
          <cell r="D414">
            <v>3.02</v>
          </cell>
          <cell r="E414">
            <v>1</v>
          </cell>
          <cell r="I414">
            <v>7.0000000000000007E-2</v>
          </cell>
          <cell r="K414">
            <v>7.0000000000000007E-2</v>
          </cell>
          <cell r="P414">
            <v>2</v>
          </cell>
        </row>
        <row r="415">
          <cell r="B415" t="str">
            <v xml:space="preserve">XS </v>
          </cell>
          <cell r="C415">
            <v>0.375</v>
          </cell>
          <cell r="D415">
            <v>3.2</v>
          </cell>
          <cell r="E415">
            <v>1</v>
          </cell>
          <cell r="I415">
            <v>7.0000000000000007E-2</v>
          </cell>
          <cell r="J415">
            <v>0</v>
          </cell>
          <cell r="K415">
            <v>7.0000000000000007E-2</v>
          </cell>
          <cell r="P415">
            <v>2</v>
          </cell>
        </row>
        <row r="416">
          <cell r="B416" t="str">
            <v xml:space="preserve">XS </v>
          </cell>
          <cell r="C416">
            <v>0.375</v>
          </cell>
          <cell r="D416">
            <v>3.2</v>
          </cell>
          <cell r="E416">
            <v>1</v>
          </cell>
          <cell r="I416">
            <v>7.0000000000000007E-2</v>
          </cell>
          <cell r="J416">
            <v>0</v>
          </cell>
          <cell r="K416">
            <v>7.0000000000000007E-2</v>
          </cell>
          <cell r="P416">
            <v>2</v>
          </cell>
        </row>
        <row r="417">
          <cell r="B417" t="str">
            <v xml:space="preserve">XS </v>
          </cell>
          <cell r="C417">
            <v>0.375</v>
          </cell>
          <cell r="D417">
            <v>3.2</v>
          </cell>
          <cell r="E417">
            <v>1</v>
          </cell>
          <cell r="I417">
            <v>7.0000000000000007E-2</v>
          </cell>
          <cell r="J417">
            <v>0</v>
          </cell>
          <cell r="K417">
            <v>7.0000000000000007E-2</v>
          </cell>
          <cell r="P417">
            <v>2</v>
          </cell>
        </row>
        <row r="418">
          <cell r="B418" t="str">
            <v xml:space="preserve">XS </v>
          </cell>
          <cell r="C418">
            <v>0.5</v>
          </cell>
          <cell r="D418">
            <v>3.73</v>
          </cell>
          <cell r="E418">
            <v>1</v>
          </cell>
          <cell r="I418">
            <v>7.0000000000000007E-2</v>
          </cell>
          <cell r="J418">
            <v>0</v>
          </cell>
          <cell r="K418">
            <v>7.0000000000000007E-2</v>
          </cell>
          <cell r="P418">
            <v>2</v>
          </cell>
        </row>
        <row r="419">
          <cell r="B419" t="str">
            <v xml:space="preserve">XS </v>
          </cell>
          <cell r="C419">
            <v>0.5</v>
          </cell>
          <cell r="D419">
            <v>3.73</v>
          </cell>
          <cell r="E419">
            <v>1</v>
          </cell>
          <cell r="I419">
            <v>7.0000000000000007E-2</v>
          </cell>
          <cell r="J419">
            <v>0</v>
          </cell>
          <cell r="K419">
            <v>7.0000000000000007E-2</v>
          </cell>
          <cell r="P419">
            <v>2</v>
          </cell>
        </row>
        <row r="420">
          <cell r="B420" t="str">
            <v xml:space="preserve">XS </v>
          </cell>
          <cell r="C420">
            <v>0.5</v>
          </cell>
          <cell r="D420">
            <v>3.73</v>
          </cell>
          <cell r="E420">
            <v>1</v>
          </cell>
          <cell r="I420">
            <v>7.0000000000000007E-2</v>
          </cell>
          <cell r="J420">
            <v>0</v>
          </cell>
          <cell r="K420">
            <v>7.0000000000000007E-2</v>
          </cell>
          <cell r="P420">
            <v>2</v>
          </cell>
        </row>
        <row r="421">
          <cell r="B421" t="str">
            <v xml:space="preserve">XS </v>
          </cell>
          <cell r="C421">
            <v>0.75</v>
          </cell>
          <cell r="D421">
            <v>3.91</v>
          </cell>
          <cell r="E421">
            <v>1</v>
          </cell>
          <cell r="I421">
            <v>7.0000000000000007E-2</v>
          </cell>
          <cell r="J421">
            <v>0</v>
          </cell>
          <cell r="K421">
            <v>7.0000000000000007E-2</v>
          </cell>
          <cell r="P421">
            <v>2</v>
          </cell>
        </row>
        <row r="422">
          <cell r="B422" t="str">
            <v xml:space="preserve">XS </v>
          </cell>
          <cell r="C422">
            <v>0.75</v>
          </cell>
          <cell r="D422">
            <v>3.91</v>
          </cell>
          <cell r="E422">
            <v>1</v>
          </cell>
          <cell r="I422">
            <v>7.0000000000000007E-2</v>
          </cell>
          <cell r="J422">
            <v>0</v>
          </cell>
          <cell r="K422">
            <v>7.0000000000000007E-2</v>
          </cell>
          <cell r="P422">
            <v>2</v>
          </cell>
        </row>
        <row r="423">
          <cell r="B423" t="str">
            <v xml:space="preserve">XS </v>
          </cell>
          <cell r="C423">
            <v>0.75</v>
          </cell>
          <cell r="D423">
            <v>3.91</v>
          </cell>
          <cell r="E423">
            <v>1</v>
          </cell>
          <cell r="I423">
            <v>7.0000000000000007E-2</v>
          </cell>
          <cell r="J423">
            <v>0</v>
          </cell>
          <cell r="K423">
            <v>7.0000000000000007E-2</v>
          </cell>
          <cell r="P423">
            <v>2</v>
          </cell>
        </row>
        <row r="424">
          <cell r="B424" t="str">
            <v xml:space="preserve">XS </v>
          </cell>
          <cell r="C424">
            <v>1</v>
          </cell>
          <cell r="D424">
            <v>4.55</v>
          </cell>
          <cell r="E424">
            <v>1</v>
          </cell>
          <cell r="I424">
            <v>0.15</v>
          </cell>
          <cell r="J424">
            <v>0</v>
          </cell>
          <cell r="K424">
            <v>0.15</v>
          </cell>
          <cell r="P424">
            <v>2</v>
          </cell>
        </row>
        <row r="425">
          <cell r="B425" t="str">
            <v xml:space="preserve">XS </v>
          </cell>
          <cell r="C425">
            <v>1</v>
          </cell>
          <cell r="D425">
            <v>4.55</v>
          </cell>
          <cell r="E425">
            <v>1</v>
          </cell>
          <cell r="I425">
            <v>0.15</v>
          </cell>
          <cell r="J425">
            <v>0</v>
          </cell>
          <cell r="K425">
            <v>0.15</v>
          </cell>
          <cell r="P425">
            <v>2</v>
          </cell>
        </row>
        <row r="426">
          <cell r="B426" t="str">
            <v xml:space="preserve">XS </v>
          </cell>
          <cell r="C426">
            <v>1</v>
          </cell>
          <cell r="D426">
            <v>4.55</v>
          </cell>
          <cell r="E426">
            <v>1</v>
          </cell>
          <cell r="I426">
            <v>0.15</v>
          </cell>
          <cell r="J426">
            <v>0</v>
          </cell>
          <cell r="K426">
            <v>0.15</v>
          </cell>
          <cell r="P426">
            <v>2</v>
          </cell>
        </row>
        <row r="427">
          <cell r="B427" t="str">
            <v xml:space="preserve">XS </v>
          </cell>
          <cell r="C427">
            <v>1.25</v>
          </cell>
          <cell r="D427">
            <v>4.8499999999999996</v>
          </cell>
          <cell r="E427">
            <v>1</v>
          </cell>
          <cell r="I427">
            <v>0.13</v>
          </cell>
          <cell r="J427">
            <v>0.17</v>
          </cell>
          <cell r="K427">
            <v>0.30000000000000004</v>
          </cell>
          <cell r="P427">
            <v>2</v>
          </cell>
        </row>
        <row r="428">
          <cell r="B428" t="str">
            <v xml:space="preserve">XS </v>
          </cell>
          <cell r="C428">
            <v>1.25</v>
          </cell>
          <cell r="D428">
            <v>4.8499999999999996</v>
          </cell>
          <cell r="E428">
            <v>1</v>
          </cell>
          <cell r="I428">
            <v>0.13</v>
          </cell>
          <cell r="J428">
            <v>0.17</v>
          </cell>
          <cell r="K428">
            <v>0.30000000000000004</v>
          </cell>
          <cell r="P428">
            <v>2</v>
          </cell>
        </row>
        <row r="429">
          <cell r="B429" t="str">
            <v xml:space="preserve">XS </v>
          </cell>
          <cell r="C429">
            <v>1.25</v>
          </cell>
          <cell r="D429">
            <v>4.8499999999999996</v>
          </cell>
          <cell r="E429">
            <v>1</v>
          </cell>
          <cell r="I429">
            <v>0.13</v>
          </cell>
          <cell r="J429">
            <v>0.17</v>
          </cell>
          <cell r="K429">
            <v>0.30000000000000004</v>
          </cell>
          <cell r="P429">
            <v>2</v>
          </cell>
        </row>
        <row r="430">
          <cell r="B430" t="str">
            <v xml:space="preserve">XS </v>
          </cell>
          <cell r="C430">
            <v>1.5</v>
          </cell>
          <cell r="D430">
            <v>5.08</v>
          </cell>
          <cell r="E430">
            <v>1</v>
          </cell>
          <cell r="I430">
            <v>0.15</v>
          </cell>
          <cell r="J430">
            <v>0.15</v>
          </cell>
          <cell r="K430">
            <v>0.3</v>
          </cell>
          <cell r="P430">
            <v>2</v>
          </cell>
        </row>
        <row r="431">
          <cell r="B431" t="str">
            <v xml:space="preserve">XS </v>
          </cell>
          <cell r="C431">
            <v>1.5</v>
          </cell>
          <cell r="D431">
            <v>5.08</v>
          </cell>
          <cell r="E431">
            <v>1</v>
          </cell>
          <cell r="I431">
            <v>0.15</v>
          </cell>
          <cell r="J431">
            <v>0.15</v>
          </cell>
          <cell r="K431">
            <v>0.3</v>
          </cell>
          <cell r="P431">
            <v>2</v>
          </cell>
        </row>
        <row r="432">
          <cell r="B432" t="str">
            <v xml:space="preserve">XS </v>
          </cell>
          <cell r="C432">
            <v>1.5</v>
          </cell>
          <cell r="D432">
            <v>5.08</v>
          </cell>
          <cell r="E432">
            <v>1</v>
          </cell>
          <cell r="I432">
            <v>0.15</v>
          </cell>
          <cell r="J432">
            <v>0.15</v>
          </cell>
          <cell r="K432">
            <v>0.3</v>
          </cell>
          <cell r="P432">
            <v>2</v>
          </cell>
        </row>
        <row r="433">
          <cell r="B433" t="str">
            <v xml:space="preserve">XS </v>
          </cell>
          <cell r="C433">
            <v>2</v>
          </cell>
          <cell r="D433">
            <v>5.54</v>
          </cell>
          <cell r="E433">
            <v>1</v>
          </cell>
          <cell r="I433">
            <v>0.2</v>
          </cell>
          <cell r="J433">
            <v>0.25</v>
          </cell>
          <cell r="K433">
            <v>0.45</v>
          </cell>
          <cell r="P433">
            <v>2</v>
          </cell>
        </row>
        <row r="434">
          <cell r="B434" t="str">
            <v xml:space="preserve">XS </v>
          </cell>
          <cell r="C434">
            <v>2</v>
          </cell>
          <cell r="D434">
            <v>5.54</v>
          </cell>
          <cell r="E434">
            <v>1</v>
          </cell>
          <cell r="I434">
            <v>0.2</v>
          </cell>
          <cell r="J434">
            <v>0.25</v>
          </cell>
          <cell r="K434">
            <v>0.45</v>
          </cell>
          <cell r="P434">
            <v>2</v>
          </cell>
        </row>
        <row r="435">
          <cell r="B435" t="str">
            <v xml:space="preserve">XS </v>
          </cell>
          <cell r="C435">
            <v>2</v>
          </cell>
          <cell r="D435">
            <v>5.54</v>
          </cell>
          <cell r="E435">
            <v>1</v>
          </cell>
          <cell r="I435">
            <v>0.2</v>
          </cell>
          <cell r="J435">
            <v>0.25</v>
          </cell>
          <cell r="K435">
            <v>0.45</v>
          </cell>
          <cell r="P435">
            <v>2</v>
          </cell>
        </row>
        <row r="436">
          <cell r="B436" t="str">
            <v xml:space="preserve">XS </v>
          </cell>
          <cell r="C436">
            <v>2.5</v>
          </cell>
          <cell r="D436">
            <v>7.01</v>
          </cell>
          <cell r="E436">
            <v>1</v>
          </cell>
          <cell r="I436">
            <v>0.25</v>
          </cell>
          <cell r="J436">
            <v>0.5</v>
          </cell>
          <cell r="K436">
            <v>0.75</v>
          </cell>
          <cell r="P436">
            <v>2</v>
          </cell>
        </row>
        <row r="437">
          <cell r="B437" t="str">
            <v xml:space="preserve">XS </v>
          </cell>
          <cell r="C437">
            <v>3</v>
          </cell>
          <cell r="D437">
            <v>7.62</v>
          </cell>
          <cell r="E437">
            <v>1</v>
          </cell>
          <cell r="I437">
            <v>0.3</v>
          </cell>
          <cell r="J437">
            <v>0.6</v>
          </cell>
          <cell r="K437">
            <v>0.89999999999999991</v>
          </cell>
          <cell r="P437">
            <v>2</v>
          </cell>
        </row>
        <row r="438">
          <cell r="B438" t="str">
            <v xml:space="preserve">XS </v>
          </cell>
          <cell r="C438">
            <v>3.5</v>
          </cell>
          <cell r="D438">
            <v>8.08</v>
          </cell>
          <cell r="E438">
            <v>1</v>
          </cell>
          <cell r="I438">
            <v>0.35</v>
          </cell>
          <cell r="J438">
            <v>0.85</v>
          </cell>
          <cell r="K438">
            <v>1.2</v>
          </cell>
          <cell r="P438">
            <v>3</v>
          </cell>
        </row>
        <row r="439">
          <cell r="B439" t="str">
            <v xml:space="preserve">XS </v>
          </cell>
          <cell r="C439">
            <v>4</v>
          </cell>
          <cell r="D439">
            <v>8.56</v>
          </cell>
          <cell r="E439">
            <v>1</v>
          </cell>
          <cell r="I439">
            <v>0.41</v>
          </cell>
          <cell r="J439">
            <v>0.93</v>
          </cell>
          <cell r="K439">
            <v>1.34</v>
          </cell>
          <cell r="P439">
            <v>3</v>
          </cell>
        </row>
        <row r="440">
          <cell r="B440" t="str">
            <v xml:space="preserve">XS </v>
          </cell>
          <cell r="C440">
            <v>5</v>
          </cell>
          <cell r="D440">
            <v>9.5299999999999994</v>
          </cell>
          <cell r="E440">
            <v>1</v>
          </cell>
          <cell r="I440">
            <v>0.51</v>
          </cell>
          <cell r="J440">
            <v>1.59</v>
          </cell>
          <cell r="K440">
            <v>2.1</v>
          </cell>
          <cell r="P440">
            <v>4</v>
          </cell>
        </row>
        <row r="441">
          <cell r="B441" t="str">
            <v xml:space="preserve">XS </v>
          </cell>
          <cell r="C441">
            <v>6</v>
          </cell>
          <cell r="D441">
            <v>10.97</v>
          </cell>
          <cell r="E441">
            <v>1.25</v>
          </cell>
          <cell r="I441">
            <v>0.61</v>
          </cell>
          <cell r="J441">
            <v>2.69</v>
          </cell>
          <cell r="K441">
            <v>3.3</v>
          </cell>
          <cell r="P441">
            <v>4</v>
          </cell>
        </row>
        <row r="442">
          <cell r="B442" t="str">
            <v xml:space="preserve">XS </v>
          </cell>
          <cell r="C442">
            <v>8</v>
          </cell>
          <cell r="D442">
            <v>12.7</v>
          </cell>
          <cell r="E442">
            <v>1.25</v>
          </cell>
          <cell r="I442">
            <v>0.81</v>
          </cell>
          <cell r="J442">
            <v>4.58</v>
          </cell>
          <cell r="K442">
            <v>5.3900000000000006</v>
          </cell>
          <cell r="P442">
            <v>4</v>
          </cell>
        </row>
        <row r="443">
          <cell r="B443" t="str">
            <v xml:space="preserve">XS </v>
          </cell>
          <cell r="C443">
            <v>10</v>
          </cell>
          <cell r="D443">
            <v>12.7</v>
          </cell>
          <cell r="E443">
            <v>1.25</v>
          </cell>
          <cell r="I443">
            <v>1.01</v>
          </cell>
          <cell r="J443">
            <v>5.74</v>
          </cell>
          <cell r="K443">
            <v>6.75</v>
          </cell>
          <cell r="P443">
            <v>4</v>
          </cell>
        </row>
        <row r="444">
          <cell r="B444" t="str">
            <v xml:space="preserve">XS </v>
          </cell>
          <cell r="C444">
            <v>12</v>
          </cell>
          <cell r="D444">
            <v>12.7</v>
          </cell>
          <cell r="E444">
            <v>1.25</v>
          </cell>
          <cell r="I444">
            <v>1.22</v>
          </cell>
          <cell r="J444">
            <v>6.73</v>
          </cell>
          <cell r="K444">
            <v>7.95</v>
          </cell>
          <cell r="P444">
            <v>6</v>
          </cell>
        </row>
        <row r="445">
          <cell r="B445" t="str">
            <v xml:space="preserve">XS </v>
          </cell>
          <cell r="C445">
            <v>14</v>
          </cell>
          <cell r="D445">
            <v>12.7</v>
          </cell>
          <cell r="E445">
            <v>1.25</v>
          </cell>
          <cell r="I445">
            <v>1.42</v>
          </cell>
          <cell r="J445">
            <v>7.28</v>
          </cell>
          <cell r="K445">
            <v>8.6999999999999993</v>
          </cell>
          <cell r="P445">
            <v>6</v>
          </cell>
        </row>
        <row r="446">
          <cell r="B446" t="str">
            <v xml:space="preserve">XS </v>
          </cell>
          <cell r="C446">
            <v>16</v>
          </cell>
          <cell r="D446">
            <v>12.7</v>
          </cell>
          <cell r="E446">
            <v>1.25</v>
          </cell>
          <cell r="I446">
            <v>1.62</v>
          </cell>
          <cell r="J446">
            <v>8.42</v>
          </cell>
          <cell r="K446">
            <v>10.039999999999999</v>
          </cell>
          <cell r="P446">
            <v>6</v>
          </cell>
        </row>
        <row r="447">
          <cell r="B447" t="str">
            <v xml:space="preserve">XS </v>
          </cell>
          <cell r="C447">
            <v>18</v>
          </cell>
          <cell r="D447">
            <v>12.7</v>
          </cell>
          <cell r="E447">
            <v>1.25</v>
          </cell>
          <cell r="I447">
            <v>1.82</v>
          </cell>
          <cell r="J447">
            <v>9.42</v>
          </cell>
          <cell r="K447">
            <v>11.24</v>
          </cell>
          <cell r="P447">
            <v>6</v>
          </cell>
        </row>
        <row r="448">
          <cell r="B448" t="str">
            <v xml:space="preserve">XS </v>
          </cell>
          <cell r="C448">
            <v>20</v>
          </cell>
          <cell r="D448">
            <v>12.7</v>
          </cell>
          <cell r="E448">
            <v>1.25</v>
          </cell>
          <cell r="I448">
            <v>2.0299999999999998</v>
          </cell>
          <cell r="J448">
            <v>10.42</v>
          </cell>
          <cell r="K448">
            <v>12.45</v>
          </cell>
          <cell r="P448">
            <v>7</v>
          </cell>
        </row>
        <row r="449">
          <cell r="B449" t="str">
            <v xml:space="preserve">XS </v>
          </cell>
          <cell r="C449">
            <v>22</v>
          </cell>
          <cell r="D449">
            <v>12.7</v>
          </cell>
          <cell r="E449">
            <v>1.25</v>
          </cell>
          <cell r="I449">
            <v>2.23</v>
          </cell>
          <cell r="J449">
            <v>11.72</v>
          </cell>
          <cell r="K449">
            <v>13.950000000000001</v>
          </cell>
          <cell r="P449">
            <v>8</v>
          </cell>
        </row>
        <row r="450">
          <cell r="B450" t="str">
            <v xml:space="preserve">XS </v>
          </cell>
          <cell r="C450">
            <v>24</v>
          </cell>
          <cell r="D450">
            <v>12.7</v>
          </cell>
          <cell r="E450">
            <v>1.25</v>
          </cell>
          <cell r="I450">
            <v>2.4300000000000002</v>
          </cell>
          <cell r="J450">
            <v>12.57</v>
          </cell>
          <cell r="K450">
            <v>15</v>
          </cell>
          <cell r="P450">
            <v>8</v>
          </cell>
        </row>
        <row r="451">
          <cell r="B451" t="str">
            <v xml:space="preserve">XS </v>
          </cell>
          <cell r="C451">
            <v>26</v>
          </cell>
          <cell r="D451">
            <v>12.7</v>
          </cell>
          <cell r="E451">
            <v>1.25</v>
          </cell>
          <cell r="I451">
            <v>2.64</v>
          </cell>
          <cell r="J451">
            <v>13.86</v>
          </cell>
          <cell r="K451">
            <v>16.5</v>
          </cell>
          <cell r="P451">
            <v>9</v>
          </cell>
        </row>
        <row r="452">
          <cell r="B452" t="str">
            <v xml:space="preserve">XS </v>
          </cell>
          <cell r="C452">
            <v>28</v>
          </cell>
          <cell r="D452">
            <v>12.7</v>
          </cell>
          <cell r="E452">
            <v>1.25</v>
          </cell>
          <cell r="I452">
            <v>2.84</v>
          </cell>
          <cell r="J452">
            <v>15.16</v>
          </cell>
          <cell r="K452">
            <v>18</v>
          </cell>
          <cell r="P452">
            <v>9</v>
          </cell>
        </row>
        <row r="453">
          <cell r="B453" t="str">
            <v xml:space="preserve">XS </v>
          </cell>
          <cell r="C453">
            <v>30</v>
          </cell>
          <cell r="D453">
            <v>12.7</v>
          </cell>
          <cell r="E453">
            <v>1.25</v>
          </cell>
          <cell r="I453">
            <v>3.04</v>
          </cell>
          <cell r="J453">
            <v>16.45</v>
          </cell>
          <cell r="K453">
            <v>19.489999999999998</v>
          </cell>
          <cell r="P453">
            <v>10</v>
          </cell>
        </row>
        <row r="454">
          <cell r="B454" t="str">
            <v xml:space="preserve">XS </v>
          </cell>
          <cell r="C454">
            <v>32</v>
          </cell>
          <cell r="D454">
            <v>12.7</v>
          </cell>
          <cell r="E454">
            <v>1.25</v>
          </cell>
          <cell r="I454">
            <v>3.24</v>
          </cell>
          <cell r="J454">
            <v>17.75</v>
          </cell>
          <cell r="K454">
            <v>20.990000000000002</v>
          </cell>
          <cell r="P454">
            <v>11</v>
          </cell>
        </row>
        <row r="455">
          <cell r="B455" t="str">
            <v xml:space="preserve">XS </v>
          </cell>
          <cell r="C455">
            <v>34</v>
          </cell>
          <cell r="D455">
            <v>12.7</v>
          </cell>
          <cell r="E455">
            <v>1.25</v>
          </cell>
          <cell r="I455">
            <v>3.45</v>
          </cell>
          <cell r="J455">
            <v>18.54</v>
          </cell>
          <cell r="K455">
            <v>21.99</v>
          </cell>
          <cell r="P455">
            <v>12</v>
          </cell>
        </row>
        <row r="456">
          <cell r="B456" t="str">
            <v xml:space="preserve">XS </v>
          </cell>
          <cell r="C456">
            <v>36</v>
          </cell>
          <cell r="D456">
            <v>12.7</v>
          </cell>
          <cell r="E456">
            <v>1.25</v>
          </cell>
          <cell r="I456">
            <v>3.65</v>
          </cell>
          <cell r="J456">
            <v>18.84</v>
          </cell>
          <cell r="K456">
            <v>22.49</v>
          </cell>
          <cell r="P456">
            <v>12</v>
          </cell>
        </row>
        <row r="457">
          <cell r="B457" t="str">
            <v xml:space="preserve">XS </v>
          </cell>
          <cell r="C457">
            <v>38</v>
          </cell>
          <cell r="D457">
            <v>12.7</v>
          </cell>
          <cell r="E457">
            <v>1.25</v>
          </cell>
          <cell r="I457">
            <v>3.85</v>
          </cell>
          <cell r="J457">
            <v>19.89</v>
          </cell>
          <cell r="K457">
            <v>23.740000000000002</v>
          </cell>
          <cell r="P457">
            <v>13</v>
          </cell>
        </row>
        <row r="458">
          <cell r="B458" t="str">
            <v xml:space="preserve">XS </v>
          </cell>
          <cell r="C458">
            <v>40</v>
          </cell>
          <cell r="D458">
            <v>12.7</v>
          </cell>
          <cell r="E458">
            <v>1.25</v>
          </cell>
          <cell r="I458">
            <v>4.0599999999999996</v>
          </cell>
          <cell r="J458">
            <v>21.66</v>
          </cell>
          <cell r="K458">
            <v>25.72</v>
          </cell>
          <cell r="P458">
            <v>14</v>
          </cell>
        </row>
        <row r="459">
          <cell r="B459" t="str">
            <v xml:space="preserve">XS </v>
          </cell>
          <cell r="C459">
            <v>42</v>
          </cell>
          <cell r="D459">
            <v>12.7</v>
          </cell>
          <cell r="E459">
            <v>1.25</v>
          </cell>
          <cell r="I459">
            <v>4.26</v>
          </cell>
          <cell r="J459">
            <v>22.74</v>
          </cell>
          <cell r="K459">
            <v>27</v>
          </cell>
          <cell r="P459">
            <v>14</v>
          </cell>
        </row>
        <row r="460">
          <cell r="B460" t="str">
            <v xml:space="preserve">XS </v>
          </cell>
          <cell r="C460">
            <v>44</v>
          </cell>
          <cell r="D460">
            <v>12.7</v>
          </cell>
          <cell r="E460">
            <v>1.25</v>
          </cell>
          <cell r="I460">
            <v>4.47</v>
          </cell>
          <cell r="J460">
            <v>27.16</v>
          </cell>
          <cell r="K460">
            <v>31.63</v>
          </cell>
          <cell r="P460">
            <v>15</v>
          </cell>
        </row>
        <row r="461">
          <cell r="B461" t="str">
            <v xml:space="preserve">XS </v>
          </cell>
          <cell r="C461">
            <v>46</v>
          </cell>
          <cell r="D461">
            <v>12.7</v>
          </cell>
          <cell r="E461">
            <v>1.25</v>
          </cell>
          <cell r="I461">
            <v>4.67</v>
          </cell>
          <cell r="J461">
            <v>28.4</v>
          </cell>
          <cell r="K461">
            <v>33.07</v>
          </cell>
          <cell r="P461">
            <v>16</v>
          </cell>
        </row>
        <row r="462">
          <cell r="B462" t="str">
            <v xml:space="preserve">XS </v>
          </cell>
          <cell r="C462">
            <v>48</v>
          </cell>
          <cell r="D462">
            <v>12.7</v>
          </cell>
          <cell r="E462">
            <v>1.25</v>
          </cell>
          <cell r="I462">
            <v>4.87</v>
          </cell>
          <cell r="J462">
            <v>29.63</v>
          </cell>
          <cell r="K462">
            <v>34.5</v>
          </cell>
          <cell r="P462">
            <v>16</v>
          </cell>
        </row>
        <row r="463">
          <cell r="B463" t="str">
            <v>XXS</v>
          </cell>
          <cell r="C463">
            <v>0.5</v>
          </cell>
          <cell r="D463">
            <v>7.47</v>
          </cell>
          <cell r="E463">
            <v>1</v>
          </cell>
          <cell r="I463">
            <v>7.0000000000000007E-2</v>
          </cell>
          <cell r="J463">
            <v>0.23</v>
          </cell>
          <cell r="K463">
            <v>0.30000000000000004</v>
          </cell>
          <cell r="P463">
            <v>2</v>
          </cell>
        </row>
        <row r="464">
          <cell r="B464" t="str">
            <v>XXS</v>
          </cell>
          <cell r="C464">
            <v>0.5</v>
          </cell>
          <cell r="D464">
            <v>7.47</v>
          </cell>
          <cell r="E464">
            <v>1</v>
          </cell>
          <cell r="I464">
            <v>7.0000000000000007E-2</v>
          </cell>
          <cell r="J464">
            <v>0.23</v>
          </cell>
          <cell r="K464">
            <v>0.30000000000000004</v>
          </cell>
          <cell r="P464">
            <v>2</v>
          </cell>
        </row>
        <row r="465">
          <cell r="B465" t="str">
            <v>XXS</v>
          </cell>
          <cell r="C465">
            <v>0.5</v>
          </cell>
          <cell r="D465">
            <v>7.47</v>
          </cell>
          <cell r="E465">
            <v>1</v>
          </cell>
          <cell r="I465">
            <v>7.0000000000000007E-2</v>
          </cell>
          <cell r="J465">
            <v>0.23</v>
          </cell>
          <cell r="K465">
            <v>0.30000000000000004</v>
          </cell>
          <cell r="P465">
            <v>2</v>
          </cell>
        </row>
        <row r="466">
          <cell r="B466" t="str">
            <v>XXS</v>
          </cell>
          <cell r="C466">
            <v>0.75</v>
          </cell>
          <cell r="D466">
            <v>7.82</v>
          </cell>
          <cell r="E466">
            <v>1</v>
          </cell>
          <cell r="I466">
            <v>0.08</v>
          </cell>
          <cell r="J466">
            <v>0.22</v>
          </cell>
          <cell r="K466">
            <v>0.3</v>
          </cell>
          <cell r="P466">
            <v>2</v>
          </cell>
        </row>
        <row r="467">
          <cell r="B467" t="str">
            <v>XXS</v>
          </cell>
          <cell r="C467">
            <v>0.75</v>
          </cell>
          <cell r="D467">
            <v>7.82</v>
          </cell>
          <cell r="E467">
            <v>1</v>
          </cell>
          <cell r="I467">
            <v>0.08</v>
          </cell>
          <cell r="J467">
            <v>0.22</v>
          </cell>
          <cell r="K467">
            <v>0.3</v>
          </cell>
          <cell r="P467">
            <v>2</v>
          </cell>
        </row>
        <row r="468">
          <cell r="B468" t="str">
            <v>XXS</v>
          </cell>
          <cell r="C468">
            <v>0.75</v>
          </cell>
          <cell r="D468">
            <v>7.82</v>
          </cell>
          <cell r="E468">
            <v>1</v>
          </cell>
          <cell r="I468">
            <v>0.08</v>
          </cell>
          <cell r="J468">
            <v>0.22</v>
          </cell>
          <cell r="K468">
            <v>0.3</v>
          </cell>
          <cell r="P468">
            <v>2</v>
          </cell>
        </row>
        <row r="469">
          <cell r="B469" t="str">
            <v>XXS</v>
          </cell>
          <cell r="C469">
            <v>1</v>
          </cell>
          <cell r="D469">
            <v>9.09</v>
          </cell>
          <cell r="E469">
            <v>1</v>
          </cell>
          <cell r="I469">
            <v>0.1</v>
          </cell>
          <cell r="J469">
            <v>0.5</v>
          </cell>
          <cell r="K469">
            <v>0.6</v>
          </cell>
          <cell r="P469">
            <v>2</v>
          </cell>
        </row>
        <row r="470">
          <cell r="B470" t="str">
            <v>XXS</v>
          </cell>
          <cell r="C470">
            <v>1</v>
          </cell>
          <cell r="D470">
            <v>9.09</v>
          </cell>
          <cell r="E470">
            <v>1</v>
          </cell>
          <cell r="I470">
            <v>0.1</v>
          </cell>
          <cell r="J470">
            <v>0.5</v>
          </cell>
          <cell r="K470">
            <v>0.6</v>
          </cell>
          <cell r="P470">
            <v>2</v>
          </cell>
        </row>
        <row r="471">
          <cell r="B471" t="str">
            <v>XXS</v>
          </cell>
          <cell r="C471">
            <v>1</v>
          </cell>
          <cell r="D471">
            <v>9.09</v>
          </cell>
          <cell r="E471">
            <v>1</v>
          </cell>
          <cell r="I471">
            <v>0.1</v>
          </cell>
          <cell r="J471">
            <v>0.5</v>
          </cell>
          <cell r="K471">
            <v>0.6</v>
          </cell>
          <cell r="P471">
            <v>2</v>
          </cell>
        </row>
        <row r="472">
          <cell r="B472" t="str">
            <v>XXS</v>
          </cell>
          <cell r="C472">
            <v>1.25</v>
          </cell>
          <cell r="D472">
            <v>9.6999999999999993</v>
          </cell>
          <cell r="E472">
            <v>1</v>
          </cell>
          <cell r="I472">
            <v>0.13</v>
          </cell>
          <cell r="J472">
            <v>0.67</v>
          </cell>
          <cell r="K472">
            <v>0.8</v>
          </cell>
          <cell r="P472">
            <v>2</v>
          </cell>
        </row>
        <row r="473">
          <cell r="B473" t="str">
            <v>XXS</v>
          </cell>
          <cell r="C473">
            <v>1.25</v>
          </cell>
          <cell r="D473">
            <v>9.6999999999999993</v>
          </cell>
          <cell r="E473">
            <v>1</v>
          </cell>
          <cell r="I473">
            <v>0.13</v>
          </cell>
          <cell r="J473">
            <v>0.67</v>
          </cell>
          <cell r="K473">
            <v>0.8</v>
          </cell>
          <cell r="P473">
            <v>2</v>
          </cell>
        </row>
        <row r="474">
          <cell r="B474" t="str">
            <v>XXS</v>
          </cell>
          <cell r="C474">
            <v>1.25</v>
          </cell>
          <cell r="D474">
            <v>9.6999999999999993</v>
          </cell>
          <cell r="E474">
            <v>1</v>
          </cell>
          <cell r="I474">
            <v>0.13</v>
          </cell>
          <cell r="J474">
            <v>0.67</v>
          </cell>
          <cell r="K474">
            <v>0.8</v>
          </cell>
          <cell r="P474">
            <v>2</v>
          </cell>
        </row>
        <row r="475">
          <cell r="B475" t="str">
            <v>XXS</v>
          </cell>
          <cell r="C475">
            <v>1.5</v>
          </cell>
          <cell r="D475">
            <v>10.15</v>
          </cell>
          <cell r="E475">
            <v>1.25</v>
          </cell>
          <cell r="I475">
            <v>0.15</v>
          </cell>
          <cell r="J475">
            <v>0.75</v>
          </cell>
          <cell r="K475">
            <v>0.9</v>
          </cell>
          <cell r="P475">
            <v>2</v>
          </cell>
        </row>
        <row r="476">
          <cell r="B476" t="str">
            <v>XXS</v>
          </cell>
          <cell r="C476">
            <v>1.5</v>
          </cell>
          <cell r="D476">
            <v>10.15</v>
          </cell>
          <cell r="E476">
            <v>1.25</v>
          </cell>
          <cell r="I476">
            <v>0.15</v>
          </cell>
          <cell r="J476">
            <v>0.75</v>
          </cell>
          <cell r="K476">
            <v>0.9</v>
          </cell>
          <cell r="P476">
            <v>2</v>
          </cell>
        </row>
        <row r="477">
          <cell r="B477" t="str">
            <v>XXS</v>
          </cell>
          <cell r="C477">
            <v>1.5</v>
          </cell>
          <cell r="D477">
            <v>10.15</v>
          </cell>
          <cell r="E477">
            <v>1.25</v>
          </cell>
          <cell r="I477">
            <v>0.15</v>
          </cell>
          <cell r="J477">
            <v>0.75</v>
          </cell>
          <cell r="K477">
            <v>0.9</v>
          </cell>
          <cell r="P477">
            <v>2</v>
          </cell>
        </row>
        <row r="478">
          <cell r="B478" t="str">
            <v>XXS</v>
          </cell>
          <cell r="C478">
            <v>2</v>
          </cell>
          <cell r="D478">
            <v>11.07</v>
          </cell>
          <cell r="E478">
            <v>1.25</v>
          </cell>
          <cell r="I478">
            <v>0.2</v>
          </cell>
          <cell r="J478">
            <v>1</v>
          </cell>
          <cell r="K478">
            <v>1.2</v>
          </cell>
          <cell r="P478">
            <v>4</v>
          </cell>
        </row>
        <row r="479">
          <cell r="B479" t="str">
            <v>XXS</v>
          </cell>
          <cell r="C479">
            <v>2</v>
          </cell>
          <cell r="D479">
            <v>11.07</v>
          </cell>
          <cell r="E479">
            <v>1.25</v>
          </cell>
          <cell r="I479">
            <v>0.2</v>
          </cell>
          <cell r="J479">
            <v>1</v>
          </cell>
          <cell r="K479">
            <v>1.2</v>
          </cell>
          <cell r="P479">
            <v>4</v>
          </cell>
        </row>
        <row r="480">
          <cell r="B480" t="str">
            <v>XXS</v>
          </cell>
          <cell r="C480">
            <v>2</v>
          </cell>
          <cell r="D480">
            <v>11.07</v>
          </cell>
          <cell r="E480">
            <v>1.25</v>
          </cell>
          <cell r="I480">
            <v>0.2</v>
          </cell>
          <cell r="J480">
            <v>1</v>
          </cell>
          <cell r="K480">
            <v>1.2</v>
          </cell>
          <cell r="P480">
            <v>4</v>
          </cell>
        </row>
        <row r="481">
          <cell r="B481" t="str">
            <v>XXS</v>
          </cell>
          <cell r="C481">
            <v>2.5</v>
          </cell>
          <cell r="D481">
            <v>14.02</v>
          </cell>
          <cell r="E481">
            <v>1.25</v>
          </cell>
          <cell r="I481">
            <v>0.25</v>
          </cell>
          <cell r="J481">
            <v>1.7</v>
          </cell>
          <cell r="K481">
            <v>1.95</v>
          </cell>
          <cell r="P481">
            <v>4</v>
          </cell>
        </row>
        <row r="482">
          <cell r="B482" t="str">
            <v>XXS</v>
          </cell>
          <cell r="C482">
            <v>3</v>
          </cell>
          <cell r="D482">
            <v>15.24</v>
          </cell>
          <cell r="E482">
            <v>1.5</v>
          </cell>
          <cell r="I482">
            <v>0.3</v>
          </cell>
          <cell r="J482">
            <v>2.39</v>
          </cell>
          <cell r="K482">
            <v>2.69</v>
          </cell>
          <cell r="P482">
            <v>4</v>
          </cell>
        </row>
        <row r="483">
          <cell r="B483" t="str">
            <v>XXS</v>
          </cell>
          <cell r="C483">
            <v>4</v>
          </cell>
          <cell r="D483">
            <v>17.12</v>
          </cell>
          <cell r="E483">
            <v>1.5</v>
          </cell>
          <cell r="I483">
            <v>0.41</v>
          </cell>
          <cell r="J483">
            <v>4.09</v>
          </cell>
          <cell r="K483">
            <v>4.5</v>
          </cell>
          <cell r="P483">
            <v>4</v>
          </cell>
        </row>
        <row r="484">
          <cell r="B484" t="str">
            <v>XXS</v>
          </cell>
          <cell r="C484">
            <v>5</v>
          </cell>
          <cell r="D484">
            <v>19.05</v>
          </cell>
          <cell r="E484">
            <v>2</v>
          </cell>
          <cell r="I484">
            <v>0.51</v>
          </cell>
          <cell r="J484">
            <v>4.43</v>
          </cell>
          <cell r="K484">
            <v>4.9399999999999995</v>
          </cell>
          <cell r="P484">
            <v>4</v>
          </cell>
        </row>
        <row r="485">
          <cell r="B485" t="str">
            <v>XXS</v>
          </cell>
          <cell r="C485">
            <v>6</v>
          </cell>
          <cell r="D485">
            <v>21.95</v>
          </cell>
          <cell r="E485">
            <v>2</v>
          </cell>
          <cell r="I485">
            <v>0.61</v>
          </cell>
          <cell r="J485">
            <v>8.09</v>
          </cell>
          <cell r="K485">
            <v>8.6999999999999993</v>
          </cell>
          <cell r="P485">
            <v>4</v>
          </cell>
        </row>
        <row r="486">
          <cell r="B486" t="str">
            <v>XXS</v>
          </cell>
          <cell r="C486">
            <v>8</v>
          </cell>
          <cell r="D486">
            <v>22.23</v>
          </cell>
          <cell r="E486">
            <v>2</v>
          </cell>
          <cell r="I486">
            <v>0.81</v>
          </cell>
          <cell r="J486">
            <v>11.49</v>
          </cell>
          <cell r="K486">
            <v>12.3</v>
          </cell>
          <cell r="P486">
            <v>4</v>
          </cell>
        </row>
        <row r="487">
          <cell r="B487" t="str">
            <v>XXS</v>
          </cell>
          <cell r="C487">
            <v>10</v>
          </cell>
          <cell r="D487">
            <v>25.4</v>
          </cell>
          <cell r="E487" t="str">
            <v>N</v>
          </cell>
          <cell r="I487">
            <v>1.01</v>
          </cell>
          <cell r="J487">
            <v>18.489999999999998</v>
          </cell>
          <cell r="K487">
            <v>19.5</v>
          </cell>
          <cell r="P487">
            <v>4</v>
          </cell>
        </row>
        <row r="488">
          <cell r="B488" t="str">
            <v>XXS</v>
          </cell>
          <cell r="C488">
            <v>12</v>
          </cell>
          <cell r="D488">
            <v>25.4</v>
          </cell>
          <cell r="E488" t="str">
            <v>N</v>
          </cell>
          <cell r="I488">
            <v>1.22</v>
          </cell>
          <cell r="J488">
            <v>21.27</v>
          </cell>
          <cell r="K488">
            <v>22.49</v>
          </cell>
          <cell r="P488">
            <v>6</v>
          </cell>
        </row>
        <row r="489">
          <cell r="B489">
            <v>8.73</v>
          </cell>
          <cell r="C489">
            <v>64</v>
          </cell>
          <cell r="D489">
            <v>8.73</v>
          </cell>
          <cell r="E489">
            <v>1</v>
          </cell>
          <cell r="I489">
            <v>6.49</v>
          </cell>
          <cell r="J489">
            <v>20.29</v>
          </cell>
          <cell r="K489">
            <v>26.78</v>
          </cell>
          <cell r="P489">
            <v>21</v>
          </cell>
        </row>
      </sheetData>
      <sheetData sheetId="4"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 val="ma-pt"/>
      <sheetName val="DTOAN"/>
      <sheetName val="THOP-KL"/>
      <sheetName val="CPHI KKS"/>
      <sheetName val="DG-KSAT"/>
      <sheetName val="TMDAUTU"/>
      <sheetName val="GTXLCHINH"/>
      <sheetName val="CPHI-TT"/>
      <sheetName val="CPHIBUVL"/>
      <sheetName val="CHENH VLCHINH"/>
      <sheetName val="GVLHT"/>
      <sheetName val="DGCT-QCH2"/>
      <sheetName val="XL4Poppy"/>
      <sheetName val="Bthkl"/>
      <sheetName val="KM247"/>
      <sheetName val="km248"/>
      <sheetName val="Congty"/>
      <sheetName val="VPPN"/>
      <sheetName val="XN74"/>
      <sheetName val="XN54"/>
      <sheetName val="XN33"/>
      <sheetName val="NK96"/>
      <sheetName val="XL4Test5"/>
      <sheetName val="VL"/>
      <sheetName val="NHAN CONG"/>
      <sheetName val="MAY"/>
      <sheetName val="VUA"/>
      <sheetName val="DG CAU"/>
      <sheetName val="THOP CAU"/>
      <sheetName val="TLP CAU"/>
      <sheetName val="DAKT1"/>
      <sheetName val="Sheet3"/>
      <sheetName val="XL4Poppy (2)"/>
      <sheetName val="sat"/>
      <sheetName val="ptvt"/>
      <sheetName val="__ MTL"/>
      <sheetName val="__ DI"/>
      <sheetName val="CAN DOI"/>
      <sheetName val="GIA TRI"/>
      <sheetName val="NO-DIEN"/>
      <sheetName val="NO-KHUONG"/>
      <sheetName val="NO-DUNG"/>
      <sheetName val="NO-DU"/>
      <sheetName val="TC NV"/>
      <sheetName val="NHAP"/>
      <sheetName val="khuong"/>
      <sheetName val="du"/>
      <sheetName val="dien"/>
      <sheetName val="dung"/>
      <sheetName val="NO-BANG"/>
      <sheetName val="ton kho"/>
      <sheetName val="bang"/>
      <sheetName val="00000000"/>
      <sheetName val="10000000"/>
      <sheetName val="MAU_A"/>
      <sheetName val="MAU_B"/>
      <sheetName val="MAU_C"/>
      <sheetName val="MAU E -XCD"/>
      <sheetName val="MAU E -TDS1"/>
      <sheetName val="MAU E- NDH"/>
      <sheetName val="Sheet1"/>
      <sheetName val="Sheet2"/>
      <sheetName val="Chart1"/>
      <sheetName val="Chart2"/>
      <sheetName val="Sheet4"/>
      <sheetName val="TINHNEN"/>
      <sheetName val="Nen VN"/>
      <sheetName val="ESTI_"/>
      <sheetName val="DI_ESTI"/>
      <sheetName val="thang 1"/>
      <sheetName val="thang2"/>
      <sheetName val="Thang 3"/>
      <sheetName val="thang5"/>
      <sheetName val="thang4"/>
      <sheetName val="00000001"/>
      <sheetName val="cham cong XL (2)"/>
      <sheetName val="cham cong XL"/>
      <sheetName val="chamcong"/>
      <sheetName val="Luong XD"/>
      <sheetName val="L.KHOAN 2 "/>
      <sheetName val="L.KHOAN 2"/>
      <sheetName val="CONGTRINHNHD"/>
      <sheetName val="L. KHOAN"/>
      <sheetName val="Luong XL"/>
      <sheetName val="PHANBOXL"/>
      <sheetName val="PHAN BO"/>
      <sheetName val="Luong XD thang 3"/>
      <sheetName val="CONGTRINHNHD thang3"/>
      <sheetName val="luong QL"/>
      <sheetName val="CONGDOAN "/>
      <sheetName val="CTACPHI"/>
      <sheetName val="Giao"/>
      <sheetName val="CHIET TINH"/>
      <sheetName val="Bang gia Ca May"/>
      <sheetName val="Bang Gia VL"/>
      <sheetName val="Tong Hop KP"/>
      <sheetName val=" DON GIA"/>
      <sheetName val="CHIET TINH THEO KH.SAT"/>
      <sheetName val="DATA"/>
      <sheetName val="Gia VL"/>
      <sheetName val="Bang luong CB"/>
      <sheetName val="Bang P.tich CT"/>
      <sheetName val="D.toan chi tiet"/>
      <sheetName val="Bang TH Dtoan"/>
      <sheetName val="XXXXXXXX"/>
      <sheetName val="Cauchinh"/>
      <sheetName val="Dongnai"/>
      <sheetName val="TKenh"/>
      <sheetName val="Mhang"/>
      <sheetName val="Duong"/>
      <sheetName val="Chop"/>
      <sheetName val="Huydong"/>
      <sheetName val="THop"/>
      <sheetName val="CtinhCT"/>
      <sheetName val="DBT(h)"/>
      <sheetName val="BP"/>
      <sheetName val="CTduong"/>
      <sheetName val="CTCHop"/>
      <sheetName val="asphal"/>
      <sheetName val="Gvua"/>
      <sheetName val="Cmay"/>
      <sheetName val="VL (2)"/>
      <sheetName val="May (2)"/>
      <sheetName val="GVLBo"/>
      <sheetName val="TH"/>
      <sheetName val="XL"/>
      <sheetName val="1E"/>
      <sheetName val="2E"/>
      <sheetName val="3E"/>
      <sheetName val="7D"/>
      <sheetName val="8D"/>
      <sheetName val="14D"/>
      <sheetName val="10D"/>
      <sheetName val="20D"/>
      <sheetName val="22D"/>
      <sheetName val="24D"/>
      <sheetName val="26P"/>
      <sheetName val="28P"/>
      <sheetName val="33P"/>
      <sheetName val="PTro"/>
      <sheetName val="PT"/>
      <sheetName val="KSTK"/>
      <sheetName val="A6-II"/>
      <sheetName val="km338+00-km338+100(2)"/>
      <sheetName val="km337+136-km337-350"/>
      <sheetName val="km346+600-km346+820 (2)"/>
      <sheetName val="km346+330-km346+600 (2)"/>
      <sheetName val="km346+00-km346+240 (2)"/>
      <sheetName val="km345+400-km345+500 (6)"/>
      <sheetName val="km345+400-km345+500 (2)"/>
      <sheetName val="km345+661-km345+000"/>
      <sheetName val="km338+60-km338+130"/>
      <sheetName val="km338+176-km338+230"/>
      <sheetName val="km342+376.41- km342+520.29"/>
      <sheetName val="km338+439-km388+571.89"/>
      <sheetName val="km342+297.58-km342+376.41"/>
      <sheetName val="km338+571.89-km338+652"/>
      <sheetName val="km337+533.60-km338 (2)"/>
      <sheetName val="km341+275-km341+350"/>
      <sheetName val="km341+913-km341+963"/>
      <sheetName val="km341+1077 -km341+1177.61"/>
      <sheetName val="km341+612-341+682"/>
      <sheetName val="km337+00-km337+34 (3)"/>
      <sheetName val="km342+520-km342+690 (2)"/>
      <sheetName val="km341.26-km341+200 (2)"/>
      <sheetName val="Duong cong vu hcm (2)"/>
      <sheetName val="Duong cong vu hcm (4)"/>
      <sheetName val="Duong cong vu hcm (5)"/>
      <sheetName val="Duong cong vu hcm (9)"/>
      <sheetName val="Duong cong vu hcm (4;) (2)"/>
      <sheetName val="Duong cong vu hcm (7)"/>
      <sheetName val="Duong cong vu hcm (8)"/>
      <sheetName val="Duong cong vu hcm (6)"/>
      <sheetName val="Duong cong vu hcm (3)"/>
      <sheetName val="Duong cong vu hcm (2;) (2)"/>
      <sheetName val="Duong cong vu hcm (9;) (2)"/>
      <sheetName val="Duong cong vu hcm (8;) (2)"/>
      <sheetName val="Duong cong vu hcm (7;) (2)"/>
      <sheetName val="Duong cong vu hcm (13;) (2)"/>
      <sheetName val="Duong cong vu hcm( Lmat;0) (2)"/>
      <sheetName val="Duong cong vu hcm( Lmat;1) (2)"/>
      <sheetName val="Duong cong vu hcm( Lmat;2)"/>
      <sheetName val="cong ty so 9 VINACONEX"/>
      <sheetName val="cong ty so 9 VINACONEX (2)"/>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ong hop"/>
      <sheetName val="phan tich DG"/>
      <sheetName val="gia vat lieu"/>
      <sheetName val="gia xe may"/>
      <sheetName val="gia nhan cong"/>
      <sheetName val="QTNC-2002"/>
      <sheetName val="QTNC2003"/>
      <sheetName val="QTNC-Tong hop"/>
      <sheetName val="QTVT-Tong hop"/>
      <sheetName val="GTQT-Tong hop"/>
      <sheetName val="QT - Duet"/>
      <sheetName val="Sheet7"/>
      <sheetName val="Sheet8"/>
      <sheetName val="Sheet9"/>
      <sheetName val="Sheet10"/>
      <sheetName val="Sheet11"/>
      <sheetName val="Sheet12"/>
      <sheetName val="Sheet13"/>
      <sheetName val="Sheet14"/>
      <sheetName val="Sheet15"/>
      <sheetName val="Sheet16"/>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PTH"/>
      <sheetName val="Quang Tri"/>
      <sheetName val="TTHue"/>
      <sheetName val="Da Nang"/>
      <sheetName val="Quang Nam"/>
      <sheetName val="Quang Ngai"/>
      <sheetName val="TH DH-QN"/>
      <sheetName val="KP HD"/>
      <sheetName val="DB HD"/>
      <sheetName val="caodothietke"/>
      <sheetName val="TK331A"/>
      <sheetName val="TK131B"/>
      <sheetName val="TK131A"/>
      <sheetName val="TK 331c1"/>
      <sheetName val="TK331C"/>
      <sheetName val="CT331-2003"/>
      <sheetName val="CT 331"/>
      <sheetName val="CT131-2003"/>
      <sheetName val="CT 131"/>
      <sheetName val="TK331B"/>
      <sheetName val="Du an nut So"/>
      <sheetName val="Du an nut vong"/>
      <sheetName val="Du an nut Nam cau Tlong"/>
      <sheetName val="Duong kim lien 0 cho dua"/>
      <sheetName val="Du an KTDC Nam trung yen"/>
      <sheetName val="DTCT"/>
      <sheetName val="THDT"/>
      <sheetName val="THVT"/>
      <sheetName val="THGT"/>
      <sheetName val="TK 911"/>
      <sheetName val="TK 711"/>
      <sheetName val="TK 632"/>
      <sheetName val="TK642"/>
      <sheetName val="TK627"/>
      <sheetName val="TK623"/>
      <sheetName val="TK622"/>
      <sheetName val="TK621"/>
      <sheetName val="Chi tiet 511"/>
      <sheetName val="TK 511"/>
      <sheetName val="TK421"/>
      <sheetName val="TK411"/>
      <sheetName val="TK 342 ( thue T.C )"/>
      <sheetName val="TK338"/>
      <sheetName val="Phat sinh 2005"/>
      <sheetName val="TK334"/>
      <sheetName val="TK333"/>
      <sheetName val="TK331"/>
      <sheetName val="TK 341vay dai han "/>
      <sheetName val="TK311"/>
      <sheetName val="TK 214"/>
      <sheetName val="TK 212"/>
      <sheetName val="Chi tiet TK 211"/>
      <sheetName val="TK 211"/>
      <sheetName val="TK 154"/>
      <sheetName val="TK153"/>
      <sheetName val="Chi tiet TK 152"/>
      <sheetName val="Can Doi TK"/>
      <sheetName val="TK 152"/>
      <sheetName val="Chung tu ghi so "/>
      <sheetName val="TK 142"/>
      <sheetName val="TK 141"/>
      <sheetName val="TK 133"/>
      <sheetName val="Chi tiet TK131"/>
      <sheetName val="TK 131"/>
      <sheetName val="TK 112"/>
      <sheetName val="TK 111"/>
      <sheetName val="Phieu thu"/>
      <sheetName val="Phieu chi "/>
      <sheetName val="Phieu nhap VTu "/>
      <sheetName val="Phieu xuat VTu"/>
      <sheetName val="Can doi vat tu nhap xuat "/>
      <sheetName val="Vat tu nhapxuat nam 2005"/>
      <sheetName val="Ca may can dung nam 2005"/>
      <sheetName val="Vat Tu can cho CT nam 2005"/>
      <sheetName val="HD thu mua hang NLS "/>
      <sheetName val="HD thu mua cat soi "/>
      <sheetName val="TLy HD mua ban "/>
      <sheetName val="Bien ban Nthu GK"/>
      <sheetName val="T. Ly HD giao khoan "/>
      <sheetName val="Hop dong giao khoan"/>
      <sheetName val="giay tam ung "/>
      <sheetName val="Bang ke T.toan "/>
      <sheetName val="Hoa don ban hang "/>
      <sheetName val="Bang phan bo tien luong 2005"/>
      <sheetName val="Bang cham cong "/>
      <sheetName val="Bang T.T Luong CB chu Chot2005"/>
      <sheetName val="Bang T.T luong CN lai xe"/>
      <sheetName val="Bang thanh toan luong 2005"/>
      <sheetName val="Nhan cong cho CT nam 2005"/>
      <sheetName val="Dinh Muc tieu hao VL 2005"/>
      <sheetName val="Dang Ky chi tiet KH 2005"/>
      <sheetName val="Bang phan bo NVL nam 2005"/>
      <sheetName val="Bang phan bo K.Hao 2005"/>
      <sheetName val="Dang Ky Khau hao 2005"/>
      <sheetName val="Phu luc so 3( TNDN)"/>
      <sheetName val="PhuLuc so 1(TNDN)"/>
      <sheetName val="Mau so 04 TNDN"/>
      <sheetName val="Mau so 02C"/>
      <sheetName val="Mau so 02B"/>
      <sheetName val="Mau so 02A"/>
      <sheetName val="Mau 01B"/>
      <sheetName val="To khai Mau 11"/>
      <sheetName val="Don xin khat nop thue nam 04"/>
      <sheetName val="Su dung hoa don mau 26"/>
      <sheetName val="QToan hoa don "/>
      <sheetName val="Mau so 01"/>
      <sheetName val="Mau so 02"/>
      <sheetName val="Chi tiet Mau 03 ( mua vao )"/>
      <sheetName val="Mau so 03"/>
      <sheetName val="Mau so 04"/>
      <sheetName val="Mau 05"/>
      <sheetName val="De nghi giai dap ve thue "/>
      <sheetName val="the duc"/>
      <sheetName val="Bao cao thong ke "/>
      <sheetName val="Phieu DTra Van Tai ( 01 TKe )"/>
      <sheetName val="Thang 8"/>
      <sheetName val="Macro1"/>
      <sheetName val="Macro2"/>
      <sheetName val="Macro3"/>
      <sheetName val="THANG 09"/>
      <sheetName val="THANG 10"/>
      <sheetName val="Duong con' vu hcm (8)"/>
      <sheetName val="Qheet3"/>
      <sheetName val="C47-456"/>
      <sheetName val="C46"/>
      <sheetName val="C47-PII"/>
      <sheetName val="TRUC TIEP"/>
      <sheetName val="GIAN TIEP"/>
      <sheetName val="HOP DONG"/>
      <sheetName val="CON LINH"/>
      <sheetName val="km346+00-km346_x000b_240 (2)"/>
      <sheetName val="km342+297._x0015_8-km342+376.41"/>
      <sheetName val="km341+1077 -km34_x0011_+1177.61"/>
      <sheetName val="Bang 聧ia ca may"/>
      <sheetName val="11"/>
      <sheetName val="10"/>
      <sheetName val="9"/>
      <sheetName val="8"/>
      <sheetName val="7"/>
      <sheetName val="6"/>
      <sheetName val="5"/>
      <sheetName val="4"/>
      <sheetName val="3"/>
      <sheetName val="2"/>
      <sheetName val="1"/>
      <sheetName val="1N"/>
      <sheetName val="XD"/>
      <sheetName val="GTGT1"/>
      <sheetName val="NHAHAT"/>
      <sheetName val="TGTGT2"/>
      <sheetName val="CAU"/>
      <sheetName val="KL"/>
      <sheetName val="MD1"/>
      <sheetName val="RPT"/>
      <sheetName val="Tuan 1.01"/>
      <sheetName val="Tuan 3.01 "/>
      <sheetName val="Tuan 5.06 "/>
      <sheetName val="Tuan 6.06  "/>
      <sheetName val="Tuan 7.06 "/>
      <sheetName val="Tuan 7.06  (2)"/>
      <sheetName val="Tuan8,06"/>
      <sheetName val="Tuan9,06"/>
      <sheetName val="Tuan10,06 "/>
      <sheetName val="Tuan11,06  "/>
      <sheetName val="Tuan12,06"/>
      <sheetName val="Bao cao DD 31.3.06"/>
      <sheetName val="Bao cao DD 30.4.06"/>
      <sheetName val="Bao cao DD 31.5.06 "/>
      <sheetName val="Bao cao Quy I-06"/>
      <sheetName val="Bao cao DD 30.6.06"/>
      <sheetName val="Bao cao DD 31.7.06"/>
      <sheetName val="20000000"/>
      <sheetName val="[RPT.x"/>
      <sheetName val="[RPT.xlsၝCmay"/>
      <sheetName val="Duïng cong vu hcm (13;) (2)"/>
      <sheetName val="Duong cong vu hcm (8;) (:)"/>
      <sheetName val="Duofg cong vu hcm (7;) (2)"/>
      <sheetName val=""/>
      <sheetName val="gVL"/>
      <sheetName val="THChi"/>
      <sheetName val="THthu"/>
      <sheetName val="BCD"/>
      <sheetName val="111"/>
      <sheetName val="112"/>
      <sheetName val="131"/>
      <sheetName val="133"/>
      <sheetName val="138"/>
      <sheetName val="141"/>
      <sheetName val="142"/>
      <sheetName val="152"/>
      <sheetName val="153"/>
      <sheetName val="154"/>
      <sheetName val="211"/>
      <sheetName val="214"/>
      <sheetName val="331"/>
      <sheetName val="3331"/>
      <sheetName val="3334"/>
      <sheetName val="334"/>
      <sheetName val="411"/>
      <sheetName val="421"/>
      <sheetName val="511"/>
      <sheetName val="621"/>
      <sheetName val="622"/>
      <sheetName val="623"/>
      <sheetName val="627b"/>
      <sheetName val="632"/>
      <sheetName val="642"/>
      <sheetName val="711"/>
      <sheetName val="811"/>
      <sheetName val="911"/>
      <sheetName val="009"/>
      <sheetName val=" quy I-2005"/>
      <sheetName val="Quy 2- 2005 "/>
      <sheetName val="Quy III- 2005 "/>
      <sheetName val="Quy 4- 2005"/>
      <sheetName val="pt0-1"/>
      <sheetName val="kp0-1"/>
      <sheetName val="0-1"/>
      <sheetName val="pt2-3"/>
      <sheetName val="thkp2-3"/>
      <sheetName val="clvl"/>
      <sheetName val="2-3"/>
      <sheetName val="cl1-2"/>
      <sheetName val="thkp1-2"/>
      <sheetName val="clvl1-2"/>
      <sheetName val="1-2"/>
      <sheetName val="km337+533î60-km3ó4 (2)"/>
      <sheetName val="N_x0008_AN CONG"/>
      <sheetName val="K251 _x0001_C"/>
      <sheetName val="?? MTL"/>
      <sheetName val="?? DI"/>
      <sheetName val="tienluong"/>
      <sheetName val="GDMN.1"/>
      <sheetName val="GDMN.2"/>
      <sheetName val="GDMN.3"/>
      <sheetName val="GDMN.4"/>
      <sheetName val="GDMN.5"/>
      <sheetName val="GDTH.1"/>
      <sheetName val="GDTH.2"/>
      <sheetName val="GDTH.3"/>
      <sheetName val="GDTH.4"/>
      <sheetName val="GDTH.5"/>
      <sheetName val="THCS.1"/>
      <sheetName val="THCS.2"/>
      <sheetName val="THCS.3"/>
      <sheetName val="THCS.4"/>
      <sheetName val="THCS.5"/>
      <sheetName val="THCS.6"/>
      <sheetName val="THPT.1"/>
      <sheetName val="THPT.2"/>
      <sheetName val="THPT.3"/>
      <sheetName val="THPT.4"/>
      <sheetName val="THPT.5"/>
      <sheetName val="THPT.6"/>
      <sheetName val="DH,CD,THCN.1"/>
      <sheetName val="DH,CD,THCN.2"/>
      <sheetName val="DH,CD,THCN.3"/>
      <sheetName val="GDKCQ.1"/>
      <sheetName val="GDKCQ.2"/>
      <sheetName val="TAICHINH"/>
      <sheetName val="HDKT"/>
      <sheetName val="PIPERACK"/>
      <sheetName val="MONG T,V,E"/>
      <sheetName val="tk12A-B&amp;13A-B"/>
      <sheetName val="TAM-tk12A-B&amp;13A-B"/>
      <sheetName val="tk15&amp;11A-B"/>
      <sheetName val="TAM-tk15&amp;11A-B"/>
      <sheetName val="V31"/>
      <sheetName val="T-V31"/>
      <sheetName val="V51"/>
      <sheetName val="T-V51"/>
      <sheetName val="V11"/>
      <sheetName val="v12"/>
      <sheetName val="V13"/>
      <sheetName val="v22"/>
      <sheetName val="V23"/>
      <sheetName val="v24"/>
      <sheetName val="V25"/>
      <sheetName val="V52"/>
      <sheetName val="V61"/>
      <sheetName val="E-01"/>
      <sheetName val="E-02"/>
      <sheetName val="C-01"/>
      <sheetName val="pr-B"/>
      <sheetName val="pr-C"/>
      <sheetName val="pr-D"/>
      <sheetName val="pr-E"/>
      <sheetName val="S-SA"/>
      <sheetName val="S-SB"/>
      <sheetName val="S-SC1"/>
      <sheetName val="S-SC2"/>
      <sheetName val="S-SD1"/>
      <sheetName val="S-SD2"/>
      <sheetName val="S-SD3"/>
      <sheetName val="S-SE1"/>
      <sheetName val="S-SE2"/>
      <sheetName val="sum-sl"/>
      <sheetName val="sum-steel"/>
      <sheetName val="sum-T"/>
      <sheetName val="sum-E"/>
      <sheetName val="sum-pr"/>
      <sheetName val="REPORT"/>
      <sheetName val="Daily"/>
      <sheetName val="Data-input"/>
      <sheetName val="TK12"/>
      <sheetName val="Visual inspection record-07"/>
      <sheetName val="Fitup inspection record-06"/>
      <sheetName val="WELD MONITORING"/>
      <sheetName val="CHECK LIST"/>
      <sheetName val="MATERIAL B"/>
      <sheetName val="MATERIAL"/>
      <sheetName val="BENDING REPORT"/>
      <sheetName val="INPS RELEASE"/>
      <sheetName val="PAINTING REPORT"/>
      <sheetName val="hydro test"/>
      <sheetName val="MTL$-INTER"/>
      <sheetName val="Duong cong vu hcm (¶)"/>
      <sheetName val="thang6"/>
      <sheetName val="Sheet5"/>
      <sheetName val="Sheet6"/>
      <sheetName val="刃割 MTL"/>
      <sheetName val="giamay"/>
      <sheetName val="XL²t5"/>
      <sheetName val="Ë261"/>
      <sheetName val="K261Base"/>
      <sheetName val="K2_x0016_1 AC"/>
      <sheetName val="CON(LINH"/>
      <sheetName val="CHEKe VLCHINH"/>
      <sheetName val="K5_x0001_ @9_x0008_"/>
      <sheetName val="soktmay"/>
      <sheetName val="切割 MၔL"/>
      <sheetName val="K2_x0015_1 AC"/>
      <sheetName val="km342+520-km342+690 (2 "/>
      <sheetName val="Km346+60_x0010_-km346+820 (2)"/>
      <sheetName val="km346+00-km3_x0014_6+240 (_x0012_)"/>
      <sheetName val="km345+6_x0016_1-km345+000"/>
      <sheetName val="km342+_x0013_76.41- km342+520.29"/>
      <sheetName val="km342+29_x0017_.58-km3_x0014_2+376.41"/>
      <sheetName val="km338+00-km33Oé100(2)"/>
      <sheetName val="Bang ?ia ca may"/>
      <sheetName val="[RPT.xls?Cmay"/>
      <sheetName val="km345+400-km345ÿÿ00 (6)"/>
      <sheetName val="Con'ty"/>
      <sheetName val="Thuc thanh"/>
      <sheetName val="GTXLC@INH"/>
      <sheetName val="Ho=Ðdong giao khoan"/>
      <sheetName val="切割 II"/>
      <sheetName val="959 K98"/>
      <sheetName val="Mau so 04 TFDN"/>
      <sheetName val="TSO_CHUNG"/>
      <sheetName val="Duong cog vu hcm (4)"/>
      <sheetName val="K219 Subbase"/>
      <sheetName val="Duong cojg vu hcm (13;) (2)"/>
      <sheetName val="m361 Base"/>
      <sheetName val="DG1kSAT"/>
      <sheetName val="May no"/>
      <sheetName val="Sua chua "/>
      <sheetName val="BC luan chuyen"/>
      <sheetName val="_x0010_pЁ"/>
      <sheetName val="K259†Base "/>
      <sheetName val="_x0010_p?Ё"/>
      <sheetName val="K251 K)8"/>
      <sheetName val="?"/>
      <sheetName val="cot_xa"/>
      <sheetName val="Quet rac"/>
      <sheetName val="Thang"/>
      <sheetName val="T1"/>
      <sheetName val="T2"/>
      <sheetName val="T3"/>
      <sheetName val="T4"/>
      <sheetName val="k-337+533.60-km338 (2)"/>
      <sheetName val="km341+275-km341)350"/>
      <sheetName val="Don gia"/>
      <sheetName val="chi tiet z"/>
      <sheetName val="000000000000"/>
      <sheetName val="100000000000"/>
      <sheetName val="200000000000"/>
      <sheetName val="300000000000"/>
      <sheetName val="400000000000"/>
      <sheetName val="C²iet TK131"/>
      <sheetName val="Bang ke T.toan`"/>
      <sheetName val="K261?Base"/>
      <sheetName val="XL²??t5"/>
      <sheetName val="K?5_x0001_ @9_x0008_"/>
      <sheetName val="km337+136-km33×¶350"/>
      <sheetName val="km337+136-km337ý350"/>
      <sheetName val="nghiviecQ402"/>
      <sheetName val="nhansu_phong"/>
      <sheetName val="dieudong2003"/>
      <sheetName val="lylich03"/>
      <sheetName val="bdns02"/>
      <sheetName val="bdns03"/>
      <sheetName val="PET-NB"/>
      <sheetName val="giao nv TH chong qua tai dot 3"/>
      <sheetName val="ton tai cac tram dong dien"/>
      <sheetName val="chong qua tai dot 3"/>
      <sheetName val="cac du an"/>
      <sheetName val="Chong qua tai dot 3 moi"/>
      <sheetName val="H.so tram chong qua tai dot 3"/>
      <sheetName val="cac tram dong dien"/>
      <sheetName val="Bieu ngang"/>
      <sheetName val="T.van gs"/>
      <sheetName val="23 tram von WB"/>
      <sheetName val="Chi phi den bu A"/>
      <sheetName val="canh (2)"/>
      <sheetName val="canh"/>
      <sheetName val="Bang Don gia I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THKP"/>
      <sheetName val="HTchieusang"/>
      <sheetName val="HTdien"/>
      <sheetName val="CUNG CAP VAT TU"/>
      <sheetName val="TH.LIST CAP"/>
      <sheetName val="S3LIST CAP&amp;ONGDL"/>
      <sheetName val="S2LIST CAP&amp;ONGDL"/>
      <sheetName val="S1LIST CAP&amp;ONGDL"/>
      <sheetName val="NGUONGOCVATTU"/>
      <sheetName val="capdongluc"/>
      <sheetName val="KLMOI THAU"/>
      <sheetName val="30000000"/>
      <sheetName val="40000000"/>
      <sheetName val="50000000"/>
      <sheetName val="60000000"/>
      <sheetName val="XXXXXXX0"/>
      <sheetName val="TH9"/>
      <sheetName val="TH12"/>
      <sheetName val="lienbao1"/>
      <sheetName val="bangrap"/>
      <sheetName val="Lie Bao2"/>
      <sheetName val="lien bao"/>
      <sheetName val="duong BR"/>
      <sheetName val="nhakhoBR"/>
      <sheetName val="trung 5"/>
      <sheetName val="QLoi"/>
      <sheetName val="PTHT"/>
      <sheetName val="Yenlac"/>
      <sheetName val="telo"/>
      <sheetName val="CTA NCS cond.2012"/>
      <sheetName val="TCT DIEN LUC (EVN)"/>
      <sheetName val="415"/>
      <sheetName val="511.BT"/>
      <sheetName val="631.BT"/>
      <sheetName val="NKSC1"/>
      <sheetName val="CDKT"/>
      <sheetName val="BCDTCP"/>
      <sheetName val="KEM NGHIEN GIA CONG"/>
      <sheetName val="Khe uoc vay"/>
      <sheetName val="Tom tat"/>
      <sheetName val="TH tien vay"/>
      <sheetName val="KH tra no vay NH "/>
      <sheetName val="vay NHNo LS"/>
      <sheetName val="tr.han No LS"/>
      <sheetName val="NHNo Thanh hoa"/>
      <sheetName val="vay NHCT"/>
      <sheetName val="vay NHDT"/>
      <sheetName val="Dai han HTPT"/>
      <sheetName val="Lai quy 3 "/>
      <sheetName val="Tr.han NHCT"/>
      <sheetName val="Tr.han NHDT"/>
      <sheetName val="Von tu co HTPT"/>
      <sheetName val="KH NH"/>
      <sheetName val="HDTD BKLS"/>
      <sheetName val="rptDSTHEOTUNGNVVATUNGKHchitiet"/>
      <sheetName val="rptHangHoaNhapXuatTonTuNgayDenN"/>
      <sheetName val="Outlets"/>
      <sheetName val="PGs"/>
      <sheetName val="Cto"/>
      <sheetName val="B×a QTo¸n"/>
      <sheetName val="TDuyÖt QT "/>
      <sheetName val="B×a QTo¸n "/>
      <sheetName val="TMQT"/>
      <sheetName val="THQTo¸n"/>
      <sheetName val="TH.HangMuc"/>
      <sheetName val="NC«ng "/>
      <sheetName val="VËt t­ "/>
      <sheetName val="ThÝ nghiÖm "/>
      <sheetName val="THVT­ "/>
      <sheetName val="Thèng Kª nghiÖm thu"/>
      <sheetName val="VChuyÓn "/>
      <sheetName val="QT Thu håi "/>
      <sheetName val="Thu håi B3 "/>
      <sheetName val="Thu håi B4  "/>
      <sheetName val="Thu håi Õ"/>
      <sheetName val="BB¶n ®gi¸ VTThu håi "/>
      <sheetName val="CaM¸y "/>
      <sheetName val="BB"/>
      <sheetName val="BB¶n"/>
      <sheetName val="BVe Duoica 2"/>
      <sheetName val="BVe 242 MK"/>
      <sheetName val="BVe LTam-6"/>
      <sheetName val="특외대"/>
      <sheetName val="SILICATE"/>
      <sheetName val="Main"/>
      <sheetName val="Reference"/>
      <sheetName val="general"/>
      <sheetName val="_x0010_p?"/>
      <sheetName val="K259Base "/>
      <sheetName val="_x0010_p??"/>
      <sheetName val="Duong co?g vu hcm (4)"/>
      <sheetName val="Disch"/>
      <sheetName val="Pack"/>
      <sheetName val="Delivery"/>
      <sheetName val="M50"/>
      <sheetName val="M48"/>
      <sheetName val="M45"/>
      <sheetName val="M38"/>
      <sheetName val="D.Order"/>
      <sheetName val="Report.Delivery"/>
      <sheetName val="Monthly"/>
      <sheetName val="DMTK"/>
      <sheetName val="Corporate"/>
      <sheetName val="Quantity"/>
      <sheetName val="_RPT.x"/>
      <sheetName val="Du a. nut Nam cau Tlong"/>
      <sheetName val="km338+00-km338+100,2)"/>
      <sheetName val="km″42+297.58-km342+376.41"/>
      <sheetName val="Sheet04"/>
      <sheetName val="D"/>
      <sheetName val="_x0010_p"/>
      <sheetName val="ÇÐ¸î MTL"/>
      <sheetName val="ÇÐ¸î DI"/>
      <sheetName val="¤Á³Î MTL"/>
      <sheetName val="¤Á³Î DI"/>
      <sheetName val="km341+1077 -km341+1!77.61"/>
      <sheetName val="km3;7+00-km337+34 (3)"/>
      <sheetName val="Duong cong vu hcm`(2)"/>
      <sheetName val="Duong cong vuhcm (9)"/>
      <sheetName val="Duong cong vuhcm (4;) (2)"/>
      <sheetName val="Duong cong ve hcm (6)"/>
      <sheetName val="Duong colg vu hcm (3)"/>
      <sheetName val="Duong cnng vu hcm (7;) (2)"/>
      <sheetName val="Duong cong vu hcm(Lmat;0)!(2)"/>
      <sheetName val="CTduo~g"/>
      <sheetName val="km345+661-km345;000"/>
      <sheetName val="TNHCHINH"/>
      <sheetName val="Macro2뻰Ŏ_x0004_뱤ŏ"/>
      <sheetName val="PNT-QUOT-#3"/>
      <sheetName val="COAT&amp;WRAP-QIOT-#3"/>
      <sheetName val="NEW-PANEL"/>
      <sheetName val="Overhead &amp; Profit B-1"/>
      <sheetName val="B-2  (DPP)"/>
      <sheetName val="RP 14E Table"/>
      <sheetName val="AG"/>
      <sheetName val="Guidelines"/>
      <sheetName val="b1"/>
      <sheetName val="2.. (2)"/>
      <sheetName val="Callout"/>
      <sheetName val="MTO REV.0"/>
      <sheetName val="предприятия"/>
      <sheetName val="ЦФО"/>
      <sheetName val="LIGHTING &amp; GROUNDING"/>
      <sheetName val="[RPT.xls]Duong cong vu hcm (8;)"/>
      <sheetName val="T HOP"/>
      <sheetName val="LONG"/>
      <sheetName val="HAI"/>
      <sheetName val="HIEP"/>
      <sheetName val="TUAN"/>
      <sheetName val="nguyen"/>
      <sheetName val="VE"/>
      <sheetName val="VU"/>
      <sheetName val="LUAN"/>
      <sheetName val="HIEN&gt;"/>
      <sheetName val="HIEN"/>
      <sheetName val="PHU"/>
      <sheetName val="CHAN"/>
      <sheetName val="BANBGIAO"/>
      <sheetName val="DLIEU"/>
      <sheetName val="GOC"/>
      <sheetName val="Son"/>
      <sheetName val="MAIN GATE HOUSE"/>
      <sheetName val="Schedule"/>
      <sheetName val="MMTB"/>
      <sheetName val="DGNC"/>
      <sheetName val="F04-CPNC"/>
      <sheetName val="F05-CFVT"/>
      <sheetName val="VLP"/>
      <sheetName val="PVGC"/>
      <sheetName val="T03-02"/>
      <sheetName val="T02-02"/>
      <sheetName val="Mau"/>
      <sheetName val="切割_MTL"/>
      <sheetName val="切割_DI"/>
      <sheetName val="LM"/>
      <sheetName val="NSL"/>
      <sheetName val="切割_MTL1"/>
      <sheetName val="切割_DI1"/>
      <sheetName val="ESTI_1"/>
      <sheetName val="C²??iet TK131"/>
      <sheetName val="Dir01"/>
      <sheetName val="chamcongDHbo"/>
      <sheetName val="1-TH"/>
      <sheetName val="thang lương"/>
      <sheetName val="vs"/>
      <sheetName val="DTCP NB"/>
      <sheetName val="Duong co"/>
      <sheetName val="XL²"/>
      <sheetName val="K"/>
      <sheetName val="C²"/>
      <sheetName val="Duong cong vu"/>
      <sheetName val="Duong cong vu hcm("/>
      <sheetName val="phuluc1"/>
      <sheetName val="phuluc2"/>
      <sheetName val="phuluc3A"/>
      <sheetName val="phuluc3b"/>
      <sheetName val="Phuluc4"/>
      <sheetName val="phuluc5"/>
      <sheetName val="phuluc9"/>
      <sheetName val="phuluc10"/>
      <sheetName val="PHULUC11"/>
      <sheetName val="phuluc12"/>
      <sheetName val="CCDN"/>
      <sheetName val="_x0000_"/>
      <sheetName val="K261_x0000_Base"/>
      <sheetName val="K_x0000_5_x0001_ @9_x0008_"/>
      <sheetName val="km342+520-km342+690 (2_x0009_"/>
      <sheetName val="Duong co_x0000_g vu hcm (4)"/>
      <sheetName val="Thang_x0000__x0000_"/>
      <sheetName val="_x0010_p_x0000_?"/>
      <sheetName val="Duong cong vu_x0000_hcm (9)"/>
      <sheetName val="Duong cong vu_x0000_hcm (4;) (2)"/>
      <sheetName val="Duong cong vu hcm(_x0000_Lmat;0)!(2)"/>
      <sheetName val="WUA"/>
      <sheetName val="_RPT.xlsၝCmay"/>
      <sheetName val="TRUC TI"/>
      <sheetName val="Ў`"/>
      <sheetName val="chitiet"/>
      <sheetName val="Thang??"/>
      <sheetName val="?? M?L"/>
      <sheetName val="?? II"/>
      <sheetName val="ctTBA"/>
      <sheetName val="MCY"/>
      <sheetName val="Eau so 04 TNDN"/>
      <sheetName val="LME"/>
      <sheetName val="GDXLCHINH"/>
      <sheetName val="CT 13!"/>
      <sheetName val="Du an n5t Nam cau Tlong"/>
      <sheetName val="Duong cong vu hcm (8;) (_)"/>
      <sheetName val="Bang _ia ca may"/>
      <sheetName val="_RPT.xls_Cmay"/>
      <sheetName val="_x0010_p_Ё"/>
      <sheetName val="_"/>
      <sheetName val="K261_Base"/>
      <sheetName val="XL²__t5"/>
      <sheetName val="K_5_x0001_ @9_x0008_"/>
      <sheetName val="Dq/ng kim lien 0 cho dua"/>
      <sheetName val="Du an KDDC Nam trung yen"/>
      <sheetName val="TK 342 ( thue T.C !"/>
      <sheetName val="T_x000b_153"/>
      <sheetName val="䈇割 DI"/>
      <sheetName val="T_x0008_OP-KL"/>
      <sheetName val="DG%KSAT"/>
      <sheetName val="QUAN CHóE"/>
      <sheetName val="TIEP LAI CHAU"/>
      <sheetName val="AANH NGAN"/>
      <sheetName val="LIEN DA"/>
      <sheetName val="HAO DIUEN CHAU"/>
      <sheetName val="n"/>
      <sheetName val="KHANH LAN"/>
      <sheetName val="TRUONG HA NAM"/>
      <sheetName val="TOAN GIALAI"/>
      <sheetName val="TUAN LINH"/>
      <sheetName val="HUE FU XUYEN"/>
      <sheetName val="LONG TUYET"/>
      <sheetName val="NGAN CANH"/>
      <sheetName val="DoNG"/>
      <sheetName val="km342+:97.58-km342+376.41"/>
      <sheetName val="Duong cong vu hcm"/>
      <sheetName val="CHENH VLCHIOH"/>
      <sheetName val="Äongnai"/>
      <sheetName val="CtinhCÔ"/>
      <sheetName val="DG CAU"/>
      <sheetName val="DAKT±"/>
      <sheetName val="切割_MTL2"/>
      <sheetName val="切割_DI2"/>
      <sheetName val="ESTI_2"/>
      <sheetName val="切割_MTL3"/>
      <sheetName val="切割_DI3"/>
      <sheetName val="ESTI_3"/>
      <sheetName val="TiÕn ®é thùc hiÖn KC"/>
      <sheetName val="2.74"/>
      <sheetName val="7 THAI NGUYEN"/>
    </sheetNames>
    <sheetDataSet>
      <sheetData sheetId="0" refreshError="1"/>
      <sheetData sheetId="1" refreshError="1"/>
      <sheetData sheetId="2">
        <row r="1">
          <cell r="A1" t="str">
            <v>STATISTICAL ESTIMATION OF FITTINGS AND VALVES FOR PIPING WORK</v>
          </cell>
          <cell r="B1">
            <v>0</v>
          </cell>
          <cell r="C1">
            <v>0</v>
          </cell>
          <cell r="D1">
            <v>0</v>
          </cell>
          <cell r="E1">
            <v>0</v>
          </cell>
          <cell r="F1">
            <v>0</v>
          </cell>
          <cell r="G1">
            <v>0</v>
          </cell>
          <cell r="H1">
            <v>0</v>
          </cell>
          <cell r="I1">
            <v>0</v>
          </cell>
          <cell r="J1">
            <v>0</v>
          </cell>
          <cell r="K1">
            <v>0</v>
          </cell>
          <cell r="L1">
            <v>0</v>
          </cell>
          <cell r="M1">
            <v>0</v>
          </cell>
          <cell r="N1">
            <v>0</v>
          </cell>
          <cell r="O1">
            <v>0</v>
          </cell>
          <cell r="P1">
            <v>0</v>
          </cell>
          <cell r="Q1">
            <v>0</v>
          </cell>
          <cell r="R1">
            <v>0</v>
          </cell>
          <cell r="S1">
            <v>0</v>
          </cell>
          <cell r="T1">
            <v>0</v>
          </cell>
          <cell r="U1">
            <v>0</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v>0</v>
          </cell>
          <cell r="F6">
            <v>0</v>
          </cell>
          <cell r="G6">
            <v>0</v>
          </cell>
          <cell r="H6">
            <v>0</v>
          </cell>
          <cell r="I6">
            <v>0</v>
          </cell>
          <cell r="J6">
            <v>0</v>
          </cell>
          <cell r="K6">
            <v>0</v>
          </cell>
          <cell r="L6">
            <v>0</v>
          </cell>
          <cell r="M6">
            <v>0</v>
          </cell>
          <cell r="N6">
            <v>0</v>
          </cell>
          <cell r="O6">
            <v>0</v>
          </cell>
          <cell r="P6">
            <v>0</v>
          </cell>
          <cell r="Q6">
            <v>0</v>
          </cell>
          <cell r="R6">
            <v>0</v>
          </cell>
          <cell r="S6">
            <v>0</v>
          </cell>
          <cell r="T6">
            <v>0</v>
          </cell>
          <cell r="U6">
            <v>0</v>
          </cell>
        </row>
        <row r="7">
          <cell r="A7">
            <v>2</v>
          </cell>
          <cell r="B7">
            <v>0.75</v>
          </cell>
          <cell r="E7">
            <v>0</v>
          </cell>
          <cell r="F7">
            <v>0</v>
          </cell>
          <cell r="G7">
            <v>0</v>
          </cell>
          <cell r="H7">
            <v>0</v>
          </cell>
          <cell r="I7">
            <v>0</v>
          </cell>
          <cell r="J7">
            <v>0</v>
          </cell>
          <cell r="K7">
            <v>0</v>
          </cell>
          <cell r="L7">
            <v>0</v>
          </cell>
          <cell r="M7">
            <v>0</v>
          </cell>
          <cell r="N7">
            <v>0</v>
          </cell>
          <cell r="O7">
            <v>0</v>
          </cell>
          <cell r="P7">
            <v>0</v>
          </cell>
          <cell r="Q7">
            <v>0</v>
          </cell>
          <cell r="R7">
            <v>0</v>
          </cell>
          <cell r="S7">
            <v>0</v>
          </cell>
          <cell r="T7">
            <v>0</v>
          </cell>
          <cell r="U7">
            <v>0</v>
          </cell>
        </row>
        <row r="8">
          <cell r="A8">
            <v>3</v>
          </cell>
          <cell r="B8">
            <v>1</v>
          </cell>
          <cell r="E8">
            <v>0</v>
          </cell>
          <cell r="F8">
            <v>0</v>
          </cell>
          <cell r="G8">
            <v>0</v>
          </cell>
          <cell r="H8">
            <v>0</v>
          </cell>
          <cell r="I8">
            <v>0</v>
          </cell>
          <cell r="J8">
            <v>0</v>
          </cell>
          <cell r="K8">
            <v>0</v>
          </cell>
          <cell r="L8">
            <v>0</v>
          </cell>
          <cell r="M8">
            <v>0</v>
          </cell>
          <cell r="N8">
            <v>0</v>
          </cell>
          <cell r="O8">
            <v>0</v>
          </cell>
          <cell r="P8">
            <v>0</v>
          </cell>
          <cell r="Q8">
            <v>0</v>
          </cell>
          <cell r="R8">
            <v>0</v>
          </cell>
          <cell r="S8">
            <v>0</v>
          </cell>
          <cell r="T8">
            <v>0</v>
          </cell>
          <cell r="U8">
            <v>0</v>
          </cell>
        </row>
        <row r="9">
          <cell r="A9">
            <v>4</v>
          </cell>
          <cell r="B9">
            <v>1.5</v>
          </cell>
          <cell r="E9">
            <v>0</v>
          </cell>
          <cell r="F9">
            <v>0</v>
          </cell>
          <cell r="G9">
            <v>0</v>
          </cell>
          <cell r="H9">
            <v>0</v>
          </cell>
          <cell r="I9">
            <v>0</v>
          </cell>
          <cell r="J9">
            <v>0</v>
          </cell>
          <cell r="K9">
            <v>0</v>
          </cell>
          <cell r="L9">
            <v>0</v>
          </cell>
          <cell r="M9">
            <v>0</v>
          </cell>
          <cell r="N9">
            <v>0</v>
          </cell>
          <cell r="O9">
            <v>0</v>
          </cell>
          <cell r="P9">
            <v>0</v>
          </cell>
          <cell r="Q9">
            <v>0</v>
          </cell>
          <cell r="R9">
            <v>0</v>
          </cell>
          <cell r="S9">
            <v>0</v>
          </cell>
          <cell r="T9">
            <v>0</v>
          </cell>
          <cell r="U9">
            <v>0</v>
          </cell>
        </row>
        <row r="10">
          <cell r="A10">
            <v>5</v>
          </cell>
          <cell r="B10">
            <v>2</v>
          </cell>
          <cell r="E10">
            <v>0</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v>0</v>
          </cell>
          <cell r="U10">
            <v>0</v>
          </cell>
        </row>
        <row r="11">
          <cell r="A11">
            <v>6</v>
          </cell>
          <cell r="B11">
            <v>2.5</v>
          </cell>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row>
        <row r="12">
          <cell r="A12">
            <v>7</v>
          </cell>
          <cell r="B12">
            <v>3</v>
          </cell>
          <cell r="E12">
            <v>0</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v>0</v>
          </cell>
          <cell r="U12">
            <v>0</v>
          </cell>
        </row>
        <row r="13">
          <cell r="A13">
            <v>8</v>
          </cell>
          <cell r="B13">
            <v>4</v>
          </cell>
          <cell r="E13">
            <v>0</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A14">
            <v>9</v>
          </cell>
          <cell r="B14">
            <v>5</v>
          </cell>
          <cell r="E14">
            <v>0</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A15">
            <v>10</v>
          </cell>
          <cell r="B15">
            <v>6</v>
          </cell>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row>
        <row r="16">
          <cell r="A16">
            <v>11</v>
          </cell>
          <cell r="B16">
            <v>8</v>
          </cell>
          <cell r="E16">
            <v>0</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row>
        <row r="17">
          <cell r="A17">
            <v>12</v>
          </cell>
          <cell r="B17">
            <v>10</v>
          </cell>
          <cell r="E17">
            <v>0</v>
          </cell>
          <cell r="F17">
            <v>0</v>
          </cell>
          <cell r="G17">
            <v>0</v>
          </cell>
          <cell r="H17">
            <v>0</v>
          </cell>
          <cell r="I17">
            <v>0</v>
          </cell>
          <cell r="J17">
            <v>0</v>
          </cell>
          <cell r="L17">
            <v>0</v>
          </cell>
          <cell r="M17">
            <v>0</v>
          </cell>
          <cell r="N17">
            <v>0</v>
          </cell>
          <cell r="O17">
            <v>0</v>
          </cell>
          <cell r="P17">
            <v>0</v>
          </cell>
          <cell r="Q17">
            <v>0</v>
          </cell>
          <cell r="R17">
            <v>0</v>
          </cell>
          <cell r="S17">
            <v>0</v>
          </cell>
          <cell r="T17">
            <v>0</v>
          </cell>
          <cell r="U17">
            <v>0</v>
          </cell>
        </row>
        <row r="18">
          <cell r="A18">
            <v>13</v>
          </cell>
          <cell r="B18">
            <v>12</v>
          </cell>
          <cell r="E18">
            <v>0</v>
          </cell>
          <cell r="F18">
            <v>0</v>
          </cell>
          <cell r="G18">
            <v>0</v>
          </cell>
          <cell r="H18">
            <v>0</v>
          </cell>
          <cell r="I18">
            <v>0</v>
          </cell>
          <cell r="J18">
            <v>0</v>
          </cell>
          <cell r="L18">
            <v>0</v>
          </cell>
          <cell r="M18">
            <v>0</v>
          </cell>
          <cell r="N18">
            <v>0</v>
          </cell>
          <cell r="O18">
            <v>0</v>
          </cell>
          <cell r="P18">
            <v>0</v>
          </cell>
          <cell r="Q18">
            <v>0</v>
          </cell>
          <cell r="R18">
            <v>0</v>
          </cell>
          <cell r="S18">
            <v>0</v>
          </cell>
          <cell r="T18">
            <v>0</v>
          </cell>
          <cell r="U18">
            <v>0</v>
          </cell>
        </row>
        <row r="19">
          <cell r="A19">
            <v>14</v>
          </cell>
          <cell r="B19">
            <v>14</v>
          </cell>
          <cell r="E19">
            <v>0</v>
          </cell>
          <cell r="F19">
            <v>0</v>
          </cell>
          <cell r="G19">
            <v>0</v>
          </cell>
          <cell r="H19">
            <v>0</v>
          </cell>
          <cell r="I19">
            <v>0</v>
          </cell>
          <cell r="J19">
            <v>0</v>
          </cell>
          <cell r="L19">
            <v>0</v>
          </cell>
          <cell r="M19">
            <v>0</v>
          </cell>
          <cell r="N19">
            <v>0</v>
          </cell>
          <cell r="O19">
            <v>0</v>
          </cell>
          <cell r="P19">
            <v>0</v>
          </cell>
          <cell r="Q19">
            <v>0</v>
          </cell>
          <cell r="R19">
            <v>0</v>
          </cell>
          <cell r="S19">
            <v>0</v>
          </cell>
          <cell r="T19">
            <v>0</v>
          </cell>
          <cell r="U19">
            <v>0</v>
          </cell>
        </row>
        <row r="20">
          <cell r="A20">
            <v>15</v>
          </cell>
          <cell r="B20">
            <v>16</v>
          </cell>
          <cell r="E20">
            <v>0</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v>0</v>
          </cell>
          <cell r="U20">
            <v>0</v>
          </cell>
        </row>
        <row r="21">
          <cell r="A21">
            <v>16</v>
          </cell>
          <cell r="B21">
            <v>18</v>
          </cell>
          <cell r="E21">
            <v>0</v>
          </cell>
          <cell r="F21">
            <v>0</v>
          </cell>
          <cell r="G21">
            <v>0</v>
          </cell>
          <cell r="H21">
            <v>0</v>
          </cell>
          <cell r="I21">
            <v>0</v>
          </cell>
          <cell r="J21">
            <v>0</v>
          </cell>
          <cell r="L21">
            <v>0</v>
          </cell>
          <cell r="M21">
            <v>0</v>
          </cell>
          <cell r="N21">
            <v>0</v>
          </cell>
          <cell r="O21">
            <v>0</v>
          </cell>
          <cell r="P21">
            <v>0</v>
          </cell>
          <cell r="Q21">
            <v>0</v>
          </cell>
          <cell r="R21">
            <v>0</v>
          </cell>
          <cell r="S21">
            <v>0</v>
          </cell>
          <cell r="T21">
            <v>0</v>
          </cell>
          <cell r="U21">
            <v>0</v>
          </cell>
        </row>
        <row r="22">
          <cell r="A22">
            <v>17</v>
          </cell>
          <cell r="B22">
            <v>20</v>
          </cell>
          <cell r="E22">
            <v>0</v>
          </cell>
          <cell r="F22">
            <v>0</v>
          </cell>
          <cell r="G22">
            <v>0</v>
          </cell>
          <cell r="H22">
            <v>0</v>
          </cell>
          <cell r="I22">
            <v>0</v>
          </cell>
          <cell r="J22">
            <v>0</v>
          </cell>
          <cell r="L22">
            <v>0</v>
          </cell>
          <cell r="M22">
            <v>0</v>
          </cell>
          <cell r="N22">
            <v>0</v>
          </cell>
          <cell r="O22">
            <v>0</v>
          </cell>
          <cell r="P22">
            <v>0</v>
          </cell>
          <cell r="Q22">
            <v>0</v>
          </cell>
          <cell r="R22">
            <v>0</v>
          </cell>
          <cell r="S22">
            <v>0</v>
          </cell>
          <cell r="T22">
            <v>0</v>
          </cell>
          <cell r="U22">
            <v>0</v>
          </cell>
        </row>
        <row r="23">
          <cell r="A23">
            <v>18</v>
          </cell>
          <cell r="B23">
            <v>22</v>
          </cell>
          <cell r="E23">
            <v>0</v>
          </cell>
          <cell r="F23">
            <v>0</v>
          </cell>
          <cell r="G23">
            <v>0</v>
          </cell>
          <cell r="H23">
            <v>0</v>
          </cell>
          <cell r="I23">
            <v>0</v>
          </cell>
          <cell r="J23">
            <v>0</v>
          </cell>
          <cell r="L23">
            <v>0</v>
          </cell>
          <cell r="M23">
            <v>0</v>
          </cell>
          <cell r="N23">
            <v>0</v>
          </cell>
          <cell r="O23">
            <v>0</v>
          </cell>
          <cell r="P23">
            <v>0</v>
          </cell>
          <cell r="Q23">
            <v>0</v>
          </cell>
          <cell r="R23">
            <v>0</v>
          </cell>
          <cell r="S23">
            <v>0</v>
          </cell>
          <cell r="T23">
            <v>0</v>
          </cell>
          <cell r="U23">
            <v>0</v>
          </cell>
        </row>
        <row r="24">
          <cell r="A24">
            <v>19</v>
          </cell>
          <cell r="B24">
            <v>24</v>
          </cell>
          <cell r="E24">
            <v>0</v>
          </cell>
          <cell r="F24">
            <v>0</v>
          </cell>
          <cell r="G24">
            <v>0</v>
          </cell>
          <cell r="H24">
            <v>0</v>
          </cell>
          <cell r="I24">
            <v>0</v>
          </cell>
          <cell r="J24">
            <v>0</v>
          </cell>
          <cell r="L24">
            <v>0</v>
          </cell>
          <cell r="M24">
            <v>0</v>
          </cell>
          <cell r="N24">
            <v>0</v>
          </cell>
          <cell r="O24">
            <v>0</v>
          </cell>
          <cell r="P24">
            <v>0</v>
          </cell>
          <cell r="Q24">
            <v>0</v>
          </cell>
          <cell r="R24">
            <v>0</v>
          </cell>
          <cell r="S24">
            <v>0</v>
          </cell>
          <cell r="T24">
            <v>0</v>
          </cell>
          <cell r="U24">
            <v>0</v>
          </cell>
        </row>
        <row r="25">
          <cell r="A25">
            <v>20</v>
          </cell>
          <cell r="B25">
            <v>26</v>
          </cell>
          <cell r="E25">
            <v>0</v>
          </cell>
          <cell r="F25">
            <v>0</v>
          </cell>
          <cell r="G25">
            <v>0</v>
          </cell>
          <cell r="H25">
            <v>0</v>
          </cell>
          <cell r="I25">
            <v>0</v>
          </cell>
          <cell r="J25">
            <v>0</v>
          </cell>
          <cell r="L25">
            <v>0</v>
          </cell>
          <cell r="M25">
            <v>0</v>
          </cell>
          <cell r="N25">
            <v>0</v>
          </cell>
          <cell r="O25">
            <v>0</v>
          </cell>
          <cell r="P25">
            <v>0</v>
          </cell>
          <cell r="Q25">
            <v>0</v>
          </cell>
          <cell r="R25">
            <v>0</v>
          </cell>
          <cell r="S25">
            <v>0</v>
          </cell>
          <cell r="T25">
            <v>0</v>
          </cell>
          <cell r="U25">
            <v>0</v>
          </cell>
        </row>
        <row r="26">
          <cell r="A26">
            <v>21</v>
          </cell>
          <cell r="B26">
            <v>28</v>
          </cell>
          <cell r="E26">
            <v>0</v>
          </cell>
          <cell r="F26">
            <v>0</v>
          </cell>
          <cell r="G26">
            <v>0</v>
          </cell>
          <cell r="H26">
            <v>0</v>
          </cell>
          <cell r="I26">
            <v>0</v>
          </cell>
          <cell r="J26">
            <v>0</v>
          </cell>
          <cell r="L26">
            <v>0</v>
          </cell>
          <cell r="M26">
            <v>0</v>
          </cell>
          <cell r="N26">
            <v>0</v>
          </cell>
          <cell r="O26">
            <v>0</v>
          </cell>
          <cell r="P26">
            <v>0</v>
          </cell>
          <cell r="Q26">
            <v>0</v>
          </cell>
          <cell r="R26">
            <v>0</v>
          </cell>
          <cell r="S26">
            <v>0</v>
          </cell>
          <cell r="T26">
            <v>0</v>
          </cell>
          <cell r="U26">
            <v>0</v>
          </cell>
        </row>
        <row r="27">
          <cell r="A27">
            <v>22</v>
          </cell>
          <cell r="B27">
            <v>30</v>
          </cell>
          <cell r="E27">
            <v>0</v>
          </cell>
          <cell r="F27">
            <v>0</v>
          </cell>
          <cell r="G27">
            <v>0</v>
          </cell>
          <cell r="H27">
            <v>0</v>
          </cell>
          <cell r="I27">
            <v>0</v>
          </cell>
          <cell r="J27">
            <v>0</v>
          </cell>
          <cell r="L27">
            <v>0</v>
          </cell>
          <cell r="M27">
            <v>0</v>
          </cell>
          <cell r="N27">
            <v>0</v>
          </cell>
          <cell r="O27">
            <v>0</v>
          </cell>
          <cell r="P27">
            <v>0</v>
          </cell>
          <cell r="Q27">
            <v>0</v>
          </cell>
          <cell r="R27">
            <v>0</v>
          </cell>
          <cell r="S27">
            <v>0</v>
          </cell>
          <cell r="T27">
            <v>0</v>
          </cell>
          <cell r="U27">
            <v>0</v>
          </cell>
        </row>
        <row r="28">
          <cell r="A28">
            <v>23</v>
          </cell>
          <cell r="B28">
            <v>32</v>
          </cell>
          <cell r="E28">
            <v>0</v>
          </cell>
          <cell r="F28">
            <v>0</v>
          </cell>
          <cell r="G28">
            <v>0</v>
          </cell>
          <cell r="H28">
            <v>0</v>
          </cell>
          <cell r="I28">
            <v>0</v>
          </cell>
          <cell r="J28">
            <v>0</v>
          </cell>
          <cell r="L28">
            <v>0</v>
          </cell>
          <cell r="M28">
            <v>0</v>
          </cell>
          <cell r="N28">
            <v>0</v>
          </cell>
          <cell r="O28">
            <v>0</v>
          </cell>
          <cell r="P28">
            <v>0</v>
          </cell>
          <cell r="Q28">
            <v>0</v>
          </cell>
          <cell r="R28">
            <v>0</v>
          </cell>
          <cell r="S28">
            <v>0</v>
          </cell>
          <cell r="T28">
            <v>0</v>
          </cell>
          <cell r="U28">
            <v>0</v>
          </cell>
        </row>
        <row r="29">
          <cell r="A29">
            <v>24</v>
          </cell>
          <cell r="B29">
            <v>34</v>
          </cell>
          <cell r="E29">
            <v>0</v>
          </cell>
          <cell r="F29">
            <v>0</v>
          </cell>
          <cell r="G29">
            <v>0</v>
          </cell>
          <cell r="H29">
            <v>0</v>
          </cell>
          <cell r="I29">
            <v>0</v>
          </cell>
          <cell r="J29">
            <v>0</v>
          </cell>
          <cell r="L29">
            <v>0</v>
          </cell>
          <cell r="M29">
            <v>0</v>
          </cell>
          <cell r="N29">
            <v>0</v>
          </cell>
          <cell r="O29">
            <v>0</v>
          </cell>
          <cell r="P29">
            <v>0</v>
          </cell>
          <cell r="Q29">
            <v>0</v>
          </cell>
          <cell r="R29">
            <v>0</v>
          </cell>
          <cell r="S29">
            <v>0</v>
          </cell>
          <cell r="T29">
            <v>0</v>
          </cell>
          <cell r="U29">
            <v>0</v>
          </cell>
        </row>
        <row r="30">
          <cell r="A30">
            <v>25</v>
          </cell>
          <cell r="B30">
            <v>36</v>
          </cell>
          <cell r="E30">
            <v>0</v>
          </cell>
          <cell r="F30">
            <v>0</v>
          </cell>
          <cell r="G30">
            <v>0</v>
          </cell>
          <cell r="H30">
            <v>0</v>
          </cell>
          <cell r="I30">
            <v>0</v>
          </cell>
          <cell r="J30">
            <v>0</v>
          </cell>
          <cell r="L30">
            <v>0</v>
          </cell>
          <cell r="M30">
            <v>0</v>
          </cell>
          <cell r="N30">
            <v>0</v>
          </cell>
          <cell r="O30">
            <v>0</v>
          </cell>
          <cell r="P30">
            <v>0</v>
          </cell>
          <cell r="Q30">
            <v>0</v>
          </cell>
          <cell r="R30">
            <v>0</v>
          </cell>
          <cell r="S30">
            <v>0</v>
          </cell>
          <cell r="T30">
            <v>0</v>
          </cell>
          <cell r="U30">
            <v>0</v>
          </cell>
        </row>
        <row r="31">
          <cell r="A31">
            <v>26</v>
          </cell>
          <cell r="B31">
            <v>38</v>
          </cell>
          <cell r="C31">
            <v>6</v>
          </cell>
          <cell r="D31">
            <v>2.77</v>
          </cell>
          <cell r="E31">
            <v>0</v>
          </cell>
          <cell r="F31">
            <v>0</v>
          </cell>
          <cell r="G31">
            <v>0</v>
          </cell>
          <cell r="H31">
            <v>0</v>
          </cell>
          <cell r="I31">
            <v>0</v>
          </cell>
          <cell r="J31">
            <v>0</v>
          </cell>
          <cell r="K31">
            <v>0.45</v>
          </cell>
          <cell r="L31">
            <v>0</v>
          </cell>
          <cell r="M31">
            <v>0</v>
          </cell>
          <cell r="N31">
            <v>0</v>
          </cell>
          <cell r="O31">
            <v>0</v>
          </cell>
          <cell r="P31">
            <v>0</v>
          </cell>
          <cell r="Q31">
            <v>0</v>
          </cell>
          <cell r="R31">
            <v>0</v>
          </cell>
          <cell r="S31">
            <v>0</v>
          </cell>
          <cell r="T31">
            <v>0</v>
          </cell>
          <cell r="U31">
            <v>0</v>
          </cell>
        </row>
        <row r="32">
          <cell r="A32">
            <v>27</v>
          </cell>
          <cell r="B32">
            <v>40</v>
          </cell>
          <cell r="C32">
            <v>8</v>
          </cell>
          <cell r="D32">
            <v>2.77</v>
          </cell>
          <cell r="E32">
            <v>0</v>
          </cell>
          <cell r="F32">
            <v>0</v>
          </cell>
          <cell r="G32">
            <v>0</v>
          </cell>
          <cell r="H32">
            <v>0</v>
          </cell>
          <cell r="I32">
            <v>0</v>
          </cell>
          <cell r="J32">
            <v>0</v>
          </cell>
          <cell r="K32">
            <v>0.45</v>
          </cell>
          <cell r="L32">
            <v>0</v>
          </cell>
          <cell r="M32">
            <v>0</v>
          </cell>
          <cell r="N32">
            <v>0</v>
          </cell>
          <cell r="O32">
            <v>0</v>
          </cell>
          <cell r="P32">
            <v>0</v>
          </cell>
          <cell r="Q32">
            <v>0</v>
          </cell>
          <cell r="R32">
            <v>0</v>
          </cell>
          <cell r="S32">
            <v>0</v>
          </cell>
          <cell r="T32">
            <v>0</v>
          </cell>
          <cell r="U32">
            <v>0</v>
          </cell>
        </row>
        <row r="33">
          <cell r="A33">
            <v>28</v>
          </cell>
          <cell r="B33">
            <v>42</v>
          </cell>
          <cell r="C33">
            <v>10</v>
          </cell>
          <cell r="D33">
            <v>3.4</v>
          </cell>
          <cell r="E33">
            <v>0</v>
          </cell>
          <cell r="F33">
            <v>0</v>
          </cell>
          <cell r="G33">
            <v>0</v>
          </cell>
          <cell r="H33">
            <v>0</v>
          </cell>
          <cell r="I33">
            <v>0</v>
          </cell>
          <cell r="J33">
            <v>0</v>
          </cell>
          <cell r="K33">
            <v>0.9</v>
          </cell>
          <cell r="L33">
            <v>0</v>
          </cell>
          <cell r="M33">
            <v>0</v>
          </cell>
          <cell r="N33">
            <v>0</v>
          </cell>
          <cell r="O33">
            <v>0</v>
          </cell>
          <cell r="P33">
            <v>0</v>
          </cell>
          <cell r="Q33">
            <v>0</v>
          </cell>
          <cell r="R33">
            <v>0</v>
          </cell>
          <cell r="S33">
            <v>0</v>
          </cell>
          <cell r="T33">
            <v>0</v>
          </cell>
          <cell r="U33">
            <v>0</v>
          </cell>
        </row>
        <row r="34">
          <cell r="A34">
            <v>29</v>
          </cell>
          <cell r="B34">
            <v>44</v>
          </cell>
          <cell r="C34">
            <v>12</v>
          </cell>
          <cell r="D34">
            <v>3.96</v>
          </cell>
          <cell r="E34">
            <v>0</v>
          </cell>
          <cell r="F34">
            <v>0</v>
          </cell>
          <cell r="G34">
            <v>0</v>
          </cell>
          <cell r="H34">
            <v>0</v>
          </cell>
          <cell r="I34">
            <v>0</v>
          </cell>
          <cell r="J34">
            <v>0</v>
          </cell>
          <cell r="K34">
            <v>1.2</v>
          </cell>
          <cell r="L34">
            <v>0</v>
          </cell>
          <cell r="M34">
            <v>0</v>
          </cell>
          <cell r="N34">
            <v>0</v>
          </cell>
          <cell r="O34">
            <v>0</v>
          </cell>
          <cell r="P34">
            <v>0</v>
          </cell>
          <cell r="Q34">
            <v>0</v>
          </cell>
          <cell r="R34">
            <v>0</v>
          </cell>
          <cell r="S34">
            <v>0</v>
          </cell>
          <cell r="T34">
            <v>0</v>
          </cell>
          <cell r="U34">
            <v>0</v>
          </cell>
        </row>
        <row r="35">
          <cell r="A35">
            <v>30</v>
          </cell>
          <cell r="B35">
            <v>46</v>
          </cell>
          <cell r="C35">
            <v>14</v>
          </cell>
          <cell r="D35">
            <v>3.96</v>
          </cell>
          <cell r="E35">
            <v>0</v>
          </cell>
          <cell r="F35">
            <v>0</v>
          </cell>
          <cell r="G35">
            <v>0</v>
          </cell>
          <cell r="H35">
            <v>0</v>
          </cell>
          <cell r="I35">
            <v>0</v>
          </cell>
          <cell r="J35">
            <v>0</v>
          </cell>
          <cell r="K35">
            <v>1.34</v>
          </cell>
          <cell r="L35">
            <v>0</v>
          </cell>
          <cell r="M35">
            <v>0</v>
          </cell>
          <cell r="N35">
            <v>0</v>
          </cell>
          <cell r="O35">
            <v>0</v>
          </cell>
          <cell r="P35">
            <v>0</v>
          </cell>
          <cell r="Q35">
            <v>0</v>
          </cell>
          <cell r="R35">
            <v>0</v>
          </cell>
          <cell r="S35">
            <v>0</v>
          </cell>
          <cell r="T35">
            <v>0</v>
          </cell>
          <cell r="U35">
            <v>0</v>
          </cell>
        </row>
        <row r="36">
          <cell r="A36">
            <v>31</v>
          </cell>
          <cell r="B36">
            <v>48</v>
          </cell>
          <cell r="C36">
            <v>16</v>
          </cell>
          <cell r="D36">
            <v>4.1900000000000004</v>
          </cell>
          <cell r="E36">
            <v>0</v>
          </cell>
          <cell r="F36">
            <v>0</v>
          </cell>
          <cell r="G36">
            <v>0</v>
          </cell>
          <cell r="H36">
            <v>0</v>
          </cell>
          <cell r="I36">
            <v>0</v>
          </cell>
          <cell r="J36">
            <v>0</v>
          </cell>
          <cell r="K36">
            <v>1.65</v>
          </cell>
          <cell r="L36">
            <v>0</v>
          </cell>
          <cell r="M36">
            <v>0</v>
          </cell>
          <cell r="N36">
            <v>0</v>
          </cell>
          <cell r="O36">
            <v>0</v>
          </cell>
          <cell r="P36">
            <v>0</v>
          </cell>
          <cell r="Q36">
            <v>0</v>
          </cell>
          <cell r="R36">
            <v>0</v>
          </cell>
          <cell r="S36">
            <v>0</v>
          </cell>
          <cell r="T36">
            <v>0</v>
          </cell>
          <cell r="U36">
            <v>0</v>
          </cell>
        </row>
        <row r="37">
          <cell r="A37">
            <v>32</v>
          </cell>
          <cell r="B37">
            <v>52</v>
          </cell>
          <cell r="C37">
            <v>18</v>
          </cell>
          <cell r="D37">
            <v>4.1900000000000004</v>
          </cell>
          <cell r="E37">
            <v>0</v>
          </cell>
          <cell r="F37">
            <v>0</v>
          </cell>
          <cell r="G37">
            <v>0</v>
          </cell>
          <cell r="H37">
            <v>0</v>
          </cell>
          <cell r="I37">
            <v>0</v>
          </cell>
          <cell r="J37">
            <v>0</v>
          </cell>
          <cell r="K37">
            <v>1.8</v>
          </cell>
          <cell r="L37">
            <v>0</v>
          </cell>
          <cell r="M37">
            <v>0</v>
          </cell>
          <cell r="N37">
            <v>0</v>
          </cell>
          <cell r="O37">
            <v>0</v>
          </cell>
          <cell r="P37">
            <v>0</v>
          </cell>
          <cell r="Q37">
            <v>0</v>
          </cell>
          <cell r="R37">
            <v>0</v>
          </cell>
          <cell r="S37">
            <v>0</v>
          </cell>
          <cell r="T37">
            <v>0</v>
          </cell>
          <cell r="U37">
            <v>0</v>
          </cell>
        </row>
        <row r="38">
          <cell r="A38">
            <v>33</v>
          </cell>
          <cell r="B38">
            <v>56</v>
          </cell>
          <cell r="C38">
            <v>20</v>
          </cell>
          <cell r="D38">
            <v>4.78</v>
          </cell>
          <cell r="E38">
            <v>0</v>
          </cell>
          <cell r="F38">
            <v>0</v>
          </cell>
          <cell r="G38">
            <v>0</v>
          </cell>
          <cell r="H38">
            <v>0</v>
          </cell>
          <cell r="I38">
            <v>0</v>
          </cell>
          <cell r="J38">
            <v>0</v>
          </cell>
          <cell r="K38">
            <v>2.54</v>
          </cell>
          <cell r="L38">
            <v>0</v>
          </cell>
          <cell r="M38">
            <v>0</v>
          </cell>
          <cell r="N38">
            <v>0</v>
          </cell>
          <cell r="O38">
            <v>0</v>
          </cell>
          <cell r="P38">
            <v>0</v>
          </cell>
          <cell r="Q38">
            <v>0</v>
          </cell>
          <cell r="R38">
            <v>0</v>
          </cell>
          <cell r="S38">
            <v>0</v>
          </cell>
          <cell r="T38">
            <v>0</v>
          </cell>
          <cell r="U38">
            <v>0</v>
          </cell>
        </row>
        <row r="39">
          <cell r="A39">
            <v>34</v>
          </cell>
          <cell r="B39">
            <v>60</v>
          </cell>
          <cell r="C39">
            <v>22</v>
          </cell>
          <cell r="D39">
            <v>4.78</v>
          </cell>
          <cell r="E39">
            <v>0</v>
          </cell>
          <cell r="F39">
            <v>0</v>
          </cell>
          <cell r="G39">
            <v>0</v>
          </cell>
          <cell r="H39">
            <v>0</v>
          </cell>
          <cell r="I39">
            <v>0</v>
          </cell>
          <cell r="J39">
            <v>0</v>
          </cell>
          <cell r="K39">
            <v>2.69</v>
          </cell>
          <cell r="L39">
            <v>0</v>
          </cell>
          <cell r="M39">
            <v>0</v>
          </cell>
          <cell r="N39">
            <v>0</v>
          </cell>
          <cell r="O39">
            <v>0</v>
          </cell>
          <cell r="P39">
            <v>0</v>
          </cell>
          <cell r="Q39">
            <v>0</v>
          </cell>
          <cell r="R39">
            <v>0</v>
          </cell>
          <cell r="S39">
            <v>0</v>
          </cell>
          <cell r="T39">
            <v>0</v>
          </cell>
          <cell r="U39">
            <v>0</v>
          </cell>
        </row>
        <row r="40">
          <cell r="A40">
            <v>35</v>
          </cell>
          <cell r="B40">
            <v>64</v>
          </cell>
          <cell r="C40">
            <v>24</v>
          </cell>
          <cell r="D40">
            <v>5.54</v>
          </cell>
          <cell r="E40">
            <v>0</v>
          </cell>
          <cell r="F40">
            <v>0</v>
          </cell>
          <cell r="G40">
            <v>0</v>
          </cell>
          <cell r="H40">
            <v>0</v>
          </cell>
          <cell r="I40">
            <v>0</v>
          </cell>
          <cell r="J40">
            <v>0</v>
          </cell>
          <cell r="K40">
            <v>3.9000000000000004</v>
          </cell>
          <cell r="L40">
            <v>0</v>
          </cell>
          <cell r="M40">
            <v>0</v>
          </cell>
          <cell r="N40">
            <v>0</v>
          </cell>
          <cell r="O40">
            <v>0</v>
          </cell>
          <cell r="P40">
            <v>0</v>
          </cell>
          <cell r="Q40">
            <v>0</v>
          </cell>
          <cell r="R40">
            <v>0</v>
          </cell>
          <cell r="S40">
            <v>0</v>
          </cell>
          <cell r="T40">
            <v>0</v>
          </cell>
          <cell r="U40">
            <v>0</v>
          </cell>
        </row>
        <row r="41">
          <cell r="A41">
            <v>36</v>
          </cell>
          <cell r="B41">
            <v>68</v>
          </cell>
          <cell r="C41">
            <v>30</v>
          </cell>
          <cell r="D41">
            <v>6.35</v>
          </cell>
          <cell r="E41">
            <v>0</v>
          </cell>
          <cell r="F41">
            <v>0</v>
          </cell>
          <cell r="G41">
            <v>0</v>
          </cell>
          <cell r="H41">
            <v>0</v>
          </cell>
          <cell r="I41">
            <v>0</v>
          </cell>
          <cell r="J41">
            <v>0</v>
          </cell>
          <cell r="K41">
            <v>6.15</v>
          </cell>
          <cell r="L41">
            <v>0</v>
          </cell>
          <cell r="M41">
            <v>0</v>
          </cell>
          <cell r="N41">
            <v>0</v>
          </cell>
          <cell r="O41">
            <v>0</v>
          </cell>
          <cell r="P41">
            <v>0</v>
          </cell>
          <cell r="Q41">
            <v>0</v>
          </cell>
          <cell r="R41">
            <v>0</v>
          </cell>
          <cell r="S41">
            <v>0</v>
          </cell>
          <cell r="T41">
            <v>0</v>
          </cell>
          <cell r="U41">
            <v>0</v>
          </cell>
        </row>
        <row r="42">
          <cell r="A42">
            <v>37</v>
          </cell>
          <cell r="B42">
            <v>72</v>
          </cell>
          <cell r="C42">
            <v>14</v>
          </cell>
          <cell r="D42">
            <v>6.35</v>
          </cell>
          <cell r="E42">
            <v>0</v>
          </cell>
          <cell r="F42">
            <v>0</v>
          </cell>
          <cell r="G42">
            <v>0</v>
          </cell>
          <cell r="H42">
            <v>0</v>
          </cell>
          <cell r="I42">
            <v>0</v>
          </cell>
          <cell r="J42">
            <v>0</v>
          </cell>
          <cell r="K42">
            <v>2.69</v>
          </cell>
          <cell r="L42">
            <v>0</v>
          </cell>
          <cell r="M42">
            <v>0</v>
          </cell>
          <cell r="N42">
            <v>0</v>
          </cell>
          <cell r="O42">
            <v>0</v>
          </cell>
          <cell r="P42">
            <v>0</v>
          </cell>
          <cell r="Q42">
            <v>0</v>
          </cell>
          <cell r="R42">
            <v>0</v>
          </cell>
          <cell r="S42">
            <v>0</v>
          </cell>
          <cell r="T42">
            <v>0</v>
          </cell>
          <cell r="U42">
            <v>0</v>
          </cell>
        </row>
        <row r="43">
          <cell r="A43">
            <v>38</v>
          </cell>
          <cell r="B43">
            <v>76</v>
          </cell>
          <cell r="C43">
            <v>16</v>
          </cell>
          <cell r="D43">
            <v>6.35</v>
          </cell>
          <cell r="E43">
            <v>0</v>
          </cell>
          <cell r="F43">
            <v>0</v>
          </cell>
          <cell r="G43">
            <v>0</v>
          </cell>
          <cell r="H43">
            <v>0</v>
          </cell>
          <cell r="I43">
            <v>0</v>
          </cell>
          <cell r="J43">
            <v>0</v>
          </cell>
          <cell r="K43">
            <v>3</v>
          </cell>
          <cell r="L43">
            <v>0</v>
          </cell>
          <cell r="M43">
            <v>0</v>
          </cell>
          <cell r="N43">
            <v>0</v>
          </cell>
          <cell r="O43">
            <v>0</v>
          </cell>
          <cell r="P43">
            <v>0</v>
          </cell>
          <cell r="Q43">
            <v>0</v>
          </cell>
          <cell r="R43">
            <v>0</v>
          </cell>
          <cell r="S43">
            <v>0</v>
          </cell>
          <cell r="T43">
            <v>0</v>
          </cell>
          <cell r="U43">
            <v>0</v>
          </cell>
        </row>
        <row r="44">
          <cell r="A44">
            <v>39</v>
          </cell>
          <cell r="B44">
            <v>80</v>
          </cell>
          <cell r="C44">
            <v>18</v>
          </cell>
          <cell r="D44">
            <v>6.35</v>
          </cell>
          <cell r="E44">
            <v>0</v>
          </cell>
          <cell r="F44">
            <v>0</v>
          </cell>
          <cell r="G44">
            <v>0</v>
          </cell>
          <cell r="H44">
            <v>0</v>
          </cell>
          <cell r="I44">
            <v>0</v>
          </cell>
          <cell r="J44">
            <v>0</v>
          </cell>
          <cell r="K44">
            <v>3.3</v>
          </cell>
          <cell r="L44">
            <v>0</v>
          </cell>
          <cell r="M44">
            <v>0</v>
          </cell>
          <cell r="N44">
            <v>0</v>
          </cell>
          <cell r="O44">
            <v>0</v>
          </cell>
          <cell r="P44">
            <v>0</v>
          </cell>
          <cell r="Q44">
            <v>0</v>
          </cell>
          <cell r="R44">
            <v>0</v>
          </cell>
          <cell r="S44">
            <v>0</v>
          </cell>
          <cell r="T44">
            <v>0</v>
          </cell>
          <cell r="U44">
            <v>0</v>
          </cell>
        </row>
        <row r="45">
          <cell r="A45" t="str">
            <v>AVE.</v>
          </cell>
          <cell r="B45">
            <v>0</v>
          </cell>
          <cell r="C45">
            <v>20</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v>0</v>
          </cell>
          <cell r="U45">
            <v>0</v>
          </cell>
        </row>
        <row r="46">
          <cell r="B46">
            <v>10</v>
          </cell>
          <cell r="C46">
            <v>22</v>
          </cell>
          <cell r="D46">
            <v>6.35</v>
          </cell>
          <cell r="E46">
            <v>1</v>
          </cell>
          <cell r="F46">
            <v>0</v>
          </cell>
          <cell r="G46">
            <v>0</v>
          </cell>
          <cell r="H46">
            <v>0</v>
          </cell>
          <cell r="I46">
            <v>2.23</v>
          </cell>
          <cell r="J46">
            <v>2.27</v>
          </cell>
          <cell r="K46">
            <v>4.5</v>
          </cell>
          <cell r="L46">
            <v>0</v>
          </cell>
          <cell r="M46">
            <v>0</v>
          </cell>
          <cell r="N46">
            <v>0</v>
          </cell>
          <cell r="O46">
            <v>0</v>
          </cell>
          <cell r="P46">
            <v>8</v>
          </cell>
          <cell r="Q46">
            <v>0</v>
          </cell>
          <cell r="R46">
            <v>0</v>
          </cell>
          <cell r="S46">
            <v>0</v>
          </cell>
          <cell r="T46">
            <v>0</v>
          </cell>
          <cell r="U46">
            <v>0</v>
          </cell>
        </row>
        <row r="47">
          <cell r="A47" t="str">
            <v>*** Reference Paper : Predict Fittings For Piping Systems ***</v>
          </cell>
          <cell r="B47">
            <v>10</v>
          </cell>
          <cell r="C47">
            <v>24</v>
          </cell>
          <cell r="D47">
            <v>6.35</v>
          </cell>
          <cell r="E47">
            <v>1</v>
          </cell>
          <cell r="I47">
            <v>2.4300000000000002</v>
          </cell>
          <cell r="J47">
            <v>2.0699999999999998</v>
          </cell>
          <cell r="K47" t="str">
            <v>Fc = 0.25  Utility Supply Lines, OSBL</v>
          </cell>
          <cell r="P47">
            <v>8</v>
          </cell>
          <cell r="R47" t="str">
            <v>Fc = 2.00  Manifold Type Piping</v>
          </cell>
        </row>
        <row r="48">
          <cell r="B48">
            <v>10</v>
          </cell>
          <cell r="C48">
            <v>26</v>
          </cell>
          <cell r="D48" t="str">
            <v xml:space="preserve">   By William B. Hooper , Monsanto Co.</v>
          </cell>
          <cell r="E48">
            <v>1</v>
          </cell>
          <cell r="I48">
            <v>2.64</v>
          </cell>
          <cell r="J48">
            <v>4.8600000000000003</v>
          </cell>
          <cell r="K48" t="str">
            <v xml:space="preserve">        (PIPE JOINT FACTOR Fp = 100%)</v>
          </cell>
          <cell r="P48">
            <v>9</v>
          </cell>
          <cell r="R48" t="str">
            <v xml:space="preserve">        (PIPE JOINT FACTOR Fp = 0%)</v>
          </cell>
        </row>
        <row r="49">
          <cell r="B49">
            <v>10</v>
          </cell>
          <cell r="C49">
            <v>28</v>
          </cell>
          <cell r="D49">
            <v>7.92</v>
          </cell>
          <cell r="E49">
            <v>1</v>
          </cell>
          <cell r="I49">
            <v>2.84</v>
          </cell>
          <cell r="J49">
            <v>5.26</v>
          </cell>
          <cell r="K49" t="str">
            <v>Fc = 0.50  Long, Straight Piping Run</v>
          </cell>
          <cell r="P49">
            <v>9</v>
          </cell>
          <cell r="R49" t="str">
            <v>Fc = 4.00  Very Complex Manifolds</v>
          </cell>
        </row>
        <row r="50">
          <cell r="A50" t="str">
            <v>The number and types of pipe fittings can be estimated by this method</v>
          </cell>
          <cell r="B50">
            <v>10</v>
          </cell>
          <cell r="C50">
            <v>30</v>
          </cell>
          <cell r="D50">
            <v>7.92</v>
          </cell>
          <cell r="E50">
            <v>1</v>
          </cell>
          <cell r="I50">
            <v>3.04</v>
          </cell>
          <cell r="J50">
            <v>5.66</v>
          </cell>
          <cell r="K50" t="str">
            <v xml:space="preserve">        (PIPE JOINT FACTOR Fp = 100%)</v>
          </cell>
          <cell r="P50">
            <v>10</v>
          </cell>
          <cell r="R50" t="str">
            <v xml:space="preserve">        (PIPE JOINT FACTOR Fp = 0%)</v>
          </cell>
        </row>
        <row r="51">
          <cell r="A51" t="str">
            <v>long before the piping isometrics are done. Pipe size and a general idea</v>
          </cell>
          <cell r="B51">
            <v>10</v>
          </cell>
          <cell r="C51">
            <v>32</v>
          </cell>
          <cell r="D51">
            <v>7.92</v>
          </cell>
          <cell r="E51">
            <v>1</v>
          </cell>
          <cell r="I51">
            <v>3.24</v>
          </cell>
          <cell r="J51">
            <v>6.06</v>
          </cell>
          <cell r="K51" t="str">
            <v>Fc = 1.00  Normal Piping</v>
          </cell>
          <cell r="P51">
            <v>11</v>
          </cell>
        </row>
        <row r="52">
          <cell r="A52" t="str">
            <v>of the system's complexity are all that is needed.</v>
          </cell>
          <cell r="B52">
            <v>10</v>
          </cell>
          <cell r="C52">
            <v>34</v>
          </cell>
          <cell r="D52">
            <v>7.92</v>
          </cell>
          <cell r="E52">
            <v>1</v>
          </cell>
          <cell r="I52">
            <v>3.45</v>
          </cell>
          <cell r="J52">
            <v>6.44</v>
          </cell>
          <cell r="K52" t="str">
            <v xml:space="preserve">        (PIPE JOINT FACTOR Fp = 10%)</v>
          </cell>
          <cell r="P52">
            <v>12</v>
          </cell>
        </row>
      </sheetData>
      <sheetData sheetId="3">
        <row r="8">
          <cell r="A8">
            <v>3</v>
          </cell>
          <cell r="B8" t="str">
            <v>5S</v>
          </cell>
          <cell r="C8">
            <v>0.5</v>
          </cell>
          <cell r="D8">
            <v>1.65</v>
          </cell>
          <cell r="E8">
            <v>1</v>
          </cell>
          <cell r="F8">
            <v>0</v>
          </cell>
          <cell r="G8">
            <v>0</v>
          </cell>
          <cell r="H8">
            <v>0</v>
          </cell>
          <cell r="I8">
            <v>7.0000000000000007E-2</v>
          </cell>
          <cell r="J8">
            <v>0</v>
          </cell>
          <cell r="K8">
            <v>7.0000000000000007E-2</v>
          </cell>
          <cell r="L8">
            <v>0</v>
          </cell>
          <cell r="M8">
            <v>0</v>
          </cell>
          <cell r="N8">
            <v>0</v>
          </cell>
          <cell r="O8">
            <v>0</v>
          </cell>
          <cell r="P8">
            <v>2</v>
          </cell>
          <cell r="Q8">
            <v>0</v>
          </cell>
          <cell r="R8">
            <v>0</v>
          </cell>
        </row>
        <row r="9">
          <cell r="A9">
            <v>4</v>
          </cell>
          <cell r="B9" t="str">
            <v>5S</v>
          </cell>
          <cell r="C9">
            <v>0.5</v>
          </cell>
          <cell r="D9">
            <v>1.65</v>
          </cell>
          <cell r="E9">
            <v>1</v>
          </cell>
          <cell r="F9">
            <v>0</v>
          </cell>
          <cell r="G9">
            <v>0</v>
          </cell>
          <cell r="H9">
            <v>0</v>
          </cell>
          <cell r="I9">
            <v>7.0000000000000007E-2</v>
          </cell>
          <cell r="J9">
            <v>0</v>
          </cell>
          <cell r="K9">
            <v>7.0000000000000007E-2</v>
          </cell>
          <cell r="L9">
            <v>0</v>
          </cell>
          <cell r="M9">
            <v>0</v>
          </cell>
          <cell r="N9">
            <v>0</v>
          </cell>
          <cell r="O9">
            <v>0</v>
          </cell>
          <cell r="P9">
            <v>2</v>
          </cell>
          <cell r="Q9">
            <v>0</v>
          </cell>
          <cell r="R9">
            <v>0</v>
          </cell>
        </row>
        <row r="10">
          <cell r="A10" t="str">
            <v>5S</v>
          </cell>
          <cell r="B10" t="str">
            <v>5S</v>
          </cell>
          <cell r="C10">
            <v>0.5</v>
          </cell>
          <cell r="D10">
            <v>1.65</v>
          </cell>
          <cell r="E10">
            <v>1</v>
          </cell>
          <cell r="F10">
            <v>7.0000000000000007E-2</v>
          </cell>
          <cell r="G10">
            <v>0</v>
          </cell>
          <cell r="H10">
            <v>7.0000000000000007E-2</v>
          </cell>
          <cell r="I10">
            <v>7.0000000000000007E-2</v>
          </cell>
          <cell r="J10">
            <v>0</v>
          </cell>
          <cell r="K10">
            <v>7.0000000000000007E-2</v>
          </cell>
          <cell r="L10">
            <v>0</v>
          </cell>
          <cell r="M10">
            <v>0</v>
          </cell>
          <cell r="N10">
            <v>0</v>
          </cell>
          <cell r="O10">
            <v>0</v>
          </cell>
          <cell r="P10">
            <v>2</v>
          </cell>
          <cell r="Q10">
            <v>0</v>
          </cell>
          <cell r="R10">
            <v>0</v>
          </cell>
        </row>
        <row r="11">
          <cell r="A11">
            <v>6</v>
          </cell>
          <cell r="B11" t="str">
            <v>5S</v>
          </cell>
          <cell r="C11">
            <v>0.75</v>
          </cell>
          <cell r="D11">
            <v>1.65</v>
          </cell>
          <cell r="E11">
            <v>1</v>
          </cell>
          <cell r="F11">
            <v>0</v>
          </cell>
          <cell r="G11">
            <v>0</v>
          </cell>
          <cell r="H11">
            <v>0</v>
          </cell>
          <cell r="I11">
            <v>7.0000000000000007E-2</v>
          </cell>
          <cell r="J11">
            <v>0</v>
          </cell>
          <cell r="K11">
            <v>7.0000000000000007E-2</v>
          </cell>
          <cell r="L11">
            <v>0</v>
          </cell>
          <cell r="M11">
            <v>0</v>
          </cell>
          <cell r="N11">
            <v>0</v>
          </cell>
          <cell r="O11">
            <v>0</v>
          </cell>
          <cell r="P11">
            <v>2</v>
          </cell>
          <cell r="Q11">
            <v>0</v>
          </cell>
          <cell r="R11">
            <v>0</v>
          </cell>
        </row>
        <row r="12">
          <cell r="A12">
            <v>7</v>
          </cell>
          <cell r="B12" t="str">
            <v>5S</v>
          </cell>
          <cell r="C12">
            <v>0.75</v>
          </cell>
          <cell r="D12">
            <v>1.65</v>
          </cell>
          <cell r="E12">
            <v>1</v>
          </cell>
          <cell r="F12">
            <v>0</v>
          </cell>
          <cell r="G12">
            <v>0</v>
          </cell>
          <cell r="H12">
            <v>0</v>
          </cell>
          <cell r="I12">
            <v>7.0000000000000007E-2</v>
          </cell>
          <cell r="J12">
            <v>0</v>
          </cell>
          <cell r="K12">
            <v>7.0000000000000007E-2</v>
          </cell>
          <cell r="L12">
            <v>0</v>
          </cell>
          <cell r="M12">
            <v>0</v>
          </cell>
          <cell r="N12">
            <v>0</v>
          </cell>
          <cell r="O12">
            <v>0</v>
          </cell>
          <cell r="P12">
            <v>2</v>
          </cell>
          <cell r="Q12">
            <v>0</v>
          </cell>
          <cell r="R12">
            <v>0</v>
          </cell>
        </row>
        <row r="13">
          <cell r="A13">
            <v>8</v>
          </cell>
          <cell r="B13" t="str">
            <v>5S</v>
          </cell>
          <cell r="C13">
            <v>0.75</v>
          </cell>
          <cell r="D13">
            <v>1.65</v>
          </cell>
          <cell r="E13">
            <v>1</v>
          </cell>
          <cell r="F13">
            <v>0</v>
          </cell>
          <cell r="G13">
            <v>0</v>
          </cell>
          <cell r="H13">
            <v>0</v>
          </cell>
          <cell r="I13">
            <v>7.0000000000000007E-2</v>
          </cell>
          <cell r="J13">
            <v>0</v>
          </cell>
          <cell r="K13">
            <v>7.0000000000000007E-2</v>
          </cell>
          <cell r="L13">
            <v>0</v>
          </cell>
          <cell r="M13">
            <v>0</v>
          </cell>
          <cell r="N13">
            <v>0</v>
          </cell>
          <cell r="O13">
            <v>0</v>
          </cell>
          <cell r="P13">
            <v>2</v>
          </cell>
          <cell r="Q13">
            <v>0</v>
          </cell>
          <cell r="R13">
            <v>0</v>
          </cell>
        </row>
        <row r="14">
          <cell r="A14">
            <v>9</v>
          </cell>
          <cell r="B14" t="str">
            <v>5S</v>
          </cell>
          <cell r="C14">
            <v>1</v>
          </cell>
          <cell r="D14">
            <v>1.65</v>
          </cell>
          <cell r="E14">
            <v>1</v>
          </cell>
          <cell r="F14">
            <v>0</v>
          </cell>
          <cell r="G14">
            <v>0</v>
          </cell>
          <cell r="H14">
            <v>0</v>
          </cell>
          <cell r="I14">
            <v>0.12</v>
          </cell>
          <cell r="J14">
            <v>0</v>
          </cell>
          <cell r="K14">
            <v>0.12</v>
          </cell>
          <cell r="L14">
            <v>0</v>
          </cell>
          <cell r="M14">
            <v>0</v>
          </cell>
          <cell r="N14">
            <v>0</v>
          </cell>
          <cell r="O14">
            <v>0</v>
          </cell>
          <cell r="P14">
            <v>2</v>
          </cell>
          <cell r="Q14">
            <v>0</v>
          </cell>
          <cell r="R14">
            <v>0</v>
          </cell>
        </row>
        <row r="15">
          <cell r="A15">
            <v>10</v>
          </cell>
          <cell r="B15" t="str">
            <v>5S</v>
          </cell>
          <cell r="C15">
            <v>1</v>
          </cell>
          <cell r="D15">
            <v>1.65</v>
          </cell>
          <cell r="E15">
            <v>1</v>
          </cell>
          <cell r="F15">
            <v>0</v>
          </cell>
          <cell r="G15">
            <v>0</v>
          </cell>
          <cell r="H15">
            <v>0</v>
          </cell>
          <cell r="I15">
            <v>0.12</v>
          </cell>
          <cell r="J15">
            <v>0</v>
          </cell>
          <cell r="K15">
            <v>0.12</v>
          </cell>
          <cell r="L15">
            <v>0</v>
          </cell>
          <cell r="M15">
            <v>0</v>
          </cell>
          <cell r="N15">
            <v>0</v>
          </cell>
          <cell r="O15">
            <v>0</v>
          </cell>
          <cell r="P15">
            <v>2</v>
          </cell>
          <cell r="Q15">
            <v>0</v>
          </cell>
          <cell r="R15">
            <v>0</v>
          </cell>
        </row>
        <row r="16">
          <cell r="A16">
            <v>11</v>
          </cell>
          <cell r="B16" t="str">
            <v>5S</v>
          </cell>
          <cell r="C16">
            <v>1</v>
          </cell>
          <cell r="D16">
            <v>1.65</v>
          </cell>
          <cell r="E16">
            <v>1</v>
          </cell>
          <cell r="F16">
            <v>0</v>
          </cell>
          <cell r="G16">
            <v>0</v>
          </cell>
          <cell r="H16">
            <v>0</v>
          </cell>
          <cell r="I16">
            <v>0.12</v>
          </cell>
          <cell r="J16">
            <v>0</v>
          </cell>
          <cell r="K16">
            <v>0.12</v>
          </cell>
          <cell r="L16">
            <v>0</v>
          </cell>
          <cell r="M16">
            <v>0</v>
          </cell>
          <cell r="N16">
            <v>0</v>
          </cell>
          <cell r="O16">
            <v>0</v>
          </cell>
          <cell r="P16">
            <v>2</v>
          </cell>
          <cell r="Q16">
            <v>0</v>
          </cell>
          <cell r="R16">
            <v>0</v>
          </cell>
        </row>
        <row r="17">
          <cell r="A17">
            <v>12</v>
          </cell>
          <cell r="B17" t="str">
            <v>5S</v>
          </cell>
          <cell r="C17">
            <v>1.25</v>
          </cell>
          <cell r="D17">
            <v>1.65</v>
          </cell>
          <cell r="E17">
            <v>1</v>
          </cell>
          <cell r="F17">
            <v>0</v>
          </cell>
          <cell r="G17">
            <v>0</v>
          </cell>
          <cell r="H17">
            <v>0</v>
          </cell>
          <cell r="I17">
            <v>0.15</v>
          </cell>
          <cell r="J17">
            <v>0</v>
          </cell>
          <cell r="K17">
            <v>0.15</v>
          </cell>
          <cell r="L17">
            <v>0</v>
          </cell>
          <cell r="M17">
            <v>0</v>
          </cell>
          <cell r="N17">
            <v>0</v>
          </cell>
          <cell r="O17">
            <v>0</v>
          </cell>
          <cell r="P17">
            <v>2</v>
          </cell>
          <cell r="Q17">
            <v>0</v>
          </cell>
          <cell r="R17">
            <v>0</v>
          </cell>
        </row>
        <row r="18">
          <cell r="A18">
            <v>13</v>
          </cell>
          <cell r="B18" t="str">
            <v>5S</v>
          </cell>
          <cell r="C18">
            <v>1.25</v>
          </cell>
          <cell r="D18">
            <v>1.65</v>
          </cell>
          <cell r="E18">
            <v>1</v>
          </cell>
          <cell r="F18">
            <v>0</v>
          </cell>
          <cell r="G18">
            <v>0</v>
          </cell>
          <cell r="H18">
            <v>0</v>
          </cell>
          <cell r="I18">
            <v>0.15</v>
          </cell>
          <cell r="J18">
            <v>0</v>
          </cell>
          <cell r="K18">
            <v>0.15</v>
          </cell>
          <cell r="L18">
            <v>0</v>
          </cell>
          <cell r="M18">
            <v>0</v>
          </cell>
          <cell r="N18">
            <v>0</v>
          </cell>
          <cell r="O18">
            <v>0</v>
          </cell>
          <cell r="P18">
            <v>2</v>
          </cell>
          <cell r="Q18">
            <v>0</v>
          </cell>
          <cell r="R18">
            <v>0</v>
          </cell>
        </row>
        <row r="19">
          <cell r="A19">
            <v>14</v>
          </cell>
          <cell r="B19" t="str">
            <v>5S</v>
          </cell>
          <cell r="C19">
            <v>1.25</v>
          </cell>
          <cell r="D19">
            <v>1.65</v>
          </cell>
          <cell r="E19">
            <v>1</v>
          </cell>
          <cell r="F19">
            <v>0</v>
          </cell>
          <cell r="G19">
            <v>0</v>
          </cell>
          <cell r="H19">
            <v>0</v>
          </cell>
          <cell r="I19">
            <v>0.15</v>
          </cell>
          <cell r="J19">
            <v>0</v>
          </cell>
          <cell r="K19">
            <v>0.15</v>
          </cell>
          <cell r="L19">
            <v>0</v>
          </cell>
          <cell r="M19">
            <v>0</v>
          </cell>
          <cell r="N19">
            <v>0</v>
          </cell>
          <cell r="O19">
            <v>0</v>
          </cell>
          <cell r="P19">
            <v>2</v>
          </cell>
          <cell r="Q19">
            <v>0</v>
          </cell>
          <cell r="R19">
            <v>0</v>
          </cell>
        </row>
        <row r="20">
          <cell r="A20">
            <v>15</v>
          </cell>
          <cell r="B20" t="str">
            <v>5S</v>
          </cell>
          <cell r="C20">
            <v>1.5</v>
          </cell>
          <cell r="D20">
            <v>1.65</v>
          </cell>
          <cell r="E20">
            <v>1</v>
          </cell>
          <cell r="F20">
            <v>0</v>
          </cell>
          <cell r="G20">
            <v>0</v>
          </cell>
          <cell r="H20">
            <v>0</v>
          </cell>
          <cell r="I20">
            <v>0.15</v>
          </cell>
          <cell r="J20">
            <v>0</v>
          </cell>
          <cell r="K20">
            <v>0.15</v>
          </cell>
          <cell r="L20">
            <v>0</v>
          </cell>
          <cell r="M20">
            <v>0</v>
          </cell>
          <cell r="N20">
            <v>0</v>
          </cell>
          <cell r="O20">
            <v>0</v>
          </cell>
          <cell r="P20">
            <v>2</v>
          </cell>
          <cell r="Q20">
            <v>0</v>
          </cell>
          <cell r="R20">
            <v>0</v>
          </cell>
        </row>
        <row r="21">
          <cell r="A21">
            <v>16</v>
          </cell>
          <cell r="B21" t="str">
            <v>5S</v>
          </cell>
          <cell r="C21">
            <v>1.5</v>
          </cell>
          <cell r="D21">
            <v>1.65</v>
          </cell>
          <cell r="E21">
            <v>1</v>
          </cell>
          <cell r="F21">
            <v>0</v>
          </cell>
          <cell r="G21">
            <v>0</v>
          </cell>
          <cell r="H21">
            <v>0</v>
          </cell>
          <cell r="I21">
            <v>0.15</v>
          </cell>
          <cell r="J21">
            <v>0</v>
          </cell>
          <cell r="K21">
            <v>0.15</v>
          </cell>
          <cell r="L21">
            <v>0</v>
          </cell>
          <cell r="M21">
            <v>0</v>
          </cell>
          <cell r="N21">
            <v>0</v>
          </cell>
          <cell r="O21">
            <v>0</v>
          </cell>
          <cell r="P21">
            <v>2</v>
          </cell>
          <cell r="Q21">
            <v>0</v>
          </cell>
          <cell r="R21">
            <v>0</v>
          </cell>
        </row>
        <row r="22">
          <cell r="A22">
            <v>17</v>
          </cell>
          <cell r="B22" t="str">
            <v>5S</v>
          </cell>
          <cell r="C22">
            <v>1.5</v>
          </cell>
          <cell r="D22">
            <v>1.65</v>
          </cell>
          <cell r="E22">
            <v>1</v>
          </cell>
          <cell r="F22">
            <v>0</v>
          </cell>
          <cell r="G22">
            <v>0</v>
          </cell>
          <cell r="H22">
            <v>0</v>
          </cell>
          <cell r="I22">
            <v>0.15</v>
          </cell>
          <cell r="J22">
            <v>0</v>
          </cell>
          <cell r="K22">
            <v>0.15</v>
          </cell>
          <cell r="L22">
            <v>0</v>
          </cell>
          <cell r="M22">
            <v>0</v>
          </cell>
          <cell r="N22">
            <v>0</v>
          </cell>
          <cell r="O22">
            <v>0</v>
          </cell>
          <cell r="P22">
            <v>2</v>
          </cell>
          <cell r="Q22">
            <v>0</v>
          </cell>
          <cell r="R22">
            <v>0</v>
          </cell>
        </row>
        <row r="23">
          <cell r="A23">
            <v>18</v>
          </cell>
          <cell r="B23" t="str">
            <v>5S</v>
          </cell>
          <cell r="C23">
            <v>2</v>
          </cell>
          <cell r="D23">
            <v>1.65</v>
          </cell>
          <cell r="E23">
            <v>1</v>
          </cell>
          <cell r="F23">
            <v>0</v>
          </cell>
          <cell r="G23">
            <v>0</v>
          </cell>
          <cell r="H23">
            <v>0</v>
          </cell>
          <cell r="I23">
            <v>0.15</v>
          </cell>
          <cell r="J23">
            <v>0</v>
          </cell>
          <cell r="K23">
            <v>0.15</v>
          </cell>
          <cell r="L23">
            <v>0</v>
          </cell>
          <cell r="M23">
            <v>0</v>
          </cell>
          <cell r="N23">
            <v>0</v>
          </cell>
          <cell r="O23">
            <v>0</v>
          </cell>
          <cell r="P23">
            <v>2</v>
          </cell>
          <cell r="Q23">
            <v>0</v>
          </cell>
          <cell r="R23">
            <v>0</v>
          </cell>
        </row>
        <row r="24">
          <cell r="A24">
            <v>19</v>
          </cell>
          <cell r="B24" t="str">
            <v>5S</v>
          </cell>
          <cell r="C24">
            <v>2</v>
          </cell>
          <cell r="D24">
            <v>1.65</v>
          </cell>
          <cell r="E24">
            <v>1</v>
          </cell>
          <cell r="F24">
            <v>0</v>
          </cell>
          <cell r="G24">
            <v>0</v>
          </cell>
          <cell r="H24">
            <v>0</v>
          </cell>
          <cell r="I24">
            <v>0.15</v>
          </cell>
          <cell r="J24">
            <v>0</v>
          </cell>
          <cell r="K24">
            <v>0.15</v>
          </cell>
          <cell r="L24">
            <v>0</v>
          </cell>
          <cell r="M24">
            <v>0</v>
          </cell>
          <cell r="N24">
            <v>0</v>
          </cell>
          <cell r="O24">
            <v>0</v>
          </cell>
          <cell r="P24">
            <v>2</v>
          </cell>
          <cell r="Q24">
            <v>0</v>
          </cell>
          <cell r="R24">
            <v>0</v>
          </cell>
        </row>
        <row r="25">
          <cell r="A25">
            <v>20</v>
          </cell>
          <cell r="B25" t="str">
            <v>5S</v>
          </cell>
          <cell r="C25">
            <v>2</v>
          </cell>
          <cell r="D25">
            <v>1.65</v>
          </cell>
          <cell r="E25">
            <v>1</v>
          </cell>
          <cell r="F25">
            <v>0</v>
          </cell>
          <cell r="G25">
            <v>0</v>
          </cell>
          <cell r="H25">
            <v>0</v>
          </cell>
          <cell r="I25">
            <v>0.15</v>
          </cell>
          <cell r="J25">
            <v>0</v>
          </cell>
          <cell r="K25">
            <v>0.15</v>
          </cell>
          <cell r="L25">
            <v>0</v>
          </cell>
          <cell r="M25">
            <v>0</v>
          </cell>
          <cell r="N25">
            <v>0</v>
          </cell>
          <cell r="O25">
            <v>0</v>
          </cell>
          <cell r="P25">
            <v>2</v>
          </cell>
          <cell r="Q25">
            <v>0</v>
          </cell>
          <cell r="R25">
            <v>0</v>
          </cell>
        </row>
        <row r="26">
          <cell r="A26">
            <v>21</v>
          </cell>
          <cell r="B26" t="str">
            <v>5S</v>
          </cell>
          <cell r="C26">
            <v>2.5</v>
          </cell>
          <cell r="D26">
            <v>2.11</v>
          </cell>
          <cell r="E26">
            <v>1</v>
          </cell>
          <cell r="F26">
            <v>0</v>
          </cell>
          <cell r="G26">
            <v>0</v>
          </cell>
          <cell r="H26">
            <v>0</v>
          </cell>
          <cell r="I26">
            <v>0.15</v>
          </cell>
          <cell r="J26">
            <v>0</v>
          </cell>
          <cell r="K26">
            <v>0.15</v>
          </cell>
          <cell r="L26">
            <v>0</v>
          </cell>
          <cell r="M26">
            <v>0</v>
          </cell>
          <cell r="N26">
            <v>0</v>
          </cell>
          <cell r="O26">
            <v>0</v>
          </cell>
          <cell r="P26">
            <v>2</v>
          </cell>
          <cell r="Q26">
            <v>0</v>
          </cell>
          <cell r="R26">
            <v>0</v>
          </cell>
        </row>
        <row r="27">
          <cell r="A27">
            <v>22</v>
          </cell>
          <cell r="B27" t="str">
            <v>5S</v>
          </cell>
          <cell r="C27">
            <v>3</v>
          </cell>
          <cell r="D27">
            <v>2.11</v>
          </cell>
          <cell r="E27">
            <v>1</v>
          </cell>
          <cell r="F27">
            <v>0</v>
          </cell>
          <cell r="G27">
            <v>0</v>
          </cell>
          <cell r="H27">
            <v>0</v>
          </cell>
          <cell r="I27">
            <v>0.3</v>
          </cell>
          <cell r="J27">
            <v>0</v>
          </cell>
          <cell r="K27">
            <v>0.3</v>
          </cell>
          <cell r="L27">
            <v>0</v>
          </cell>
          <cell r="M27">
            <v>0</v>
          </cell>
          <cell r="N27">
            <v>0</v>
          </cell>
          <cell r="O27">
            <v>0</v>
          </cell>
          <cell r="P27">
            <v>2</v>
          </cell>
          <cell r="Q27">
            <v>0</v>
          </cell>
          <cell r="R27">
            <v>0</v>
          </cell>
        </row>
        <row r="28">
          <cell r="A28">
            <v>23</v>
          </cell>
          <cell r="B28" t="str">
            <v>5S</v>
          </cell>
          <cell r="C28">
            <v>3.5</v>
          </cell>
          <cell r="D28">
            <v>2.11</v>
          </cell>
          <cell r="E28">
            <v>1</v>
          </cell>
          <cell r="F28">
            <v>0</v>
          </cell>
          <cell r="G28">
            <v>0</v>
          </cell>
          <cell r="H28">
            <v>0</v>
          </cell>
          <cell r="I28">
            <v>0.3</v>
          </cell>
          <cell r="J28">
            <v>0</v>
          </cell>
          <cell r="K28">
            <v>0.3</v>
          </cell>
          <cell r="L28">
            <v>0</v>
          </cell>
          <cell r="M28">
            <v>0</v>
          </cell>
          <cell r="N28">
            <v>0</v>
          </cell>
          <cell r="O28">
            <v>0</v>
          </cell>
          <cell r="P28">
            <v>3</v>
          </cell>
          <cell r="Q28">
            <v>0</v>
          </cell>
          <cell r="R28">
            <v>0</v>
          </cell>
        </row>
        <row r="29">
          <cell r="A29">
            <v>24</v>
          </cell>
          <cell r="B29" t="str">
            <v>5S</v>
          </cell>
          <cell r="C29">
            <v>4</v>
          </cell>
          <cell r="D29">
            <v>2.11</v>
          </cell>
          <cell r="E29">
            <v>1</v>
          </cell>
          <cell r="F29">
            <v>0</v>
          </cell>
          <cell r="G29">
            <v>0</v>
          </cell>
          <cell r="H29">
            <v>0</v>
          </cell>
          <cell r="I29">
            <v>0.3</v>
          </cell>
          <cell r="J29">
            <v>0</v>
          </cell>
          <cell r="K29">
            <v>0.3</v>
          </cell>
          <cell r="L29">
            <v>0</v>
          </cell>
          <cell r="M29">
            <v>0</v>
          </cell>
          <cell r="N29">
            <v>0</v>
          </cell>
          <cell r="O29">
            <v>0</v>
          </cell>
          <cell r="P29">
            <v>3</v>
          </cell>
          <cell r="Q29">
            <v>0</v>
          </cell>
          <cell r="R29">
            <v>0</v>
          </cell>
        </row>
        <row r="30">
          <cell r="A30">
            <v>25</v>
          </cell>
          <cell r="B30" t="str">
            <v>5S</v>
          </cell>
          <cell r="C30">
            <v>5</v>
          </cell>
          <cell r="D30">
            <v>2.77</v>
          </cell>
          <cell r="E30">
            <v>1</v>
          </cell>
          <cell r="F30">
            <v>0</v>
          </cell>
          <cell r="G30">
            <v>0</v>
          </cell>
          <cell r="H30">
            <v>0</v>
          </cell>
          <cell r="I30">
            <v>0.3</v>
          </cell>
          <cell r="J30">
            <v>0</v>
          </cell>
          <cell r="K30">
            <v>0.3</v>
          </cell>
          <cell r="L30">
            <v>0</v>
          </cell>
          <cell r="M30">
            <v>0</v>
          </cell>
          <cell r="N30">
            <v>0</v>
          </cell>
          <cell r="O30">
            <v>0</v>
          </cell>
          <cell r="P30">
            <v>4</v>
          </cell>
          <cell r="Q30">
            <v>0</v>
          </cell>
          <cell r="R30">
            <v>0</v>
          </cell>
        </row>
        <row r="31">
          <cell r="A31" t="str">
            <v>5S</v>
          </cell>
          <cell r="B31" t="str">
            <v>5S</v>
          </cell>
          <cell r="C31">
            <v>6</v>
          </cell>
          <cell r="D31">
            <v>2.77</v>
          </cell>
          <cell r="E31">
            <v>1</v>
          </cell>
          <cell r="F31">
            <v>0.45</v>
          </cell>
          <cell r="G31">
            <v>0</v>
          </cell>
          <cell r="H31">
            <v>0.45</v>
          </cell>
          <cell r="I31">
            <v>0.45</v>
          </cell>
          <cell r="J31">
            <v>0</v>
          </cell>
          <cell r="K31">
            <v>0.45</v>
          </cell>
          <cell r="L31">
            <v>0</v>
          </cell>
          <cell r="M31">
            <v>0</v>
          </cell>
          <cell r="N31">
            <v>0</v>
          </cell>
          <cell r="O31">
            <v>0</v>
          </cell>
          <cell r="P31">
            <v>4</v>
          </cell>
          <cell r="Q31">
            <v>0</v>
          </cell>
          <cell r="R31">
            <v>0</v>
          </cell>
        </row>
        <row r="32">
          <cell r="A32">
            <v>27</v>
          </cell>
          <cell r="B32" t="str">
            <v>5S</v>
          </cell>
          <cell r="C32">
            <v>8</v>
          </cell>
          <cell r="D32">
            <v>2.77</v>
          </cell>
          <cell r="E32">
            <v>1</v>
          </cell>
          <cell r="F32">
            <v>0</v>
          </cell>
          <cell r="G32">
            <v>0</v>
          </cell>
          <cell r="H32">
            <v>0</v>
          </cell>
          <cell r="I32">
            <v>0.45</v>
          </cell>
          <cell r="J32">
            <v>0</v>
          </cell>
          <cell r="K32">
            <v>0.45</v>
          </cell>
          <cell r="L32">
            <v>0</v>
          </cell>
          <cell r="M32">
            <v>0</v>
          </cell>
          <cell r="N32">
            <v>0</v>
          </cell>
          <cell r="O32">
            <v>0</v>
          </cell>
          <cell r="P32">
            <v>4</v>
          </cell>
          <cell r="Q32">
            <v>0</v>
          </cell>
          <cell r="R32">
            <v>0</v>
          </cell>
        </row>
        <row r="33">
          <cell r="A33">
            <v>28</v>
          </cell>
          <cell r="B33" t="str">
            <v>5S</v>
          </cell>
          <cell r="C33">
            <v>10</v>
          </cell>
          <cell r="D33">
            <v>3.4</v>
          </cell>
          <cell r="E33">
            <v>1</v>
          </cell>
          <cell r="F33">
            <v>0</v>
          </cell>
          <cell r="G33">
            <v>0</v>
          </cell>
          <cell r="H33">
            <v>0</v>
          </cell>
          <cell r="I33">
            <v>0.9</v>
          </cell>
          <cell r="J33">
            <v>0</v>
          </cell>
          <cell r="K33">
            <v>0.9</v>
          </cell>
          <cell r="L33">
            <v>0</v>
          </cell>
          <cell r="M33">
            <v>0</v>
          </cell>
          <cell r="N33">
            <v>0</v>
          </cell>
          <cell r="O33">
            <v>0</v>
          </cell>
          <cell r="P33">
            <v>4</v>
          </cell>
          <cell r="Q33">
            <v>0</v>
          </cell>
          <cell r="R33">
            <v>0</v>
          </cell>
        </row>
        <row r="34">
          <cell r="A34">
            <v>29</v>
          </cell>
          <cell r="B34" t="str">
            <v>5S</v>
          </cell>
          <cell r="C34">
            <v>12</v>
          </cell>
          <cell r="D34">
            <v>3.96</v>
          </cell>
          <cell r="E34">
            <v>1</v>
          </cell>
          <cell r="F34">
            <v>0</v>
          </cell>
          <cell r="G34">
            <v>0</v>
          </cell>
          <cell r="H34">
            <v>0</v>
          </cell>
          <cell r="I34">
            <v>1.2</v>
          </cell>
          <cell r="J34">
            <v>0</v>
          </cell>
          <cell r="K34">
            <v>1.2</v>
          </cell>
          <cell r="L34">
            <v>0</v>
          </cell>
          <cell r="M34">
            <v>0</v>
          </cell>
          <cell r="N34">
            <v>0</v>
          </cell>
          <cell r="O34">
            <v>0</v>
          </cell>
          <cell r="P34">
            <v>6</v>
          </cell>
          <cell r="Q34">
            <v>0</v>
          </cell>
          <cell r="R34">
            <v>0</v>
          </cell>
        </row>
        <row r="35">
          <cell r="A35">
            <v>30</v>
          </cell>
          <cell r="B35" t="str">
            <v>5S</v>
          </cell>
          <cell r="C35">
            <v>14</v>
          </cell>
          <cell r="D35">
            <v>3.96</v>
          </cell>
          <cell r="E35">
            <v>1</v>
          </cell>
          <cell r="F35">
            <v>0</v>
          </cell>
          <cell r="G35">
            <v>0</v>
          </cell>
          <cell r="H35">
            <v>0</v>
          </cell>
          <cell r="I35">
            <v>1.34</v>
          </cell>
          <cell r="J35">
            <v>0</v>
          </cell>
          <cell r="K35">
            <v>1.34</v>
          </cell>
          <cell r="L35">
            <v>0</v>
          </cell>
          <cell r="M35">
            <v>0</v>
          </cell>
          <cell r="N35">
            <v>0</v>
          </cell>
          <cell r="O35">
            <v>0</v>
          </cell>
          <cell r="P35">
            <v>6</v>
          </cell>
          <cell r="Q35">
            <v>0</v>
          </cell>
          <cell r="R35">
            <v>0</v>
          </cell>
        </row>
        <row r="36">
          <cell r="A36">
            <v>31</v>
          </cell>
          <cell r="B36" t="str">
            <v>5S</v>
          </cell>
          <cell r="C36">
            <v>16</v>
          </cell>
          <cell r="D36">
            <v>4.1900000000000004</v>
          </cell>
          <cell r="E36">
            <v>1</v>
          </cell>
          <cell r="F36">
            <v>0</v>
          </cell>
          <cell r="G36">
            <v>0</v>
          </cell>
          <cell r="H36">
            <v>0</v>
          </cell>
          <cell r="I36">
            <v>1.65</v>
          </cell>
          <cell r="J36">
            <v>0</v>
          </cell>
          <cell r="K36">
            <v>1.65</v>
          </cell>
          <cell r="L36">
            <v>0</v>
          </cell>
          <cell r="M36">
            <v>0</v>
          </cell>
          <cell r="N36">
            <v>0</v>
          </cell>
          <cell r="O36">
            <v>0</v>
          </cell>
          <cell r="P36">
            <v>6</v>
          </cell>
          <cell r="Q36">
            <v>0</v>
          </cell>
          <cell r="R36">
            <v>0</v>
          </cell>
        </row>
        <row r="37">
          <cell r="A37">
            <v>32</v>
          </cell>
          <cell r="B37" t="str">
            <v>5S</v>
          </cell>
          <cell r="C37">
            <v>18</v>
          </cell>
          <cell r="D37">
            <v>4.1900000000000004</v>
          </cell>
          <cell r="E37">
            <v>1</v>
          </cell>
          <cell r="F37">
            <v>0</v>
          </cell>
          <cell r="G37">
            <v>0</v>
          </cell>
          <cell r="H37">
            <v>0</v>
          </cell>
          <cell r="I37">
            <v>1.8</v>
          </cell>
          <cell r="J37">
            <v>0</v>
          </cell>
          <cell r="K37">
            <v>1.8</v>
          </cell>
          <cell r="L37">
            <v>0</v>
          </cell>
          <cell r="M37">
            <v>0</v>
          </cell>
          <cell r="N37">
            <v>0</v>
          </cell>
          <cell r="O37">
            <v>0</v>
          </cell>
          <cell r="P37">
            <v>6</v>
          </cell>
          <cell r="Q37">
            <v>0</v>
          </cell>
          <cell r="R37">
            <v>0</v>
          </cell>
        </row>
        <row r="38">
          <cell r="A38">
            <v>33</v>
          </cell>
          <cell r="B38" t="str">
            <v>5S</v>
          </cell>
          <cell r="C38">
            <v>20</v>
          </cell>
          <cell r="D38">
            <v>4.78</v>
          </cell>
          <cell r="E38">
            <v>1</v>
          </cell>
          <cell r="F38">
            <v>0</v>
          </cell>
          <cell r="G38">
            <v>0</v>
          </cell>
          <cell r="H38">
            <v>0</v>
          </cell>
          <cell r="I38">
            <v>2.54</v>
          </cell>
          <cell r="J38">
            <v>0</v>
          </cell>
          <cell r="K38">
            <v>2.54</v>
          </cell>
          <cell r="L38">
            <v>0</v>
          </cell>
          <cell r="M38">
            <v>0</v>
          </cell>
          <cell r="N38">
            <v>0</v>
          </cell>
          <cell r="O38">
            <v>0</v>
          </cell>
          <cell r="P38">
            <v>7</v>
          </cell>
          <cell r="Q38">
            <v>0</v>
          </cell>
          <cell r="R38">
            <v>0</v>
          </cell>
        </row>
        <row r="39">
          <cell r="A39">
            <v>34</v>
          </cell>
          <cell r="B39" t="str">
            <v>5S</v>
          </cell>
          <cell r="C39">
            <v>22</v>
          </cell>
          <cell r="D39">
            <v>4.78</v>
          </cell>
          <cell r="E39">
            <v>1</v>
          </cell>
          <cell r="F39">
            <v>0</v>
          </cell>
          <cell r="G39">
            <v>0</v>
          </cell>
          <cell r="H39">
            <v>0</v>
          </cell>
          <cell r="I39">
            <v>2.69</v>
          </cell>
          <cell r="J39">
            <v>0</v>
          </cell>
          <cell r="K39">
            <v>2.69</v>
          </cell>
          <cell r="L39">
            <v>0</v>
          </cell>
          <cell r="M39">
            <v>0</v>
          </cell>
          <cell r="N39">
            <v>0</v>
          </cell>
          <cell r="O39">
            <v>0</v>
          </cell>
          <cell r="P39">
            <v>8</v>
          </cell>
          <cell r="Q39">
            <v>0</v>
          </cell>
          <cell r="R39">
            <v>0</v>
          </cell>
        </row>
        <row r="40">
          <cell r="A40">
            <v>35</v>
          </cell>
          <cell r="B40" t="str">
            <v>5S</v>
          </cell>
          <cell r="C40">
            <v>24</v>
          </cell>
          <cell r="D40">
            <v>5.54</v>
          </cell>
          <cell r="E40">
            <v>1</v>
          </cell>
          <cell r="F40">
            <v>0</v>
          </cell>
          <cell r="G40">
            <v>0</v>
          </cell>
          <cell r="H40">
            <v>0</v>
          </cell>
          <cell r="I40">
            <v>2.4300000000000002</v>
          </cell>
          <cell r="J40">
            <v>1.47</v>
          </cell>
          <cell r="K40">
            <v>3.9000000000000004</v>
          </cell>
          <cell r="L40">
            <v>0</v>
          </cell>
          <cell r="M40">
            <v>0</v>
          </cell>
          <cell r="N40">
            <v>0</v>
          </cell>
          <cell r="O40">
            <v>0</v>
          </cell>
          <cell r="P40">
            <v>8</v>
          </cell>
          <cell r="Q40">
            <v>0</v>
          </cell>
          <cell r="R40">
            <v>0</v>
          </cell>
        </row>
        <row r="41">
          <cell r="A41">
            <v>36</v>
          </cell>
          <cell r="B41" t="str">
            <v>5S</v>
          </cell>
          <cell r="C41">
            <v>30</v>
          </cell>
          <cell r="D41">
            <v>6.35</v>
          </cell>
          <cell r="E41">
            <v>1</v>
          </cell>
          <cell r="F41">
            <v>0</v>
          </cell>
          <cell r="G41">
            <v>0</v>
          </cell>
          <cell r="H41">
            <v>0</v>
          </cell>
          <cell r="I41">
            <v>3.04</v>
          </cell>
          <cell r="J41">
            <v>3.11</v>
          </cell>
          <cell r="K41">
            <v>6.15</v>
          </cell>
          <cell r="L41">
            <v>0</v>
          </cell>
          <cell r="M41">
            <v>0</v>
          </cell>
          <cell r="N41">
            <v>0</v>
          </cell>
          <cell r="O41">
            <v>0</v>
          </cell>
          <cell r="P41">
            <v>10</v>
          </cell>
          <cell r="Q41">
            <v>0</v>
          </cell>
          <cell r="R41">
            <v>0</v>
          </cell>
        </row>
        <row r="42">
          <cell r="A42">
            <v>37</v>
          </cell>
          <cell r="B42">
            <v>10</v>
          </cell>
          <cell r="C42">
            <v>14</v>
          </cell>
          <cell r="D42">
            <v>6.35</v>
          </cell>
          <cell r="E42">
            <v>1</v>
          </cell>
          <cell r="F42">
            <v>0</v>
          </cell>
          <cell r="G42">
            <v>0</v>
          </cell>
          <cell r="H42">
            <v>0</v>
          </cell>
          <cell r="I42">
            <v>1.42</v>
          </cell>
          <cell r="J42">
            <v>1.27</v>
          </cell>
          <cell r="K42">
            <v>2.69</v>
          </cell>
          <cell r="L42">
            <v>0</v>
          </cell>
          <cell r="M42">
            <v>0</v>
          </cell>
          <cell r="N42">
            <v>0</v>
          </cell>
          <cell r="O42">
            <v>0</v>
          </cell>
          <cell r="P42">
            <v>6</v>
          </cell>
          <cell r="Q42">
            <v>0</v>
          </cell>
          <cell r="R42">
            <v>0</v>
          </cell>
        </row>
        <row r="43">
          <cell r="A43">
            <v>38</v>
          </cell>
          <cell r="B43">
            <v>10</v>
          </cell>
          <cell r="C43">
            <v>16</v>
          </cell>
          <cell r="D43">
            <v>6.35</v>
          </cell>
          <cell r="E43">
            <v>1</v>
          </cell>
          <cell r="F43">
            <v>0</v>
          </cell>
          <cell r="G43">
            <v>0</v>
          </cell>
          <cell r="H43">
            <v>0</v>
          </cell>
          <cell r="I43">
            <v>1.62</v>
          </cell>
          <cell r="J43">
            <v>1.38</v>
          </cell>
          <cell r="K43">
            <v>3</v>
          </cell>
          <cell r="L43">
            <v>0</v>
          </cell>
          <cell r="M43">
            <v>0</v>
          </cell>
          <cell r="N43">
            <v>0</v>
          </cell>
          <cell r="O43">
            <v>0</v>
          </cell>
          <cell r="P43">
            <v>6</v>
          </cell>
          <cell r="Q43">
            <v>0</v>
          </cell>
          <cell r="R43">
            <v>0</v>
          </cell>
        </row>
        <row r="44">
          <cell r="A44">
            <v>39</v>
          </cell>
          <cell r="B44">
            <v>10</v>
          </cell>
          <cell r="C44">
            <v>18</v>
          </cell>
          <cell r="D44">
            <v>6.35</v>
          </cell>
          <cell r="E44">
            <v>1</v>
          </cell>
          <cell r="F44">
            <v>0</v>
          </cell>
          <cell r="G44">
            <v>0</v>
          </cell>
          <cell r="H44">
            <v>0</v>
          </cell>
          <cell r="I44">
            <v>1.82</v>
          </cell>
          <cell r="J44">
            <v>1.48</v>
          </cell>
          <cell r="K44">
            <v>3.3</v>
          </cell>
          <cell r="L44">
            <v>0</v>
          </cell>
          <cell r="M44">
            <v>0</v>
          </cell>
          <cell r="N44">
            <v>0</v>
          </cell>
          <cell r="O44">
            <v>0</v>
          </cell>
          <cell r="P44">
            <v>6</v>
          </cell>
          <cell r="Q44">
            <v>0</v>
          </cell>
          <cell r="R44">
            <v>0</v>
          </cell>
        </row>
        <row r="45">
          <cell r="A45" t="str">
            <v>AVE.</v>
          </cell>
          <cell r="B45">
            <v>10</v>
          </cell>
          <cell r="C45">
            <v>20</v>
          </cell>
          <cell r="D45">
            <v>6.35</v>
          </cell>
          <cell r="E45">
            <v>1</v>
          </cell>
          <cell r="F45">
            <v>0</v>
          </cell>
          <cell r="G45">
            <v>0</v>
          </cell>
          <cell r="H45">
            <v>0</v>
          </cell>
          <cell r="I45">
            <v>2.0299999999999998</v>
          </cell>
          <cell r="J45">
            <v>1.72</v>
          </cell>
          <cell r="K45">
            <v>3.75</v>
          </cell>
          <cell r="L45">
            <v>0</v>
          </cell>
          <cell r="M45">
            <v>0</v>
          </cell>
          <cell r="N45">
            <v>0</v>
          </cell>
          <cell r="O45">
            <v>0</v>
          </cell>
          <cell r="P45">
            <v>7</v>
          </cell>
          <cell r="Q45">
            <v>0</v>
          </cell>
          <cell r="R45">
            <v>0</v>
          </cell>
        </row>
        <row r="46">
          <cell r="B46">
            <v>10</v>
          </cell>
          <cell r="C46">
            <v>22</v>
          </cell>
          <cell r="D46">
            <v>6.35</v>
          </cell>
          <cell r="E46">
            <v>1</v>
          </cell>
          <cell r="F46">
            <v>2.23</v>
          </cell>
          <cell r="G46">
            <v>2.27</v>
          </cell>
          <cell r="H46">
            <v>4.5</v>
          </cell>
          <cell r="I46">
            <v>2.23</v>
          </cell>
          <cell r="J46">
            <v>2.27</v>
          </cell>
          <cell r="K46">
            <v>4.5</v>
          </cell>
          <cell r="L46">
            <v>0</v>
          </cell>
          <cell r="M46">
            <v>0</v>
          </cell>
          <cell r="N46">
            <v>0</v>
          </cell>
          <cell r="O46">
            <v>0</v>
          </cell>
          <cell r="P46">
            <v>8</v>
          </cell>
        </row>
        <row r="47">
          <cell r="A47" t="str">
            <v>*** Reference Paper : Predict Fittings For Piping Systems ***</v>
          </cell>
          <cell r="B47">
            <v>10</v>
          </cell>
          <cell r="C47">
            <v>24</v>
          </cell>
          <cell r="D47">
            <v>6.35</v>
          </cell>
          <cell r="E47">
            <v>1</v>
          </cell>
          <cell r="F47">
            <v>0</v>
          </cell>
          <cell r="G47">
            <v>0</v>
          </cell>
          <cell r="H47">
            <v>0</v>
          </cell>
          <cell r="I47">
            <v>2.4300000000000002</v>
          </cell>
          <cell r="J47">
            <v>2.0699999999999998</v>
          </cell>
          <cell r="K47">
            <v>4.5</v>
          </cell>
          <cell r="L47">
            <v>0</v>
          </cell>
          <cell r="M47">
            <v>0</v>
          </cell>
          <cell r="N47">
            <v>0</v>
          </cell>
          <cell r="O47">
            <v>0</v>
          </cell>
          <cell r="P47">
            <v>8</v>
          </cell>
          <cell r="R47" t="str">
            <v>Fc = 2.00  Manifold Type Piping</v>
          </cell>
        </row>
        <row r="48">
          <cell r="B48">
            <v>10</v>
          </cell>
          <cell r="C48">
            <v>26</v>
          </cell>
          <cell r="D48">
            <v>7.92</v>
          </cell>
          <cell r="E48">
            <v>1</v>
          </cell>
          <cell r="F48">
            <v>2.64</v>
          </cell>
          <cell r="G48">
            <v>4.8600000000000003</v>
          </cell>
          <cell r="H48">
            <v>7.5</v>
          </cell>
          <cell r="I48">
            <v>2.64</v>
          </cell>
          <cell r="J48">
            <v>4.8600000000000003</v>
          </cell>
          <cell r="K48">
            <v>7.5</v>
          </cell>
          <cell r="L48">
            <v>0</v>
          </cell>
          <cell r="M48">
            <v>0</v>
          </cell>
          <cell r="N48">
            <v>0</v>
          </cell>
          <cell r="O48">
            <v>0</v>
          </cell>
          <cell r="P48">
            <v>9</v>
          </cell>
          <cell r="R48" t="str">
            <v xml:space="preserve">        (PIPE JOINT FACTOR Fp = 0%)</v>
          </cell>
        </row>
        <row r="49">
          <cell r="B49">
            <v>10</v>
          </cell>
          <cell r="C49">
            <v>28</v>
          </cell>
          <cell r="D49">
            <v>7.92</v>
          </cell>
          <cell r="E49">
            <v>1</v>
          </cell>
          <cell r="F49">
            <v>2.84</v>
          </cell>
          <cell r="G49">
            <v>5.26</v>
          </cell>
          <cell r="H49">
            <v>8.1</v>
          </cell>
          <cell r="I49">
            <v>2.84</v>
          </cell>
          <cell r="J49">
            <v>5.26</v>
          </cell>
          <cell r="K49">
            <v>8.1</v>
          </cell>
          <cell r="L49">
            <v>0</v>
          </cell>
          <cell r="M49">
            <v>0</v>
          </cell>
          <cell r="N49">
            <v>0</v>
          </cell>
          <cell r="O49">
            <v>0</v>
          </cell>
          <cell r="P49">
            <v>9</v>
          </cell>
          <cell r="R49" t="str">
            <v>Fc = 4.00  Very Complex Manifolds</v>
          </cell>
        </row>
        <row r="50">
          <cell r="A50" t="str">
            <v>The number and types of pipe fittings can be estimated by this method</v>
          </cell>
          <cell r="B50">
            <v>10</v>
          </cell>
          <cell r="C50">
            <v>30</v>
          </cell>
          <cell r="D50">
            <v>7.92</v>
          </cell>
          <cell r="E50">
            <v>1</v>
          </cell>
          <cell r="F50">
            <v>0</v>
          </cell>
          <cell r="G50">
            <v>0</v>
          </cell>
          <cell r="H50">
            <v>0</v>
          </cell>
          <cell r="I50">
            <v>3.04</v>
          </cell>
          <cell r="J50">
            <v>5.66</v>
          </cell>
          <cell r="K50">
            <v>8.6999999999999993</v>
          </cell>
          <cell r="L50">
            <v>0</v>
          </cell>
          <cell r="M50">
            <v>0</v>
          </cell>
          <cell r="N50">
            <v>0</v>
          </cell>
          <cell r="O50">
            <v>0</v>
          </cell>
          <cell r="P50">
            <v>10</v>
          </cell>
          <cell r="R50" t="str">
            <v xml:space="preserve">        (PIPE JOINT FACTOR Fp = 0%)</v>
          </cell>
        </row>
        <row r="51">
          <cell r="A51" t="str">
            <v>long before the piping isometrics are done. Pipe size and a general idea</v>
          </cell>
          <cell r="B51">
            <v>10</v>
          </cell>
          <cell r="C51">
            <v>32</v>
          </cell>
          <cell r="D51">
            <v>7.92</v>
          </cell>
          <cell r="E51">
            <v>1</v>
          </cell>
          <cell r="F51">
            <v>0</v>
          </cell>
          <cell r="G51">
            <v>0</v>
          </cell>
          <cell r="H51">
            <v>0</v>
          </cell>
          <cell r="I51">
            <v>3.24</v>
          </cell>
          <cell r="J51">
            <v>6.06</v>
          </cell>
          <cell r="K51">
            <v>9.3000000000000007</v>
          </cell>
          <cell r="L51">
            <v>0</v>
          </cell>
          <cell r="M51">
            <v>0</v>
          </cell>
          <cell r="N51">
            <v>0</v>
          </cell>
          <cell r="O51">
            <v>0</v>
          </cell>
          <cell r="P51">
            <v>11</v>
          </cell>
        </row>
        <row r="52">
          <cell r="A52" t="str">
            <v>of the system's complexity are all that is needed.</v>
          </cell>
          <cell r="B52">
            <v>10</v>
          </cell>
          <cell r="C52">
            <v>34</v>
          </cell>
          <cell r="D52">
            <v>7.92</v>
          </cell>
          <cell r="E52">
            <v>1</v>
          </cell>
          <cell r="F52">
            <v>0</v>
          </cell>
          <cell r="G52">
            <v>0</v>
          </cell>
          <cell r="H52">
            <v>0</v>
          </cell>
          <cell r="I52">
            <v>3.45</v>
          </cell>
          <cell r="J52">
            <v>6.44</v>
          </cell>
          <cell r="K52">
            <v>9.89</v>
          </cell>
          <cell r="L52">
            <v>0</v>
          </cell>
          <cell r="M52">
            <v>0</v>
          </cell>
          <cell r="N52">
            <v>0</v>
          </cell>
          <cell r="O52">
            <v>0</v>
          </cell>
          <cell r="P52">
            <v>12</v>
          </cell>
          <cell r="Q52">
            <v>0</v>
          </cell>
          <cell r="R52">
            <v>0</v>
          </cell>
        </row>
        <row r="53">
          <cell r="B53">
            <v>10</v>
          </cell>
          <cell r="C53">
            <v>36</v>
          </cell>
          <cell r="D53">
            <v>7.92</v>
          </cell>
          <cell r="E53">
            <v>1</v>
          </cell>
          <cell r="F53">
            <v>3.65</v>
          </cell>
          <cell r="G53">
            <v>6.84</v>
          </cell>
          <cell r="H53">
            <v>10.49</v>
          </cell>
          <cell r="I53">
            <v>3.65</v>
          </cell>
          <cell r="J53">
            <v>6.84</v>
          </cell>
          <cell r="K53">
            <v>10.49</v>
          </cell>
          <cell r="L53">
            <v>0</v>
          </cell>
          <cell r="M53">
            <v>0</v>
          </cell>
          <cell r="N53">
            <v>0</v>
          </cell>
          <cell r="O53">
            <v>0</v>
          </cell>
          <cell r="P53">
            <v>12</v>
          </cell>
        </row>
        <row r="54">
          <cell r="B54" t="str">
            <v>10S</v>
          </cell>
          <cell r="C54">
            <v>0.125</v>
          </cell>
          <cell r="D54">
            <v>1.24</v>
          </cell>
          <cell r="E54">
            <v>1</v>
          </cell>
          <cell r="F54">
            <v>7.0000000000000007E-2</v>
          </cell>
          <cell r="G54">
            <v>7.0000000000000007E-2</v>
          </cell>
          <cell r="H54">
            <v>2</v>
          </cell>
          <cell r="I54">
            <v>7.0000000000000007E-2</v>
          </cell>
          <cell r="J54">
            <v>0</v>
          </cell>
          <cell r="K54">
            <v>7.0000000000000007E-2</v>
          </cell>
          <cell r="L54">
            <v>0</v>
          </cell>
          <cell r="M54">
            <v>0</v>
          </cell>
          <cell r="N54">
            <v>0</v>
          </cell>
          <cell r="O54">
            <v>0</v>
          </cell>
          <cell r="P54">
            <v>2</v>
          </cell>
        </row>
        <row r="55">
          <cell r="B55" t="str">
            <v>10S</v>
          </cell>
          <cell r="C55">
            <v>0.125</v>
          </cell>
          <cell r="D55">
            <v>1.24</v>
          </cell>
          <cell r="E55">
            <v>1</v>
          </cell>
          <cell r="F55">
            <v>7.0000000000000007E-2</v>
          </cell>
          <cell r="G55">
            <v>7.0000000000000007E-2</v>
          </cell>
          <cell r="H55">
            <v>2</v>
          </cell>
          <cell r="I55">
            <v>7.0000000000000007E-2</v>
          </cell>
          <cell r="J55">
            <v>0</v>
          </cell>
          <cell r="K55">
            <v>7.0000000000000007E-2</v>
          </cell>
          <cell r="L55">
            <v>0</v>
          </cell>
          <cell r="M55">
            <v>0</v>
          </cell>
          <cell r="N55">
            <v>0</v>
          </cell>
          <cell r="O55">
            <v>0</v>
          </cell>
          <cell r="P55">
            <v>2</v>
          </cell>
          <cell r="Q55" t="str">
            <v xml:space="preserve">S_x0001_N_x0002_1a_x0000__x0017_T«n nÒn b»ng c¸t ®Çm kü_x0002_m3_x0000_%X©y mãng ®¸ </v>
          </cell>
        </row>
        <row r="56">
          <cell r="B56" t="str">
            <v>10S</v>
          </cell>
          <cell r="C56">
            <v>0.125</v>
          </cell>
          <cell r="D56">
            <v>1.24</v>
          </cell>
          <cell r="E56">
            <v>1</v>
          </cell>
          <cell r="F56">
            <v>7.0000000000000007E-2</v>
          </cell>
          <cell r="G56">
            <v>7.0000000000000007E-2</v>
          </cell>
          <cell r="H56">
            <v>2</v>
          </cell>
          <cell r="I56">
            <v>7.0000000000000007E-2</v>
          </cell>
          <cell r="J56">
            <v>0</v>
          </cell>
          <cell r="K56">
            <v>7.0000000000000007E-2</v>
          </cell>
          <cell r="L56">
            <v>0</v>
          </cell>
          <cell r="M56">
            <v>0</v>
          </cell>
          <cell r="N56">
            <v>0</v>
          </cell>
          <cell r="O56">
            <v>0</v>
          </cell>
          <cell r="P56">
            <v>2</v>
          </cell>
        </row>
        <row r="57">
          <cell r="B57" t="str">
            <v>10S</v>
          </cell>
          <cell r="C57">
            <v>0.25</v>
          </cell>
          <cell r="D57">
            <v>1.65</v>
          </cell>
          <cell r="E57">
            <v>1</v>
          </cell>
          <cell r="F57">
            <v>7.0000000000000007E-2</v>
          </cell>
          <cell r="G57">
            <v>7.0000000000000007E-2</v>
          </cell>
          <cell r="H57">
            <v>2</v>
          </cell>
          <cell r="I57">
            <v>7.0000000000000007E-2</v>
          </cell>
          <cell r="J57">
            <v>0</v>
          </cell>
          <cell r="K57">
            <v>7.0000000000000007E-2</v>
          </cell>
          <cell r="L57">
            <v>0</v>
          </cell>
          <cell r="M57">
            <v>0</v>
          </cell>
          <cell r="N57">
            <v>0</v>
          </cell>
          <cell r="O57">
            <v>0</v>
          </cell>
          <cell r="P57">
            <v>2</v>
          </cell>
        </row>
        <row r="58">
          <cell r="B58" t="str">
            <v>10S</v>
          </cell>
          <cell r="C58">
            <v>0.25</v>
          </cell>
          <cell r="D58">
            <v>1.65</v>
          </cell>
          <cell r="E58">
            <v>1</v>
          </cell>
          <cell r="F58">
            <v>7.0000000000000007E-2</v>
          </cell>
          <cell r="G58">
            <v>7.0000000000000007E-2</v>
          </cell>
          <cell r="H58">
            <v>2</v>
          </cell>
          <cell r="I58">
            <v>7.0000000000000007E-2</v>
          </cell>
          <cell r="J58">
            <v>0</v>
          </cell>
          <cell r="K58">
            <v>7.0000000000000007E-2</v>
          </cell>
          <cell r="L58">
            <v>0</v>
          </cell>
          <cell r="M58">
            <v>0</v>
          </cell>
          <cell r="N58">
            <v>0</v>
          </cell>
          <cell r="O58">
            <v>0</v>
          </cell>
          <cell r="P58">
            <v>2</v>
          </cell>
        </row>
        <row r="59">
          <cell r="B59" t="str">
            <v>10S</v>
          </cell>
          <cell r="C59">
            <v>0.25</v>
          </cell>
          <cell r="D59">
            <v>1.65</v>
          </cell>
          <cell r="E59">
            <v>1</v>
          </cell>
          <cell r="F59">
            <v>7.0000000000000007E-2</v>
          </cell>
          <cell r="G59">
            <v>7.0000000000000007E-2</v>
          </cell>
          <cell r="H59">
            <v>2</v>
          </cell>
          <cell r="I59">
            <v>7.0000000000000007E-2</v>
          </cell>
          <cell r="J59">
            <v>0</v>
          </cell>
          <cell r="K59">
            <v>7.0000000000000007E-2</v>
          </cell>
          <cell r="L59">
            <v>0</v>
          </cell>
          <cell r="M59">
            <v>0</v>
          </cell>
          <cell r="N59">
            <v>0</v>
          </cell>
          <cell r="O59">
            <v>0</v>
          </cell>
          <cell r="P59">
            <v>2</v>
          </cell>
        </row>
        <row r="60">
          <cell r="B60" t="str">
            <v>10S</v>
          </cell>
          <cell r="C60">
            <v>0.375</v>
          </cell>
          <cell r="D60">
            <v>1.65</v>
          </cell>
          <cell r="E60">
            <v>1</v>
          </cell>
          <cell r="F60">
            <v>7.0000000000000007E-2</v>
          </cell>
          <cell r="G60">
            <v>0</v>
          </cell>
          <cell r="H60">
            <v>7.0000000000000007E-2</v>
          </cell>
          <cell r="I60">
            <v>7.0000000000000007E-2</v>
          </cell>
          <cell r="J60">
            <v>0</v>
          </cell>
          <cell r="K60">
            <v>7.0000000000000007E-2</v>
          </cell>
          <cell r="L60">
            <v>0</v>
          </cell>
          <cell r="M60">
            <v>0</v>
          </cell>
          <cell r="N60">
            <v>0</v>
          </cell>
          <cell r="O60">
            <v>0</v>
          </cell>
          <cell r="P60">
            <v>2</v>
          </cell>
        </row>
        <row r="61">
          <cell r="B61" t="str">
            <v>10S</v>
          </cell>
          <cell r="C61">
            <v>0.375</v>
          </cell>
          <cell r="D61">
            <v>1.65</v>
          </cell>
          <cell r="E61">
            <v>1</v>
          </cell>
          <cell r="F61">
            <v>7.0000000000000007E-2</v>
          </cell>
          <cell r="G61">
            <v>0</v>
          </cell>
          <cell r="H61">
            <v>7.0000000000000007E-2</v>
          </cell>
          <cell r="I61">
            <v>7.0000000000000007E-2</v>
          </cell>
          <cell r="J61">
            <v>0</v>
          </cell>
          <cell r="K61">
            <v>7.0000000000000007E-2</v>
          </cell>
          <cell r="L61">
            <v>0</v>
          </cell>
          <cell r="M61">
            <v>0</v>
          </cell>
          <cell r="N61">
            <v>0</v>
          </cell>
          <cell r="O61">
            <v>0</v>
          </cell>
          <cell r="P61">
            <v>2</v>
          </cell>
        </row>
        <row r="62">
          <cell r="B62" t="str">
            <v>10S</v>
          </cell>
          <cell r="C62">
            <v>0.375</v>
          </cell>
          <cell r="D62">
            <v>1.65</v>
          </cell>
          <cell r="E62">
            <v>1</v>
          </cell>
          <cell r="F62">
            <v>7.0000000000000007E-2</v>
          </cell>
          <cell r="G62">
            <v>0</v>
          </cell>
          <cell r="H62">
            <v>7.0000000000000007E-2</v>
          </cell>
          <cell r="I62">
            <v>7.0000000000000007E-2</v>
          </cell>
          <cell r="J62">
            <v>0</v>
          </cell>
          <cell r="K62">
            <v>7.0000000000000007E-2</v>
          </cell>
          <cell r="L62">
            <v>0</v>
          </cell>
          <cell r="M62">
            <v>0</v>
          </cell>
          <cell r="N62">
            <v>0</v>
          </cell>
          <cell r="O62">
            <v>0</v>
          </cell>
          <cell r="P62">
            <v>2</v>
          </cell>
        </row>
        <row r="63">
          <cell r="B63" t="str">
            <v>10S</v>
          </cell>
          <cell r="C63">
            <v>0.5</v>
          </cell>
          <cell r="D63">
            <v>2.11</v>
          </cell>
          <cell r="E63">
            <v>1</v>
          </cell>
          <cell r="F63">
            <v>7.0000000000000007E-2</v>
          </cell>
          <cell r="G63">
            <v>0</v>
          </cell>
          <cell r="H63">
            <v>7.0000000000000007E-2</v>
          </cell>
          <cell r="I63">
            <v>7.0000000000000007E-2</v>
          </cell>
          <cell r="J63">
            <v>0</v>
          </cell>
          <cell r="K63">
            <v>7.0000000000000007E-2</v>
          </cell>
          <cell r="L63">
            <v>0</v>
          </cell>
          <cell r="M63">
            <v>0</v>
          </cell>
          <cell r="N63">
            <v>0</v>
          </cell>
          <cell r="O63">
            <v>0</v>
          </cell>
          <cell r="P63">
            <v>2</v>
          </cell>
        </row>
        <row r="64">
          <cell r="B64" t="str">
            <v>10S</v>
          </cell>
          <cell r="C64">
            <v>0.5</v>
          </cell>
          <cell r="D64">
            <v>2.11</v>
          </cell>
          <cell r="E64">
            <v>1</v>
          </cell>
          <cell r="F64">
            <v>7.0000000000000007E-2</v>
          </cell>
          <cell r="G64">
            <v>0</v>
          </cell>
          <cell r="H64">
            <v>7.0000000000000007E-2</v>
          </cell>
          <cell r="I64">
            <v>7.0000000000000007E-2</v>
          </cell>
          <cell r="J64">
            <v>0</v>
          </cell>
          <cell r="K64">
            <v>7.0000000000000007E-2</v>
          </cell>
          <cell r="L64">
            <v>0</v>
          </cell>
          <cell r="M64">
            <v>0</v>
          </cell>
          <cell r="N64">
            <v>0</v>
          </cell>
          <cell r="O64">
            <v>0</v>
          </cell>
          <cell r="P64">
            <v>2</v>
          </cell>
        </row>
        <row r="65">
          <cell r="B65" t="str">
            <v>10S</v>
          </cell>
          <cell r="C65">
            <v>0.5</v>
          </cell>
          <cell r="D65">
            <v>2.11</v>
          </cell>
          <cell r="E65">
            <v>1</v>
          </cell>
          <cell r="F65">
            <v>7.0000000000000007E-2</v>
          </cell>
          <cell r="G65">
            <v>0</v>
          </cell>
          <cell r="H65">
            <v>7.0000000000000007E-2</v>
          </cell>
          <cell r="I65">
            <v>7.0000000000000007E-2</v>
          </cell>
          <cell r="J65">
            <v>0</v>
          </cell>
          <cell r="K65">
            <v>7.0000000000000007E-2</v>
          </cell>
          <cell r="L65">
            <v>0</v>
          </cell>
          <cell r="M65">
            <v>0</v>
          </cell>
          <cell r="N65">
            <v>0</v>
          </cell>
          <cell r="O65">
            <v>0</v>
          </cell>
          <cell r="P65">
            <v>2</v>
          </cell>
        </row>
        <row r="66">
          <cell r="B66" t="str">
            <v>10S</v>
          </cell>
          <cell r="C66">
            <v>0.75</v>
          </cell>
          <cell r="D66">
            <v>2.11</v>
          </cell>
          <cell r="E66">
            <v>1</v>
          </cell>
          <cell r="F66">
            <v>7.0000000000000007E-2</v>
          </cell>
          <cell r="G66">
            <v>0</v>
          </cell>
          <cell r="H66">
            <v>7.0000000000000007E-2</v>
          </cell>
          <cell r="I66">
            <v>7.0000000000000007E-2</v>
          </cell>
          <cell r="J66">
            <v>0</v>
          </cell>
          <cell r="K66">
            <v>7.0000000000000007E-2</v>
          </cell>
          <cell r="L66">
            <v>0</v>
          </cell>
          <cell r="M66">
            <v>0</v>
          </cell>
          <cell r="N66">
            <v>0</v>
          </cell>
          <cell r="O66">
            <v>0</v>
          </cell>
          <cell r="P66">
            <v>2</v>
          </cell>
        </row>
        <row r="67">
          <cell r="B67" t="str">
            <v>10S</v>
          </cell>
          <cell r="C67">
            <v>0.75</v>
          </cell>
          <cell r="D67">
            <v>2.11</v>
          </cell>
          <cell r="E67">
            <v>1</v>
          </cell>
          <cell r="F67">
            <v>7.0000000000000007E-2</v>
          </cell>
          <cell r="G67">
            <v>0</v>
          </cell>
          <cell r="H67">
            <v>7.0000000000000007E-2</v>
          </cell>
          <cell r="I67">
            <v>7.0000000000000007E-2</v>
          </cell>
          <cell r="J67">
            <v>0</v>
          </cell>
          <cell r="K67">
            <v>7.0000000000000007E-2</v>
          </cell>
          <cell r="L67">
            <v>0</v>
          </cell>
          <cell r="M67">
            <v>0</v>
          </cell>
          <cell r="N67">
            <v>0</v>
          </cell>
          <cell r="O67">
            <v>0</v>
          </cell>
          <cell r="P67">
            <v>2</v>
          </cell>
        </row>
        <row r="68">
          <cell r="B68" t="str">
            <v>10S</v>
          </cell>
          <cell r="C68">
            <v>0.75</v>
          </cell>
          <cell r="D68">
            <v>2.11</v>
          </cell>
          <cell r="E68">
            <v>1</v>
          </cell>
          <cell r="F68">
            <v>7.0000000000000007E-2</v>
          </cell>
          <cell r="G68">
            <v>0</v>
          </cell>
          <cell r="H68">
            <v>7.0000000000000007E-2</v>
          </cell>
          <cell r="I68">
            <v>7.0000000000000007E-2</v>
          </cell>
          <cell r="J68">
            <v>0</v>
          </cell>
          <cell r="K68">
            <v>7.0000000000000007E-2</v>
          </cell>
          <cell r="L68">
            <v>0</v>
          </cell>
          <cell r="M68">
            <v>0</v>
          </cell>
          <cell r="N68">
            <v>0</v>
          </cell>
          <cell r="O68">
            <v>0</v>
          </cell>
          <cell r="P68">
            <v>2</v>
          </cell>
        </row>
        <row r="69">
          <cell r="B69" t="str">
            <v>10S</v>
          </cell>
          <cell r="C69">
            <v>1</v>
          </cell>
          <cell r="D69">
            <v>2.77</v>
          </cell>
          <cell r="E69">
            <v>1</v>
          </cell>
          <cell r="F69">
            <v>0.12</v>
          </cell>
          <cell r="G69">
            <v>0</v>
          </cell>
          <cell r="H69">
            <v>0.12</v>
          </cell>
          <cell r="I69">
            <v>0.12</v>
          </cell>
          <cell r="J69">
            <v>0</v>
          </cell>
          <cell r="K69">
            <v>0.12</v>
          </cell>
          <cell r="L69">
            <v>0</v>
          </cell>
          <cell r="M69">
            <v>0</v>
          </cell>
          <cell r="N69">
            <v>0</v>
          </cell>
          <cell r="O69">
            <v>0</v>
          </cell>
          <cell r="P69">
            <v>2</v>
          </cell>
        </row>
        <row r="70">
          <cell r="B70" t="str">
            <v>10S</v>
          </cell>
          <cell r="C70">
            <v>1</v>
          </cell>
          <cell r="D70">
            <v>2.77</v>
          </cell>
          <cell r="E70">
            <v>1</v>
          </cell>
          <cell r="F70">
            <v>0.12</v>
          </cell>
          <cell r="G70">
            <v>0</v>
          </cell>
          <cell r="H70">
            <v>0.12</v>
          </cell>
          <cell r="I70">
            <v>0.12</v>
          </cell>
          <cell r="J70">
            <v>0</v>
          </cell>
          <cell r="K70">
            <v>0.12</v>
          </cell>
          <cell r="L70">
            <v>0</v>
          </cell>
          <cell r="M70">
            <v>0</v>
          </cell>
          <cell r="N70">
            <v>0</v>
          </cell>
          <cell r="O70">
            <v>0</v>
          </cell>
          <cell r="P70">
            <v>2</v>
          </cell>
        </row>
        <row r="71">
          <cell r="B71" t="str">
            <v>10S</v>
          </cell>
          <cell r="C71">
            <v>1</v>
          </cell>
          <cell r="D71">
            <v>2.77</v>
          </cell>
          <cell r="E71">
            <v>1</v>
          </cell>
          <cell r="F71">
            <v>0.12</v>
          </cell>
          <cell r="G71">
            <v>0</v>
          </cell>
          <cell r="H71">
            <v>0.12</v>
          </cell>
          <cell r="I71">
            <v>0.12</v>
          </cell>
          <cell r="J71">
            <v>0</v>
          </cell>
          <cell r="K71">
            <v>0.12</v>
          </cell>
          <cell r="L71">
            <v>0</v>
          </cell>
          <cell r="M71">
            <v>0</v>
          </cell>
          <cell r="N71">
            <v>0</v>
          </cell>
          <cell r="O71">
            <v>0</v>
          </cell>
          <cell r="P71">
            <v>2</v>
          </cell>
        </row>
        <row r="72">
          <cell r="B72" t="str">
            <v>10S</v>
          </cell>
          <cell r="C72">
            <v>1.25</v>
          </cell>
          <cell r="D72">
            <v>2.77</v>
          </cell>
          <cell r="E72">
            <v>1</v>
          </cell>
          <cell r="F72">
            <v>0.15</v>
          </cell>
          <cell r="G72">
            <v>0.15</v>
          </cell>
          <cell r="H72">
            <v>2</v>
          </cell>
          <cell r="I72">
            <v>0.15</v>
          </cell>
          <cell r="J72">
            <v>0</v>
          </cell>
          <cell r="K72">
            <v>0.15</v>
          </cell>
          <cell r="L72">
            <v>0</v>
          </cell>
          <cell r="M72">
            <v>0</v>
          </cell>
          <cell r="N72">
            <v>0</v>
          </cell>
          <cell r="O72">
            <v>0</v>
          </cell>
          <cell r="P72">
            <v>2</v>
          </cell>
        </row>
        <row r="73">
          <cell r="B73" t="str">
            <v>10S</v>
          </cell>
          <cell r="C73">
            <v>1.25</v>
          </cell>
          <cell r="D73">
            <v>2.77</v>
          </cell>
          <cell r="E73">
            <v>1</v>
          </cell>
          <cell r="F73">
            <v>0.15</v>
          </cell>
          <cell r="G73">
            <v>0.15</v>
          </cell>
          <cell r="H73">
            <v>2</v>
          </cell>
          <cell r="I73">
            <v>0.15</v>
          </cell>
          <cell r="J73">
            <v>0</v>
          </cell>
          <cell r="K73">
            <v>0.15</v>
          </cell>
          <cell r="L73">
            <v>0</v>
          </cell>
          <cell r="M73">
            <v>0</v>
          </cell>
          <cell r="N73">
            <v>0</v>
          </cell>
          <cell r="O73">
            <v>0</v>
          </cell>
          <cell r="P73">
            <v>2</v>
          </cell>
          <cell r="Q73">
            <v>0</v>
          </cell>
          <cell r="R73">
            <v>0</v>
          </cell>
        </row>
        <row r="74">
          <cell r="B74" t="str">
            <v>10S</v>
          </cell>
          <cell r="C74">
            <v>1.25</v>
          </cell>
          <cell r="D74">
            <v>2.77</v>
          </cell>
          <cell r="E74">
            <v>1</v>
          </cell>
          <cell r="F74">
            <v>0.15</v>
          </cell>
          <cell r="G74">
            <v>0.15</v>
          </cell>
          <cell r="H74">
            <v>2</v>
          </cell>
          <cell r="I74">
            <v>0.15</v>
          </cell>
          <cell r="J74">
            <v>0</v>
          </cell>
          <cell r="K74">
            <v>0.15</v>
          </cell>
          <cell r="L74">
            <v>0</v>
          </cell>
          <cell r="M74">
            <v>0</v>
          </cell>
          <cell r="N74">
            <v>0</v>
          </cell>
          <cell r="O74">
            <v>0</v>
          </cell>
          <cell r="P74">
            <v>2</v>
          </cell>
        </row>
        <row r="75">
          <cell r="B75" t="str">
            <v>10S</v>
          </cell>
          <cell r="C75">
            <v>1.5</v>
          </cell>
          <cell r="D75">
            <v>2.77</v>
          </cell>
          <cell r="E75">
            <v>1</v>
          </cell>
          <cell r="F75">
            <v>0.15</v>
          </cell>
          <cell r="G75">
            <v>0</v>
          </cell>
          <cell r="H75">
            <v>0.15</v>
          </cell>
          <cell r="I75">
            <v>0.15</v>
          </cell>
          <cell r="J75">
            <v>0</v>
          </cell>
          <cell r="K75">
            <v>0.15</v>
          </cell>
          <cell r="L75">
            <v>0</v>
          </cell>
          <cell r="M75">
            <v>0</v>
          </cell>
          <cell r="N75">
            <v>0</v>
          </cell>
          <cell r="O75">
            <v>0</v>
          </cell>
          <cell r="P75">
            <v>2</v>
          </cell>
        </row>
        <row r="76">
          <cell r="B76" t="str">
            <v>10S</v>
          </cell>
          <cell r="C76">
            <v>1.5</v>
          </cell>
          <cell r="D76">
            <v>2.77</v>
          </cell>
          <cell r="E76">
            <v>1</v>
          </cell>
          <cell r="F76">
            <v>0.15</v>
          </cell>
          <cell r="G76">
            <v>0</v>
          </cell>
          <cell r="H76">
            <v>0.15</v>
          </cell>
          <cell r="I76">
            <v>0.15</v>
          </cell>
          <cell r="J76">
            <v>0</v>
          </cell>
          <cell r="K76">
            <v>0.15</v>
          </cell>
          <cell r="L76">
            <v>0</v>
          </cell>
          <cell r="M76">
            <v>0</v>
          </cell>
          <cell r="N76">
            <v>0</v>
          </cell>
          <cell r="O76">
            <v>0</v>
          </cell>
          <cell r="P76">
            <v>2</v>
          </cell>
        </row>
        <row r="77">
          <cell r="B77" t="str">
            <v>10S</v>
          </cell>
          <cell r="C77">
            <v>1.5</v>
          </cell>
          <cell r="D77">
            <v>2.77</v>
          </cell>
          <cell r="E77">
            <v>1</v>
          </cell>
          <cell r="F77">
            <v>0.15</v>
          </cell>
          <cell r="G77">
            <v>0</v>
          </cell>
          <cell r="H77">
            <v>0.15</v>
          </cell>
          <cell r="I77">
            <v>0.15</v>
          </cell>
          <cell r="J77">
            <v>0</v>
          </cell>
          <cell r="K77">
            <v>0.15</v>
          </cell>
          <cell r="L77">
            <v>0</v>
          </cell>
          <cell r="M77">
            <v>0</v>
          </cell>
          <cell r="N77">
            <v>0</v>
          </cell>
          <cell r="O77">
            <v>0</v>
          </cell>
          <cell r="P77">
            <v>2</v>
          </cell>
        </row>
        <row r="78">
          <cell r="B78" t="str">
            <v>10S</v>
          </cell>
          <cell r="C78">
            <v>2</v>
          </cell>
          <cell r="D78">
            <v>2.77</v>
          </cell>
          <cell r="E78">
            <v>1</v>
          </cell>
          <cell r="F78">
            <v>0.15</v>
          </cell>
          <cell r="G78">
            <v>0</v>
          </cell>
          <cell r="H78">
            <v>0.15</v>
          </cell>
          <cell r="I78">
            <v>0.15</v>
          </cell>
          <cell r="J78">
            <v>0</v>
          </cell>
          <cell r="K78">
            <v>0.15</v>
          </cell>
          <cell r="L78">
            <v>0</v>
          </cell>
          <cell r="M78">
            <v>0</v>
          </cell>
          <cell r="N78">
            <v>0</v>
          </cell>
          <cell r="O78">
            <v>0</v>
          </cell>
          <cell r="P78">
            <v>2</v>
          </cell>
        </row>
        <row r="79">
          <cell r="B79" t="str">
            <v>10S</v>
          </cell>
          <cell r="C79">
            <v>2</v>
          </cell>
          <cell r="D79">
            <v>2.77</v>
          </cell>
          <cell r="E79">
            <v>1</v>
          </cell>
          <cell r="F79">
            <v>0.15</v>
          </cell>
          <cell r="G79">
            <v>0</v>
          </cell>
          <cell r="H79">
            <v>0.15</v>
          </cell>
          <cell r="I79">
            <v>0.15</v>
          </cell>
          <cell r="J79">
            <v>0</v>
          </cell>
          <cell r="K79">
            <v>0.15</v>
          </cell>
          <cell r="L79">
            <v>0</v>
          </cell>
          <cell r="M79">
            <v>0</v>
          </cell>
          <cell r="N79">
            <v>0</v>
          </cell>
          <cell r="O79">
            <v>0</v>
          </cell>
          <cell r="P79">
            <v>2</v>
          </cell>
        </row>
        <row r="80">
          <cell r="B80" t="str">
            <v>10S</v>
          </cell>
          <cell r="C80">
            <v>2</v>
          </cell>
          <cell r="D80">
            <v>2.77</v>
          </cell>
          <cell r="E80">
            <v>1</v>
          </cell>
          <cell r="F80">
            <v>0.15</v>
          </cell>
          <cell r="G80">
            <v>0</v>
          </cell>
          <cell r="H80">
            <v>0.15</v>
          </cell>
          <cell r="I80">
            <v>0.15</v>
          </cell>
          <cell r="J80">
            <v>0</v>
          </cell>
          <cell r="K80">
            <v>0.15</v>
          </cell>
          <cell r="L80">
            <v>0</v>
          </cell>
          <cell r="M80">
            <v>0</v>
          </cell>
          <cell r="N80">
            <v>0</v>
          </cell>
          <cell r="O80">
            <v>0</v>
          </cell>
          <cell r="P80">
            <v>2</v>
          </cell>
        </row>
        <row r="81">
          <cell r="B81" t="str">
            <v>10S</v>
          </cell>
          <cell r="C81">
            <v>2.5</v>
          </cell>
          <cell r="D81">
            <v>3.05</v>
          </cell>
          <cell r="E81">
            <v>1</v>
          </cell>
          <cell r="F81">
            <v>0.15</v>
          </cell>
          <cell r="G81">
            <v>0</v>
          </cell>
          <cell r="H81">
            <v>0.15</v>
          </cell>
          <cell r="I81">
            <v>0.15</v>
          </cell>
          <cell r="J81">
            <v>0</v>
          </cell>
          <cell r="K81">
            <v>0.15</v>
          </cell>
          <cell r="L81">
            <v>0</v>
          </cell>
          <cell r="M81">
            <v>0</v>
          </cell>
          <cell r="N81">
            <v>0</v>
          </cell>
          <cell r="O81">
            <v>2</v>
          </cell>
          <cell r="P81">
            <v>2</v>
          </cell>
        </row>
        <row r="82">
          <cell r="B82" t="str">
            <v>10S</v>
          </cell>
          <cell r="C82">
            <v>3</v>
          </cell>
          <cell r="D82">
            <v>3.05</v>
          </cell>
          <cell r="E82">
            <v>1</v>
          </cell>
          <cell r="F82">
            <v>0.3</v>
          </cell>
          <cell r="G82">
            <v>0</v>
          </cell>
          <cell r="H82">
            <v>0.3</v>
          </cell>
          <cell r="I82">
            <v>0.3</v>
          </cell>
          <cell r="J82">
            <v>0</v>
          </cell>
          <cell r="K82">
            <v>0.3</v>
          </cell>
          <cell r="L82">
            <v>0</v>
          </cell>
          <cell r="M82">
            <v>0</v>
          </cell>
          <cell r="N82">
            <v>0</v>
          </cell>
          <cell r="O82">
            <v>0</v>
          </cell>
          <cell r="P82">
            <v>2</v>
          </cell>
        </row>
        <row r="83">
          <cell r="B83" t="str">
            <v>10S</v>
          </cell>
          <cell r="C83">
            <v>3.5</v>
          </cell>
          <cell r="D83">
            <v>3.05</v>
          </cell>
          <cell r="E83">
            <v>1</v>
          </cell>
          <cell r="F83">
            <v>0.3</v>
          </cell>
          <cell r="G83">
            <v>0.3</v>
          </cell>
          <cell r="H83">
            <v>3</v>
          </cell>
          <cell r="I83">
            <v>0.3</v>
          </cell>
          <cell r="J83">
            <v>0</v>
          </cell>
          <cell r="K83">
            <v>0.3</v>
          </cell>
          <cell r="L83">
            <v>0</v>
          </cell>
          <cell r="M83">
            <v>0</v>
          </cell>
          <cell r="N83">
            <v>0</v>
          </cell>
          <cell r="O83">
            <v>0</v>
          </cell>
          <cell r="P83">
            <v>3</v>
          </cell>
        </row>
        <row r="84">
          <cell r="B84" t="str">
            <v>10S</v>
          </cell>
          <cell r="C84">
            <v>4</v>
          </cell>
          <cell r="D84">
            <v>3.05</v>
          </cell>
          <cell r="E84">
            <v>1</v>
          </cell>
          <cell r="F84">
            <v>0.45</v>
          </cell>
          <cell r="G84">
            <v>0</v>
          </cell>
          <cell r="H84">
            <v>0.45</v>
          </cell>
          <cell r="I84">
            <v>0.45</v>
          </cell>
          <cell r="J84">
            <v>0</v>
          </cell>
          <cell r="K84">
            <v>0.45</v>
          </cell>
          <cell r="L84">
            <v>0</v>
          </cell>
          <cell r="M84">
            <v>0</v>
          </cell>
          <cell r="N84">
            <v>0</v>
          </cell>
          <cell r="O84">
            <v>0</v>
          </cell>
          <cell r="P84">
            <v>3</v>
          </cell>
        </row>
        <row r="85">
          <cell r="B85" t="str">
            <v>10S</v>
          </cell>
          <cell r="C85">
            <v>5</v>
          </cell>
          <cell r="D85">
            <v>3.4</v>
          </cell>
          <cell r="E85">
            <v>1</v>
          </cell>
          <cell r="F85">
            <v>0.45</v>
          </cell>
          <cell r="G85">
            <v>0.45</v>
          </cell>
          <cell r="H85">
            <v>4</v>
          </cell>
          <cell r="I85">
            <v>0.45</v>
          </cell>
          <cell r="J85">
            <v>0</v>
          </cell>
          <cell r="K85">
            <v>0.45</v>
          </cell>
          <cell r="L85">
            <v>0</v>
          </cell>
          <cell r="M85">
            <v>0</v>
          </cell>
          <cell r="N85">
            <v>0</v>
          </cell>
          <cell r="O85">
            <v>0</v>
          </cell>
          <cell r="P85">
            <v>4</v>
          </cell>
        </row>
        <row r="86">
          <cell r="B86" t="str">
            <v>10S</v>
          </cell>
          <cell r="C86">
            <v>6</v>
          </cell>
          <cell r="D86">
            <v>3.4</v>
          </cell>
          <cell r="E86">
            <v>1</v>
          </cell>
          <cell r="F86">
            <v>0.6</v>
          </cell>
          <cell r="G86">
            <v>0</v>
          </cell>
          <cell r="H86">
            <v>0.6</v>
          </cell>
          <cell r="I86">
            <v>0.6</v>
          </cell>
          <cell r="J86">
            <v>0</v>
          </cell>
          <cell r="K86">
            <v>0.6</v>
          </cell>
          <cell r="L86">
            <v>0</v>
          </cell>
          <cell r="M86">
            <v>0</v>
          </cell>
          <cell r="N86">
            <v>0</v>
          </cell>
          <cell r="O86">
            <v>0</v>
          </cell>
          <cell r="P86">
            <v>4</v>
          </cell>
        </row>
        <row r="87">
          <cell r="B87" t="str">
            <v>10S</v>
          </cell>
          <cell r="C87">
            <v>8</v>
          </cell>
          <cell r="D87">
            <v>3.76</v>
          </cell>
          <cell r="E87">
            <v>1</v>
          </cell>
          <cell r="F87">
            <v>0.6</v>
          </cell>
          <cell r="G87">
            <v>0</v>
          </cell>
          <cell r="H87">
            <v>0.6</v>
          </cell>
          <cell r="I87">
            <v>0.6</v>
          </cell>
          <cell r="J87">
            <v>0</v>
          </cell>
          <cell r="K87">
            <v>0.6</v>
          </cell>
          <cell r="L87">
            <v>0</v>
          </cell>
          <cell r="M87">
            <v>0</v>
          </cell>
          <cell r="N87">
            <v>0</v>
          </cell>
          <cell r="O87">
            <v>0</v>
          </cell>
          <cell r="P87">
            <v>4</v>
          </cell>
        </row>
        <row r="88">
          <cell r="B88" t="str">
            <v>10S</v>
          </cell>
          <cell r="C88">
            <v>10</v>
          </cell>
          <cell r="D88">
            <v>4.1900000000000004</v>
          </cell>
          <cell r="E88">
            <v>1</v>
          </cell>
          <cell r="F88">
            <v>1.2</v>
          </cell>
          <cell r="G88">
            <v>0</v>
          </cell>
          <cell r="H88">
            <v>1.2</v>
          </cell>
          <cell r="I88">
            <v>1.2</v>
          </cell>
          <cell r="J88">
            <v>0</v>
          </cell>
          <cell r="K88">
            <v>1.2</v>
          </cell>
          <cell r="L88">
            <v>0</v>
          </cell>
          <cell r="M88">
            <v>0</v>
          </cell>
          <cell r="N88">
            <v>0</v>
          </cell>
          <cell r="O88">
            <v>0</v>
          </cell>
          <cell r="P88">
            <v>4</v>
          </cell>
        </row>
        <row r="89">
          <cell r="B89" t="str">
            <v>10S</v>
          </cell>
          <cell r="C89">
            <v>12</v>
          </cell>
          <cell r="D89">
            <v>4.57</v>
          </cell>
          <cell r="E89">
            <v>1</v>
          </cell>
          <cell r="F89">
            <v>1.5</v>
          </cell>
          <cell r="G89">
            <v>0</v>
          </cell>
          <cell r="H89">
            <v>1.5</v>
          </cell>
          <cell r="I89">
            <v>1.5</v>
          </cell>
          <cell r="J89">
            <v>0</v>
          </cell>
          <cell r="K89">
            <v>1.5</v>
          </cell>
          <cell r="L89">
            <v>0</v>
          </cell>
          <cell r="M89">
            <v>0</v>
          </cell>
          <cell r="N89">
            <v>0</v>
          </cell>
          <cell r="O89">
            <v>0</v>
          </cell>
          <cell r="P89">
            <v>6</v>
          </cell>
        </row>
        <row r="90">
          <cell r="B90" t="str">
            <v>10S</v>
          </cell>
          <cell r="C90">
            <v>14</v>
          </cell>
          <cell r="D90">
            <v>4.78</v>
          </cell>
          <cell r="E90">
            <v>1</v>
          </cell>
          <cell r="F90">
            <v>0</v>
          </cell>
          <cell r="G90">
            <v>0</v>
          </cell>
          <cell r="H90">
            <v>2.2251287283221441E-307</v>
          </cell>
          <cell r="I90">
            <v>1.65</v>
          </cell>
          <cell r="J90">
            <v>0</v>
          </cell>
          <cell r="K90">
            <v>1.65</v>
          </cell>
          <cell r="L90">
            <v>0</v>
          </cell>
          <cell r="M90">
            <v>0</v>
          </cell>
          <cell r="N90">
            <v>0</v>
          </cell>
          <cell r="O90">
            <v>0</v>
          </cell>
          <cell r="P90">
            <v>6</v>
          </cell>
        </row>
        <row r="91">
          <cell r="B91" t="str">
            <v>10S</v>
          </cell>
          <cell r="C91">
            <v>16</v>
          </cell>
          <cell r="D91">
            <v>4.78</v>
          </cell>
          <cell r="E91">
            <v>1</v>
          </cell>
          <cell r="F91">
            <v>1.95</v>
          </cell>
          <cell r="G91">
            <v>0</v>
          </cell>
          <cell r="H91">
            <v>1.95</v>
          </cell>
          <cell r="I91">
            <v>1.95</v>
          </cell>
          <cell r="J91">
            <v>0</v>
          </cell>
          <cell r="K91">
            <v>1.95</v>
          </cell>
          <cell r="L91">
            <v>0</v>
          </cell>
          <cell r="M91">
            <v>0</v>
          </cell>
          <cell r="N91">
            <v>0</v>
          </cell>
          <cell r="O91">
            <v>0</v>
          </cell>
          <cell r="P91">
            <v>6</v>
          </cell>
        </row>
        <row r="92">
          <cell r="B92" t="str">
            <v>10S</v>
          </cell>
          <cell r="C92">
            <v>18</v>
          </cell>
          <cell r="D92">
            <v>4.78</v>
          </cell>
          <cell r="E92">
            <v>1</v>
          </cell>
          <cell r="F92">
            <v>2.25</v>
          </cell>
          <cell r="G92">
            <v>0</v>
          </cell>
          <cell r="H92">
            <v>2.25</v>
          </cell>
          <cell r="I92">
            <v>2.25</v>
          </cell>
          <cell r="J92">
            <v>0</v>
          </cell>
          <cell r="K92">
            <v>2.25</v>
          </cell>
          <cell r="L92">
            <v>0</v>
          </cell>
          <cell r="M92">
            <v>0</v>
          </cell>
          <cell r="N92">
            <v>0</v>
          </cell>
          <cell r="O92">
            <v>0</v>
          </cell>
          <cell r="P92">
            <v>6</v>
          </cell>
        </row>
        <row r="93">
          <cell r="B93" t="str">
            <v>10S</v>
          </cell>
          <cell r="C93">
            <v>20</v>
          </cell>
          <cell r="D93">
            <v>5.54</v>
          </cell>
          <cell r="E93">
            <v>1</v>
          </cell>
          <cell r="F93">
            <v>2.0299999999999998</v>
          </cell>
          <cell r="G93">
            <v>1.1200000000000001</v>
          </cell>
          <cell r="H93">
            <v>3.15</v>
          </cell>
          <cell r="I93">
            <v>2.0299999999999998</v>
          </cell>
          <cell r="J93">
            <v>1.1200000000000001</v>
          </cell>
          <cell r="K93">
            <v>3.15</v>
          </cell>
          <cell r="L93">
            <v>0</v>
          </cell>
          <cell r="M93">
            <v>0</v>
          </cell>
          <cell r="N93">
            <v>0</v>
          </cell>
          <cell r="O93">
            <v>0</v>
          </cell>
          <cell r="P93">
            <v>7</v>
          </cell>
        </row>
        <row r="94">
          <cell r="B94" t="str">
            <v>10S</v>
          </cell>
          <cell r="C94">
            <v>22</v>
          </cell>
          <cell r="D94">
            <v>5.54</v>
          </cell>
          <cell r="E94">
            <v>1</v>
          </cell>
          <cell r="F94">
            <v>2.23</v>
          </cell>
          <cell r="G94">
            <v>1.37</v>
          </cell>
          <cell r="H94">
            <v>3.6</v>
          </cell>
          <cell r="I94">
            <v>2.23</v>
          </cell>
          <cell r="J94">
            <v>1.37</v>
          </cell>
          <cell r="K94">
            <v>3.6</v>
          </cell>
          <cell r="L94">
            <v>0</v>
          </cell>
          <cell r="M94">
            <v>0</v>
          </cell>
          <cell r="N94">
            <v>0</v>
          </cell>
          <cell r="O94">
            <v>0</v>
          </cell>
          <cell r="P94">
            <v>8</v>
          </cell>
        </row>
        <row r="95">
          <cell r="B95" t="str">
            <v>10S</v>
          </cell>
          <cell r="C95">
            <v>24</v>
          </cell>
          <cell r="D95">
            <v>6.35</v>
          </cell>
          <cell r="E95">
            <v>1</v>
          </cell>
          <cell r="F95">
            <v>2.4300000000000002</v>
          </cell>
          <cell r="G95">
            <v>2.0699999999999998</v>
          </cell>
          <cell r="H95">
            <v>4.5</v>
          </cell>
          <cell r="I95">
            <v>2.4300000000000002</v>
          </cell>
          <cell r="J95">
            <v>2.0699999999999998</v>
          </cell>
          <cell r="K95">
            <v>4.5</v>
          </cell>
          <cell r="L95">
            <v>0</v>
          </cell>
          <cell r="M95">
            <v>0</v>
          </cell>
          <cell r="N95">
            <v>0</v>
          </cell>
          <cell r="O95">
            <v>0</v>
          </cell>
          <cell r="P95">
            <v>8</v>
          </cell>
        </row>
        <row r="96">
          <cell r="B96" t="str">
            <v>10S</v>
          </cell>
          <cell r="C96">
            <v>30</v>
          </cell>
          <cell r="D96">
            <v>7.92</v>
          </cell>
          <cell r="E96">
            <v>1</v>
          </cell>
          <cell r="F96">
            <v>3.04</v>
          </cell>
          <cell r="G96">
            <v>5.66</v>
          </cell>
          <cell r="H96">
            <v>8.6999999999999993</v>
          </cell>
          <cell r="I96">
            <v>3.04</v>
          </cell>
          <cell r="J96">
            <v>5.66</v>
          </cell>
          <cell r="K96">
            <v>8.6999999999999993</v>
          </cell>
          <cell r="L96">
            <v>0</v>
          </cell>
          <cell r="M96">
            <v>0</v>
          </cell>
          <cell r="N96">
            <v>0</v>
          </cell>
          <cell r="O96">
            <v>0</v>
          </cell>
          <cell r="P96">
            <v>10</v>
          </cell>
        </row>
        <row r="97">
          <cell r="B97">
            <v>20</v>
          </cell>
          <cell r="C97">
            <v>8</v>
          </cell>
          <cell r="D97">
            <v>6.35</v>
          </cell>
          <cell r="E97">
            <v>1</v>
          </cell>
          <cell r="F97">
            <v>0.81</v>
          </cell>
          <cell r="G97">
            <v>0.99</v>
          </cell>
          <cell r="H97">
            <v>1.8</v>
          </cell>
          <cell r="I97">
            <v>0.81</v>
          </cell>
          <cell r="J97">
            <v>0.99</v>
          </cell>
          <cell r="K97">
            <v>1.8</v>
          </cell>
          <cell r="L97">
            <v>0</v>
          </cell>
          <cell r="M97">
            <v>0</v>
          </cell>
          <cell r="N97">
            <v>0</v>
          </cell>
          <cell r="O97">
            <v>0</v>
          </cell>
          <cell r="P97">
            <v>4</v>
          </cell>
        </row>
        <row r="98">
          <cell r="B98">
            <v>20</v>
          </cell>
          <cell r="C98">
            <v>10</v>
          </cell>
          <cell r="D98">
            <v>6.35</v>
          </cell>
          <cell r="E98">
            <v>1</v>
          </cell>
          <cell r="F98">
            <v>1.01</v>
          </cell>
          <cell r="G98">
            <v>1.0900000000000001</v>
          </cell>
          <cell r="H98">
            <v>2.1</v>
          </cell>
          <cell r="I98">
            <v>1.01</v>
          </cell>
          <cell r="J98">
            <v>1.0900000000000001</v>
          </cell>
          <cell r="K98">
            <v>2.1</v>
          </cell>
          <cell r="L98">
            <v>0</v>
          </cell>
          <cell r="M98">
            <v>0</v>
          </cell>
          <cell r="N98">
            <v>0</v>
          </cell>
          <cell r="O98">
            <v>0</v>
          </cell>
          <cell r="P98">
            <v>4</v>
          </cell>
        </row>
        <row r="99">
          <cell r="B99">
            <v>20</v>
          </cell>
          <cell r="C99">
            <v>12</v>
          </cell>
          <cell r="D99">
            <v>6.35</v>
          </cell>
          <cell r="E99">
            <v>1</v>
          </cell>
          <cell r="F99">
            <v>1.22</v>
          </cell>
          <cell r="G99">
            <v>1.32</v>
          </cell>
          <cell r="H99">
            <v>2.54</v>
          </cell>
          <cell r="I99">
            <v>1.22</v>
          </cell>
          <cell r="J99">
            <v>1.32</v>
          </cell>
          <cell r="K99">
            <v>2.54</v>
          </cell>
          <cell r="L99">
            <v>0</v>
          </cell>
          <cell r="M99">
            <v>0</v>
          </cell>
          <cell r="N99">
            <v>0</v>
          </cell>
          <cell r="O99">
            <v>0</v>
          </cell>
          <cell r="P99">
            <v>6</v>
          </cell>
        </row>
        <row r="100">
          <cell r="B100">
            <v>20</v>
          </cell>
          <cell r="C100">
            <v>14</v>
          </cell>
          <cell r="D100">
            <v>7.92</v>
          </cell>
          <cell r="E100">
            <v>1</v>
          </cell>
          <cell r="F100">
            <v>1.42</v>
          </cell>
          <cell r="G100">
            <v>2.48</v>
          </cell>
          <cell r="H100">
            <v>3.9</v>
          </cell>
          <cell r="I100">
            <v>1.42</v>
          </cell>
          <cell r="J100">
            <v>2.48</v>
          </cell>
          <cell r="K100">
            <v>3.9</v>
          </cell>
          <cell r="L100">
            <v>0</v>
          </cell>
          <cell r="M100">
            <v>0</v>
          </cell>
          <cell r="N100">
            <v>0</v>
          </cell>
          <cell r="O100">
            <v>0</v>
          </cell>
          <cell r="P100">
            <v>6</v>
          </cell>
        </row>
        <row r="101">
          <cell r="B101">
            <v>20</v>
          </cell>
          <cell r="C101">
            <v>16</v>
          </cell>
          <cell r="D101">
            <v>7.92</v>
          </cell>
          <cell r="E101">
            <v>1</v>
          </cell>
          <cell r="F101">
            <v>1.62</v>
          </cell>
          <cell r="G101">
            <v>2.73</v>
          </cell>
          <cell r="H101">
            <v>4.3499999999999996</v>
          </cell>
          <cell r="I101">
            <v>1.62</v>
          </cell>
          <cell r="J101">
            <v>2.73</v>
          </cell>
          <cell r="K101">
            <v>4.3499999999999996</v>
          </cell>
          <cell r="L101">
            <v>0</v>
          </cell>
          <cell r="M101">
            <v>0</v>
          </cell>
          <cell r="N101">
            <v>0</v>
          </cell>
          <cell r="O101">
            <v>0</v>
          </cell>
          <cell r="P101">
            <v>6</v>
          </cell>
        </row>
        <row r="102">
          <cell r="B102">
            <v>20</v>
          </cell>
          <cell r="C102">
            <v>18</v>
          </cell>
          <cell r="D102">
            <v>7.92</v>
          </cell>
          <cell r="E102">
            <v>1</v>
          </cell>
          <cell r="F102">
            <v>1.82</v>
          </cell>
          <cell r="G102">
            <v>3.12</v>
          </cell>
          <cell r="H102">
            <v>4.9400000000000004</v>
          </cell>
          <cell r="I102">
            <v>1.82</v>
          </cell>
          <cell r="J102">
            <v>3.12</v>
          </cell>
          <cell r="K102">
            <v>4.9400000000000004</v>
          </cell>
          <cell r="L102">
            <v>0</v>
          </cell>
          <cell r="M102">
            <v>0</v>
          </cell>
          <cell r="N102">
            <v>0</v>
          </cell>
          <cell r="O102">
            <v>0</v>
          </cell>
          <cell r="P102">
            <v>6</v>
          </cell>
        </row>
        <row r="103">
          <cell r="B103">
            <v>20</v>
          </cell>
          <cell r="C103">
            <v>20</v>
          </cell>
          <cell r="D103">
            <v>9.5299999999999994</v>
          </cell>
          <cell r="E103">
            <v>1</v>
          </cell>
          <cell r="F103">
            <v>2.0299999999999998</v>
          </cell>
          <cell r="G103">
            <v>5.47</v>
          </cell>
          <cell r="H103">
            <v>7.5</v>
          </cell>
          <cell r="I103">
            <v>2.0299999999999998</v>
          </cell>
          <cell r="J103">
            <v>5.47</v>
          </cell>
          <cell r="K103">
            <v>7.5</v>
          </cell>
          <cell r="L103">
            <v>0</v>
          </cell>
          <cell r="M103">
            <v>0</v>
          </cell>
          <cell r="N103">
            <v>0</v>
          </cell>
          <cell r="O103">
            <v>0</v>
          </cell>
          <cell r="P103">
            <v>7</v>
          </cell>
        </row>
        <row r="104">
          <cell r="B104">
            <v>20</v>
          </cell>
          <cell r="C104">
            <v>22</v>
          </cell>
          <cell r="D104">
            <v>9.5299999999999994</v>
          </cell>
          <cell r="E104">
            <v>1</v>
          </cell>
          <cell r="F104">
            <v>2.23</v>
          </cell>
          <cell r="G104">
            <v>6.47</v>
          </cell>
          <cell r="H104">
            <v>8.6999999999999993</v>
          </cell>
          <cell r="I104">
            <v>2.23</v>
          </cell>
          <cell r="J104">
            <v>6.47</v>
          </cell>
          <cell r="K104">
            <v>8.6999999999999993</v>
          </cell>
          <cell r="L104">
            <v>0</v>
          </cell>
          <cell r="M104">
            <v>0</v>
          </cell>
          <cell r="N104">
            <v>0</v>
          </cell>
          <cell r="O104">
            <v>0</v>
          </cell>
          <cell r="P104">
            <v>8</v>
          </cell>
        </row>
        <row r="105">
          <cell r="B105">
            <v>20</v>
          </cell>
          <cell r="C105">
            <v>24</v>
          </cell>
          <cell r="D105">
            <v>9.5299999999999994</v>
          </cell>
          <cell r="E105">
            <v>1</v>
          </cell>
          <cell r="F105">
            <v>2.4300000000000002</v>
          </cell>
          <cell r="G105">
            <v>6.57</v>
          </cell>
          <cell r="H105">
            <v>9</v>
          </cell>
          <cell r="I105">
            <v>2.4300000000000002</v>
          </cell>
          <cell r="J105">
            <v>6.57</v>
          </cell>
          <cell r="K105">
            <v>9</v>
          </cell>
          <cell r="L105">
            <v>0</v>
          </cell>
          <cell r="M105">
            <v>0</v>
          </cell>
          <cell r="N105">
            <v>0</v>
          </cell>
          <cell r="O105">
            <v>0</v>
          </cell>
          <cell r="P105">
            <v>8</v>
          </cell>
        </row>
        <row r="106">
          <cell r="B106">
            <v>20</v>
          </cell>
          <cell r="C106">
            <v>26</v>
          </cell>
          <cell r="D106">
            <v>12.7</v>
          </cell>
          <cell r="E106">
            <v>1.25</v>
          </cell>
          <cell r="F106">
            <v>2.64</v>
          </cell>
          <cell r="G106">
            <v>13.86</v>
          </cell>
          <cell r="H106">
            <v>16.5</v>
          </cell>
          <cell r="I106">
            <v>2.64</v>
          </cell>
          <cell r="J106">
            <v>13.86</v>
          </cell>
          <cell r="K106">
            <v>16.5</v>
          </cell>
          <cell r="L106">
            <v>0</v>
          </cell>
          <cell r="M106">
            <v>0</v>
          </cell>
          <cell r="N106">
            <v>0</v>
          </cell>
          <cell r="O106">
            <v>0</v>
          </cell>
          <cell r="P106">
            <v>9</v>
          </cell>
        </row>
        <row r="107">
          <cell r="B107">
            <v>20</v>
          </cell>
          <cell r="C107">
            <v>28</v>
          </cell>
          <cell r="D107">
            <v>12.7</v>
          </cell>
          <cell r="E107">
            <v>1.25</v>
          </cell>
          <cell r="F107">
            <v>2.84</v>
          </cell>
          <cell r="G107">
            <v>15.16</v>
          </cell>
          <cell r="H107">
            <v>18</v>
          </cell>
          <cell r="I107">
            <v>2.84</v>
          </cell>
          <cell r="J107">
            <v>15.16</v>
          </cell>
          <cell r="K107">
            <v>18</v>
          </cell>
          <cell r="L107">
            <v>0</v>
          </cell>
          <cell r="M107">
            <v>0</v>
          </cell>
          <cell r="N107">
            <v>0</v>
          </cell>
          <cell r="O107">
            <v>0</v>
          </cell>
          <cell r="P107">
            <v>9</v>
          </cell>
        </row>
        <row r="108">
          <cell r="B108">
            <v>20</v>
          </cell>
          <cell r="C108">
            <v>30</v>
          </cell>
          <cell r="D108">
            <v>12.7</v>
          </cell>
          <cell r="E108">
            <v>1.25</v>
          </cell>
          <cell r="F108">
            <v>3.04</v>
          </cell>
          <cell r="G108">
            <v>16.45</v>
          </cell>
          <cell r="H108">
            <v>19.489999999999998</v>
          </cell>
          <cell r="I108">
            <v>3.04</v>
          </cell>
          <cell r="J108">
            <v>16.45</v>
          </cell>
          <cell r="K108">
            <v>19.489999999999998</v>
          </cell>
          <cell r="L108">
            <v>0</v>
          </cell>
          <cell r="M108">
            <v>0</v>
          </cell>
          <cell r="N108">
            <v>0</v>
          </cell>
          <cell r="O108">
            <v>0</v>
          </cell>
          <cell r="P108">
            <v>10</v>
          </cell>
        </row>
        <row r="109">
          <cell r="B109">
            <v>20</v>
          </cell>
          <cell r="C109">
            <v>32</v>
          </cell>
          <cell r="D109">
            <v>12.7</v>
          </cell>
          <cell r="E109">
            <v>1.25</v>
          </cell>
          <cell r="F109">
            <v>3.24</v>
          </cell>
          <cell r="G109">
            <v>17.75</v>
          </cell>
          <cell r="H109">
            <v>20.990000000000002</v>
          </cell>
          <cell r="I109">
            <v>3.24</v>
          </cell>
          <cell r="J109">
            <v>17.75</v>
          </cell>
          <cell r="K109">
            <v>20.990000000000002</v>
          </cell>
          <cell r="L109">
            <v>0</v>
          </cell>
          <cell r="M109">
            <v>0</v>
          </cell>
          <cell r="N109">
            <v>0</v>
          </cell>
          <cell r="O109">
            <v>0</v>
          </cell>
          <cell r="P109">
            <v>11</v>
          </cell>
        </row>
        <row r="110">
          <cell r="B110">
            <v>20</v>
          </cell>
          <cell r="C110">
            <v>34</v>
          </cell>
          <cell r="D110">
            <v>12.7</v>
          </cell>
          <cell r="E110">
            <v>1.25</v>
          </cell>
          <cell r="F110">
            <v>3.45</v>
          </cell>
          <cell r="G110">
            <v>18.54</v>
          </cell>
          <cell r="H110">
            <v>21.99</v>
          </cell>
          <cell r="I110">
            <v>3.45</v>
          </cell>
          <cell r="J110">
            <v>18.54</v>
          </cell>
          <cell r="K110">
            <v>21.99</v>
          </cell>
          <cell r="L110">
            <v>0</v>
          </cell>
          <cell r="M110">
            <v>0</v>
          </cell>
          <cell r="N110">
            <v>0</v>
          </cell>
          <cell r="O110">
            <v>0</v>
          </cell>
          <cell r="P110">
            <v>12</v>
          </cell>
        </row>
        <row r="111">
          <cell r="B111">
            <v>20</v>
          </cell>
          <cell r="C111">
            <v>36</v>
          </cell>
          <cell r="D111">
            <v>12.7</v>
          </cell>
          <cell r="E111">
            <v>1.25</v>
          </cell>
          <cell r="F111">
            <v>3.65</v>
          </cell>
          <cell r="G111">
            <v>18.84</v>
          </cell>
          <cell r="H111">
            <v>22.49</v>
          </cell>
          <cell r="I111">
            <v>3.65</v>
          </cell>
          <cell r="J111">
            <v>18.84</v>
          </cell>
          <cell r="K111">
            <v>22.49</v>
          </cell>
          <cell r="L111">
            <v>0</v>
          </cell>
          <cell r="M111">
            <v>0</v>
          </cell>
          <cell r="N111">
            <v>0</v>
          </cell>
          <cell r="O111">
            <v>0</v>
          </cell>
          <cell r="P111">
            <v>12</v>
          </cell>
        </row>
        <row r="112">
          <cell r="B112">
            <v>30</v>
          </cell>
          <cell r="C112">
            <v>8</v>
          </cell>
          <cell r="D112">
            <v>7.04</v>
          </cell>
          <cell r="E112">
            <v>1</v>
          </cell>
          <cell r="F112">
            <v>0.81</v>
          </cell>
          <cell r="G112">
            <v>1.1399999999999999</v>
          </cell>
          <cell r="H112">
            <v>1.95</v>
          </cell>
          <cell r="I112">
            <v>0.81</v>
          </cell>
          <cell r="J112">
            <v>1.1399999999999999</v>
          </cell>
          <cell r="K112">
            <v>1.95</v>
          </cell>
          <cell r="L112">
            <v>0</v>
          </cell>
          <cell r="M112">
            <v>0</v>
          </cell>
          <cell r="N112">
            <v>0</v>
          </cell>
          <cell r="O112">
            <v>0</v>
          </cell>
          <cell r="P112">
            <v>4</v>
          </cell>
        </row>
        <row r="113">
          <cell r="B113">
            <v>30</v>
          </cell>
          <cell r="C113">
            <v>10</v>
          </cell>
          <cell r="D113">
            <v>7.8</v>
          </cell>
          <cell r="E113">
            <v>1</v>
          </cell>
          <cell r="F113">
            <v>1.01</v>
          </cell>
          <cell r="G113">
            <v>1.99</v>
          </cell>
          <cell r="H113">
            <v>3</v>
          </cell>
          <cell r="I113">
            <v>1.01</v>
          </cell>
          <cell r="J113">
            <v>1.99</v>
          </cell>
          <cell r="K113">
            <v>3</v>
          </cell>
          <cell r="L113">
            <v>0</v>
          </cell>
          <cell r="M113">
            <v>0</v>
          </cell>
          <cell r="N113">
            <v>0</v>
          </cell>
          <cell r="O113">
            <v>0</v>
          </cell>
          <cell r="P113">
            <v>4</v>
          </cell>
          <cell r="Q113">
            <v>0</v>
          </cell>
          <cell r="R113">
            <v>0</v>
          </cell>
        </row>
        <row r="114">
          <cell r="B114">
            <v>30</v>
          </cell>
          <cell r="C114">
            <v>12</v>
          </cell>
          <cell r="D114">
            <v>8.3800000000000008</v>
          </cell>
          <cell r="E114">
            <v>1</v>
          </cell>
          <cell r="F114">
            <v>1.22</v>
          </cell>
          <cell r="G114">
            <v>2.68</v>
          </cell>
          <cell r="H114">
            <v>3.9000000000000004</v>
          </cell>
          <cell r="I114">
            <v>1.22</v>
          </cell>
          <cell r="J114">
            <v>2.68</v>
          </cell>
          <cell r="K114">
            <v>3.9000000000000004</v>
          </cell>
          <cell r="L114">
            <v>0</v>
          </cell>
          <cell r="M114">
            <v>0</v>
          </cell>
          <cell r="N114">
            <v>0</v>
          </cell>
          <cell r="O114">
            <v>0</v>
          </cell>
          <cell r="P114">
            <v>6</v>
          </cell>
        </row>
        <row r="115">
          <cell r="B115">
            <v>30</v>
          </cell>
          <cell r="C115">
            <v>14</v>
          </cell>
          <cell r="D115">
            <v>9.5299999999999994</v>
          </cell>
          <cell r="E115">
            <v>1</v>
          </cell>
          <cell r="F115">
            <v>1.42</v>
          </cell>
          <cell r="G115">
            <v>3.97</v>
          </cell>
          <cell r="H115">
            <v>5.3900000000000006</v>
          </cell>
          <cell r="I115">
            <v>1.42</v>
          </cell>
          <cell r="J115">
            <v>3.97</v>
          </cell>
          <cell r="K115">
            <v>5.3900000000000006</v>
          </cell>
          <cell r="L115">
            <v>0</v>
          </cell>
          <cell r="M115">
            <v>0</v>
          </cell>
          <cell r="N115">
            <v>0</v>
          </cell>
          <cell r="O115">
            <v>0</v>
          </cell>
          <cell r="P115">
            <v>6</v>
          </cell>
        </row>
        <row r="116">
          <cell r="B116">
            <v>30</v>
          </cell>
          <cell r="C116">
            <v>16</v>
          </cell>
          <cell r="D116">
            <v>9.5299999999999994</v>
          </cell>
          <cell r="E116">
            <v>1</v>
          </cell>
          <cell r="F116">
            <v>1.62</v>
          </cell>
          <cell r="G116">
            <v>4.68</v>
          </cell>
          <cell r="H116">
            <v>6.3</v>
          </cell>
          <cell r="I116">
            <v>1.62</v>
          </cell>
          <cell r="J116">
            <v>4.68</v>
          </cell>
          <cell r="K116">
            <v>6.3</v>
          </cell>
          <cell r="L116">
            <v>0</v>
          </cell>
          <cell r="M116">
            <v>0</v>
          </cell>
          <cell r="N116">
            <v>0</v>
          </cell>
          <cell r="O116">
            <v>0</v>
          </cell>
          <cell r="P116">
            <v>6</v>
          </cell>
        </row>
        <row r="117">
          <cell r="B117">
            <v>30</v>
          </cell>
          <cell r="C117">
            <v>18</v>
          </cell>
          <cell r="D117">
            <v>11.13</v>
          </cell>
          <cell r="E117">
            <v>1.25</v>
          </cell>
          <cell r="F117">
            <v>1.82</v>
          </cell>
          <cell r="G117">
            <v>6.88</v>
          </cell>
          <cell r="H117">
            <v>8.6999999999999993</v>
          </cell>
          <cell r="I117">
            <v>1.82</v>
          </cell>
          <cell r="J117">
            <v>6.88</v>
          </cell>
          <cell r="K117">
            <v>8.6999999999999993</v>
          </cell>
          <cell r="L117">
            <v>0</v>
          </cell>
          <cell r="M117">
            <v>0</v>
          </cell>
          <cell r="N117">
            <v>0</v>
          </cell>
          <cell r="O117">
            <v>0</v>
          </cell>
          <cell r="P117">
            <v>6</v>
          </cell>
        </row>
        <row r="118">
          <cell r="B118">
            <v>30</v>
          </cell>
          <cell r="C118">
            <v>20</v>
          </cell>
          <cell r="D118">
            <v>12.7</v>
          </cell>
          <cell r="E118">
            <v>1.25</v>
          </cell>
          <cell r="F118">
            <v>2.0299999999999998</v>
          </cell>
          <cell r="G118">
            <v>10.42</v>
          </cell>
          <cell r="H118">
            <v>12.45</v>
          </cell>
          <cell r="I118">
            <v>2.0299999999999998</v>
          </cell>
          <cell r="J118">
            <v>10.42</v>
          </cell>
          <cell r="K118">
            <v>12.45</v>
          </cell>
          <cell r="L118">
            <v>0</v>
          </cell>
          <cell r="M118">
            <v>0</v>
          </cell>
          <cell r="N118">
            <v>0</v>
          </cell>
          <cell r="O118">
            <v>0</v>
          </cell>
          <cell r="P118">
            <v>7</v>
          </cell>
        </row>
        <row r="119">
          <cell r="B119">
            <v>30</v>
          </cell>
          <cell r="C119">
            <v>22</v>
          </cell>
          <cell r="D119">
            <v>12.7</v>
          </cell>
          <cell r="E119">
            <v>1.25</v>
          </cell>
          <cell r="F119">
            <v>2.23</v>
          </cell>
          <cell r="G119">
            <v>11.72</v>
          </cell>
          <cell r="H119">
            <v>13.950000000000001</v>
          </cell>
          <cell r="I119">
            <v>2.23</v>
          </cell>
          <cell r="J119">
            <v>11.72</v>
          </cell>
          <cell r="K119">
            <v>13.950000000000001</v>
          </cell>
          <cell r="L119">
            <v>0</v>
          </cell>
          <cell r="M119">
            <v>0</v>
          </cell>
          <cell r="N119">
            <v>0</v>
          </cell>
          <cell r="O119">
            <v>0</v>
          </cell>
          <cell r="P119">
            <v>8</v>
          </cell>
        </row>
        <row r="120">
          <cell r="B120">
            <v>30</v>
          </cell>
          <cell r="C120">
            <v>24</v>
          </cell>
          <cell r="D120">
            <v>14.27</v>
          </cell>
          <cell r="E120">
            <v>1.25</v>
          </cell>
          <cell r="F120">
            <v>2.4300000000000002</v>
          </cell>
          <cell r="G120">
            <v>15.57</v>
          </cell>
          <cell r="H120">
            <v>18</v>
          </cell>
          <cell r="I120">
            <v>2.4300000000000002</v>
          </cell>
          <cell r="J120">
            <v>15.57</v>
          </cell>
          <cell r="K120">
            <v>18</v>
          </cell>
          <cell r="L120">
            <v>0</v>
          </cell>
          <cell r="M120">
            <v>0</v>
          </cell>
          <cell r="N120">
            <v>0</v>
          </cell>
          <cell r="O120">
            <v>0</v>
          </cell>
          <cell r="P120">
            <v>8</v>
          </cell>
        </row>
        <row r="121">
          <cell r="B121">
            <v>30</v>
          </cell>
          <cell r="C121">
            <v>28</v>
          </cell>
          <cell r="D121">
            <v>15.88</v>
          </cell>
          <cell r="E121">
            <v>1.5</v>
          </cell>
          <cell r="F121">
            <v>2.84</v>
          </cell>
          <cell r="G121">
            <v>22.65</v>
          </cell>
          <cell r="H121">
            <v>25.49</v>
          </cell>
          <cell r="I121">
            <v>2.84</v>
          </cell>
          <cell r="J121">
            <v>22.65</v>
          </cell>
          <cell r="K121">
            <v>25.49</v>
          </cell>
          <cell r="L121">
            <v>0</v>
          </cell>
          <cell r="M121">
            <v>0</v>
          </cell>
          <cell r="N121">
            <v>0</v>
          </cell>
          <cell r="O121">
            <v>0</v>
          </cell>
          <cell r="P121">
            <v>9</v>
          </cell>
        </row>
        <row r="122">
          <cell r="B122">
            <v>30</v>
          </cell>
          <cell r="C122">
            <v>30</v>
          </cell>
          <cell r="D122">
            <v>15.88</v>
          </cell>
          <cell r="E122">
            <v>1.5</v>
          </cell>
          <cell r="F122">
            <v>3.04</v>
          </cell>
          <cell r="G122">
            <v>23.96</v>
          </cell>
          <cell r="H122">
            <v>27</v>
          </cell>
          <cell r="I122">
            <v>3.04</v>
          </cell>
          <cell r="J122">
            <v>23.96</v>
          </cell>
          <cell r="K122">
            <v>27</v>
          </cell>
          <cell r="L122">
            <v>0</v>
          </cell>
          <cell r="M122">
            <v>0</v>
          </cell>
          <cell r="N122">
            <v>0</v>
          </cell>
          <cell r="O122">
            <v>0</v>
          </cell>
          <cell r="P122">
            <v>10</v>
          </cell>
        </row>
        <row r="123">
          <cell r="B123">
            <v>30</v>
          </cell>
          <cell r="C123">
            <v>32</v>
          </cell>
          <cell r="D123">
            <v>15.88</v>
          </cell>
          <cell r="E123">
            <v>1.5</v>
          </cell>
          <cell r="F123">
            <v>3.24</v>
          </cell>
          <cell r="G123">
            <v>26.76</v>
          </cell>
          <cell r="H123">
            <v>30</v>
          </cell>
          <cell r="I123">
            <v>3.24</v>
          </cell>
          <cell r="J123">
            <v>26.76</v>
          </cell>
          <cell r="K123">
            <v>30</v>
          </cell>
          <cell r="L123">
            <v>0</v>
          </cell>
          <cell r="M123">
            <v>0</v>
          </cell>
          <cell r="N123">
            <v>0</v>
          </cell>
          <cell r="O123">
            <v>0</v>
          </cell>
          <cell r="P123">
            <v>11</v>
          </cell>
        </row>
        <row r="124">
          <cell r="B124">
            <v>30</v>
          </cell>
          <cell r="C124">
            <v>34</v>
          </cell>
          <cell r="D124">
            <v>15.88</v>
          </cell>
          <cell r="E124">
            <v>1.5</v>
          </cell>
          <cell r="F124">
            <v>3.45</v>
          </cell>
          <cell r="G124">
            <v>28.05</v>
          </cell>
          <cell r="H124">
            <v>31.5</v>
          </cell>
          <cell r="I124">
            <v>3.45</v>
          </cell>
          <cell r="J124">
            <v>28.05</v>
          </cell>
          <cell r="K124">
            <v>31.5</v>
          </cell>
          <cell r="L124">
            <v>0</v>
          </cell>
          <cell r="M124">
            <v>0</v>
          </cell>
          <cell r="N124">
            <v>0</v>
          </cell>
          <cell r="O124">
            <v>0</v>
          </cell>
          <cell r="P124">
            <v>12</v>
          </cell>
        </row>
        <row r="125">
          <cell r="B125">
            <v>30</v>
          </cell>
          <cell r="C125">
            <v>36</v>
          </cell>
          <cell r="D125">
            <v>15.88</v>
          </cell>
          <cell r="E125">
            <v>1.5</v>
          </cell>
          <cell r="F125">
            <v>3.65</v>
          </cell>
          <cell r="G125">
            <v>29.35</v>
          </cell>
          <cell r="H125">
            <v>33</v>
          </cell>
          <cell r="I125">
            <v>3.65</v>
          </cell>
          <cell r="J125">
            <v>29.35</v>
          </cell>
          <cell r="K125">
            <v>33</v>
          </cell>
          <cell r="L125">
            <v>0</v>
          </cell>
          <cell r="M125">
            <v>0</v>
          </cell>
          <cell r="N125">
            <v>0</v>
          </cell>
          <cell r="O125">
            <v>0</v>
          </cell>
          <cell r="P125">
            <v>12</v>
          </cell>
        </row>
        <row r="126">
          <cell r="B126">
            <v>40</v>
          </cell>
          <cell r="C126">
            <v>0.125</v>
          </cell>
          <cell r="D126">
            <v>1.73</v>
          </cell>
          <cell r="E126">
            <v>1</v>
          </cell>
          <cell r="F126">
            <v>7.0000000000000007E-2</v>
          </cell>
          <cell r="G126">
            <v>7.0000000000000007E-2</v>
          </cell>
          <cell r="H126">
            <v>2</v>
          </cell>
          <cell r="I126">
            <v>7.0000000000000007E-2</v>
          </cell>
          <cell r="J126">
            <v>0</v>
          </cell>
          <cell r="K126">
            <v>7.0000000000000007E-2</v>
          </cell>
          <cell r="L126">
            <v>0</v>
          </cell>
          <cell r="M126">
            <v>0</v>
          </cell>
          <cell r="N126">
            <v>0</v>
          </cell>
          <cell r="O126">
            <v>0</v>
          </cell>
          <cell r="P126">
            <v>2</v>
          </cell>
        </row>
        <row r="127">
          <cell r="B127">
            <v>40</v>
          </cell>
          <cell r="C127">
            <v>0.125</v>
          </cell>
          <cell r="D127">
            <v>1.73</v>
          </cell>
          <cell r="E127">
            <v>1</v>
          </cell>
          <cell r="F127">
            <v>7.0000000000000007E-2</v>
          </cell>
          <cell r="G127">
            <v>7.0000000000000007E-2</v>
          </cell>
          <cell r="H127">
            <v>2</v>
          </cell>
          <cell r="I127">
            <v>7.0000000000000007E-2</v>
          </cell>
          <cell r="J127">
            <v>0</v>
          </cell>
          <cell r="K127">
            <v>7.0000000000000007E-2</v>
          </cell>
          <cell r="L127">
            <v>0</v>
          </cell>
          <cell r="M127">
            <v>0</v>
          </cell>
          <cell r="N127">
            <v>0</v>
          </cell>
          <cell r="O127">
            <v>0</v>
          </cell>
          <cell r="P127">
            <v>2</v>
          </cell>
        </row>
        <row r="128">
          <cell r="B128">
            <v>40</v>
          </cell>
          <cell r="C128">
            <v>0.125</v>
          </cell>
          <cell r="D128">
            <v>1.73</v>
          </cell>
          <cell r="E128">
            <v>1</v>
          </cell>
          <cell r="F128">
            <v>7.0000000000000007E-2</v>
          </cell>
          <cell r="G128">
            <v>7.0000000000000007E-2</v>
          </cell>
          <cell r="H128">
            <v>2</v>
          </cell>
          <cell r="I128">
            <v>7.0000000000000007E-2</v>
          </cell>
          <cell r="J128">
            <v>0</v>
          </cell>
          <cell r="K128">
            <v>7.0000000000000007E-2</v>
          </cell>
          <cell r="L128">
            <v>0</v>
          </cell>
          <cell r="M128">
            <v>0</v>
          </cell>
          <cell r="N128">
            <v>0</v>
          </cell>
          <cell r="O128">
            <v>0</v>
          </cell>
          <cell r="P128">
            <v>2</v>
          </cell>
        </row>
        <row r="129">
          <cell r="B129">
            <v>40</v>
          </cell>
          <cell r="C129">
            <v>0.25</v>
          </cell>
          <cell r="D129">
            <v>2.2400000000000002</v>
          </cell>
          <cell r="E129">
            <v>1</v>
          </cell>
          <cell r="F129">
            <v>7.0000000000000007E-2</v>
          </cell>
          <cell r="G129">
            <v>7.0000000000000007E-2</v>
          </cell>
          <cell r="H129">
            <v>2</v>
          </cell>
          <cell r="I129">
            <v>7.0000000000000007E-2</v>
          </cell>
          <cell r="J129">
            <v>0</v>
          </cell>
          <cell r="K129">
            <v>7.0000000000000007E-2</v>
          </cell>
          <cell r="L129">
            <v>0</v>
          </cell>
          <cell r="M129">
            <v>0</v>
          </cell>
          <cell r="N129">
            <v>0</v>
          </cell>
          <cell r="O129">
            <v>0</v>
          </cell>
          <cell r="P129">
            <v>2</v>
          </cell>
        </row>
        <row r="130">
          <cell r="B130">
            <v>40</v>
          </cell>
          <cell r="C130">
            <v>0.25</v>
          </cell>
          <cell r="D130">
            <v>2.2400000000000002</v>
          </cell>
          <cell r="E130">
            <v>1</v>
          </cell>
          <cell r="F130">
            <v>0</v>
          </cell>
          <cell r="G130">
            <v>0</v>
          </cell>
          <cell r="H130">
            <v>0</v>
          </cell>
          <cell r="I130">
            <v>7.0000000000000007E-2</v>
          </cell>
          <cell r="J130">
            <v>0</v>
          </cell>
          <cell r="K130">
            <v>7.0000000000000007E-2</v>
          </cell>
          <cell r="L130">
            <v>0</v>
          </cell>
          <cell r="M130">
            <v>0</v>
          </cell>
          <cell r="N130">
            <v>0</v>
          </cell>
          <cell r="O130">
            <v>0</v>
          </cell>
          <cell r="P130">
            <v>2</v>
          </cell>
          <cell r="Q130">
            <v>0</v>
          </cell>
          <cell r="R130">
            <v>0</v>
          </cell>
        </row>
        <row r="131">
          <cell r="B131">
            <v>40</v>
          </cell>
          <cell r="C131">
            <v>0.25</v>
          </cell>
          <cell r="D131">
            <v>2.2400000000000002</v>
          </cell>
          <cell r="E131">
            <v>1</v>
          </cell>
          <cell r="F131">
            <v>7.0000000000000007E-2</v>
          </cell>
          <cell r="G131">
            <v>7.0000000000000007E-2</v>
          </cell>
          <cell r="H131">
            <v>2</v>
          </cell>
          <cell r="I131">
            <v>7.0000000000000007E-2</v>
          </cell>
          <cell r="J131">
            <v>0</v>
          </cell>
          <cell r="K131">
            <v>7.0000000000000007E-2</v>
          </cell>
          <cell r="L131">
            <v>0</v>
          </cell>
          <cell r="M131">
            <v>0</v>
          </cell>
          <cell r="N131">
            <v>0</v>
          </cell>
          <cell r="O131">
            <v>0</v>
          </cell>
          <cell r="P131">
            <v>2</v>
          </cell>
        </row>
        <row r="132">
          <cell r="B132">
            <v>40</v>
          </cell>
          <cell r="C132">
            <v>0.375</v>
          </cell>
          <cell r="D132">
            <v>2.31</v>
          </cell>
          <cell r="E132">
            <v>1</v>
          </cell>
          <cell r="F132">
            <v>7.0000000000000007E-2</v>
          </cell>
          <cell r="G132">
            <v>0</v>
          </cell>
          <cell r="H132">
            <v>7.0000000000000007E-2</v>
          </cell>
          <cell r="I132">
            <v>7.0000000000000007E-2</v>
          </cell>
          <cell r="J132">
            <v>0</v>
          </cell>
          <cell r="K132">
            <v>7.0000000000000007E-2</v>
          </cell>
          <cell r="L132">
            <v>0</v>
          </cell>
          <cell r="M132">
            <v>0</v>
          </cell>
          <cell r="N132">
            <v>0</v>
          </cell>
          <cell r="O132">
            <v>0</v>
          </cell>
          <cell r="P132">
            <v>2</v>
          </cell>
        </row>
        <row r="133">
          <cell r="B133">
            <v>40</v>
          </cell>
          <cell r="C133">
            <v>0.375</v>
          </cell>
          <cell r="D133">
            <v>2.31</v>
          </cell>
          <cell r="E133">
            <v>1</v>
          </cell>
          <cell r="F133">
            <v>7.0000000000000007E-2</v>
          </cell>
          <cell r="G133">
            <v>0</v>
          </cell>
          <cell r="H133">
            <v>7.0000000000000007E-2</v>
          </cell>
          <cell r="I133">
            <v>7.0000000000000007E-2</v>
          </cell>
          <cell r="J133">
            <v>0</v>
          </cell>
          <cell r="K133">
            <v>7.0000000000000007E-2</v>
          </cell>
          <cell r="L133">
            <v>0</v>
          </cell>
          <cell r="M133">
            <v>0</v>
          </cell>
          <cell r="N133">
            <v>0</v>
          </cell>
          <cell r="O133">
            <v>0</v>
          </cell>
          <cell r="P133">
            <v>2</v>
          </cell>
        </row>
        <row r="134">
          <cell r="B134">
            <v>40</v>
          </cell>
          <cell r="C134">
            <v>0.375</v>
          </cell>
          <cell r="D134">
            <v>2.31</v>
          </cell>
          <cell r="E134">
            <v>1</v>
          </cell>
          <cell r="F134">
            <v>7.0000000000000007E-2</v>
          </cell>
          <cell r="G134">
            <v>0</v>
          </cell>
          <cell r="H134">
            <v>7.0000000000000007E-2</v>
          </cell>
          <cell r="I134">
            <v>7.0000000000000007E-2</v>
          </cell>
          <cell r="J134">
            <v>0</v>
          </cell>
          <cell r="K134">
            <v>7.0000000000000007E-2</v>
          </cell>
          <cell r="L134">
            <v>0</v>
          </cell>
          <cell r="M134">
            <v>0</v>
          </cell>
          <cell r="N134">
            <v>0</v>
          </cell>
          <cell r="O134">
            <v>0</v>
          </cell>
          <cell r="P134">
            <v>2</v>
          </cell>
        </row>
        <row r="135">
          <cell r="B135">
            <v>40</v>
          </cell>
          <cell r="C135">
            <v>0.5</v>
          </cell>
          <cell r="D135">
            <v>2.77</v>
          </cell>
          <cell r="E135">
            <v>1</v>
          </cell>
          <cell r="F135">
            <v>7.0000000000000007E-2</v>
          </cell>
          <cell r="G135">
            <v>0</v>
          </cell>
          <cell r="H135">
            <v>7.0000000000000007E-2</v>
          </cell>
          <cell r="I135">
            <v>7.0000000000000007E-2</v>
          </cell>
          <cell r="J135">
            <v>0</v>
          </cell>
          <cell r="K135">
            <v>7.0000000000000007E-2</v>
          </cell>
          <cell r="L135">
            <v>0</v>
          </cell>
          <cell r="M135">
            <v>0</v>
          </cell>
          <cell r="N135">
            <v>0</v>
          </cell>
          <cell r="O135">
            <v>0</v>
          </cell>
          <cell r="P135">
            <v>2</v>
          </cell>
        </row>
        <row r="136">
          <cell r="B136">
            <v>40</v>
          </cell>
          <cell r="C136">
            <v>0.5</v>
          </cell>
          <cell r="D136">
            <v>2.77</v>
          </cell>
          <cell r="E136">
            <v>1</v>
          </cell>
          <cell r="F136">
            <v>7.0000000000000007E-2</v>
          </cell>
          <cell r="G136">
            <v>0</v>
          </cell>
          <cell r="H136">
            <v>7.0000000000000007E-2</v>
          </cell>
          <cell r="I136">
            <v>7.0000000000000007E-2</v>
          </cell>
          <cell r="J136">
            <v>0</v>
          </cell>
          <cell r="K136">
            <v>7.0000000000000007E-2</v>
          </cell>
          <cell r="L136">
            <v>0</v>
          </cell>
          <cell r="M136">
            <v>0</v>
          </cell>
          <cell r="N136">
            <v>0</v>
          </cell>
          <cell r="O136">
            <v>0</v>
          </cell>
          <cell r="P136">
            <v>2</v>
          </cell>
        </row>
        <row r="137">
          <cell r="B137">
            <v>40</v>
          </cell>
          <cell r="C137">
            <v>0.5</v>
          </cell>
          <cell r="D137">
            <v>2.77</v>
          </cell>
          <cell r="E137">
            <v>1</v>
          </cell>
          <cell r="F137">
            <v>7.0000000000000007E-2</v>
          </cell>
          <cell r="G137">
            <v>0</v>
          </cell>
          <cell r="H137">
            <v>7.0000000000000007E-2</v>
          </cell>
          <cell r="I137">
            <v>7.0000000000000007E-2</v>
          </cell>
          <cell r="J137">
            <v>0</v>
          </cell>
          <cell r="K137">
            <v>7.0000000000000007E-2</v>
          </cell>
          <cell r="L137">
            <v>0</v>
          </cell>
          <cell r="M137">
            <v>0</v>
          </cell>
          <cell r="N137">
            <v>0</v>
          </cell>
          <cell r="O137">
            <v>0</v>
          </cell>
          <cell r="P137">
            <v>2</v>
          </cell>
        </row>
        <row r="138">
          <cell r="B138">
            <v>40</v>
          </cell>
          <cell r="C138">
            <v>0.75</v>
          </cell>
          <cell r="D138">
            <v>2.87</v>
          </cell>
          <cell r="E138">
            <v>1</v>
          </cell>
          <cell r="F138">
            <v>7.0000000000000007E-2</v>
          </cell>
          <cell r="G138">
            <v>0</v>
          </cell>
          <cell r="H138">
            <v>7.0000000000000007E-2</v>
          </cell>
          <cell r="I138">
            <v>7.0000000000000007E-2</v>
          </cell>
          <cell r="J138">
            <v>0</v>
          </cell>
          <cell r="K138">
            <v>7.0000000000000007E-2</v>
          </cell>
          <cell r="L138">
            <v>0</v>
          </cell>
          <cell r="M138">
            <v>0</v>
          </cell>
          <cell r="N138">
            <v>0</v>
          </cell>
          <cell r="O138">
            <v>0</v>
          </cell>
          <cell r="P138">
            <v>2</v>
          </cell>
        </row>
        <row r="139">
          <cell r="B139">
            <v>40</v>
          </cell>
          <cell r="C139">
            <v>0.75</v>
          </cell>
          <cell r="D139">
            <v>2.87</v>
          </cell>
          <cell r="E139">
            <v>1</v>
          </cell>
          <cell r="F139">
            <v>7.0000000000000007E-2</v>
          </cell>
          <cell r="G139">
            <v>0</v>
          </cell>
          <cell r="H139">
            <v>7.0000000000000007E-2</v>
          </cell>
          <cell r="I139">
            <v>7.0000000000000007E-2</v>
          </cell>
          <cell r="J139">
            <v>0</v>
          </cell>
          <cell r="K139">
            <v>7.0000000000000007E-2</v>
          </cell>
          <cell r="L139">
            <v>0</v>
          </cell>
          <cell r="M139">
            <v>0</v>
          </cell>
          <cell r="N139">
            <v>0</v>
          </cell>
          <cell r="O139">
            <v>0</v>
          </cell>
          <cell r="P139">
            <v>2</v>
          </cell>
        </row>
        <row r="140">
          <cell r="B140">
            <v>40</v>
          </cell>
          <cell r="C140">
            <v>0.75</v>
          </cell>
          <cell r="D140">
            <v>2.87</v>
          </cell>
          <cell r="E140">
            <v>1</v>
          </cell>
          <cell r="F140">
            <v>7.0000000000000007E-2</v>
          </cell>
          <cell r="G140">
            <v>0</v>
          </cell>
          <cell r="H140">
            <v>7.0000000000000007E-2</v>
          </cell>
          <cell r="I140">
            <v>7.0000000000000007E-2</v>
          </cell>
          <cell r="J140">
            <v>0</v>
          </cell>
          <cell r="K140">
            <v>7.0000000000000007E-2</v>
          </cell>
          <cell r="L140">
            <v>0</v>
          </cell>
          <cell r="M140">
            <v>0</v>
          </cell>
          <cell r="N140">
            <v>0</v>
          </cell>
          <cell r="O140">
            <v>0</v>
          </cell>
          <cell r="P140">
            <v>2</v>
          </cell>
        </row>
        <row r="141">
          <cell r="B141">
            <v>40</v>
          </cell>
          <cell r="C141">
            <v>1</v>
          </cell>
          <cell r="D141">
            <v>3.38</v>
          </cell>
          <cell r="E141">
            <v>1</v>
          </cell>
          <cell r="F141">
            <v>0.12</v>
          </cell>
          <cell r="G141">
            <v>0</v>
          </cell>
          <cell r="H141">
            <v>0.12</v>
          </cell>
          <cell r="I141">
            <v>0.12</v>
          </cell>
          <cell r="J141">
            <v>0</v>
          </cell>
          <cell r="K141">
            <v>0.12</v>
          </cell>
          <cell r="L141">
            <v>0</v>
          </cell>
          <cell r="M141">
            <v>0</v>
          </cell>
          <cell r="N141">
            <v>0</v>
          </cell>
          <cell r="O141">
            <v>0</v>
          </cell>
          <cell r="P141">
            <v>2</v>
          </cell>
        </row>
        <row r="142">
          <cell r="B142">
            <v>40</v>
          </cell>
          <cell r="C142">
            <v>1</v>
          </cell>
          <cell r="D142">
            <v>3.38</v>
          </cell>
          <cell r="E142">
            <v>1</v>
          </cell>
          <cell r="F142">
            <v>0.12</v>
          </cell>
          <cell r="G142">
            <v>0</v>
          </cell>
          <cell r="H142">
            <v>0.12</v>
          </cell>
          <cell r="I142">
            <v>0.12</v>
          </cell>
          <cell r="J142">
            <v>0</v>
          </cell>
          <cell r="K142">
            <v>0.12</v>
          </cell>
          <cell r="L142">
            <v>0</v>
          </cell>
          <cell r="M142">
            <v>0</v>
          </cell>
          <cell r="N142">
            <v>0</v>
          </cell>
          <cell r="O142">
            <v>0</v>
          </cell>
          <cell r="P142">
            <v>2</v>
          </cell>
        </row>
        <row r="143">
          <cell r="B143">
            <v>40</v>
          </cell>
          <cell r="C143">
            <v>1</v>
          </cell>
          <cell r="D143">
            <v>3.38</v>
          </cell>
          <cell r="E143">
            <v>1</v>
          </cell>
          <cell r="F143">
            <v>0.12</v>
          </cell>
          <cell r="G143">
            <v>0</v>
          </cell>
          <cell r="H143">
            <v>0.12</v>
          </cell>
          <cell r="I143">
            <v>0.12</v>
          </cell>
          <cell r="J143">
            <v>0</v>
          </cell>
          <cell r="K143">
            <v>0.12</v>
          </cell>
          <cell r="L143">
            <v>0</v>
          </cell>
          <cell r="M143">
            <v>0</v>
          </cell>
          <cell r="N143">
            <v>0</v>
          </cell>
          <cell r="O143">
            <v>0</v>
          </cell>
          <cell r="P143">
            <v>2</v>
          </cell>
        </row>
        <row r="144">
          <cell r="B144">
            <v>40</v>
          </cell>
          <cell r="C144">
            <v>1.25</v>
          </cell>
          <cell r="D144">
            <v>3.56</v>
          </cell>
          <cell r="E144">
            <v>1</v>
          </cell>
          <cell r="F144">
            <v>0.15</v>
          </cell>
          <cell r="G144">
            <v>0.15</v>
          </cell>
          <cell r="H144">
            <v>2</v>
          </cell>
          <cell r="I144">
            <v>0.15</v>
          </cell>
          <cell r="J144">
            <v>0</v>
          </cell>
          <cell r="K144">
            <v>0.15</v>
          </cell>
          <cell r="L144">
            <v>0</v>
          </cell>
          <cell r="M144">
            <v>0</v>
          </cell>
          <cell r="N144">
            <v>0</v>
          </cell>
          <cell r="O144">
            <v>0</v>
          </cell>
          <cell r="P144">
            <v>2</v>
          </cell>
        </row>
        <row r="145">
          <cell r="B145">
            <v>40</v>
          </cell>
          <cell r="C145">
            <v>1.25</v>
          </cell>
          <cell r="D145">
            <v>3.56</v>
          </cell>
          <cell r="E145">
            <v>1</v>
          </cell>
          <cell r="F145">
            <v>0.15</v>
          </cell>
          <cell r="G145">
            <v>0.15</v>
          </cell>
          <cell r="H145">
            <v>2</v>
          </cell>
          <cell r="I145">
            <v>0.15</v>
          </cell>
          <cell r="J145">
            <v>0</v>
          </cell>
          <cell r="K145">
            <v>0.15</v>
          </cell>
          <cell r="L145">
            <v>0</v>
          </cell>
          <cell r="M145">
            <v>0</v>
          </cell>
          <cell r="N145">
            <v>0</v>
          </cell>
          <cell r="O145">
            <v>0</v>
          </cell>
          <cell r="P145">
            <v>2</v>
          </cell>
        </row>
        <row r="146">
          <cell r="B146">
            <v>40</v>
          </cell>
          <cell r="C146">
            <v>1.25</v>
          </cell>
          <cell r="D146">
            <v>3.56</v>
          </cell>
          <cell r="E146">
            <v>1</v>
          </cell>
          <cell r="F146">
            <v>0.15</v>
          </cell>
          <cell r="G146">
            <v>0.15</v>
          </cell>
          <cell r="H146">
            <v>2</v>
          </cell>
          <cell r="I146">
            <v>0.15</v>
          </cell>
          <cell r="J146">
            <v>0</v>
          </cell>
          <cell r="K146">
            <v>0.15</v>
          </cell>
          <cell r="L146">
            <v>0</v>
          </cell>
          <cell r="M146">
            <v>0</v>
          </cell>
          <cell r="N146">
            <v>0</v>
          </cell>
          <cell r="O146">
            <v>0</v>
          </cell>
          <cell r="P146">
            <v>2</v>
          </cell>
        </row>
        <row r="147">
          <cell r="B147">
            <v>40</v>
          </cell>
          <cell r="C147">
            <v>1.5</v>
          </cell>
          <cell r="D147">
            <v>3.68</v>
          </cell>
          <cell r="E147">
            <v>1</v>
          </cell>
          <cell r="F147">
            <v>0.15</v>
          </cell>
          <cell r="G147">
            <v>0</v>
          </cell>
          <cell r="H147">
            <v>0.15</v>
          </cell>
          <cell r="I147">
            <v>0.15</v>
          </cell>
          <cell r="J147">
            <v>0</v>
          </cell>
          <cell r="K147">
            <v>0.15</v>
          </cell>
          <cell r="L147">
            <v>0</v>
          </cell>
          <cell r="M147">
            <v>0</v>
          </cell>
          <cell r="N147">
            <v>0</v>
          </cell>
          <cell r="O147">
            <v>0</v>
          </cell>
          <cell r="P147">
            <v>2</v>
          </cell>
        </row>
        <row r="148">
          <cell r="B148">
            <v>40</v>
          </cell>
          <cell r="C148">
            <v>1.5</v>
          </cell>
          <cell r="D148">
            <v>3.68</v>
          </cell>
          <cell r="E148">
            <v>1</v>
          </cell>
          <cell r="F148">
            <v>0.15</v>
          </cell>
          <cell r="G148">
            <v>0</v>
          </cell>
          <cell r="H148">
            <v>0.15</v>
          </cell>
          <cell r="I148">
            <v>0.15</v>
          </cell>
          <cell r="J148">
            <v>0</v>
          </cell>
          <cell r="K148">
            <v>0.15</v>
          </cell>
          <cell r="L148">
            <v>0</v>
          </cell>
          <cell r="M148">
            <v>0</v>
          </cell>
          <cell r="N148">
            <v>0</v>
          </cell>
          <cell r="O148">
            <v>0</v>
          </cell>
          <cell r="P148">
            <v>2</v>
          </cell>
        </row>
        <row r="149">
          <cell r="B149">
            <v>40</v>
          </cell>
          <cell r="C149">
            <v>1.5</v>
          </cell>
          <cell r="D149">
            <v>3.68</v>
          </cell>
          <cell r="E149">
            <v>1</v>
          </cell>
          <cell r="F149">
            <v>0.15</v>
          </cell>
          <cell r="G149">
            <v>0</v>
          </cell>
          <cell r="H149">
            <v>0.15</v>
          </cell>
          <cell r="I149">
            <v>0.15</v>
          </cell>
          <cell r="J149">
            <v>0</v>
          </cell>
          <cell r="K149">
            <v>0.15</v>
          </cell>
          <cell r="L149">
            <v>0</v>
          </cell>
          <cell r="M149">
            <v>0</v>
          </cell>
          <cell r="N149">
            <v>0</v>
          </cell>
          <cell r="O149">
            <v>0</v>
          </cell>
          <cell r="P149">
            <v>2</v>
          </cell>
        </row>
        <row r="150">
          <cell r="B150">
            <v>40</v>
          </cell>
          <cell r="C150">
            <v>2</v>
          </cell>
          <cell r="D150">
            <v>3.91</v>
          </cell>
          <cell r="E150">
            <v>1</v>
          </cell>
          <cell r="F150">
            <v>0.3</v>
          </cell>
          <cell r="G150">
            <v>0</v>
          </cell>
          <cell r="H150">
            <v>0.3</v>
          </cell>
          <cell r="I150">
            <v>0.3</v>
          </cell>
          <cell r="J150">
            <v>0</v>
          </cell>
          <cell r="K150">
            <v>0.3</v>
          </cell>
          <cell r="L150">
            <v>0</v>
          </cell>
          <cell r="M150">
            <v>0</v>
          </cell>
          <cell r="N150">
            <v>0</v>
          </cell>
          <cell r="O150">
            <v>0</v>
          </cell>
          <cell r="P150">
            <v>2</v>
          </cell>
          <cell r="Q150">
            <v>0</v>
          </cell>
          <cell r="R150">
            <v>0</v>
          </cell>
        </row>
        <row r="151">
          <cell r="B151">
            <v>40</v>
          </cell>
          <cell r="C151">
            <v>2</v>
          </cell>
          <cell r="D151">
            <v>3.91</v>
          </cell>
          <cell r="E151">
            <v>1</v>
          </cell>
          <cell r="F151">
            <v>0.3</v>
          </cell>
          <cell r="G151">
            <v>0</v>
          </cell>
          <cell r="H151">
            <v>0.3</v>
          </cell>
          <cell r="I151">
            <v>0.3</v>
          </cell>
          <cell r="J151">
            <v>0</v>
          </cell>
          <cell r="K151">
            <v>0.3</v>
          </cell>
          <cell r="L151">
            <v>0</v>
          </cell>
          <cell r="M151">
            <v>0</v>
          </cell>
          <cell r="N151">
            <v>0</v>
          </cell>
          <cell r="O151">
            <v>0</v>
          </cell>
          <cell r="P151">
            <v>2</v>
          </cell>
        </row>
        <row r="152">
          <cell r="B152">
            <v>40</v>
          </cell>
          <cell r="C152">
            <v>2</v>
          </cell>
          <cell r="D152">
            <v>3.91</v>
          </cell>
          <cell r="E152">
            <v>1</v>
          </cell>
          <cell r="F152">
            <v>0.3</v>
          </cell>
          <cell r="G152">
            <v>0</v>
          </cell>
          <cell r="H152">
            <v>0.3</v>
          </cell>
          <cell r="I152">
            <v>0.3</v>
          </cell>
          <cell r="J152">
            <v>0</v>
          </cell>
          <cell r="K152">
            <v>0.3</v>
          </cell>
          <cell r="L152">
            <v>0</v>
          </cell>
          <cell r="M152">
            <v>0</v>
          </cell>
          <cell r="N152">
            <v>0</v>
          </cell>
          <cell r="O152">
            <v>0</v>
          </cell>
          <cell r="P152">
            <v>2</v>
          </cell>
        </row>
        <row r="153">
          <cell r="B153">
            <v>40</v>
          </cell>
          <cell r="C153">
            <v>2.5</v>
          </cell>
          <cell r="D153">
            <v>5.16</v>
          </cell>
          <cell r="E153">
            <v>1</v>
          </cell>
          <cell r="F153">
            <v>0.25</v>
          </cell>
          <cell r="G153">
            <v>0.2</v>
          </cell>
          <cell r="H153">
            <v>0.45</v>
          </cell>
          <cell r="I153">
            <v>0.25</v>
          </cell>
          <cell r="J153">
            <v>0.2</v>
          </cell>
          <cell r="K153">
            <v>0.45</v>
          </cell>
          <cell r="L153">
            <v>0</v>
          </cell>
          <cell r="M153">
            <v>0</v>
          </cell>
          <cell r="N153">
            <v>0</v>
          </cell>
          <cell r="O153">
            <v>0</v>
          </cell>
          <cell r="P153">
            <v>2</v>
          </cell>
        </row>
        <row r="154">
          <cell r="B154">
            <v>40</v>
          </cell>
          <cell r="C154">
            <v>3</v>
          </cell>
          <cell r="D154">
            <v>5.49</v>
          </cell>
          <cell r="E154">
            <v>1</v>
          </cell>
          <cell r="F154">
            <v>0.3</v>
          </cell>
          <cell r="G154">
            <v>0.3</v>
          </cell>
          <cell r="H154">
            <v>0.6</v>
          </cell>
          <cell r="I154">
            <v>0.3</v>
          </cell>
          <cell r="J154">
            <v>0.3</v>
          </cell>
          <cell r="K154">
            <v>0.6</v>
          </cell>
          <cell r="L154">
            <v>0</v>
          </cell>
          <cell r="M154">
            <v>0</v>
          </cell>
          <cell r="N154">
            <v>0</v>
          </cell>
          <cell r="O154">
            <v>0</v>
          </cell>
          <cell r="P154">
            <v>2</v>
          </cell>
        </row>
        <row r="155">
          <cell r="B155">
            <v>40</v>
          </cell>
          <cell r="C155">
            <v>3.5</v>
          </cell>
          <cell r="D155">
            <v>5.74</v>
          </cell>
          <cell r="E155">
            <v>1</v>
          </cell>
          <cell r="F155">
            <v>0.35</v>
          </cell>
          <cell r="G155">
            <v>0.4</v>
          </cell>
          <cell r="H155">
            <v>0.75</v>
          </cell>
          <cell r="I155">
            <v>0.35</v>
          </cell>
          <cell r="J155">
            <v>0.4</v>
          </cell>
          <cell r="K155">
            <v>0.75</v>
          </cell>
          <cell r="L155">
            <v>0</v>
          </cell>
          <cell r="M155">
            <v>0</v>
          </cell>
          <cell r="N155">
            <v>0</v>
          </cell>
          <cell r="O155">
            <v>0</v>
          </cell>
          <cell r="P155">
            <v>3</v>
          </cell>
        </row>
        <row r="156">
          <cell r="B156">
            <v>40</v>
          </cell>
          <cell r="C156">
            <v>4</v>
          </cell>
          <cell r="D156">
            <v>6.02</v>
          </cell>
          <cell r="E156">
            <v>1</v>
          </cell>
          <cell r="F156">
            <v>0.41</v>
          </cell>
          <cell r="G156">
            <v>0.49</v>
          </cell>
          <cell r="H156">
            <v>0.89999999999999991</v>
          </cell>
          <cell r="I156">
            <v>0.41</v>
          </cell>
          <cell r="J156">
            <v>0.49</v>
          </cell>
          <cell r="K156">
            <v>0.89999999999999991</v>
          </cell>
          <cell r="L156">
            <v>0</v>
          </cell>
          <cell r="M156">
            <v>0</v>
          </cell>
          <cell r="N156">
            <v>0</v>
          </cell>
          <cell r="O156">
            <v>0</v>
          </cell>
          <cell r="P156">
            <v>3</v>
          </cell>
        </row>
        <row r="157">
          <cell r="B157">
            <v>40</v>
          </cell>
          <cell r="C157">
            <v>5</v>
          </cell>
          <cell r="D157">
            <v>6.55</v>
          </cell>
          <cell r="E157">
            <v>1</v>
          </cell>
          <cell r="F157">
            <v>0.51</v>
          </cell>
          <cell r="G157">
            <v>0.54</v>
          </cell>
          <cell r="H157">
            <v>1.05</v>
          </cell>
          <cell r="I157">
            <v>0.51</v>
          </cell>
          <cell r="J157">
            <v>0.54</v>
          </cell>
          <cell r="K157">
            <v>1.05</v>
          </cell>
          <cell r="L157">
            <v>0</v>
          </cell>
          <cell r="M157">
            <v>0</v>
          </cell>
          <cell r="N157">
            <v>0</v>
          </cell>
          <cell r="O157">
            <v>0</v>
          </cell>
          <cell r="P157">
            <v>4</v>
          </cell>
        </row>
        <row r="158">
          <cell r="B158">
            <v>40</v>
          </cell>
          <cell r="C158">
            <v>6</v>
          </cell>
          <cell r="D158">
            <v>7.11</v>
          </cell>
          <cell r="E158">
            <v>1</v>
          </cell>
          <cell r="F158">
            <v>0.61</v>
          </cell>
          <cell r="G158">
            <v>1.04</v>
          </cell>
          <cell r="H158">
            <v>1.65</v>
          </cell>
          <cell r="I158">
            <v>0.61</v>
          </cell>
          <cell r="J158">
            <v>1.04</v>
          </cell>
          <cell r="K158">
            <v>1.65</v>
          </cell>
          <cell r="L158">
            <v>0</v>
          </cell>
          <cell r="M158">
            <v>0</v>
          </cell>
          <cell r="N158">
            <v>0</v>
          </cell>
          <cell r="O158">
            <v>0</v>
          </cell>
          <cell r="P158">
            <v>4</v>
          </cell>
        </row>
        <row r="159">
          <cell r="B159">
            <v>40</v>
          </cell>
          <cell r="C159">
            <v>8</v>
          </cell>
          <cell r="D159">
            <v>8.18</v>
          </cell>
          <cell r="E159">
            <v>1</v>
          </cell>
          <cell r="F159">
            <v>0.81</v>
          </cell>
          <cell r="G159">
            <v>1.73</v>
          </cell>
          <cell r="H159">
            <v>2.54</v>
          </cell>
          <cell r="I159">
            <v>0.81</v>
          </cell>
          <cell r="J159">
            <v>1.73</v>
          </cell>
          <cell r="K159">
            <v>2.54</v>
          </cell>
          <cell r="L159">
            <v>0</v>
          </cell>
          <cell r="M159">
            <v>0</v>
          </cell>
          <cell r="N159">
            <v>0</v>
          </cell>
          <cell r="O159">
            <v>0</v>
          </cell>
          <cell r="P159">
            <v>4</v>
          </cell>
        </row>
        <row r="160">
          <cell r="B160">
            <v>40</v>
          </cell>
          <cell r="C160">
            <v>10</v>
          </cell>
          <cell r="D160">
            <v>9.27</v>
          </cell>
          <cell r="E160">
            <v>1</v>
          </cell>
          <cell r="F160">
            <v>1.01</v>
          </cell>
          <cell r="G160">
            <v>3.04</v>
          </cell>
          <cell r="H160">
            <v>4.05</v>
          </cell>
          <cell r="I160">
            <v>1.01</v>
          </cell>
          <cell r="J160">
            <v>3.04</v>
          </cell>
          <cell r="K160">
            <v>4.05</v>
          </cell>
          <cell r="L160">
            <v>0</v>
          </cell>
          <cell r="M160">
            <v>0</v>
          </cell>
          <cell r="N160">
            <v>0</v>
          </cell>
          <cell r="O160">
            <v>0</v>
          </cell>
          <cell r="P160">
            <v>4</v>
          </cell>
        </row>
        <row r="161">
          <cell r="B161">
            <v>40</v>
          </cell>
          <cell r="C161">
            <v>12</v>
          </cell>
          <cell r="D161">
            <v>10.31</v>
          </cell>
          <cell r="E161">
            <v>1.25</v>
          </cell>
          <cell r="F161">
            <v>1.22</v>
          </cell>
          <cell r="G161">
            <v>4.0199999999999996</v>
          </cell>
          <cell r="H161">
            <v>5.2399999999999993</v>
          </cell>
          <cell r="I161">
            <v>1.22</v>
          </cell>
          <cell r="J161">
            <v>4.0199999999999996</v>
          </cell>
          <cell r="K161">
            <v>5.2399999999999993</v>
          </cell>
          <cell r="L161">
            <v>0</v>
          </cell>
          <cell r="M161">
            <v>0</v>
          </cell>
          <cell r="N161">
            <v>0</v>
          </cell>
          <cell r="O161">
            <v>0</v>
          </cell>
          <cell r="P161">
            <v>6</v>
          </cell>
        </row>
        <row r="162">
          <cell r="B162">
            <v>40</v>
          </cell>
          <cell r="C162">
            <v>14</v>
          </cell>
          <cell r="D162">
            <v>11.13</v>
          </cell>
          <cell r="E162">
            <v>1.25</v>
          </cell>
          <cell r="F162">
            <v>1.42</v>
          </cell>
          <cell r="G162">
            <v>5.33</v>
          </cell>
          <cell r="H162">
            <v>6.75</v>
          </cell>
          <cell r="I162">
            <v>1.42</v>
          </cell>
          <cell r="J162">
            <v>5.33</v>
          </cell>
          <cell r="K162">
            <v>6.75</v>
          </cell>
          <cell r="L162">
            <v>0</v>
          </cell>
          <cell r="M162">
            <v>0</v>
          </cell>
          <cell r="N162">
            <v>0</v>
          </cell>
          <cell r="O162">
            <v>0</v>
          </cell>
          <cell r="P162">
            <v>6</v>
          </cell>
        </row>
        <row r="163">
          <cell r="B163">
            <v>40</v>
          </cell>
          <cell r="C163">
            <v>16</v>
          </cell>
          <cell r="D163">
            <v>12.7</v>
          </cell>
          <cell r="E163">
            <v>1.25</v>
          </cell>
          <cell r="F163">
            <v>1.62</v>
          </cell>
          <cell r="G163">
            <v>8.42</v>
          </cell>
          <cell r="H163">
            <v>10.039999999999999</v>
          </cell>
          <cell r="I163">
            <v>1.62</v>
          </cell>
          <cell r="J163">
            <v>8.42</v>
          </cell>
          <cell r="K163">
            <v>10.039999999999999</v>
          </cell>
          <cell r="L163">
            <v>0</v>
          </cell>
          <cell r="M163">
            <v>0</v>
          </cell>
          <cell r="N163">
            <v>0</v>
          </cell>
          <cell r="O163">
            <v>0</v>
          </cell>
          <cell r="P163">
            <v>6</v>
          </cell>
        </row>
        <row r="164">
          <cell r="B164">
            <v>40</v>
          </cell>
          <cell r="C164">
            <v>18</v>
          </cell>
          <cell r="D164">
            <v>14.27</v>
          </cell>
          <cell r="E164">
            <v>1.25</v>
          </cell>
          <cell r="F164">
            <v>1.82</v>
          </cell>
          <cell r="G164">
            <v>11.53</v>
          </cell>
          <cell r="H164">
            <v>13.35</v>
          </cell>
          <cell r="I164">
            <v>1.82</v>
          </cell>
          <cell r="J164">
            <v>11.53</v>
          </cell>
          <cell r="K164">
            <v>13.35</v>
          </cell>
          <cell r="L164">
            <v>0</v>
          </cell>
          <cell r="M164">
            <v>0</v>
          </cell>
          <cell r="N164">
            <v>0</v>
          </cell>
          <cell r="O164">
            <v>0</v>
          </cell>
          <cell r="P164">
            <v>6</v>
          </cell>
        </row>
        <row r="165">
          <cell r="B165">
            <v>40</v>
          </cell>
          <cell r="C165">
            <v>20</v>
          </cell>
          <cell r="D165">
            <v>15.09</v>
          </cell>
          <cell r="E165">
            <v>1.5</v>
          </cell>
          <cell r="F165">
            <v>2.0299999999999998</v>
          </cell>
          <cell r="G165">
            <v>14.47</v>
          </cell>
          <cell r="H165">
            <v>16.5</v>
          </cell>
          <cell r="I165">
            <v>2.0299999999999998</v>
          </cell>
          <cell r="J165">
            <v>14.47</v>
          </cell>
          <cell r="K165">
            <v>16.5</v>
          </cell>
          <cell r="L165">
            <v>0</v>
          </cell>
          <cell r="M165">
            <v>0</v>
          </cell>
          <cell r="N165">
            <v>0</v>
          </cell>
          <cell r="O165">
            <v>0</v>
          </cell>
          <cell r="P165">
            <v>7</v>
          </cell>
        </row>
        <row r="166">
          <cell r="B166">
            <v>40</v>
          </cell>
          <cell r="C166">
            <v>24</v>
          </cell>
          <cell r="D166">
            <v>17.48</v>
          </cell>
          <cell r="E166">
            <v>1.5</v>
          </cell>
          <cell r="F166">
            <v>2.4300000000000002</v>
          </cell>
          <cell r="G166">
            <v>24.57</v>
          </cell>
          <cell r="H166">
            <v>27</v>
          </cell>
          <cell r="I166">
            <v>2.4300000000000002</v>
          </cell>
          <cell r="J166">
            <v>24.57</v>
          </cell>
          <cell r="K166">
            <v>27</v>
          </cell>
          <cell r="L166">
            <v>0</v>
          </cell>
          <cell r="M166">
            <v>0</v>
          </cell>
          <cell r="N166">
            <v>0</v>
          </cell>
          <cell r="O166">
            <v>0</v>
          </cell>
          <cell r="P166">
            <v>8</v>
          </cell>
        </row>
        <row r="167">
          <cell r="B167">
            <v>40</v>
          </cell>
          <cell r="C167">
            <v>32</v>
          </cell>
          <cell r="D167">
            <v>17.48</v>
          </cell>
          <cell r="E167">
            <v>1.5</v>
          </cell>
          <cell r="F167">
            <v>3.24</v>
          </cell>
          <cell r="G167">
            <v>31.26</v>
          </cell>
          <cell r="H167">
            <v>34.5</v>
          </cell>
          <cell r="I167">
            <v>3.24</v>
          </cell>
          <cell r="J167">
            <v>31.26</v>
          </cell>
          <cell r="K167">
            <v>34.5</v>
          </cell>
          <cell r="L167">
            <v>0</v>
          </cell>
          <cell r="M167">
            <v>0</v>
          </cell>
          <cell r="N167">
            <v>0</v>
          </cell>
          <cell r="O167">
            <v>0</v>
          </cell>
          <cell r="P167">
            <v>11</v>
          </cell>
        </row>
        <row r="168">
          <cell r="B168">
            <v>40</v>
          </cell>
          <cell r="C168">
            <v>34</v>
          </cell>
          <cell r="D168">
            <v>17.48</v>
          </cell>
          <cell r="E168">
            <v>1.5</v>
          </cell>
          <cell r="F168">
            <v>3.45</v>
          </cell>
          <cell r="G168">
            <v>34.049999999999997</v>
          </cell>
          <cell r="H168">
            <v>37.5</v>
          </cell>
          <cell r="I168">
            <v>3.45</v>
          </cell>
          <cell r="J168">
            <v>34.049999999999997</v>
          </cell>
          <cell r="K168">
            <v>37.5</v>
          </cell>
          <cell r="L168">
            <v>0</v>
          </cell>
          <cell r="M168">
            <v>0</v>
          </cell>
          <cell r="N168">
            <v>0</v>
          </cell>
          <cell r="O168">
            <v>0</v>
          </cell>
          <cell r="P168">
            <v>12</v>
          </cell>
        </row>
        <row r="169">
          <cell r="B169">
            <v>40</v>
          </cell>
          <cell r="C169">
            <v>36</v>
          </cell>
          <cell r="D169">
            <v>19.05</v>
          </cell>
          <cell r="E169">
            <v>2</v>
          </cell>
          <cell r="F169">
            <v>3.65</v>
          </cell>
          <cell r="G169">
            <v>41.34</v>
          </cell>
          <cell r="H169">
            <v>44.99</v>
          </cell>
          <cell r="I169">
            <v>3.65</v>
          </cell>
          <cell r="J169">
            <v>41.34</v>
          </cell>
          <cell r="K169">
            <v>44.99</v>
          </cell>
          <cell r="L169">
            <v>0</v>
          </cell>
          <cell r="M169">
            <v>0</v>
          </cell>
          <cell r="N169">
            <v>0</v>
          </cell>
          <cell r="O169">
            <v>0</v>
          </cell>
          <cell r="P169">
            <v>12</v>
          </cell>
        </row>
        <row r="170">
          <cell r="B170" t="str">
            <v>40S</v>
          </cell>
          <cell r="C170">
            <v>0.125</v>
          </cell>
          <cell r="D170">
            <v>1.73</v>
          </cell>
          <cell r="E170">
            <v>1</v>
          </cell>
          <cell r="F170">
            <v>7.0000000000000007E-2</v>
          </cell>
          <cell r="G170">
            <v>7.0000000000000007E-2</v>
          </cell>
          <cell r="H170">
            <v>2</v>
          </cell>
          <cell r="I170">
            <v>7.0000000000000007E-2</v>
          </cell>
          <cell r="J170">
            <v>0</v>
          </cell>
          <cell r="K170">
            <v>7.0000000000000007E-2</v>
          </cell>
          <cell r="L170">
            <v>0</v>
          </cell>
          <cell r="M170">
            <v>0</v>
          </cell>
          <cell r="N170">
            <v>0</v>
          </cell>
          <cell r="O170">
            <v>0</v>
          </cell>
          <cell r="P170">
            <v>2</v>
          </cell>
        </row>
        <row r="171">
          <cell r="B171" t="str">
            <v>40S</v>
          </cell>
          <cell r="C171">
            <v>0.125</v>
          </cell>
          <cell r="D171">
            <v>1.73</v>
          </cell>
          <cell r="E171">
            <v>1</v>
          </cell>
          <cell r="F171">
            <v>7.0000000000000007E-2</v>
          </cell>
          <cell r="G171">
            <v>7.0000000000000007E-2</v>
          </cell>
          <cell r="H171">
            <v>2</v>
          </cell>
          <cell r="I171">
            <v>7.0000000000000007E-2</v>
          </cell>
          <cell r="J171">
            <v>0</v>
          </cell>
          <cell r="K171">
            <v>7.0000000000000007E-2</v>
          </cell>
          <cell r="L171">
            <v>0</v>
          </cell>
          <cell r="M171">
            <v>0</v>
          </cell>
          <cell r="N171">
            <v>0</v>
          </cell>
          <cell r="O171">
            <v>0</v>
          </cell>
          <cell r="P171">
            <v>2</v>
          </cell>
        </row>
        <row r="172">
          <cell r="B172" t="str">
            <v>40S</v>
          </cell>
          <cell r="C172">
            <v>0.125</v>
          </cell>
          <cell r="D172">
            <v>1.73</v>
          </cell>
          <cell r="E172">
            <v>1</v>
          </cell>
          <cell r="F172">
            <v>7.0000000000000007E-2</v>
          </cell>
          <cell r="G172">
            <v>7.0000000000000007E-2</v>
          </cell>
          <cell r="H172">
            <v>2</v>
          </cell>
          <cell r="I172">
            <v>7.0000000000000007E-2</v>
          </cell>
          <cell r="J172">
            <v>0</v>
          </cell>
          <cell r="K172">
            <v>7.0000000000000007E-2</v>
          </cell>
          <cell r="L172">
            <v>0</v>
          </cell>
          <cell r="M172">
            <v>0</v>
          </cell>
          <cell r="N172">
            <v>0</v>
          </cell>
          <cell r="O172">
            <v>0</v>
          </cell>
          <cell r="P172">
            <v>2</v>
          </cell>
        </row>
        <row r="173">
          <cell r="B173" t="str">
            <v>40S</v>
          </cell>
          <cell r="C173">
            <v>0.25</v>
          </cell>
          <cell r="D173">
            <v>2.2400000000000002</v>
          </cell>
          <cell r="E173">
            <v>1</v>
          </cell>
          <cell r="F173">
            <v>7.0000000000000007E-2</v>
          </cell>
          <cell r="G173">
            <v>7.0000000000000007E-2</v>
          </cell>
          <cell r="H173">
            <v>2</v>
          </cell>
          <cell r="I173">
            <v>7.0000000000000007E-2</v>
          </cell>
          <cell r="J173">
            <v>0</v>
          </cell>
          <cell r="K173">
            <v>7.0000000000000007E-2</v>
          </cell>
          <cell r="L173">
            <v>0</v>
          </cell>
          <cell r="M173">
            <v>0</v>
          </cell>
          <cell r="N173">
            <v>0</v>
          </cell>
          <cell r="O173">
            <v>0</v>
          </cell>
          <cell r="P173">
            <v>2</v>
          </cell>
        </row>
        <row r="174">
          <cell r="B174" t="str">
            <v>40S</v>
          </cell>
          <cell r="C174">
            <v>0.25</v>
          </cell>
          <cell r="D174">
            <v>2.2400000000000002</v>
          </cell>
          <cell r="E174">
            <v>1</v>
          </cell>
          <cell r="F174">
            <v>7.0000000000000007E-2</v>
          </cell>
          <cell r="G174">
            <v>7.0000000000000007E-2</v>
          </cell>
          <cell r="H174">
            <v>2</v>
          </cell>
          <cell r="I174">
            <v>7.0000000000000007E-2</v>
          </cell>
          <cell r="J174">
            <v>0</v>
          </cell>
          <cell r="K174">
            <v>7.0000000000000007E-2</v>
          </cell>
          <cell r="L174">
            <v>0</v>
          </cell>
          <cell r="M174">
            <v>0</v>
          </cell>
          <cell r="N174">
            <v>0</v>
          </cell>
          <cell r="O174">
            <v>0</v>
          </cell>
          <cell r="P174">
            <v>2</v>
          </cell>
        </row>
        <row r="175">
          <cell r="B175" t="str">
            <v>40S</v>
          </cell>
          <cell r="C175">
            <v>0.25</v>
          </cell>
          <cell r="D175">
            <v>2.2400000000000002</v>
          </cell>
          <cell r="E175">
            <v>1</v>
          </cell>
          <cell r="F175">
            <v>0</v>
          </cell>
          <cell r="G175">
            <v>0</v>
          </cell>
          <cell r="H175">
            <v>2</v>
          </cell>
          <cell r="I175">
            <v>7.0000000000000007E-2</v>
          </cell>
          <cell r="J175">
            <v>0</v>
          </cell>
          <cell r="K175">
            <v>7.0000000000000007E-2</v>
          </cell>
          <cell r="L175">
            <v>0</v>
          </cell>
          <cell r="M175">
            <v>0</v>
          </cell>
          <cell r="N175">
            <v>0</v>
          </cell>
          <cell r="O175">
            <v>0</v>
          </cell>
          <cell r="P175">
            <v>2</v>
          </cell>
        </row>
        <row r="176">
          <cell r="B176" t="str">
            <v>40S</v>
          </cell>
          <cell r="C176">
            <v>0.375</v>
          </cell>
          <cell r="D176">
            <v>2.31</v>
          </cell>
          <cell r="E176">
            <v>1</v>
          </cell>
          <cell r="F176">
            <v>7.0000000000000007E-2</v>
          </cell>
          <cell r="G176">
            <v>7.0000000000000007E-2</v>
          </cell>
          <cell r="H176">
            <v>2</v>
          </cell>
          <cell r="I176">
            <v>7.0000000000000007E-2</v>
          </cell>
          <cell r="J176">
            <v>0</v>
          </cell>
          <cell r="K176">
            <v>7.0000000000000007E-2</v>
          </cell>
          <cell r="L176">
            <v>0</v>
          </cell>
          <cell r="M176">
            <v>0</v>
          </cell>
          <cell r="N176">
            <v>0</v>
          </cell>
          <cell r="O176">
            <v>0</v>
          </cell>
          <cell r="P176">
            <v>2</v>
          </cell>
        </row>
        <row r="177">
          <cell r="B177" t="str">
            <v>40S</v>
          </cell>
          <cell r="C177">
            <v>0.375</v>
          </cell>
          <cell r="D177">
            <v>2.31</v>
          </cell>
          <cell r="E177">
            <v>1</v>
          </cell>
          <cell r="F177">
            <v>7.0000000000000007E-2</v>
          </cell>
          <cell r="G177">
            <v>7.0000000000000007E-2</v>
          </cell>
          <cell r="H177">
            <v>2</v>
          </cell>
          <cell r="I177">
            <v>7.0000000000000007E-2</v>
          </cell>
          <cell r="J177">
            <v>0</v>
          </cell>
          <cell r="K177">
            <v>7.0000000000000007E-2</v>
          </cell>
          <cell r="L177">
            <v>0</v>
          </cell>
          <cell r="M177">
            <v>0</v>
          </cell>
          <cell r="N177">
            <v>0</v>
          </cell>
          <cell r="O177">
            <v>0</v>
          </cell>
          <cell r="P177">
            <v>2</v>
          </cell>
        </row>
        <row r="178">
          <cell r="B178" t="str">
            <v>40S</v>
          </cell>
          <cell r="C178">
            <v>0.375</v>
          </cell>
          <cell r="D178">
            <v>2.31</v>
          </cell>
          <cell r="E178">
            <v>1</v>
          </cell>
          <cell r="F178">
            <v>7.0000000000000007E-2</v>
          </cell>
          <cell r="G178">
            <v>7.0000000000000007E-2</v>
          </cell>
          <cell r="H178">
            <v>2</v>
          </cell>
          <cell r="I178">
            <v>7.0000000000000007E-2</v>
          </cell>
          <cell r="J178">
            <v>0</v>
          </cell>
          <cell r="K178">
            <v>7.0000000000000007E-2</v>
          </cell>
          <cell r="L178">
            <v>0</v>
          </cell>
          <cell r="M178">
            <v>0</v>
          </cell>
          <cell r="N178">
            <v>0</v>
          </cell>
          <cell r="O178">
            <v>0</v>
          </cell>
          <cell r="P178">
            <v>2</v>
          </cell>
        </row>
        <row r="179">
          <cell r="B179" t="str">
            <v>40S</v>
          </cell>
          <cell r="C179">
            <v>0.5</v>
          </cell>
          <cell r="D179">
            <v>2.77</v>
          </cell>
          <cell r="E179">
            <v>1</v>
          </cell>
          <cell r="F179">
            <v>7.0000000000000007E-2</v>
          </cell>
          <cell r="G179">
            <v>0</v>
          </cell>
          <cell r="H179">
            <v>7.0000000000000007E-2</v>
          </cell>
          <cell r="I179">
            <v>7.0000000000000007E-2</v>
          </cell>
          <cell r="J179">
            <v>0</v>
          </cell>
          <cell r="K179">
            <v>7.0000000000000007E-2</v>
          </cell>
          <cell r="L179">
            <v>0</v>
          </cell>
          <cell r="M179">
            <v>0</v>
          </cell>
          <cell r="N179">
            <v>0</v>
          </cell>
          <cell r="O179">
            <v>0</v>
          </cell>
          <cell r="P179">
            <v>2</v>
          </cell>
        </row>
        <row r="180">
          <cell r="B180" t="str">
            <v>40S</v>
          </cell>
          <cell r="C180">
            <v>0.5</v>
          </cell>
          <cell r="D180">
            <v>2.77</v>
          </cell>
          <cell r="E180">
            <v>1</v>
          </cell>
          <cell r="F180">
            <v>7.0000000000000007E-2</v>
          </cell>
          <cell r="G180">
            <v>0</v>
          </cell>
          <cell r="H180">
            <v>7.0000000000000007E-2</v>
          </cell>
          <cell r="I180">
            <v>7.0000000000000007E-2</v>
          </cell>
          <cell r="J180">
            <v>0</v>
          </cell>
          <cell r="K180">
            <v>7.0000000000000007E-2</v>
          </cell>
          <cell r="L180">
            <v>0</v>
          </cell>
          <cell r="M180">
            <v>0</v>
          </cell>
          <cell r="N180">
            <v>0</v>
          </cell>
          <cell r="O180">
            <v>0</v>
          </cell>
          <cell r="P180">
            <v>2</v>
          </cell>
        </row>
        <row r="181">
          <cell r="B181" t="str">
            <v>40S</v>
          </cell>
          <cell r="C181">
            <v>0.5</v>
          </cell>
          <cell r="D181">
            <v>2.77</v>
          </cell>
          <cell r="E181">
            <v>1</v>
          </cell>
          <cell r="F181">
            <v>7.0000000000000007E-2</v>
          </cell>
          <cell r="G181">
            <v>0</v>
          </cell>
          <cell r="H181">
            <v>7.0000000000000007E-2</v>
          </cell>
          <cell r="I181">
            <v>7.0000000000000007E-2</v>
          </cell>
          <cell r="J181">
            <v>0</v>
          </cell>
          <cell r="K181">
            <v>7.0000000000000007E-2</v>
          </cell>
          <cell r="L181">
            <v>0</v>
          </cell>
          <cell r="M181">
            <v>0</v>
          </cell>
          <cell r="N181">
            <v>0</v>
          </cell>
          <cell r="O181">
            <v>0</v>
          </cell>
          <cell r="P181">
            <v>2</v>
          </cell>
        </row>
        <row r="182">
          <cell r="B182" t="str">
            <v>40S</v>
          </cell>
          <cell r="C182">
            <v>0.75</v>
          </cell>
          <cell r="D182">
            <v>2.87</v>
          </cell>
          <cell r="E182">
            <v>1</v>
          </cell>
          <cell r="F182">
            <v>7.0000000000000007E-2</v>
          </cell>
          <cell r="G182">
            <v>0</v>
          </cell>
          <cell r="H182">
            <v>7.0000000000000007E-2</v>
          </cell>
          <cell r="I182">
            <v>7.0000000000000007E-2</v>
          </cell>
          <cell r="J182">
            <v>0</v>
          </cell>
          <cell r="K182">
            <v>7.0000000000000007E-2</v>
          </cell>
          <cell r="L182">
            <v>0</v>
          </cell>
          <cell r="M182">
            <v>0</v>
          </cell>
          <cell r="N182">
            <v>0</v>
          </cell>
          <cell r="O182">
            <v>0</v>
          </cell>
          <cell r="P182">
            <v>2</v>
          </cell>
        </row>
        <row r="183">
          <cell r="B183" t="str">
            <v>40S</v>
          </cell>
          <cell r="C183">
            <v>0.75</v>
          </cell>
          <cell r="D183">
            <v>2.87</v>
          </cell>
          <cell r="E183">
            <v>1</v>
          </cell>
          <cell r="F183">
            <v>7.0000000000000007E-2</v>
          </cell>
          <cell r="G183">
            <v>0</v>
          </cell>
          <cell r="H183">
            <v>7.0000000000000007E-2</v>
          </cell>
          <cell r="I183">
            <v>7.0000000000000007E-2</v>
          </cell>
          <cell r="J183">
            <v>0</v>
          </cell>
          <cell r="K183">
            <v>7.0000000000000007E-2</v>
          </cell>
          <cell r="L183">
            <v>0</v>
          </cell>
          <cell r="M183">
            <v>0</v>
          </cell>
          <cell r="N183">
            <v>0</v>
          </cell>
          <cell r="O183">
            <v>0</v>
          </cell>
          <cell r="P183">
            <v>2</v>
          </cell>
        </row>
        <row r="184">
          <cell r="B184" t="str">
            <v>40S</v>
          </cell>
          <cell r="C184">
            <v>0.75</v>
          </cell>
          <cell r="D184">
            <v>2.87</v>
          </cell>
          <cell r="E184">
            <v>1</v>
          </cell>
          <cell r="F184">
            <v>7.0000000000000007E-2</v>
          </cell>
          <cell r="G184">
            <v>0</v>
          </cell>
          <cell r="H184">
            <v>7.0000000000000007E-2</v>
          </cell>
          <cell r="I184">
            <v>7.0000000000000007E-2</v>
          </cell>
          <cell r="J184">
            <v>0</v>
          </cell>
          <cell r="K184">
            <v>7.0000000000000007E-2</v>
          </cell>
          <cell r="L184">
            <v>0</v>
          </cell>
          <cell r="M184">
            <v>0</v>
          </cell>
          <cell r="N184">
            <v>0</v>
          </cell>
          <cell r="O184">
            <v>0</v>
          </cell>
          <cell r="P184">
            <v>2</v>
          </cell>
        </row>
        <row r="185">
          <cell r="B185" t="str">
            <v>40S</v>
          </cell>
          <cell r="C185">
            <v>1</v>
          </cell>
          <cell r="D185">
            <v>3.38</v>
          </cell>
          <cell r="E185">
            <v>1</v>
          </cell>
          <cell r="F185">
            <v>0.12</v>
          </cell>
          <cell r="G185">
            <v>0</v>
          </cell>
          <cell r="H185">
            <v>0.12</v>
          </cell>
          <cell r="I185">
            <v>0.12</v>
          </cell>
          <cell r="J185">
            <v>0</v>
          </cell>
          <cell r="K185">
            <v>0.12</v>
          </cell>
          <cell r="L185">
            <v>0</v>
          </cell>
          <cell r="M185">
            <v>0</v>
          </cell>
          <cell r="N185">
            <v>0</v>
          </cell>
          <cell r="O185">
            <v>0</v>
          </cell>
          <cell r="P185">
            <v>2</v>
          </cell>
        </row>
        <row r="186">
          <cell r="B186" t="str">
            <v>40S</v>
          </cell>
          <cell r="C186">
            <v>1</v>
          </cell>
          <cell r="D186">
            <v>3.38</v>
          </cell>
          <cell r="E186">
            <v>1</v>
          </cell>
          <cell r="F186">
            <v>0.12</v>
          </cell>
          <cell r="G186">
            <v>0</v>
          </cell>
          <cell r="H186">
            <v>0.12</v>
          </cell>
          <cell r="I186">
            <v>0.12</v>
          </cell>
          <cell r="J186">
            <v>0</v>
          </cell>
          <cell r="K186">
            <v>0.12</v>
          </cell>
          <cell r="L186">
            <v>0</v>
          </cell>
          <cell r="M186">
            <v>0</v>
          </cell>
          <cell r="N186">
            <v>0</v>
          </cell>
          <cell r="O186">
            <v>0</v>
          </cell>
          <cell r="P186">
            <v>2</v>
          </cell>
        </row>
        <row r="187">
          <cell r="B187" t="str">
            <v>40S</v>
          </cell>
          <cell r="C187">
            <v>1</v>
          </cell>
          <cell r="D187">
            <v>3.38</v>
          </cell>
          <cell r="E187">
            <v>1</v>
          </cell>
          <cell r="F187">
            <v>0.12</v>
          </cell>
          <cell r="G187">
            <v>0</v>
          </cell>
          <cell r="H187">
            <v>0.12</v>
          </cell>
          <cell r="I187">
            <v>0.12</v>
          </cell>
          <cell r="J187">
            <v>0</v>
          </cell>
          <cell r="K187">
            <v>0.12</v>
          </cell>
          <cell r="L187">
            <v>0</v>
          </cell>
          <cell r="M187">
            <v>0</v>
          </cell>
          <cell r="N187">
            <v>0</v>
          </cell>
          <cell r="O187">
            <v>0</v>
          </cell>
          <cell r="P187">
            <v>2</v>
          </cell>
        </row>
        <row r="188">
          <cell r="B188" t="str">
            <v>40S</v>
          </cell>
          <cell r="C188">
            <v>1.25</v>
          </cell>
          <cell r="D188">
            <v>3.56</v>
          </cell>
          <cell r="E188">
            <v>1</v>
          </cell>
          <cell r="F188">
            <v>0.15</v>
          </cell>
          <cell r="G188">
            <v>0.15</v>
          </cell>
          <cell r="H188">
            <v>2</v>
          </cell>
          <cell r="I188">
            <v>0.15</v>
          </cell>
          <cell r="J188">
            <v>0</v>
          </cell>
          <cell r="K188">
            <v>0.15</v>
          </cell>
          <cell r="L188">
            <v>0</v>
          </cell>
          <cell r="M188">
            <v>0</v>
          </cell>
          <cell r="N188">
            <v>0</v>
          </cell>
          <cell r="O188">
            <v>0</v>
          </cell>
          <cell r="P188">
            <v>2</v>
          </cell>
        </row>
        <row r="189">
          <cell r="B189" t="str">
            <v>40S</v>
          </cell>
          <cell r="C189">
            <v>1.25</v>
          </cell>
          <cell r="D189">
            <v>3.56</v>
          </cell>
          <cell r="E189">
            <v>1</v>
          </cell>
          <cell r="F189">
            <v>0.15</v>
          </cell>
          <cell r="G189">
            <v>0.15</v>
          </cell>
          <cell r="H189">
            <v>2</v>
          </cell>
          <cell r="I189">
            <v>0.15</v>
          </cell>
          <cell r="J189">
            <v>0</v>
          </cell>
          <cell r="K189">
            <v>0.15</v>
          </cell>
          <cell r="L189">
            <v>0</v>
          </cell>
          <cell r="M189">
            <v>0</v>
          </cell>
          <cell r="N189">
            <v>0</v>
          </cell>
          <cell r="O189">
            <v>0</v>
          </cell>
          <cell r="P189">
            <v>2</v>
          </cell>
        </row>
        <row r="190">
          <cell r="B190" t="str">
            <v>40S</v>
          </cell>
          <cell r="C190">
            <v>1.25</v>
          </cell>
          <cell r="D190">
            <v>3.56</v>
          </cell>
          <cell r="E190">
            <v>1</v>
          </cell>
          <cell r="F190">
            <v>0.15</v>
          </cell>
          <cell r="G190">
            <v>0.15</v>
          </cell>
          <cell r="H190">
            <v>2</v>
          </cell>
          <cell r="I190">
            <v>0.15</v>
          </cell>
          <cell r="J190">
            <v>8.42</v>
          </cell>
          <cell r="K190">
            <v>0.15</v>
          </cell>
          <cell r="L190">
            <v>0</v>
          </cell>
          <cell r="M190">
            <v>0</v>
          </cell>
          <cell r="N190">
            <v>0</v>
          </cell>
          <cell r="O190">
            <v>0</v>
          </cell>
          <cell r="P190">
            <v>2</v>
          </cell>
        </row>
        <row r="191">
          <cell r="B191" t="str">
            <v>40S</v>
          </cell>
          <cell r="C191">
            <v>1.5</v>
          </cell>
          <cell r="D191">
            <v>3.68</v>
          </cell>
          <cell r="E191">
            <v>1</v>
          </cell>
          <cell r="F191">
            <v>0.15</v>
          </cell>
          <cell r="G191">
            <v>0</v>
          </cell>
          <cell r="H191">
            <v>0.15</v>
          </cell>
          <cell r="I191">
            <v>0.15</v>
          </cell>
          <cell r="J191">
            <v>0</v>
          </cell>
          <cell r="K191">
            <v>0.15</v>
          </cell>
          <cell r="L191">
            <v>0</v>
          </cell>
          <cell r="M191">
            <v>0</v>
          </cell>
          <cell r="N191">
            <v>0</v>
          </cell>
          <cell r="O191">
            <v>0</v>
          </cell>
          <cell r="P191">
            <v>2</v>
          </cell>
        </row>
        <row r="192">
          <cell r="B192" t="str">
            <v>40S</v>
          </cell>
          <cell r="C192">
            <v>1.5</v>
          </cell>
          <cell r="D192">
            <v>3.68</v>
          </cell>
          <cell r="E192">
            <v>1</v>
          </cell>
          <cell r="F192">
            <v>0.15</v>
          </cell>
          <cell r="G192">
            <v>0</v>
          </cell>
          <cell r="H192">
            <v>0.15</v>
          </cell>
          <cell r="I192">
            <v>0.15</v>
          </cell>
          <cell r="J192">
            <v>0</v>
          </cell>
          <cell r="K192">
            <v>0.15</v>
          </cell>
          <cell r="L192">
            <v>0</v>
          </cell>
          <cell r="M192">
            <v>0</v>
          </cell>
          <cell r="N192">
            <v>0</v>
          </cell>
          <cell r="O192">
            <v>0</v>
          </cell>
          <cell r="P192">
            <v>2</v>
          </cell>
        </row>
        <row r="193">
          <cell r="B193" t="str">
            <v>40S</v>
          </cell>
          <cell r="C193">
            <v>1.5</v>
          </cell>
          <cell r="D193">
            <v>3.68</v>
          </cell>
          <cell r="E193">
            <v>1</v>
          </cell>
          <cell r="F193">
            <v>0.15</v>
          </cell>
          <cell r="G193">
            <v>0</v>
          </cell>
          <cell r="H193">
            <v>0.15</v>
          </cell>
          <cell r="I193">
            <v>0.15</v>
          </cell>
          <cell r="J193">
            <v>0</v>
          </cell>
          <cell r="K193">
            <v>0.15</v>
          </cell>
          <cell r="L193">
            <v>0</v>
          </cell>
          <cell r="M193">
            <v>0</v>
          </cell>
          <cell r="N193">
            <v>0</v>
          </cell>
          <cell r="O193">
            <v>0</v>
          </cell>
          <cell r="P193">
            <v>2</v>
          </cell>
        </row>
        <row r="194">
          <cell r="B194" t="str">
            <v>40S</v>
          </cell>
          <cell r="C194">
            <v>2</v>
          </cell>
          <cell r="D194">
            <v>3.91</v>
          </cell>
          <cell r="E194">
            <v>1</v>
          </cell>
          <cell r="F194">
            <v>0.3</v>
          </cell>
          <cell r="G194">
            <v>0</v>
          </cell>
          <cell r="H194">
            <v>0.3</v>
          </cell>
          <cell r="I194">
            <v>0.3</v>
          </cell>
          <cell r="J194">
            <v>0</v>
          </cell>
          <cell r="K194">
            <v>0.3</v>
          </cell>
          <cell r="L194">
            <v>0</v>
          </cell>
          <cell r="M194">
            <v>0</v>
          </cell>
          <cell r="N194">
            <v>0</v>
          </cell>
          <cell r="O194">
            <v>0</v>
          </cell>
          <cell r="P194">
            <v>2</v>
          </cell>
        </row>
        <row r="195">
          <cell r="B195" t="str">
            <v>40S</v>
          </cell>
          <cell r="C195">
            <v>2</v>
          </cell>
          <cell r="D195">
            <v>3.91</v>
          </cell>
          <cell r="E195">
            <v>1</v>
          </cell>
          <cell r="F195">
            <v>0.3</v>
          </cell>
          <cell r="G195">
            <v>0</v>
          </cell>
          <cell r="H195">
            <v>0.3</v>
          </cell>
          <cell r="I195">
            <v>0.3</v>
          </cell>
          <cell r="J195">
            <v>0</v>
          </cell>
          <cell r="K195">
            <v>0.3</v>
          </cell>
          <cell r="L195">
            <v>2</v>
          </cell>
          <cell r="M195">
            <v>0</v>
          </cell>
          <cell r="N195">
            <v>4.1166770151461775E-312</v>
          </cell>
          <cell r="O195" t="str">
            <v>40S</v>
          </cell>
          <cell r="P195">
            <v>2</v>
          </cell>
          <cell r="Q195">
            <v>3.9099923706054689</v>
          </cell>
          <cell r="R195">
            <v>1</v>
          </cell>
        </row>
        <row r="196">
          <cell r="B196" t="str">
            <v>40S</v>
          </cell>
          <cell r="C196">
            <v>2</v>
          </cell>
          <cell r="D196">
            <v>3.91</v>
          </cell>
          <cell r="E196">
            <v>1</v>
          </cell>
          <cell r="F196">
            <v>0.3</v>
          </cell>
          <cell r="G196">
            <v>0</v>
          </cell>
          <cell r="H196">
            <v>0.3</v>
          </cell>
          <cell r="I196">
            <v>0.3</v>
          </cell>
          <cell r="J196">
            <v>0</v>
          </cell>
          <cell r="K196">
            <v>0.3</v>
          </cell>
          <cell r="L196">
            <v>0</v>
          </cell>
          <cell r="M196">
            <v>0</v>
          </cell>
          <cell r="N196">
            <v>0</v>
          </cell>
          <cell r="O196">
            <v>0</v>
          </cell>
          <cell r="P196">
            <v>2</v>
          </cell>
        </row>
        <row r="197">
          <cell r="B197" t="str">
            <v>40S</v>
          </cell>
          <cell r="C197">
            <v>2.5</v>
          </cell>
          <cell r="D197">
            <v>5.16</v>
          </cell>
          <cell r="E197">
            <v>1</v>
          </cell>
          <cell r="F197">
            <v>0.25</v>
          </cell>
          <cell r="G197">
            <v>0.2</v>
          </cell>
          <cell r="H197">
            <v>0.45</v>
          </cell>
          <cell r="I197">
            <v>0.25</v>
          </cell>
          <cell r="J197">
            <v>0.2</v>
          </cell>
          <cell r="K197">
            <v>0.45</v>
          </cell>
          <cell r="L197">
            <v>0</v>
          </cell>
          <cell r="M197">
            <v>0</v>
          </cell>
          <cell r="N197">
            <v>0</v>
          </cell>
          <cell r="O197">
            <v>0</v>
          </cell>
          <cell r="P197">
            <v>2</v>
          </cell>
        </row>
        <row r="198">
          <cell r="B198" t="str">
            <v>40S</v>
          </cell>
          <cell r="C198">
            <v>3</v>
          </cell>
          <cell r="D198">
            <v>5.49</v>
          </cell>
          <cell r="E198">
            <v>1</v>
          </cell>
          <cell r="F198">
            <v>0.3</v>
          </cell>
          <cell r="G198">
            <v>0.3</v>
          </cell>
          <cell r="H198">
            <v>0.6</v>
          </cell>
          <cell r="I198">
            <v>0.3</v>
          </cell>
          <cell r="J198">
            <v>0.3</v>
          </cell>
          <cell r="K198">
            <v>0.6</v>
          </cell>
          <cell r="L198">
            <v>0</v>
          </cell>
          <cell r="M198">
            <v>0</v>
          </cell>
          <cell r="N198">
            <v>0</v>
          </cell>
          <cell r="O198">
            <v>0</v>
          </cell>
          <cell r="P198">
            <v>2</v>
          </cell>
        </row>
        <row r="199">
          <cell r="B199" t="str">
            <v>40S</v>
          </cell>
          <cell r="C199">
            <v>3.5</v>
          </cell>
          <cell r="D199">
            <v>5.74</v>
          </cell>
          <cell r="E199">
            <v>1</v>
          </cell>
          <cell r="F199">
            <v>0.35</v>
          </cell>
          <cell r="G199">
            <v>0.4</v>
          </cell>
          <cell r="H199">
            <v>0.75</v>
          </cell>
          <cell r="I199">
            <v>0.35</v>
          </cell>
          <cell r="J199">
            <v>0.4</v>
          </cell>
          <cell r="K199">
            <v>0.75</v>
          </cell>
          <cell r="L199">
            <v>0</v>
          </cell>
          <cell r="M199">
            <v>0</v>
          </cell>
          <cell r="N199">
            <v>0</v>
          </cell>
          <cell r="O199">
            <v>0</v>
          </cell>
          <cell r="P199">
            <v>3</v>
          </cell>
        </row>
        <row r="200">
          <cell r="B200" t="str">
            <v>40S</v>
          </cell>
          <cell r="C200">
            <v>4</v>
          </cell>
          <cell r="D200">
            <v>6.02</v>
          </cell>
          <cell r="E200">
            <v>1</v>
          </cell>
          <cell r="F200">
            <v>0.41</v>
          </cell>
          <cell r="G200">
            <v>0.49</v>
          </cell>
          <cell r="H200">
            <v>0.89999999999999991</v>
          </cell>
          <cell r="I200">
            <v>0.41</v>
          </cell>
          <cell r="J200">
            <v>0.49</v>
          </cell>
          <cell r="K200">
            <v>0.89999999999999991</v>
          </cell>
          <cell r="L200">
            <v>0</v>
          </cell>
          <cell r="M200">
            <v>0</v>
          </cell>
          <cell r="N200">
            <v>0</v>
          </cell>
          <cell r="O200">
            <v>0</v>
          </cell>
          <cell r="P200">
            <v>3</v>
          </cell>
        </row>
        <row r="201">
          <cell r="B201" t="str">
            <v>40S</v>
          </cell>
          <cell r="C201">
            <v>5</v>
          </cell>
          <cell r="D201">
            <v>6.55</v>
          </cell>
          <cell r="E201">
            <v>1</v>
          </cell>
          <cell r="F201">
            <v>0.51</v>
          </cell>
          <cell r="G201">
            <v>0.54</v>
          </cell>
          <cell r="H201">
            <v>1.05</v>
          </cell>
          <cell r="I201">
            <v>0.51</v>
          </cell>
          <cell r="J201">
            <v>0.54</v>
          </cell>
          <cell r="K201">
            <v>1.05</v>
          </cell>
          <cell r="L201">
            <v>0</v>
          </cell>
          <cell r="M201">
            <v>0</v>
          </cell>
          <cell r="N201">
            <v>0</v>
          </cell>
          <cell r="O201">
            <v>0</v>
          </cell>
          <cell r="P201">
            <v>4</v>
          </cell>
        </row>
        <row r="202">
          <cell r="B202" t="str">
            <v>40S</v>
          </cell>
          <cell r="C202">
            <v>6</v>
          </cell>
          <cell r="D202">
            <v>7.11</v>
          </cell>
          <cell r="E202">
            <v>1</v>
          </cell>
          <cell r="F202">
            <v>0.61</v>
          </cell>
          <cell r="G202">
            <v>1.04</v>
          </cell>
          <cell r="H202">
            <v>1.65</v>
          </cell>
          <cell r="I202">
            <v>0.61</v>
          </cell>
          <cell r="J202">
            <v>1.04</v>
          </cell>
          <cell r="K202">
            <v>1.65</v>
          </cell>
          <cell r="L202">
            <v>0</v>
          </cell>
          <cell r="M202">
            <v>0</v>
          </cell>
          <cell r="N202">
            <v>0</v>
          </cell>
          <cell r="O202">
            <v>0</v>
          </cell>
          <cell r="P202">
            <v>4</v>
          </cell>
        </row>
        <row r="203">
          <cell r="B203" t="str">
            <v>40S</v>
          </cell>
          <cell r="C203">
            <v>8</v>
          </cell>
          <cell r="D203">
            <v>8.18</v>
          </cell>
          <cell r="E203">
            <v>1</v>
          </cell>
          <cell r="F203">
            <v>0.81</v>
          </cell>
          <cell r="G203">
            <v>1.73</v>
          </cell>
          <cell r="H203">
            <v>2.54</v>
          </cell>
          <cell r="I203">
            <v>0.81</v>
          </cell>
          <cell r="J203">
            <v>1.73</v>
          </cell>
          <cell r="K203">
            <v>2.54</v>
          </cell>
          <cell r="L203">
            <v>0</v>
          </cell>
          <cell r="M203">
            <v>0</v>
          </cell>
          <cell r="N203">
            <v>0</v>
          </cell>
          <cell r="O203">
            <v>0</v>
          </cell>
          <cell r="P203">
            <v>4</v>
          </cell>
        </row>
        <row r="204">
          <cell r="B204" t="str">
            <v>40S</v>
          </cell>
          <cell r="C204">
            <v>10</v>
          </cell>
          <cell r="D204">
            <v>9.27</v>
          </cell>
          <cell r="E204">
            <v>1</v>
          </cell>
          <cell r="F204">
            <v>1.01</v>
          </cell>
          <cell r="G204">
            <v>3.04</v>
          </cell>
          <cell r="H204">
            <v>4.05</v>
          </cell>
          <cell r="I204">
            <v>1.01</v>
          </cell>
          <cell r="J204">
            <v>3.04</v>
          </cell>
          <cell r="K204">
            <v>4.05</v>
          </cell>
          <cell r="L204">
            <v>0</v>
          </cell>
          <cell r="M204">
            <v>0</v>
          </cell>
          <cell r="N204">
            <v>0</v>
          </cell>
          <cell r="O204">
            <v>0</v>
          </cell>
          <cell r="P204">
            <v>4</v>
          </cell>
        </row>
        <row r="205">
          <cell r="B205" t="str">
            <v>40S</v>
          </cell>
          <cell r="C205">
            <v>12</v>
          </cell>
          <cell r="D205">
            <v>9.5299999999999994</v>
          </cell>
          <cell r="E205">
            <v>1</v>
          </cell>
          <cell r="F205">
            <v>1.22</v>
          </cell>
          <cell r="G205">
            <v>3.28</v>
          </cell>
          <cell r="H205">
            <v>4.5</v>
          </cell>
          <cell r="I205">
            <v>1.22</v>
          </cell>
          <cell r="J205">
            <v>3.28</v>
          </cell>
          <cell r="K205">
            <v>4.5</v>
          </cell>
          <cell r="L205">
            <v>0</v>
          </cell>
          <cell r="M205">
            <v>0</v>
          </cell>
          <cell r="N205">
            <v>0</v>
          </cell>
          <cell r="O205">
            <v>0</v>
          </cell>
          <cell r="P205">
            <v>6</v>
          </cell>
        </row>
        <row r="206">
          <cell r="B206">
            <v>60</v>
          </cell>
          <cell r="C206">
            <v>8</v>
          </cell>
          <cell r="D206">
            <v>10.31</v>
          </cell>
          <cell r="E206">
            <v>1.25</v>
          </cell>
          <cell r="F206">
            <v>0.81</v>
          </cell>
          <cell r="G206">
            <v>2.64</v>
          </cell>
          <cell r="H206">
            <v>3.45</v>
          </cell>
          <cell r="I206">
            <v>0.81</v>
          </cell>
          <cell r="J206">
            <v>2.64</v>
          </cell>
          <cell r="K206">
            <v>3.45</v>
          </cell>
          <cell r="L206">
            <v>0</v>
          </cell>
          <cell r="M206">
            <v>0</v>
          </cell>
          <cell r="N206">
            <v>0</v>
          </cell>
          <cell r="O206">
            <v>0</v>
          </cell>
          <cell r="P206">
            <v>4</v>
          </cell>
        </row>
        <row r="207">
          <cell r="B207">
            <v>60</v>
          </cell>
          <cell r="C207">
            <v>10</v>
          </cell>
          <cell r="D207">
            <v>12.7</v>
          </cell>
          <cell r="E207">
            <v>1.25</v>
          </cell>
          <cell r="F207">
            <v>1.01</v>
          </cell>
          <cell r="G207">
            <v>5.74</v>
          </cell>
          <cell r="H207">
            <v>6.75</v>
          </cell>
          <cell r="I207">
            <v>1.01</v>
          </cell>
          <cell r="J207">
            <v>5.74</v>
          </cell>
          <cell r="K207">
            <v>6.75</v>
          </cell>
          <cell r="L207">
            <v>0</v>
          </cell>
          <cell r="M207">
            <v>0</v>
          </cell>
          <cell r="N207">
            <v>0</v>
          </cell>
          <cell r="O207">
            <v>0</v>
          </cell>
          <cell r="P207">
            <v>4</v>
          </cell>
        </row>
        <row r="208">
          <cell r="B208">
            <v>60</v>
          </cell>
          <cell r="C208">
            <v>12</v>
          </cell>
          <cell r="D208">
            <v>14.27</v>
          </cell>
          <cell r="E208">
            <v>1.25</v>
          </cell>
          <cell r="F208">
            <v>1.22</v>
          </cell>
          <cell r="G208">
            <v>8.3800000000000008</v>
          </cell>
          <cell r="H208">
            <v>9.6000000000000014</v>
          </cell>
          <cell r="I208">
            <v>1.22</v>
          </cell>
          <cell r="J208">
            <v>8.3800000000000008</v>
          </cell>
          <cell r="K208">
            <v>9.6000000000000014</v>
          </cell>
          <cell r="L208">
            <v>0</v>
          </cell>
          <cell r="M208">
            <v>0</v>
          </cell>
          <cell r="N208">
            <v>0</v>
          </cell>
          <cell r="O208">
            <v>0</v>
          </cell>
          <cell r="P208">
            <v>6</v>
          </cell>
        </row>
        <row r="209">
          <cell r="B209">
            <v>60</v>
          </cell>
          <cell r="C209">
            <v>14</v>
          </cell>
          <cell r="D209">
            <v>15.09</v>
          </cell>
          <cell r="E209">
            <v>1.5</v>
          </cell>
          <cell r="F209">
            <v>1.42</v>
          </cell>
          <cell r="G209">
            <v>9.9700000000000006</v>
          </cell>
          <cell r="H209">
            <v>11.39</v>
          </cell>
          <cell r="I209">
            <v>1.42</v>
          </cell>
          <cell r="J209">
            <v>9.9700000000000006</v>
          </cell>
          <cell r="K209">
            <v>11.39</v>
          </cell>
          <cell r="L209">
            <v>0</v>
          </cell>
          <cell r="M209">
            <v>0</v>
          </cell>
          <cell r="N209">
            <v>0</v>
          </cell>
          <cell r="O209">
            <v>0</v>
          </cell>
          <cell r="P209">
            <v>6</v>
          </cell>
        </row>
        <row r="210">
          <cell r="B210">
            <v>60</v>
          </cell>
          <cell r="C210">
            <v>16</v>
          </cell>
          <cell r="D210">
            <v>16.66</v>
          </cell>
          <cell r="E210">
            <v>1.5</v>
          </cell>
          <cell r="F210">
            <v>1.62</v>
          </cell>
          <cell r="G210">
            <v>14.88</v>
          </cell>
          <cell r="H210">
            <v>16.5</v>
          </cell>
          <cell r="I210">
            <v>1.62</v>
          </cell>
          <cell r="J210">
            <v>14.88</v>
          </cell>
          <cell r="K210">
            <v>16.5</v>
          </cell>
          <cell r="L210">
            <v>0</v>
          </cell>
          <cell r="M210">
            <v>0</v>
          </cell>
          <cell r="N210">
            <v>0</v>
          </cell>
          <cell r="O210">
            <v>0</v>
          </cell>
          <cell r="P210">
            <v>6</v>
          </cell>
        </row>
        <row r="211">
          <cell r="B211">
            <v>60</v>
          </cell>
          <cell r="C211">
            <v>18</v>
          </cell>
          <cell r="D211">
            <v>19.05</v>
          </cell>
          <cell r="E211">
            <v>2</v>
          </cell>
          <cell r="F211">
            <v>1.82</v>
          </cell>
          <cell r="G211">
            <v>20.67</v>
          </cell>
          <cell r="H211">
            <v>22.490000000000002</v>
          </cell>
          <cell r="I211">
            <v>1.82</v>
          </cell>
          <cell r="J211">
            <v>20.67</v>
          </cell>
          <cell r="K211">
            <v>22.490000000000002</v>
          </cell>
          <cell r="L211">
            <v>0</v>
          </cell>
          <cell r="M211">
            <v>0</v>
          </cell>
          <cell r="N211">
            <v>0</v>
          </cell>
          <cell r="O211">
            <v>0</v>
          </cell>
          <cell r="P211">
            <v>6</v>
          </cell>
        </row>
        <row r="212">
          <cell r="B212">
            <v>60</v>
          </cell>
          <cell r="C212">
            <v>20</v>
          </cell>
          <cell r="D212">
            <v>20.62</v>
          </cell>
          <cell r="E212">
            <v>2</v>
          </cell>
          <cell r="F212">
            <v>2.0299999999999998</v>
          </cell>
          <cell r="G212">
            <v>23.47</v>
          </cell>
          <cell r="H212">
            <v>25.5</v>
          </cell>
          <cell r="I212">
            <v>2.0299999999999998</v>
          </cell>
          <cell r="J212">
            <v>23.47</v>
          </cell>
          <cell r="K212">
            <v>25.5</v>
          </cell>
          <cell r="L212">
            <v>0</v>
          </cell>
          <cell r="M212">
            <v>0</v>
          </cell>
          <cell r="N212">
            <v>0</v>
          </cell>
          <cell r="O212">
            <v>0</v>
          </cell>
          <cell r="P212">
            <v>7</v>
          </cell>
        </row>
        <row r="213">
          <cell r="B213">
            <v>60</v>
          </cell>
          <cell r="C213">
            <v>22</v>
          </cell>
          <cell r="D213">
            <v>22.23</v>
          </cell>
          <cell r="E213">
            <v>2</v>
          </cell>
          <cell r="F213">
            <v>2.23</v>
          </cell>
          <cell r="G213">
            <v>29.27</v>
          </cell>
          <cell r="H213">
            <v>31.5</v>
          </cell>
          <cell r="I213">
            <v>2.23</v>
          </cell>
          <cell r="J213">
            <v>29.27</v>
          </cell>
          <cell r="K213">
            <v>31.5</v>
          </cell>
          <cell r="L213">
            <v>0</v>
          </cell>
          <cell r="M213">
            <v>0</v>
          </cell>
          <cell r="N213">
            <v>0</v>
          </cell>
          <cell r="O213">
            <v>0</v>
          </cell>
          <cell r="P213">
            <v>8</v>
          </cell>
        </row>
        <row r="214">
          <cell r="B214">
            <v>60</v>
          </cell>
          <cell r="C214">
            <v>24</v>
          </cell>
          <cell r="D214">
            <v>24.61</v>
          </cell>
          <cell r="E214">
            <v>2</v>
          </cell>
          <cell r="F214">
            <v>2.4300000000000002</v>
          </cell>
          <cell r="G214">
            <v>35.07</v>
          </cell>
          <cell r="H214">
            <v>37.5</v>
          </cell>
          <cell r="I214">
            <v>2.4300000000000002</v>
          </cell>
          <cell r="J214">
            <v>35.07</v>
          </cell>
          <cell r="K214">
            <v>37.5</v>
          </cell>
          <cell r="L214">
            <v>0</v>
          </cell>
          <cell r="M214">
            <v>0</v>
          </cell>
          <cell r="N214">
            <v>0</v>
          </cell>
          <cell r="O214">
            <v>0</v>
          </cell>
          <cell r="P214">
            <v>8</v>
          </cell>
        </row>
        <row r="215">
          <cell r="B215">
            <v>80</v>
          </cell>
          <cell r="C215">
            <v>0.125</v>
          </cell>
          <cell r="D215">
            <v>2.41</v>
          </cell>
          <cell r="E215">
            <v>1</v>
          </cell>
          <cell r="F215">
            <v>7.0000000000000007E-2</v>
          </cell>
          <cell r="G215">
            <v>7.0000000000000007E-2</v>
          </cell>
          <cell r="H215">
            <v>2</v>
          </cell>
          <cell r="I215">
            <v>7.0000000000000007E-2</v>
          </cell>
          <cell r="J215">
            <v>0</v>
          </cell>
          <cell r="K215">
            <v>7.0000000000000007E-2</v>
          </cell>
          <cell r="L215">
            <v>0</v>
          </cell>
          <cell r="M215">
            <v>0</v>
          </cell>
          <cell r="N215">
            <v>0</v>
          </cell>
          <cell r="O215">
            <v>0</v>
          </cell>
          <cell r="P215">
            <v>2</v>
          </cell>
        </row>
        <row r="216">
          <cell r="B216">
            <v>80</v>
          </cell>
          <cell r="C216">
            <v>0.125</v>
          </cell>
          <cell r="D216">
            <v>2.41</v>
          </cell>
          <cell r="E216">
            <v>1</v>
          </cell>
          <cell r="F216">
            <v>7.0000000000000007E-2</v>
          </cell>
          <cell r="G216">
            <v>7.0000000000000007E-2</v>
          </cell>
          <cell r="H216">
            <v>2</v>
          </cell>
          <cell r="I216">
            <v>7.0000000000000007E-2</v>
          </cell>
          <cell r="J216">
            <v>0</v>
          </cell>
          <cell r="K216">
            <v>7.0000000000000007E-2</v>
          </cell>
          <cell r="L216">
            <v>0</v>
          </cell>
          <cell r="M216">
            <v>0</v>
          </cell>
          <cell r="N216">
            <v>0</v>
          </cell>
          <cell r="O216">
            <v>0</v>
          </cell>
          <cell r="P216">
            <v>2</v>
          </cell>
        </row>
        <row r="217">
          <cell r="B217">
            <v>80</v>
          </cell>
          <cell r="C217">
            <v>0.125</v>
          </cell>
          <cell r="D217">
            <v>2.41</v>
          </cell>
          <cell r="E217">
            <v>1</v>
          </cell>
          <cell r="F217">
            <v>7.0000000000000007E-2</v>
          </cell>
          <cell r="G217">
            <v>7.0000000000000007E-2</v>
          </cell>
          <cell r="H217">
            <v>2</v>
          </cell>
          <cell r="I217">
            <v>7.0000000000000007E-2</v>
          </cell>
          <cell r="J217">
            <v>0</v>
          </cell>
          <cell r="K217">
            <v>7.0000000000000007E-2</v>
          </cell>
          <cell r="L217">
            <v>0</v>
          </cell>
          <cell r="M217">
            <v>0</v>
          </cell>
          <cell r="N217">
            <v>0</v>
          </cell>
          <cell r="O217">
            <v>0</v>
          </cell>
          <cell r="P217">
            <v>2</v>
          </cell>
        </row>
        <row r="218">
          <cell r="B218">
            <v>80</v>
          </cell>
          <cell r="C218">
            <v>0.25</v>
          </cell>
          <cell r="D218">
            <v>3.02</v>
          </cell>
          <cell r="E218">
            <v>1</v>
          </cell>
          <cell r="F218">
            <v>7.0000000000000007E-2</v>
          </cell>
          <cell r="G218">
            <v>7.0000000000000007E-2</v>
          </cell>
          <cell r="H218">
            <v>2</v>
          </cell>
          <cell r="I218">
            <v>7.0000000000000007E-2</v>
          </cell>
          <cell r="J218">
            <v>0</v>
          </cell>
          <cell r="K218">
            <v>7.0000000000000007E-2</v>
          </cell>
          <cell r="L218">
            <v>0</v>
          </cell>
          <cell r="M218">
            <v>0</v>
          </cell>
          <cell r="N218">
            <v>0</v>
          </cell>
          <cell r="O218">
            <v>0</v>
          </cell>
          <cell r="P218">
            <v>2</v>
          </cell>
        </row>
        <row r="219">
          <cell r="B219">
            <v>80</v>
          </cell>
          <cell r="C219">
            <v>0.25</v>
          </cell>
          <cell r="D219">
            <v>3.02</v>
          </cell>
          <cell r="E219">
            <v>1</v>
          </cell>
          <cell r="F219">
            <v>7.0000000000000007E-2</v>
          </cell>
          <cell r="G219">
            <v>7.0000000000000007E-2</v>
          </cell>
          <cell r="H219">
            <v>2</v>
          </cell>
          <cell r="I219">
            <v>7.0000000000000007E-2</v>
          </cell>
          <cell r="J219">
            <v>0</v>
          </cell>
          <cell r="K219">
            <v>7.0000000000000007E-2</v>
          </cell>
          <cell r="L219">
            <v>0</v>
          </cell>
          <cell r="M219">
            <v>0</v>
          </cell>
          <cell r="N219">
            <v>0</v>
          </cell>
          <cell r="O219">
            <v>0</v>
          </cell>
          <cell r="P219">
            <v>2</v>
          </cell>
        </row>
        <row r="220">
          <cell r="B220">
            <v>80</v>
          </cell>
          <cell r="C220">
            <v>0.25</v>
          </cell>
          <cell r="D220">
            <v>3.02</v>
          </cell>
          <cell r="E220">
            <v>1</v>
          </cell>
          <cell r="F220">
            <v>7.0000000000000007E-2</v>
          </cell>
          <cell r="G220">
            <v>7.0000000000000007E-2</v>
          </cell>
          <cell r="H220">
            <v>2</v>
          </cell>
          <cell r="I220">
            <v>7.0000000000000007E-2</v>
          </cell>
          <cell r="J220">
            <v>0</v>
          </cell>
          <cell r="K220">
            <v>7.0000000000000007E-2</v>
          </cell>
          <cell r="L220">
            <v>0</v>
          </cell>
          <cell r="M220">
            <v>0</v>
          </cell>
          <cell r="N220">
            <v>0</v>
          </cell>
          <cell r="O220">
            <v>0</v>
          </cell>
          <cell r="P220">
            <v>2</v>
          </cell>
        </row>
        <row r="221">
          <cell r="B221">
            <v>80</v>
          </cell>
          <cell r="C221">
            <v>0.375</v>
          </cell>
          <cell r="D221">
            <v>3.2</v>
          </cell>
          <cell r="E221">
            <v>1</v>
          </cell>
          <cell r="F221">
            <v>7.0000000000000007E-2</v>
          </cell>
          <cell r="G221">
            <v>0</v>
          </cell>
          <cell r="H221">
            <v>7.0000000000000007E-2</v>
          </cell>
          <cell r="I221">
            <v>7.0000000000000007E-2</v>
          </cell>
          <cell r="J221">
            <v>0</v>
          </cell>
          <cell r="K221">
            <v>7.0000000000000007E-2</v>
          </cell>
          <cell r="L221">
            <v>0</v>
          </cell>
          <cell r="M221">
            <v>0</v>
          </cell>
          <cell r="N221">
            <v>0</v>
          </cell>
          <cell r="O221">
            <v>0</v>
          </cell>
          <cell r="P221">
            <v>2</v>
          </cell>
        </row>
        <row r="222">
          <cell r="B222">
            <v>80</v>
          </cell>
          <cell r="C222">
            <v>0.375</v>
          </cell>
          <cell r="D222">
            <v>3.2</v>
          </cell>
          <cell r="E222">
            <v>1</v>
          </cell>
          <cell r="F222">
            <v>7.0000000000000007E-2</v>
          </cell>
          <cell r="G222">
            <v>0</v>
          </cell>
          <cell r="H222">
            <v>7.0000000000000007E-2</v>
          </cell>
          <cell r="I222">
            <v>7.0000000000000007E-2</v>
          </cell>
          <cell r="J222">
            <v>0</v>
          </cell>
          <cell r="K222">
            <v>7.0000000000000007E-2</v>
          </cell>
          <cell r="L222">
            <v>0</v>
          </cell>
          <cell r="M222">
            <v>0</v>
          </cell>
          <cell r="N222">
            <v>0</v>
          </cell>
          <cell r="O222">
            <v>0</v>
          </cell>
          <cell r="P222">
            <v>2</v>
          </cell>
        </row>
        <row r="223">
          <cell r="B223">
            <v>80</v>
          </cell>
          <cell r="C223">
            <v>0.375</v>
          </cell>
          <cell r="D223">
            <v>3.2</v>
          </cell>
          <cell r="E223">
            <v>1</v>
          </cell>
          <cell r="F223">
            <v>0</v>
          </cell>
          <cell r="G223">
            <v>0</v>
          </cell>
          <cell r="H223">
            <v>0</v>
          </cell>
          <cell r="I223">
            <v>7.0000000000000007E-2</v>
          </cell>
          <cell r="J223">
            <v>0</v>
          </cell>
          <cell r="K223">
            <v>7.0000000000000007E-2</v>
          </cell>
          <cell r="L223">
            <v>2.12451171875</v>
          </cell>
          <cell r="M223">
            <v>0</v>
          </cell>
          <cell r="N223">
            <v>4.7320557945261064E-312</v>
          </cell>
          <cell r="O223">
            <v>80</v>
          </cell>
          <cell r="P223">
            <v>2</v>
          </cell>
          <cell r="Q223">
            <v>3.73</v>
          </cell>
          <cell r="R223">
            <v>1</v>
          </cell>
        </row>
        <row r="224">
          <cell r="B224">
            <v>80</v>
          </cell>
          <cell r="C224">
            <v>0.5</v>
          </cell>
          <cell r="D224">
            <v>3.73</v>
          </cell>
          <cell r="E224">
            <v>1</v>
          </cell>
          <cell r="F224">
            <v>7.0000000000000007E-2</v>
          </cell>
          <cell r="G224">
            <v>0</v>
          </cell>
          <cell r="H224">
            <v>7.0000000000000007E-2</v>
          </cell>
          <cell r="I224">
            <v>7.0000000000000007E-2</v>
          </cell>
          <cell r="J224">
            <v>0</v>
          </cell>
          <cell r="K224">
            <v>7.0000000000000007E-2</v>
          </cell>
          <cell r="L224">
            <v>0</v>
          </cell>
          <cell r="M224">
            <v>0</v>
          </cell>
          <cell r="N224">
            <v>0</v>
          </cell>
          <cell r="O224">
            <v>0</v>
          </cell>
          <cell r="P224">
            <v>2</v>
          </cell>
        </row>
        <row r="225">
          <cell r="B225">
            <v>80</v>
          </cell>
          <cell r="C225">
            <v>0.5</v>
          </cell>
          <cell r="D225">
            <v>3.73</v>
          </cell>
          <cell r="E225">
            <v>1</v>
          </cell>
          <cell r="F225">
            <v>7.0000000000000007E-2</v>
          </cell>
          <cell r="G225">
            <v>0</v>
          </cell>
          <cell r="H225">
            <v>7.0000000000000007E-2</v>
          </cell>
          <cell r="I225">
            <v>7.0000000000000007E-2</v>
          </cell>
          <cell r="J225">
            <v>0</v>
          </cell>
          <cell r="K225">
            <v>7.0000000000000007E-2</v>
          </cell>
          <cell r="L225">
            <v>0</v>
          </cell>
          <cell r="M225">
            <v>0</v>
          </cell>
          <cell r="N225">
            <v>0</v>
          </cell>
          <cell r="O225">
            <v>0</v>
          </cell>
          <cell r="P225">
            <v>2</v>
          </cell>
        </row>
        <row r="226">
          <cell r="B226">
            <v>80</v>
          </cell>
          <cell r="C226">
            <v>0.5</v>
          </cell>
          <cell r="D226">
            <v>3.73</v>
          </cell>
          <cell r="E226">
            <v>1</v>
          </cell>
          <cell r="F226">
            <v>7.0000000000000007E-2</v>
          </cell>
          <cell r="G226">
            <v>0</v>
          </cell>
          <cell r="H226">
            <v>7.0000000000000007E-2</v>
          </cell>
          <cell r="I226">
            <v>7.0000000000000007E-2</v>
          </cell>
          <cell r="J226">
            <v>0</v>
          </cell>
          <cell r="K226">
            <v>7.0000000000000007E-2</v>
          </cell>
          <cell r="L226">
            <v>0</v>
          </cell>
          <cell r="M226">
            <v>0</v>
          </cell>
          <cell r="N226">
            <v>0</v>
          </cell>
          <cell r="O226">
            <v>0</v>
          </cell>
          <cell r="P226">
            <v>2</v>
          </cell>
        </row>
        <row r="227">
          <cell r="B227">
            <v>80</v>
          </cell>
          <cell r="C227">
            <v>0.75</v>
          </cell>
          <cell r="D227">
            <v>3.91</v>
          </cell>
          <cell r="E227">
            <v>1</v>
          </cell>
          <cell r="F227">
            <v>7.0000000000000007E-2</v>
          </cell>
          <cell r="G227">
            <v>0</v>
          </cell>
          <cell r="H227">
            <v>7.0000000000000007E-2</v>
          </cell>
          <cell r="I227">
            <v>7.0000000000000007E-2</v>
          </cell>
          <cell r="J227">
            <v>0</v>
          </cell>
          <cell r="K227">
            <v>7.0000000000000007E-2</v>
          </cell>
          <cell r="L227">
            <v>0</v>
          </cell>
          <cell r="M227">
            <v>0</v>
          </cell>
          <cell r="N227">
            <v>0</v>
          </cell>
          <cell r="O227">
            <v>0</v>
          </cell>
          <cell r="P227">
            <v>2</v>
          </cell>
        </row>
        <row r="228">
          <cell r="B228">
            <v>80</v>
          </cell>
          <cell r="C228">
            <v>0.75</v>
          </cell>
          <cell r="D228">
            <v>3.91</v>
          </cell>
          <cell r="E228">
            <v>1</v>
          </cell>
          <cell r="F228">
            <v>7.0000000000000007E-2</v>
          </cell>
          <cell r="G228">
            <v>0</v>
          </cell>
          <cell r="H228">
            <v>7.0000000000000007E-2</v>
          </cell>
          <cell r="I228">
            <v>7.0000000000000007E-2</v>
          </cell>
          <cell r="J228">
            <v>0</v>
          </cell>
          <cell r="K228">
            <v>7.0000000000000007E-2</v>
          </cell>
          <cell r="L228">
            <v>0</v>
          </cell>
          <cell r="M228">
            <v>0</v>
          </cell>
          <cell r="N228">
            <v>0</v>
          </cell>
          <cell r="O228">
            <v>0</v>
          </cell>
          <cell r="P228">
            <v>2</v>
          </cell>
        </row>
        <row r="229">
          <cell r="B229">
            <v>80</v>
          </cell>
          <cell r="C229">
            <v>0.75</v>
          </cell>
          <cell r="D229">
            <v>3.91</v>
          </cell>
          <cell r="E229">
            <v>1</v>
          </cell>
          <cell r="F229">
            <v>7.0000000000000007E-2</v>
          </cell>
          <cell r="G229">
            <v>0</v>
          </cell>
          <cell r="H229">
            <v>7.0000000000000007E-2</v>
          </cell>
          <cell r="I229">
            <v>7.0000000000000007E-2</v>
          </cell>
          <cell r="J229">
            <v>0</v>
          </cell>
          <cell r="K229">
            <v>7.0000000000000007E-2</v>
          </cell>
          <cell r="L229">
            <v>0</v>
          </cell>
          <cell r="M229">
            <v>0</v>
          </cell>
          <cell r="N229">
            <v>0</v>
          </cell>
          <cell r="O229">
            <v>0</v>
          </cell>
          <cell r="P229">
            <v>2</v>
          </cell>
        </row>
        <row r="230">
          <cell r="B230">
            <v>80</v>
          </cell>
          <cell r="C230">
            <v>1</v>
          </cell>
          <cell r="D230">
            <v>4.55</v>
          </cell>
          <cell r="E230">
            <v>1</v>
          </cell>
          <cell r="F230">
            <v>0.15</v>
          </cell>
          <cell r="G230">
            <v>0</v>
          </cell>
          <cell r="H230">
            <v>0.15</v>
          </cell>
          <cell r="I230">
            <v>0.15</v>
          </cell>
          <cell r="J230">
            <v>0</v>
          </cell>
          <cell r="K230">
            <v>0.15</v>
          </cell>
          <cell r="L230">
            <v>0</v>
          </cell>
          <cell r="M230">
            <v>0</v>
          </cell>
          <cell r="N230">
            <v>0</v>
          </cell>
          <cell r="O230">
            <v>0</v>
          </cell>
          <cell r="P230">
            <v>2</v>
          </cell>
        </row>
        <row r="231">
          <cell r="B231">
            <v>80</v>
          </cell>
          <cell r="C231">
            <v>1</v>
          </cell>
          <cell r="D231">
            <v>4.55</v>
          </cell>
          <cell r="E231">
            <v>1</v>
          </cell>
          <cell r="F231">
            <v>0.15</v>
          </cell>
          <cell r="G231">
            <v>0</v>
          </cell>
          <cell r="H231">
            <v>0.15</v>
          </cell>
          <cell r="I231">
            <v>0.15</v>
          </cell>
          <cell r="J231">
            <v>0</v>
          </cell>
          <cell r="K231">
            <v>0.15</v>
          </cell>
          <cell r="L231">
            <v>0</v>
          </cell>
          <cell r="M231">
            <v>0</v>
          </cell>
          <cell r="N231">
            <v>0</v>
          </cell>
          <cell r="O231">
            <v>0</v>
          </cell>
          <cell r="P231">
            <v>2</v>
          </cell>
        </row>
        <row r="232">
          <cell r="B232">
            <v>80</v>
          </cell>
          <cell r="C232">
            <v>1</v>
          </cell>
          <cell r="D232">
            <v>4.55</v>
          </cell>
          <cell r="E232">
            <v>1</v>
          </cell>
          <cell r="F232">
            <v>0.15</v>
          </cell>
          <cell r="G232">
            <v>0</v>
          </cell>
          <cell r="H232">
            <v>0.15</v>
          </cell>
          <cell r="I232">
            <v>0.15</v>
          </cell>
          <cell r="J232">
            <v>0</v>
          </cell>
          <cell r="K232">
            <v>0.15</v>
          </cell>
          <cell r="L232">
            <v>0</v>
          </cell>
          <cell r="M232">
            <v>0</v>
          </cell>
          <cell r="N232">
            <v>0</v>
          </cell>
          <cell r="O232">
            <v>0</v>
          </cell>
          <cell r="P232">
            <v>2</v>
          </cell>
        </row>
        <row r="233">
          <cell r="B233">
            <v>80</v>
          </cell>
          <cell r="C233">
            <v>1.25</v>
          </cell>
          <cell r="D233">
            <v>4.8499999999999996</v>
          </cell>
          <cell r="E233">
            <v>1</v>
          </cell>
          <cell r="F233">
            <v>0.13</v>
          </cell>
          <cell r="G233">
            <v>0.17</v>
          </cell>
          <cell r="H233">
            <v>0.30000000000000004</v>
          </cell>
          <cell r="I233">
            <v>0.13</v>
          </cell>
          <cell r="J233">
            <v>0.17</v>
          </cell>
          <cell r="K233">
            <v>0.30000000000000004</v>
          </cell>
          <cell r="L233">
            <v>0</v>
          </cell>
          <cell r="M233">
            <v>0</v>
          </cell>
          <cell r="N233">
            <v>0</v>
          </cell>
          <cell r="O233">
            <v>0</v>
          </cell>
          <cell r="P233">
            <v>2</v>
          </cell>
        </row>
        <row r="234">
          <cell r="B234">
            <v>80</v>
          </cell>
          <cell r="C234">
            <v>1.25</v>
          </cell>
          <cell r="D234">
            <v>4.8499999999999996</v>
          </cell>
          <cell r="E234">
            <v>1</v>
          </cell>
          <cell r="F234">
            <v>0.13</v>
          </cell>
          <cell r="G234">
            <v>0.17</v>
          </cell>
          <cell r="H234">
            <v>0.30000000000000004</v>
          </cell>
          <cell r="I234">
            <v>0.13</v>
          </cell>
          <cell r="J234">
            <v>0.17</v>
          </cell>
          <cell r="K234">
            <v>0.30000000000000004</v>
          </cell>
          <cell r="L234">
            <v>0</v>
          </cell>
          <cell r="M234">
            <v>0</v>
          </cell>
          <cell r="N234">
            <v>0</v>
          </cell>
          <cell r="O234">
            <v>0</v>
          </cell>
          <cell r="P234">
            <v>2</v>
          </cell>
        </row>
        <row r="235">
          <cell r="B235">
            <v>80</v>
          </cell>
          <cell r="C235">
            <v>1.25</v>
          </cell>
          <cell r="D235">
            <v>4.8499999999999996</v>
          </cell>
          <cell r="E235">
            <v>1</v>
          </cell>
          <cell r="F235">
            <v>0.13</v>
          </cell>
          <cell r="G235">
            <v>0.17</v>
          </cell>
          <cell r="H235">
            <v>0.30000000000000004</v>
          </cell>
          <cell r="I235">
            <v>0.13</v>
          </cell>
          <cell r="J235">
            <v>0.17</v>
          </cell>
          <cell r="K235">
            <v>0.30000000000000004</v>
          </cell>
          <cell r="L235">
            <v>0</v>
          </cell>
          <cell r="M235">
            <v>0</v>
          </cell>
          <cell r="N235">
            <v>0</v>
          </cell>
          <cell r="O235">
            <v>0</v>
          </cell>
          <cell r="P235">
            <v>2</v>
          </cell>
        </row>
        <row r="236">
          <cell r="B236">
            <v>80</v>
          </cell>
          <cell r="C236">
            <v>1.5</v>
          </cell>
          <cell r="D236">
            <v>5.08</v>
          </cell>
          <cell r="E236">
            <v>1</v>
          </cell>
          <cell r="F236">
            <v>0.15</v>
          </cell>
          <cell r="G236">
            <v>0.15</v>
          </cell>
          <cell r="H236">
            <v>0.3</v>
          </cell>
          <cell r="I236">
            <v>0.15</v>
          </cell>
          <cell r="J236">
            <v>0.15</v>
          </cell>
          <cell r="K236">
            <v>0.3</v>
          </cell>
          <cell r="L236">
            <v>0</v>
          </cell>
          <cell r="M236">
            <v>0</v>
          </cell>
          <cell r="N236">
            <v>0</v>
          </cell>
          <cell r="O236">
            <v>0</v>
          </cell>
          <cell r="P236">
            <v>2</v>
          </cell>
        </row>
        <row r="237">
          <cell r="B237">
            <v>80</v>
          </cell>
          <cell r="C237">
            <v>1.5</v>
          </cell>
          <cell r="D237">
            <v>5.08</v>
          </cell>
          <cell r="E237">
            <v>1</v>
          </cell>
          <cell r="F237">
            <v>0.15</v>
          </cell>
          <cell r="G237">
            <v>0.15</v>
          </cell>
          <cell r="H237">
            <v>0.3</v>
          </cell>
          <cell r="I237">
            <v>0.15</v>
          </cell>
          <cell r="J237">
            <v>0.15</v>
          </cell>
          <cell r="K237">
            <v>0.3</v>
          </cell>
          <cell r="L237">
            <v>0</v>
          </cell>
          <cell r="M237">
            <v>0</v>
          </cell>
          <cell r="N237">
            <v>0</v>
          </cell>
          <cell r="O237">
            <v>0</v>
          </cell>
          <cell r="P237">
            <v>2</v>
          </cell>
          <cell r="R237">
            <v>0</v>
          </cell>
        </row>
        <row r="238">
          <cell r="B238">
            <v>80</v>
          </cell>
          <cell r="C238">
            <v>1.5</v>
          </cell>
          <cell r="D238">
            <v>5.08</v>
          </cell>
          <cell r="E238">
            <v>1</v>
          </cell>
          <cell r="F238">
            <v>0.15</v>
          </cell>
          <cell r="G238">
            <v>0.15</v>
          </cell>
          <cell r="H238">
            <v>0.3</v>
          </cell>
          <cell r="I238">
            <v>0.15</v>
          </cell>
          <cell r="J238">
            <v>0.15</v>
          </cell>
          <cell r="K238">
            <v>0.3</v>
          </cell>
          <cell r="L238">
            <v>0</v>
          </cell>
          <cell r="M238">
            <v>0</v>
          </cell>
          <cell r="N238">
            <v>0</v>
          </cell>
          <cell r="O238">
            <v>0</v>
          </cell>
          <cell r="P238">
            <v>2</v>
          </cell>
        </row>
        <row r="239">
          <cell r="B239">
            <v>80</v>
          </cell>
          <cell r="C239">
            <v>2</v>
          </cell>
          <cell r="D239">
            <v>5.54</v>
          </cell>
          <cell r="E239">
            <v>1</v>
          </cell>
          <cell r="F239">
            <v>0.2</v>
          </cell>
          <cell r="G239">
            <v>0.25</v>
          </cell>
          <cell r="H239">
            <v>0.45</v>
          </cell>
          <cell r="I239">
            <v>0.2</v>
          </cell>
          <cell r="J239">
            <v>0.25</v>
          </cell>
          <cell r="K239">
            <v>0.45</v>
          </cell>
          <cell r="L239">
            <v>0</v>
          </cell>
          <cell r="M239">
            <v>0</v>
          </cell>
          <cell r="N239">
            <v>0</v>
          </cell>
          <cell r="O239">
            <v>0</v>
          </cell>
          <cell r="P239">
            <v>2</v>
          </cell>
        </row>
        <row r="240">
          <cell r="B240">
            <v>80</v>
          </cell>
          <cell r="C240">
            <v>2</v>
          </cell>
          <cell r="D240">
            <v>5.54</v>
          </cell>
          <cell r="E240">
            <v>1</v>
          </cell>
          <cell r="F240">
            <v>0.2</v>
          </cell>
          <cell r="G240">
            <v>0.25</v>
          </cell>
          <cell r="H240">
            <v>0.45</v>
          </cell>
          <cell r="I240">
            <v>0.2</v>
          </cell>
          <cell r="J240">
            <v>0.25</v>
          </cell>
          <cell r="K240">
            <v>0.45</v>
          </cell>
          <cell r="L240">
            <v>0</v>
          </cell>
          <cell r="M240">
            <v>0</v>
          </cell>
          <cell r="N240">
            <v>0</v>
          </cell>
          <cell r="O240">
            <v>0</v>
          </cell>
          <cell r="P240">
            <v>2</v>
          </cell>
        </row>
        <row r="241">
          <cell r="B241">
            <v>80</v>
          </cell>
          <cell r="C241">
            <v>2</v>
          </cell>
          <cell r="D241">
            <v>5.54</v>
          </cell>
          <cell r="E241">
            <v>1</v>
          </cell>
          <cell r="F241">
            <v>0.2</v>
          </cell>
          <cell r="G241">
            <v>0.25</v>
          </cell>
          <cell r="H241">
            <v>0.45</v>
          </cell>
          <cell r="I241">
            <v>0.2</v>
          </cell>
          <cell r="J241">
            <v>0.25</v>
          </cell>
          <cell r="K241">
            <v>0.45</v>
          </cell>
          <cell r="L241">
            <v>0</v>
          </cell>
          <cell r="M241">
            <v>0</v>
          </cell>
          <cell r="N241">
            <v>0</v>
          </cell>
          <cell r="O241">
            <v>0</v>
          </cell>
          <cell r="P241">
            <v>2</v>
          </cell>
        </row>
        <row r="242">
          <cell r="B242">
            <v>80</v>
          </cell>
          <cell r="C242">
            <v>2.5</v>
          </cell>
          <cell r="D242">
            <v>7.01</v>
          </cell>
          <cell r="E242">
            <v>1</v>
          </cell>
          <cell r="F242">
            <v>0.25</v>
          </cell>
          <cell r="G242">
            <v>0.5</v>
          </cell>
          <cell r="H242">
            <v>0.75</v>
          </cell>
          <cell r="I242">
            <v>0.25</v>
          </cell>
          <cell r="J242">
            <v>0.5</v>
          </cell>
          <cell r="K242">
            <v>0.75</v>
          </cell>
          <cell r="L242">
            <v>0</v>
          </cell>
          <cell r="M242">
            <v>0</v>
          </cell>
          <cell r="N242">
            <v>0</v>
          </cell>
          <cell r="O242">
            <v>0</v>
          </cell>
          <cell r="P242">
            <v>2</v>
          </cell>
        </row>
        <row r="243">
          <cell r="B243">
            <v>80</v>
          </cell>
          <cell r="C243">
            <v>3</v>
          </cell>
          <cell r="D243">
            <v>7.62</v>
          </cell>
          <cell r="E243">
            <v>1</v>
          </cell>
          <cell r="F243">
            <v>0.3</v>
          </cell>
          <cell r="G243">
            <v>0.6</v>
          </cell>
          <cell r="H243">
            <v>0.89999999999999991</v>
          </cell>
          <cell r="I243">
            <v>0.3</v>
          </cell>
          <cell r="J243">
            <v>0.6</v>
          </cell>
          <cell r="K243">
            <v>0.89999999999999991</v>
          </cell>
          <cell r="L243">
            <v>0</v>
          </cell>
          <cell r="M243">
            <v>0</v>
          </cell>
          <cell r="N243">
            <v>0</v>
          </cell>
          <cell r="O243">
            <v>0</v>
          </cell>
          <cell r="P243">
            <v>2</v>
          </cell>
        </row>
        <row r="244">
          <cell r="B244">
            <v>80</v>
          </cell>
          <cell r="C244">
            <v>3.5</v>
          </cell>
          <cell r="D244">
            <v>8.08</v>
          </cell>
          <cell r="E244">
            <v>1</v>
          </cell>
          <cell r="F244">
            <v>0.35</v>
          </cell>
          <cell r="G244">
            <v>0.85</v>
          </cell>
          <cell r="H244">
            <v>1.2</v>
          </cell>
          <cell r="I244">
            <v>0.35</v>
          </cell>
          <cell r="J244">
            <v>0.85</v>
          </cell>
          <cell r="K244">
            <v>1.2</v>
          </cell>
          <cell r="L244">
            <v>0</v>
          </cell>
          <cell r="M244">
            <v>0</v>
          </cell>
          <cell r="N244">
            <v>0</v>
          </cell>
          <cell r="O244">
            <v>0</v>
          </cell>
          <cell r="P244">
            <v>3</v>
          </cell>
        </row>
        <row r="245">
          <cell r="A245">
            <v>0</v>
          </cell>
          <cell r="B245">
            <v>80</v>
          </cell>
          <cell r="C245">
            <v>4</v>
          </cell>
          <cell r="D245">
            <v>8.56</v>
          </cell>
          <cell r="E245">
            <v>1</v>
          </cell>
          <cell r="F245">
            <v>0.41</v>
          </cell>
          <cell r="G245">
            <v>0.93</v>
          </cell>
          <cell r="H245">
            <v>1.34</v>
          </cell>
          <cell r="I245">
            <v>0.41</v>
          </cell>
          <cell r="J245">
            <v>0.93</v>
          </cell>
          <cell r="K245">
            <v>1.34</v>
          </cell>
          <cell r="L245">
            <v>0</v>
          </cell>
          <cell r="M245">
            <v>0</v>
          </cell>
          <cell r="N245">
            <v>0</v>
          </cell>
          <cell r="O245">
            <v>0</v>
          </cell>
          <cell r="P245">
            <v>3</v>
          </cell>
        </row>
        <row r="246">
          <cell r="B246">
            <v>80</v>
          </cell>
          <cell r="C246">
            <v>5</v>
          </cell>
          <cell r="D246">
            <v>9.5299999999999994</v>
          </cell>
          <cell r="E246">
            <v>1</v>
          </cell>
          <cell r="F246">
            <v>0.51</v>
          </cell>
          <cell r="G246">
            <v>1.59</v>
          </cell>
          <cell r="H246">
            <v>2.1</v>
          </cell>
          <cell r="I246">
            <v>0.51</v>
          </cell>
          <cell r="J246">
            <v>1.59</v>
          </cell>
          <cell r="K246">
            <v>2.1</v>
          </cell>
          <cell r="L246">
            <v>0</v>
          </cell>
          <cell r="M246">
            <v>0</v>
          </cell>
          <cell r="N246">
            <v>0</v>
          </cell>
          <cell r="O246">
            <v>0</v>
          </cell>
          <cell r="P246">
            <v>4</v>
          </cell>
        </row>
        <row r="247">
          <cell r="B247">
            <v>80</v>
          </cell>
          <cell r="C247">
            <v>6</v>
          </cell>
          <cell r="D247">
            <v>10.97</v>
          </cell>
          <cell r="E247">
            <v>1.25</v>
          </cell>
          <cell r="F247">
            <v>0.61</v>
          </cell>
          <cell r="G247">
            <v>2.69</v>
          </cell>
          <cell r="H247">
            <v>3.3</v>
          </cell>
          <cell r="I247">
            <v>0.61</v>
          </cell>
          <cell r="J247">
            <v>2.69</v>
          </cell>
          <cell r="K247">
            <v>3.3</v>
          </cell>
          <cell r="L247">
            <v>0</v>
          </cell>
          <cell r="M247">
            <v>0</v>
          </cell>
          <cell r="N247">
            <v>0</v>
          </cell>
          <cell r="O247">
            <v>0</v>
          </cell>
          <cell r="P247">
            <v>4</v>
          </cell>
        </row>
        <row r="248">
          <cell r="B248">
            <v>80</v>
          </cell>
          <cell r="C248">
            <v>8</v>
          </cell>
          <cell r="D248">
            <v>12.7</v>
          </cell>
          <cell r="E248">
            <v>1.25</v>
          </cell>
          <cell r="F248">
            <v>0.81</v>
          </cell>
          <cell r="G248">
            <v>4.58</v>
          </cell>
          <cell r="H248">
            <v>5.3900000000000006</v>
          </cell>
          <cell r="I248">
            <v>0.81</v>
          </cell>
          <cell r="J248">
            <v>4.58</v>
          </cell>
          <cell r="K248">
            <v>5.3900000000000006</v>
          </cell>
          <cell r="L248">
            <v>0</v>
          </cell>
          <cell r="M248">
            <v>0</v>
          </cell>
          <cell r="N248">
            <v>0</v>
          </cell>
          <cell r="O248">
            <v>0</v>
          </cell>
          <cell r="P248">
            <v>4</v>
          </cell>
        </row>
        <row r="249">
          <cell r="B249">
            <v>80</v>
          </cell>
          <cell r="C249">
            <v>10</v>
          </cell>
          <cell r="D249">
            <v>15.09</v>
          </cell>
          <cell r="E249">
            <v>1.5</v>
          </cell>
          <cell r="F249">
            <v>1.01</v>
          </cell>
          <cell r="G249">
            <v>7.99</v>
          </cell>
          <cell r="H249">
            <v>9</v>
          </cell>
          <cell r="I249">
            <v>1.01</v>
          </cell>
          <cell r="J249">
            <v>7.99</v>
          </cell>
          <cell r="K249">
            <v>9</v>
          </cell>
          <cell r="L249">
            <v>0</v>
          </cell>
          <cell r="M249">
            <v>0</v>
          </cell>
          <cell r="N249">
            <v>0</v>
          </cell>
          <cell r="O249">
            <v>0</v>
          </cell>
          <cell r="P249">
            <v>4</v>
          </cell>
        </row>
        <row r="250">
          <cell r="B250">
            <v>80</v>
          </cell>
          <cell r="C250">
            <v>12</v>
          </cell>
          <cell r="D250">
            <v>17.48</v>
          </cell>
          <cell r="E250">
            <v>1.5</v>
          </cell>
          <cell r="F250">
            <v>1.22</v>
          </cell>
          <cell r="G250">
            <v>11.68</v>
          </cell>
          <cell r="H250">
            <v>12.9</v>
          </cell>
          <cell r="I250">
            <v>1.22</v>
          </cell>
          <cell r="J250">
            <v>11.68</v>
          </cell>
          <cell r="K250">
            <v>12.9</v>
          </cell>
          <cell r="L250">
            <v>0</v>
          </cell>
          <cell r="M250">
            <v>0</v>
          </cell>
          <cell r="N250">
            <v>0</v>
          </cell>
          <cell r="O250">
            <v>0</v>
          </cell>
          <cell r="P250">
            <v>6</v>
          </cell>
        </row>
        <row r="251">
          <cell r="B251">
            <v>80</v>
          </cell>
          <cell r="C251">
            <v>14</v>
          </cell>
          <cell r="D251">
            <v>19.05</v>
          </cell>
          <cell r="E251">
            <v>2</v>
          </cell>
          <cell r="F251">
            <v>1.42</v>
          </cell>
          <cell r="G251">
            <v>12.68</v>
          </cell>
          <cell r="H251">
            <v>14.1</v>
          </cell>
          <cell r="I251">
            <v>1.42</v>
          </cell>
          <cell r="J251">
            <v>12.68</v>
          </cell>
          <cell r="K251">
            <v>14.1</v>
          </cell>
          <cell r="L251">
            <v>0</v>
          </cell>
          <cell r="M251">
            <v>0</v>
          </cell>
          <cell r="N251">
            <v>0</v>
          </cell>
          <cell r="O251">
            <v>0</v>
          </cell>
          <cell r="P251">
            <v>6</v>
          </cell>
        </row>
        <row r="252">
          <cell r="B252">
            <v>80</v>
          </cell>
          <cell r="C252">
            <v>16</v>
          </cell>
          <cell r="D252">
            <v>21.44</v>
          </cell>
          <cell r="E252">
            <v>2</v>
          </cell>
          <cell r="F252">
            <v>1.62</v>
          </cell>
          <cell r="G252">
            <v>19.37</v>
          </cell>
          <cell r="H252">
            <v>20.990000000000002</v>
          </cell>
          <cell r="I252">
            <v>1.62</v>
          </cell>
          <cell r="J252">
            <v>19.37</v>
          </cell>
          <cell r="K252">
            <v>20.990000000000002</v>
          </cell>
          <cell r="L252">
            <v>0</v>
          </cell>
          <cell r="M252">
            <v>0</v>
          </cell>
          <cell r="N252">
            <v>0</v>
          </cell>
          <cell r="O252">
            <v>0</v>
          </cell>
          <cell r="P252">
            <v>6</v>
          </cell>
        </row>
        <row r="253">
          <cell r="B253">
            <v>80</v>
          </cell>
          <cell r="C253">
            <v>18</v>
          </cell>
          <cell r="D253">
            <v>23.83</v>
          </cell>
          <cell r="E253">
            <v>2</v>
          </cell>
          <cell r="F253">
            <v>1.82</v>
          </cell>
          <cell r="G253">
            <v>26.68</v>
          </cell>
          <cell r="H253">
            <v>28.5</v>
          </cell>
          <cell r="I253">
            <v>1.82</v>
          </cell>
          <cell r="J253">
            <v>26.68</v>
          </cell>
          <cell r="K253">
            <v>28.5</v>
          </cell>
          <cell r="L253">
            <v>0</v>
          </cell>
          <cell r="M253">
            <v>0</v>
          </cell>
          <cell r="N253">
            <v>0</v>
          </cell>
          <cell r="O253">
            <v>0</v>
          </cell>
          <cell r="P253">
            <v>6</v>
          </cell>
        </row>
        <row r="254">
          <cell r="B254">
            <v>80</v>
          </cell>
          <cell r="C254">
            <v>20</v>
          </cell>
          <cell r="D254">
            <v>26.19</v>
          </cell>
          <cell r="E254" t="str">
            <v>N</v>
          </cell>
          <cell r="F254">
            <v>2.0299999999999998</v>
          </cell>
          <cell r="G254">
            <v>36.96</v>
          </cell>
          <cell r="H254">
            <v>38.99</v>
          </cell>
          <cell r="I254">
            <v>2.0299999999999998</v>
          </cell>
          <cell r="J254">
            <v>36.96</v>
          </cell>
          <cell r="K254">
            <v>38.99</v>
          </cell>
          <cell r="L254">
            <v>0</v>
          </cell>
          <cell r="M254">
            <v>0</v>
          </cell>
          <cell r="N254">
            <v>0</v>
          </cell>
          <cell r="O254">
            <v>0</v>
          </cell>
          <cell r="P254">
            <v>7</v>
          </cell>
        </row>
        <row r="255">
          <cell r="B255">
            <v>80</v>
          </cell>
          <cell r="C255">
            <v>22</v>
          </cell>
          <cell r="D255">
            <v>28.58</v>
          </cell>
          <cell r="E255" t="str">
            <v>N</v>
          </cell>
          <cell r="F255">
            <v>2.23</v>
          </cell>
          <cell r="G255">
            <v>45.77</v>
          </cell>
          <cell r="H255">
            <v>48</v>
          </cell>
          <cell r="I255">
            <v>2.23</v>
          </cell>
          <cell r="J255">
            <v>45.77</v>
          </cell>
          <cell r="K255">
            <v>48</v>
          </cell>
          <cell r="L255">
            <v>0</v>
          </cell>
          <cell r="M255">
            <v>0</v>
          </cell>
          <cell r="N255">
            <v>0</v>
          </cell>
          <cell r="O255">
            <v>0</v>
          </cell>
          <cell r="P255">
            <v>8</v>
          </cell>
        </row>
        <row r="256">
          <cell r="B256">
            <v>80</v>
          </cell>
          <cell r="C256">
            <v>24</v>
          </cell>
          <cell r="D256">
            <v>30.96</v>
          </cell>
          <cell r="E256" t="str">
            <v>N</v>
          </cell>
          <cell r="F256">
            <v>2.4300000000000002</v>
          </cell>
          <cell r="G256">
            <v>53.07</v>
          </cell>
          <cell r="H256">
            <v>55.5</v>
          </cell>
          <cell r="I256">
            <v>2.4300000000000002</v>
          </cell>
          <cell r="J256">
            <v>53.07</v>
          </cell>
          <cell r="K256">
            <v>55.5</v>
          </cell>
          <cell r="L256">
            <v>0</v>
          </cell>
          <cell r="M256">
            <v>0</v>
          </cell>
          <cell r="N256">
            <v>0</v>
          </cell>
          <cell r="O256">
            <v>0</v>
          </cell>
          <cell r="P256">
            <v>8</v>
          </cell>
        </row>
        <row r="257">
          <cell r="A257">
            <v>0</v>
          </cell>
          <cell r="B257" t="str">
            <v>80S</v>
          </cell>
          <cell r="C257">
            <v>0.125</v>
          </cell>
          <cell r="D257">
            <v>2.41</v>
          </cell>
          <cell r="E257">
            <v>1</v>
          </cell>
          <cell r="F257">
            <v>7.0000000000000007E-2</v>
          </cell>
          <cell r="G257">
            <v>7.0000000000000007E-2</v>
          </cell>
          <cell r="H257">
            <v>2</v>
          </cell>
          <cell r="I257">
            <v>7.0000000000000007E-2</v>
          </cell>
          <cell r="J257">
            <v>0</v>
          </cell>
          <cell r="K257">
            <v>7.0000000000000007E-2</v>
          </cell>
          <cell r="L257">
            <v>0</v>
          </cell>
          <cell r="M257">
            <v>0</v>
          </cell>
          <cell r="N257">
            <v>0</v>
          </cell>
          <cell r="O257">
            <v>0</v>
          </cell>
          <cell r="P257">
            <v>2</v>
          </cell>
        </row>
        <row r="258">
          <cell r="B258" t="str">
            <v>80S</v>
          </cell>
          <cell r="C258">
            <v>0.125</v>
          </cell>
          <cell r="D258">
            <v>2.41</v>
          </cell>
          <cell r="E258">
            <v>1</v>
          </cell>
          <cell r="F258">
            <v>7.0000000000000007E-2</v>
          </cell>
          <cell r="G258">
            <v>7.0000000000000007E-2</v>
          </cell>
          <cell r="H258">
            <v>2</v>
          </cell>
          <cell r="I258">
            <v>7.0000000000000007E-2</v>
          </cell>
          <cell r="J258">
            <v>0</v>
          </cell>
          <cell r="K258">
            <v>7.0000000000000007E-2</v>
          </cell>
          <cell r="L258">
            <v>0</v>
          </cell>
          <cell r="M258">
            <v>0</v>
          </cell>
          <cell r="N258">
            <v>0</v>
          </cell>
          <cell r="O258">
            <v>0</v>
          </cell>
          <cell r="P258">
            <v>2</v>
          </cell>
        </row>
        <row r="259">
          <cell r="B259" t="str">
            <v>80S</v>
          </cell>
          <cell r="C259">
            <v>0.125</v>
          </cell>
          <cell r="D259">
            <v>2.41</v>
          </cell>
          <cell r="E259">
            <v>1</v>
          </cell>
          <cell r="F259">
            <v>7.0000000000000007E-2</v>
          </cell>
          <cell r="G259">
            <v>7.0000000000000007E-2</v>
          </cell>
          <cell r="H259">
            <v>2</v>
          </cell>
          <cell r="I259">
            <v>7.0000000000000007E-2</v>
          </cell>
          <cell r="J259">
            <v>0</v>
          </cell>
          <cell r="K259">
            <v>7.0000000000000007E-2</v>
          </cell>
          <cell r="L259">
            <v>0</v>
          </cell>
          <cell r="M259">
            <v>0</v>
          </cell>
          <cell r="N259">
            <v>0</v>
          </cell>
          <cell r="O259">
            <v>0</v>
          </cell>
          <cell r="P259">
            <v>2</v>
          </cell>
        </row>
        <row r="260">
          <cell r="B260" t="str">
            <v>80S</v>
          </cell>
          <cell r="C260">
            <v>0.25</v>
          </cell>
          <cell r="D260">
            <v>3.02</v>
          </cell>
          <cell r="E260">
            <v>1</v>
          </cell>
          <cell r="F260">
            <v>7.0000000000000007E-2</v>
          </cell>
          <cell r="G260">
            <v>7.0000000000000007E-2</v>
          </cell>
          <cell r="H260">
            <v>2</v>
          </cell>
          <cell r="I260">
            <v>7.0000000000000007E-2</v>
          </cell>
          <cell r="J260">
            <v>0</v>
          </cell>
          <cell r="K260">
            <v>7.0000000000000007E-2</v>
          </cell>
          <cell r="L260">
            <v>0</v>
          </cell>
          <cell r="M260">
            <v>0</v>
          </cell>
          <cell r="N260">
            <v>0</v>
          </cell>
          <cell r="O260">
            <v>0</v>
          </cell>
          <cell r="P260">
            <v>2</v>
          </cell>
        </row>
        <row r="261">
          <cell r="A261">
            <v>0</v>
          </cell>
          <cell r="B261" t="str">
            <v>80S</v>
          </cell>
          <cell r="C261">
            <v>0.25</v>
          </cell>
          <cell r="D261">
            <v>3.02</v>
          </cell>
          <cell r="E261">
            <v>1</v>
          </cell>
          <cell r="F261">
            <v>7.0000000000000007E-2</v>
          </cell>
          <cell r="G261">
            <v>7.0000000000000007E-2</v>
          </cell>
          <cell r="H261">
            <v>2</v>
          </cell>
          <cell r="I261">
            <v>7.0000000000000007E-2</v>
          </cell>
          <cell r="J261">
            <v>0</v>
          </cell>
          <cell r="K261">
            <v>7.0000000000000007E-2</v>
          </cell>
          <cell r="L261">
            <v>0</v>
          </cell>
          <cell r="M261">
            <v>0</v>
          </cell>
          <cell r="N261">
            <v>0</v>
          </cell>
          <cell r="O261">
            <v>0</v>
          </cell>
          <cell r="P261">
            <v>2</v>
          </cell>
          <cell r="Q261">
            <v>0</v>
          </cell>
          <cell r="R261">
            <v>0</v>
          </cell>
        </row>
        <row r="262">
          <cell r="B262" t="str">
            <v>80S</v>
          </cell>
          <cell r="C262">
            <v>0.25</v>
          </cell>
          <cell r="D262">
            <v>3.02</v>
          </cell>
          <cell r="E262">
            <v>1</v>
          </cell>
          <cell r="F262">
            <v>7.0000000000000007E-2</v>
          </cell>
          <cell r="G262">
            <v>7.0000000000000007E-2</v>
          </cell>
          <cell r="H262">
            <v>2</v>
          </cell>
          <cell r="I262">
            <v>7.0000000000000007E-2</v>
          </cell>
          <cell r="J262">
            <v>0</v>
          </cell>
          <cell r="K262">
            <v>7.0000000000000007E-2</v>
          </cell>
          <cell r="L262">
            <v>0</v>
          </cell>
          <cell r="M262">
            <v>0</v>
          </cell>
          <cell r="N262">
            <v>0</v>
          </cell>
          <cell r="O262">
            <v>0</v>
          </cell>
          <cell r="P262">
            <v>2</v>
          </cell>
        </row>
        <row r="263">
          <cell r="B263" t="str">
            <v>80S</v>
          </cell>
          <cell r="C263">
            <v>0.375</v>
          </cell>
          <cell r="D263">
            <v>3.2</v>
          </cell>
          <cell r="E263">
            <v>1</v>
          </cell>
          <cell r="F263">
            <v>7.0000000000000007E-2</v>
          </cell>
          <cell r="G263">
            <v>0</v>
          </cell>
          <cell r="H263">
            <v>7.0000000000000007E-2</v>
          </cell>
          <cell r="I263">
            <v>7.0000000000000007E-2</v>
          </cell>
          <cell r="J263">
            <v>0</v>
          </cell>
          <cell r="K263">
            <v>7.0000000000000007E-2</v>
          </cell>
          <cell r="L263">
            <v>0</v>
          </cell>
          <cell r="M263">
            <v>0</v>
          </cell>
          <cell r="N263">
            <v>0</v>
          </cell>
          <cell r="O263">
            <v>0</v>
          </cell>
          <cell r="P263">
            <v>2</v>
          </cell>
        </row>
        <row r="264">
          <cell r="B264" t="str">
            <v>80S</v>
          </cell>
          <cell r="C264">
            <v>0.375</v>
          </cell>
          <cell r="D264">
            <v>3.2</v>
          </cell>
          <cell r="E264">
            <v>1</v>
          </cell>
          <cell r="F264">
            <v>7.0000000000000007E-2</v>
          </cell>
          <cell r="G264">
            <v>0</v>
          </cell>
          <cell r="H264">
            <v>7.0000000000000007E-2</v>
          </cell>
          <cell r="I264">
            <v>7.0000000000000007E-2</v>
          </cell>
          <cell r="J264">
            <v>0</v>
          </cell>
          <cell r="K264">
            <v>7.0000000000000007E-2</v>
          </cell>
          <cell r="L264">
            <v>0</v>
          </cell>
          <cell r="M264">
            <v>0</v>
          </cell>
          <cell r="N264">
            <v>0</v>
          </cell>
          <cell r="O264">
            <v>0</v>
          </cell>
          <cell r="P264">
            <v>2</v>
          </cell>
        </row>
        <row r="265">
          <cell r="B265" t="str">
            <v>80S</v>
          </cell>
          <cell r="C265">
            <v>0.375</v>
          </cell>
          <cell r="D265">
            <v>3.2</v>
          </cell>
          <cell r="E265">
            <v>1</v>
          </cell>
          <cell r="F265">
            <v>7.0000000000000007E-2</v>
          </cell>
          <cell r="G265">
            <v>0</v>
          </cell>
          <cell r="H265">
            <v>7.0000000000000007E-2</v>
          </cell>
          <cell r="I265">
            <v>7.0000000000000007E-2</v>
          </cell>
          <cell r="J265">
            <v>0</v>
          </cell>
          <cell r="K265">
            <v>7.0000000000000007E-2</v>
          </cell>
          <cell r="L265">
            <v>0</v>
          </cell>
          <cell r="M265">
            <v>0</v>
          </cell>
          <cell r="N265">
            <v>0</v>
          </cell>
          <cell r="O265">
            <v>0</v>
          </cell>
          <cell r="P265">
            <v>2</v>
          </cell>
        </row>
        <row r="266">
          <cell r="B266" t="str">
            <v>80S</v>
          </cell>
          <cell r="C266">
            <v>0.5</v>
          </cell>
          <cell r="D266">
            <v>3.73</v>
          </cell>
          <cell r="E266">
            <v>1</v>
          </cell>
          <cell r="F266">
            <v>7.0000000000000007E-2</v>
          </cell>
          <cell r="G266">
            <v>0</v>
          </cell>
          <cell r="H266">
            <v>7.0000000000000007E-2</v>
          </cell>
          <cell r="I266">
            <v>7.0000000000000007E-2</v>
          </cell>
          <cell r="J266">
            <v>0</v>
          </cell>
          <cell r="K266">
            <v>7.0000000000000007E-2</v>
          </cell>
          <cell r="L266">
            <v>0</v>
          </cell>
          <cell r="M266">
            <v>0</v>
          </cell>
          <cell r="N266">
            <v>0</v>
          </cell>
          <cell r="O266">
            <v>0</v>
          </cell>
          <cell r="P266">
            <v>2</v>
          </cell>
        </row>
        <row r="267">
          <cell r="B267" t="str">
            <v>80S</v>
          </cell>
          <cell r="C267">
            <v>0.5</v>
          </cell>
          <cell r="D267">
            <v>3.73</v>
          </cell>
          <cell r="E267">
            <v>1</v>
          </cell>
          <cell r="F267">
            <v>7.0000000000000007E-2</v>
          </cell>
          <cell r="G267">
            <v>0</v>
          </cell>
          <cell r="H267">
            <v>7.0000000000000007E-2</v>
          </cell>
          <cell r="I267">
            <v>7.0000000000000007E-2</v>
          </cell>
          <cell r="J267">
            <v>0</v>
          </cell>
          <cell r="K267">
            <v>7.0000000000000007E-2</v>
          </cell>
          <cell r="L267">
            <v>0</v>
          </cell>
          <cell r="M267">
            <v>0</v>
          </cell>
          <cell r="N267">
            <v>0</v>
          </cell>
          <cell r="O267">
            <v>0</v>
          </cell>
          <cell r="P267">
            <v>2</v>
          </cell>
        </row>
        <row r="268">
          <cell r="B268" t="str">
            <v>80S</v>
          </cell>
          <cell r="C268">
            <v>0.5</v>
          </cell>
          <cell r="D268">
            <v>3.73</v>
          </cell>
          <cell r="E268">
            <v>1</v>
          </cell>
          <cell r="F268">
            <v>7.0000000000000007E-2</v>
          </cell>
          <cell r="G268">
            <v>0</v>
          </cell>
          <cell r="H268">
            <v>7.0000000000000007E-2</v>
          </cell>
          <cell r="I268">
            <v>7.0000000000000007E-2</v>
          </cell>
          <cell r="J268">
            <v>0</v>
          </cell>
          <cell r="K268">
            <v>7.0000000000000007E-2</v>
          </cell>
          <cell r="L268">
            <v>0</v>
          </cell>
          <cell r="M268">
            <v>0</v>
          </cell>
          <cell r="N268">
            <v>0</v>
          </cell>
          <cell r="O268">
            <v>0</v>
          </cell>
          <cell r="P268">
            <v>2</v>
          </cell>
        </row>
        <row r="269">
          <cell r="B269" t="str">
            <v>80S</v>
          </cell>
          <cell r="C269">
            <v>0.75</v>
          </cell>
          <cell r="D269">
            <v>3.91</v>
          </cell>
          <cell r="E269">
            <v>1</v>
          </cell>
          <cell r="F269">
            <v>7.0000000000000007E-2</v>
          </cell>
          <cell r="G269">
            <v>0</v>
          </cell>
          <cell r="H269">
            <v>0</v>
          </cell>
          <cell r="I269">
            <v>7.0000000000000007E-2</v>
          </cell>
          <cell r="J269">
            <v>0</v>
          </cell>
          <cell r="K269">
            <v>7.0000000000000007E-2</v>
          </cell>
          <cell r="L269">
            <v>0</v>
          </cell>
          <cell r="M269">
            <v>0</v>
          </cell>
          <cell r="N269">
            <v>0</v>
          </cell>
          <cell r="O269">
            <v>0</v>
          </cell>
          <cell r="P269">
            <v>2</v>
          </cell>
          <cell r="R269">
            <v>0</v>
          </cell>
        </row>
        <row r="270">
          <cell r="B270" t="str">
            <v>80S</v>
          </cell>
          <cell r="C270">
            <v>0.75</v>
          </cell>
          <cell r="D270">
            <v>3.91</v>
          </cell>
          <cell r="E270">
            <v>1</v>
          </cell>
          <cell r="F270">
            <v>7.0000000000000007E-2</v>
          </cell>
          <cell r="G270">
            <v>0</v>
          </cell>
          <cell r="H270">
            <v>7.0000000000000007E-2</v>
          </cell>
          <cell r="I270">
            <v>7.0000000000000007E-2</v>
          </cell>
          <cell r="J270">
            <v>0</v>
          </cell>
          <cell r="K270">
            <v>7.0000000000000007E-2</v>
          </cell>
          <cell r="L270">
            <v>0</v>
          </cell>
          <cell r="M270">
            <v>0</v>
          </cell>
          <cell r="N270">
            <v>0</v>
          </cell>
          <cell r="O270">
            <v>0</v>
          </cell>
          <cell r="P270">
            <v>2</v>
          </cell>
        </row>
        <row r="271">
          <cell r="B271" t="str">
            <v>80S</v>
          </cell>
          <cell r="C271">
            <v>0.75</v>
          </cell>
          <cell r="D271">
            <v>3.91</v>
          </cell>
          <cell r="E271">
            <v>1</v>
          </cell>
          <cell r="F271">
            <v>7.0000000000000007E-2</v>
          </cell>
          <cell r="G271">
            <v>0</v>
          </cell>
          <cell r="H271">
            <v>7.0000000000000007E-2</v>
          </cell>
          <cell r="I271">
            <v>7.0000000000000007E-2</v>
          </cell>
          <cell r="J271">
            <v>0</v>
          </cell>
          <cell r="K271">
            <v>7.0000000000000007E-2</v>
          </cell>
          <cell r="L271">
            <v>0</v>
          </cell>
          <cell r="M271">
            <v>0</v>
          </cell>
          <cell r="N271">
            <v>0</v>
          </cell>
          <cell r="O271">
            <v>0</v>
          </cell>
          <cell r="P271">
            <v>2</v>
          </cell>
          <cell r="Q271">
            <v>0</v>
          </cell>
          <cell r="R271">
            <v>0</v>
          </cell>
        </row>
        <row r="272">
          <cell r="B272" t="str">
            <v>80S</v>
          </cell>
          <cell r="C272">
            <v>1</v>
          </cell>
          <cell r="D272">
            <v>4.55</v>
          </cell>
          <cell r="E272">
            <v>1</v>
          </cell>
          <cell r="F272">
            <v>0.15</v>
          </cell>
          <cell r="G272">
            <v>0</v>
          </cell>
          <cell r="H272">
            <v>0.15</v>
          </cell>
          <cell r="I272">
            <v>0.15</v>
          </cell>
          <cell r="J272">
            <v>0</v>
          </cell>
          <cell r="K272">
            <v>0.15</v>
          </cell>
          <cell r="L272">
            <v>0</v>
          </cell>
          <cell r="M272">
            <v>0</v>
          </cell>
          <cell r="N272">
            <v>0</v>
          </cell>
          <cell r="O272">
            <v>0</v>
          </cell>
          <cell r="P272">
            <v>2</v>
          </cell>
        </row>
        <row r="273">
          <cell r="B273" t="str">
            <v>80S</v>
          </cell>
          <cell r="C273">
            <v>1</v>
          </cell>
          <cell r="D273">
            <v>4.55</v>
          </cell>
          <cell r="E273">
            <v>1</v>
          </cell>
          <cell r="F273">
            <v>0.15</v>
          </cell>
          <cell r="G273">
            <v>0</v>
          </cell>
          <cell r="H273">
            <v>0.15</v>
          </cell>
          <cell r="I273">
            <v>0.15</v>
          </cell>
          <cell r="J273">
            <v>0</v>
          </cell>
          <cell r="K273">
            <v>0.15</v>
          </cell>
          <cell r="L273">
            <v>0</v>
          </cell>
          <cell r="M273">
            <v>0</v>
          </cell>
          <cell r="N273">
            <v>0</v>
          </cell>
          <cell r="O273">
            <v>0</v>
          </cell>
          <cell r="P273">
            <v>2</v>
          </cell>
        </row>
        <row r="274">
          <cell r="B274" t="str">
            <v>80S</v>
          </cell>
          <cell r="C274">
            <v>1</v>
          </cell>
          <cell r="D274">
            <v>4.55</v>
          </cell>
          <cell r="E274">
            <v>1</v>
          </cell>
          <cell r="F274">
            <v>0.15</v>
          </cell>
          <cell r="G274">
            <v>0</v>
          </cell>
          <cell r="H274">
            <v>0.15</v>
          </cell>
          <cell r="I274">
            <v>0.15</v>
          </cell>
          <cell r="J274">
            <v>0</v>
          </cell>
          <cell r="K274">
            <v>0.15</v>
          </cell>
          <cell r="L274">
            <v>0</v>
          </cell>
          <cell r="M274">
            <v>0</v>
          </cell>
          <cell r="N274">
            <v>0</v>
          </cell>
          <cell r="O274">
            <v>0</v>
          </cell>
          <cell r="P274">
            <v>2</v>
          </cell>
        </row>
        <row r="275">
          <cell r="B275" t="str">
            <v>80S</v>
          </cell>
          <cell r="C275">
            <v>1.25</v>
          </cell>
          <cell r="D275">
            <v>4.8499999999999996</v>
          </cell>
          <cell r="E275">
            <v>1</v>
          </cell>
          <cell r="F275">
            <v>0.13</v>
          </cell>
          <cell r="G275">
            <v>0.17</v>
          </cell>
          <cell r="H275">
            <v>0.30000000000000004</v>
          </cell>
          <cell r="I275">
            <v>0.13</v>
          </cell>
          <cell r="J275">
            <v>0.17</v>
          </cell>
          <cell r="K275">
            <v>0.30000000000000004</v>
          </cell>
          <cell r="L275">
            <v>0</v>
          </cell>
          <cell r="M275">
            <v>0</v>
          </cell>
          <cell r="N275">
            <v>0</v>
          </cell>
          <cell r="O275">
            <v>0</v>
          </cell>
          <cell r="P275">
            <v>2</v>
          </cell>
        </row>
        <row r="276">
          <cell r="B276" t="str">
            <v>80S</v>
          </cell>
          <cell r="C276">
            <v>1.25</v>
          </cell>
          <cell r="D276">
            <v>4.8499999999999996</v>
          </cell>
          <cell r="E276">
            <v>1</v>
          </cell>
          <cell r="F276">
            <v>0.13</v>
          </cell>
          <cell r="G276">
            <v>0.17</v>
          </cell>
          <cell r="H276">
            <v>0.30000000000000004</v>
          </cell>
          <cell r="I276">
            <v>0.13</v>
          </cell>
          <cell r="J276">
            <v>0.17</v>
          </cell>
          <cell r="K276">
            <v>0.30000000000000004</v>
          </cell>
          <cell r="L276">
            <v>0</v>
          </cell>
          <cell r="M276">
            <v>0</v>
          </cell>
          <cell r="N276">
            <v>0</v>
          </cell>
          <cell r="O276">
            <v>0</v>
          </cell>
          <cell r="P276">
            <v>2</v>
          </cell>
        </row>
        <row r="277">
          <cell r="B277" t="str">
            <v>80S</v>
          </cell>
          <cell r="C277">
            <v>1.25</v>
          </cell>
          <cell r="D277">
            <v>4.8499999999999996</v>
          </cell>
          <cell r="E277">
            <v>1</v>
          </cell>
          <cell r="F277">
            <v>0.13</v>
          </cell>
          <cell r="G277">
            <v>0.17</v>
          </cell>
          <cell r="H277">
            <v>0.30000000000000004</v>
          </cell>
          <cell r="I277">
            <v>0.13</v>
          </cell>
          <cell r="J277">
            <v>0.17</v>
          </cell>
          <cell r="K277">
            <v>0.30000000000000004</v>
          </cell>
          <cell r="L277">
            <v>0</v>
          </cell>
          <cell r="M277">
            <v>0</v>
          </cell>
          <cell r="N277">
            <v>0</v>
          </cell>
          <cell r="O277">
            <v>0</v>
          </cell>
          <cell r="P277">
            <v>2</v>
          </cell>
        </row>
        <row r="278">
          <cell r="B278" t="str">
            <v>80S</v>
          </cell>
          <cell r="C278">
            <v>1.5</v>
          </cell>
          <cell r="D278">
            <v>5.08</v>
          </cell>
          <cell r="E278">
            <v>1</v>
          </cell>
          <cell r="F278">
            <v>0.15</v>
          </cell>
          <cell r="G278">
            <v>0.15</v>
          </cell>
          <cell r="H278">
            <v>0.3</v>
          </cell>
          <cell r="I278">
            <v>0.15</v>
          </cell>
          <cell r="J278">
            <v>0.15</v>
          </cell>
          <cell r="K278">
            <v>0.3</v>
          </cell>
          <cell r="L278">
            <v>0</v>
          </cell>
          <cell r="M278">
            <v>0</v>
          </cell>
          <cell r="N278">
            <v>0</v>
          </cell>
          <cell r="O278">
            <v>0</v>
          </cell>
          <cell r="P278">
            <v>2</v>
          </cell>
        </row>
        <row r="279">
          <cell r="B279" t="str">
            <v>80S</v>
          </cell>
          <cell r="C279">
            <v>1.5</v>
          </cell>
          <cell r="D279">
            <v>5.08</v>
          </cell>
          <cell r="E279">
            <v>1</v>
          </cell>
          <cell r="F279">
            <v>0.15</v>
          </cell>
          <cell r="G279">
            <v>0.15</v>
          </cell>
          <cell r="H279">
            <v>0.3</v>
          </cell>
          <cell r="I279">
            <v>0.15</v>
          </cell>
          <cell r="J279">
            <v>0.15</v>
          </cell>
          <cell r="K279">
            <v>0.3</v>
          </cell>
          <cell r="L279">
            <v>0</v>
          </cell>
          <cell r="M279">
            <v>0</v>
          </cell>
          <cell r="N279">
            <v>0</v>
          </cell>
          <cell r="O279">
            <v>0</v>
          </cell>
          <cell r="P279">
            <v>2</v>
          </cell>
        </row>
        <row r="280">
          <cell r="B280" t="str">
            <v>80S</v>
          </cell>
          <cell r="C280">
            <v>1.5</v>
          </cell>
          <cell r="D280">
            <v>5.08</v>
          </cell>
          <cell r="E280">
            <v>1</v>
          </cell>
          <cell r="F280">
            <v>0.15</v>
          </cell>
          <cell r="G280">
            <v>0.15</v>
          </cell>
          <cell r="H280">
            <v>0.3</v>
          </cell>
          <cell r="I280">
            <v>0.15</v>
          </cell>
          <cell r="J280">
            <v>0.15</v>
          </cell>
          <cell r="K280">
            <v>0.3</v>
          </cell>
          <cell r="L280">
            <v>0</v>
          </cell>
          <cell r="M280">
            <v>0</v>
          </cell>
          <cell r="N280">
            <v>0</v>
          </cell>
          <cell r="O280">
            <v>0</v>
          </cell>
          <cell r="P280">
            <v>2</v>
          </cell>
        </row>
        <row r="281">
          <cell r="B281" t="str">
            <v>80S</v>
          </cell>
          <cell r="C281">
            <v>2</v>
          </cell>
          <cell r="D281">
            <v>5.54</v>
          </cell>
          <cell r="E281">
            <v>1</v>
          </cell>
          <cell r="F281">
            <v>0.2</v>
          </cell>
          <cell r="G281">
            <v>0.25</v>
          </cell>
          <cell r="H281">
            <v>0.45</v>
          </cell>
          <cell r="I281">
            <v>0.2</v>
          </cell>
          <cell r="J281">
            <v>0.25</v>
          </cell>
          <cell r="K281">
            <v>0.45</v>
          </cell>
          <cell r="L281">
            <v>0</v>
          </cell>
          <cell r="M281">
            <v>0</v>
          </cell>
          <cell r="N281">
            <v>0</v>
          </cell>
          <cell r="O281">
            <v>0</v>
          </cell>
          <cell r="P281">
            <v>2</v>
          </cell>
        </row>
        <row r="282">
          <cell r="B282" t="str">
            <v>80S</v>
          </cell>
          <cell r="C282">
            <v>2</v>
          </cell>
          <cell r="D282">
            <v>5.54</v>
          </cell>
          <cell r="E282">
            <v>1</v>
          </cell>
          <cell r="F282">
            <v>0.2</v>
          </cell>
          <cell r="G282">
            <v>0.25</v>
          </cell>
          <cell r="H282">
            <v>0.45</v>
          </cell>
          <cell r="I282">
            <v>0.2</v>
          </cell>
          <cell r="J282">
            <v>0.25</v>
          </cell>
          <cell r="K282">
            <v>0.45</v>
          </cell>
          <cell r="L282">
            <v>0</v>
          </cell>
          <cell r="M282">
            <v>0</v>
          </cell>
          <cell r="N282">
            <v>0</v>
          </cell>
          <cell r="O282">
            <v>0</v>
          </cell>
          <cell r="P282">
            <v>2</v>
          </cell>
        </row>
        <row r="283">
          <cell r="B283" t="str">
            <v>80S</v>
          </cell>
          <cell r="C283">
            <v>2</v>
          </cell>
          <cell r="D283">
            <v>5.54</v>
          </cell>
          <cell r="E283">
            <v>1</v>
          </cell>
          <cell r="F283">
            <v>0.2</v>
          </cell>
          <cell r="G283">
            <v>0.25</v>
          </cell>
          <cell r="H283">
            <v>0.45</v>
          </cell>
          <cell r="I283">
            <v>0.2</v>
          </cell>
          <cell r="J283">
            <v>0.25</v>
          </cell>
          <cell r="K283">
            <v>0.45</v>
          </cell>
          <cell r="L283">
            <v>0</v>
          </cell>
          <cell r="M283">
            <v>0</v>
          </cell>
          <cell r="N283">
            <v>0</v>
          </cell>
          <cell r="O283">
            <v>0</v>
          </cell>
          <cell r="P283">
            <v>2</v>
          </cell>
        </row>
        <row r="284">
          <cell r="B284" t="str">
            <v>80S</v>
          </cell>
          <cell r="C284">
            <v>2.5</v>
          </cell>
          <cell r="D284">
            <v>7.01</v>
          </cell>
          <cell r="E284">
            <v>1</v>
          </cell>
          <cell r="F284">
            <v>0.25</v>
          </cell>
          <cell r="G284">
            <v>0.5</v>
          </cell>
          <cell r="H284">
            <v>0.75</v>
          </cell>
          <cell r="I284">
            <v>0.25</v>
          </cell>
          <cell r="J284">
            <v>0.5</v>
          </cell>
          <cell r="K284">
            <v>0.75</v>
          </cell>
          <cell r="L284">
            <v>0</v>
          </cell>
          <cell r="M284">
            <v>0</v>
          </cell>
          <cell r="N284">
            <v>0</v>
          </cell>
          <cell r="O284">
            <v>0</v>
          </cell>
          <cell r="P284">
            <v>2</v>
          </cell>
        </row>
        <row r="285">
          <cell r="B285" t="str">
            <v>80S</v>
          </cell>
          <cell r="C285">
            <v>3</v>
          </cell>
          <cell r="D285">
            <v>7.62</v>
          </cell>
          <cell r="E285">
            <v>1</v>
          </cell>
          <cell r="F285">
            <v>0.3</v>
          </cell>
          <cell r="G285">
            <v>0.6</v>
          </cell>
          <cell r="H285">
            <v>0.89999999999999991</v>
          </cell>
          <cell r="I285">
            <v>0.3</v>
          </cell>
          <cell r="J285">
            <v>0.6</v>
          </cell>
          <cell r="K285">
            <v>0.89999999999999991</v>
          </cell>
          <cell r="L285">
            <v>0</v>
          </cell>
          <cell r="M285">
            <v>0</v>
          </cell>
          <cell r="N285">
            <v>0</v>
          </cell>
          <cell r="O285">
            <v>0</v>
          </cell>
          <cell r="P285">
            <v>2</v>
          </cell>
        </row>
        <row r="286">
          <cell r="B286" t="str">
            <v>80S</v>
          </cell>
          <cell r="C286">
            <v>3.5</v>
          </cell>
          <cell r="D286">
            <v>8.08</v>
          </cell>
          <cell r="E286">
            <v>1</v>
          </cell>
          <cell r="F286">
            <v>0.35</v>
          </cell>
          <cell r="G286">
            <v>0.85</v>
          </cell>
          <cell r="H286">
            <v>1.2</v>
          </cell>
          <cell r="I286">
            <v>0.35</v>
          </cell>
          <cell r="J286">
            <v>0.85</v>
          </cell>
          <cell r="K286">
            <v>1.2</v>
          </cell>
          <cell r="L286">
            <v>0</v>
          </cell>
          <cell r="M286">
            <v>0</v>
          </cell>
          <cell r="N286">
            <v>0</v>
          </cell>
          <cell r="O286">
            <v>0</v>
          </cell>
          <cell r="P286">
            <v>3</v>
          </cell>
        </row>
        <row r="287">
          <cell r="A287" t="str">
            <v>80S</v>
          </cell>
          <cell r="B287" t="str">
            <v>80S</v>
          </cell>
          <cell r="C287">
            <v>4</v>
          </cell>
          <cell r="D287">
            <v>8.56</v>
          </cell>
          <cell r="E287">
            <v>1</v>
          </cell>
          <cell r="F287">
            <v>0.41</v>
          </cell>
          <cell r="G287">
            <v>0.93</v>
          </cell>
          <cell r="H287">
            <v>1.34</v>
          </cell>
          <cell r="I287">
            <v>0.41</v>
          </cell>
          <cell r="J287">
            <v>0.93</v>
          </cell>
          <cell r="K287">
            <v>1.34</v>
          </cell>
          <cell r="L287">
            <v>0</v>
          </cell>
          <cell r="M287">
            <v>0</v>
          </cell>
          <cell r="N287">
            <v>0</v>
          </cell>
          <cell r="O287">
            <v>0</v>
          </cell>
          <cell r="P287">
            <v>3</v>
          </cell>
        </row>
        <row r="288">
          <cell r="B288" t="str">
            <v>80S</v>
          </cell>
          <cell r="C288">
            <v>5</v>
          </cell>
          <cell r="D288">
            <v>9.5299999999999994</v>
          </cell>
          <cell r="E288">
            <v>1</v>
          </cell>
          <cell r="F288">
            <v>0.51</v>
          </cell>
          <cell r="G288">
            <v>1.59</v>
          </cell>
          <cell r="H288">
            <v>2.1</v>
          </cell>
          <cell r="I288">
            <v>0.51</v>
          </cell>
          <cell r="J288">
            <v>1.59</v>
          </cell>
          <cell r="K288">
            <v>2.1</v>
          </cell>
          <cell r="L288">
            <v>0</v>
          </cell>
          <cell r="M288">
            <v>0</v>
          </cell>
          <cell r="N288">
            <v>0</v>
          </cell>
          <cell r="O288">
            <v>0</v>
          </cell>
          <cell r="P288">
            <v>4</v>
          </cell>
        </row>
        <row r="289">
          <cell r="B289" t="str">
            <v>80S</v>
          </cell>
          <cell r="C289">
            <v>6</v>
          </cell>
          <cell r="D289">
            <v>10.97</v>
          </cell>
          <cell r="E289">
            <v>1.25</v>
          </cell>
          <cell r="F289">
            <v>0.61</v>
          </cell>
          <cell r="G289">
            <v>2.69</v>
          </cell>
          <cell r="H289">
            <v>3.3</v>
          </cell>
          <cell r="I289">
            <v>0.61</v>
          </cell>
          <cell r="J289">
            <v>2.69</v>
          </cell>
          <cell r="K289">
            <v>3.3</v>
          </cell>
          <cell r="L289">
            <v>0</v>
          </cell>
          <cell r="M289">
            <v>0</v>
          </cell>
          <cell r="N289">
            <v>0</v>
          </cell>
          <cell r="O289">
            <v>0</v>
          </cell>
          <cell r="P289">
            <v>4</v>
          </cell>
        </row>
        <row r="290">
          <cell r="B290" t="str">
            <v>80S</v>
          </cell>
          <cell r="C290">
            <v>8</v>
          </cell>
          <cell r="D290">
            <v>12.7</v>
          </cell>
          <cell r="E290">
            <v>1.25</v>
          </cell>
          <cell r="F290">
            <v>0.81</v>
          </cell>
          <cell r="G290">
            <v>4.58</v>
          </cell>
          <cell r="H290">
            <v>5.3900000000000006</v>
          </cell>
          <cell r="I290">
            <v>0.81</v>
          </cell>
          <cell r="J290">
            <v>4.58</v>
          </cell>
          <cell r="K290">
            <v>5.3900000000000006</v>
          </cell>
          <cell r="L290">
            <v>0</v>
          </cell>
          <cell r="M290">
            <v>0</v>
          </cell>
          <cell r="N290">
            <v>0</v>
          </cell>
          <cell r="O290">
            <v>0</v>
          </cell>
          <cell r="P290">
            <v>4</v>
          </cell>
        </row>
        <row r="291">
          <cell r="B291" t="str">
            <v>80S</v>
          </cell>
          <cell r="C291">
            <v>10</v>
          </cell>
          <cell r="D291">
            <v>12.7</v>
          </cell>
          <cell r="E291">
            <v>1.25</v>
          </cell>
          <cell r="F291">
            <v>1.01</v>
          </cell>
          <cell r="G291">
            <v>5.74</v>
          </cell>
          <cell r="H291">
            <v>6.75</v>
          </cell>
          <cell r="I291">
            <v>1.01</v>
          </cell>
          <cell r="J291">
            <v>5.74</v>
          </cell>
          <cell r="K291">
            <v>6.75</v>
          </cell>
          <cell r="L291">
            <v>0</v>
          </cell>
          <cell r="M291">
            <v>0</v>
          </cell>
          <cell r="N291">
            <v>0</v>
          </cell>
          <cell r="O291">
            <v>0</v>
          </cell>
          <cell r="P291">
            <v>4</v>
          </cell>
        </row>
        <row r="292">
          <cell r="B292" t="str">
            <v>80S</v>
          </cell>
          <cell r="C292">
            <v>12</v>
          </cell>
          <cell r="D292">
            <v>12.7</v>
          </cell>
          <cell r="E292">
            <v>1.25</v>
          </cell>
          <cell r="F292">
            <v>1.22</v>
          </cell>
          <cell r="G292">
            <v>6.73</v>
          </cell>
          <cell r="H292">
            <v>7.95</v>
          </cell>
          <cell r="I292">
            <v>1.22</v>
          </cell>
          <cell r="J292">
            <v>6.73</v>
          </cell>
          <cell r="K292">
            <v>7.95</v>
          </cell>
          <cell r="L292">
            <v>0</v>
          </cell>
          <cell r="M292">
            <v>0</v>
          </cell>
          <cell r="N292">
            <v>0</v>
          </cell>
          <cell r="O292">
            <v>0</v>
          </cell>
          <cell r="P292">
            <v>6</v>
          </cell>
        </row>
        <row r="293">
          <cell r="B293">
            <v>100</v>
          </cell>
          <cell r="C293">
            <v>8</v>
          </cell>
          <cell r="D293">
            <v>15.09</v>
          </cell>
          <cell r="E293">
            <v>1.5</v>
          </cell>
          <cell r="F293">
            <v>0.81</v>
          </cell>
          <cell r="G293">
            <v>6.09</v>
          </cell>
          <cell r="H293">
            <v>6.9</v>
          </cell>
          <cell r="I293">
            <v>0.81</v>
          </cell>
          <cell r="J293">
            <v>6.09</v>
          </cell>
          <cell r="K293">
            <v>6.9</v>
          </cell>
          <cell r="L293">
            <v>0</v>
          </cell>
          <cell r="M293">
            <v>0</v>
          </cell>
          <cell r="N293">
            <v>0</v>
          </cell>
          <cell r="O293">
            <v>0</v>
          </cell>
          <cell r="P293">
            <v>4</v>
          </cell>
        </row>
        <row r="294">
          <cell r="B294">
            <v>100</v>
          </cell>
          <cell r="C294">
            <v>10</v>
          </cell>
          <cell r="D294">
            <v>18.260000000000002</v>
          </cell>
          <cell r="E294">
            <v>1.5</v>
          </cell>
          <cell r="F294">
            <v>1.01</v>
          </cell>
          <cell r="G294">
            <v>11.44</v>
          </cell>
          <cell r="H294">
            <v>12.45</v>
          </cell>
          <cell r="I294">
            <v>1.01</v>
          </cell>
          <cell r="J294">
            <v>11.44</v>
          </cell>
          <cell r="K294">
            <v>12.45</v>
          </cell>
          <cell r="L294">
            <v>0</v>
          </cell>
          <cell r="M294">
            <v>0</v>
          </cell>
          <cell r="N294">
            <v>0</v>
          </cell>
          <cell r="O294">
            <v>0</v>
          </cell>
          <cell r="P294">
            <v>4</v>
          </cell>
        </row>
        <row r="295">
          <cell r="B295">
            <v>100</v>
          </cell>
          <cell r="C295">
            <v>12</v>
          </cell>
          <cell r="D295">
            <v>21.44</v>
          </cell>
          <cell r="E295">
            <v>2</v>
          </cell>
          <cell r="F295">
            <v>1.22</v>
          </cell>
          <cell r="G295">
            <v>15.28</v>
          </cell>
          <cell r="H295">
            <v>16.5</v>
          </cell>
          <cell r="I295">
            <v>1.22</v>
          </cell>
          <cell r="J295">
            <v>15.28</v>
          </cell>
          <cell r="K295">
            <v>16.5</v>
          </cell>
          <cell r="L295">
            <v>0</v>
          </cell>
          <cell r="M295">
            <v>0</v>
          </cell>
          <cell r="N295">
            <v>0</v>
          </cell>
          <cell r="O295">
            <v>0</v>
          </cell>
          <cell r="P295">
            <v>6</v>
          </cell>
        </row>
        <row r="296">
          <cell r="B296">
            <v>100</v>
          </cell>
          <cell r="C296">
            <v>14</v>
          </cell>
          <cell r="D296">
            <v>23.83</v>
          </cell>
          <cell r="E296">
            <v>2</v>
          </cell>
          <cell r="F296">
            <v>1.42</v>
          </cell>
          <cell r="G296">
            <v>21.07</v>
          </cell>
          <cell r="H296">
            <v>22.490000000000002</v>
          </cell>
          <cell r="I296">
            <v>1.42</v>
          </cell>
          <cell r="J296">
            <v>21.07</v>
          </cell>
          <cell r="K296">
            <v>22.490000000000002</v>
          </cell>
          <cell r="L296">
            <v>0</v>
          </cell>
          <cell r="M296">
            <v>0</v>
          </cell>
          <cell r="N296">
            <v>0</v>
          </cell>
          <cell r="O296">
            <v>0</v>
          </cell>
          <cell r="P296">
            <v>6</v>
          </cell>
        </row>
        <row r="297">
          <cell r="B297">
            <v>100</v>
          </cell>
          <cell r="C297">
            <v>16</v>
          </cell>
          <cell r="D297">
            <v>26.19</v>
          </cell>
          <cell r="E297" t="str">
            <v>N</v>
          </cell>
          <cell r="F297">
            <v>1.62</v>
          </cell>
          <cell r="G297">
            <v>28.38</v>
          </cell>
          <cell r="H297">
            <v>30</v>
          </cell>
          <cell r="I297">
            <v>1.62</v>
          </cell>
          <cell r="J297">
            <v>28.38</v>
          </cell>
          <cell r="K297">
            <v>30</v>
          </cell>
          <cell r="L297">
            <v>0</v>
          </cell>
          <cell r="M297">
            <v>0</v>
          </cell>
          <cell r="N297">
            <v>0</v>
          </cell>
          <cell r="O297">
            <v>0</v>
          </cell>
          <cell r="P297">
            <v>6</v>
          </cell>
        </row>
        <row r="298">
          <cell r="B298">
            <v>100</v>
          </cell>
          <cell r="C298">
            <v>18</v>
          </cell>
          <cell r="D298">
            <v>29.36</v>
          </cell>
          <cell r="E298" t="str">
            <v>N</v>
          </cell>
          <cell r="F298">
            <v>1.82</v>
          </cell>
          <cell r="G298">
            <v>37.17</v>
          </cell>
          <cell r="H298">
            <v>38.99</v>
          </cell>
          <cell r="I298">
            <v>1.82</v>
          </cell>
          <cell r="J298">
            <v>37.17</v>
          </cell>
          <cell r="K298">
            <v>38.99</v>
          </cell>
          <cell r="L298">
            <v>0</v>
          </cell>
          <cell r="M298">
            <v>0</v>
          </cell>
          <cell r="N298">
            <v>0</v>
          </cell>
          <cell r="O298">
            <v>0</v>
          </cell>
          <cell r="P298">
            <v>6</v>
          </cell>
        </row>
        <row r="299">
          <cell r="B299">
            <v>100</v>
          </cell>
          <cell r="C299">
            <v>20</v>
          </cell>
          <cell r="D299">
            <v>32.54</v>
          </cell>
          <cell r="E299" t="str">
            <v>N</v>
          </cell>
          <cell r="F299">
            <v>2.0299999999999998</v>
          </cell>
          <cell r="G299">
            <v>45.97</v>
          </cell>
          <cell r="H299">
            <v>48</v>
          </cell>
          <cell r="I299">
            <v>2.0299999999999998</v>
          </cell>
          <cell r="J299">
            <v>45.97</v>
          </cell>
          <cell r="K299">
            <v>48</v>
          </cell>
          <cell r="L299">
            <v>0</v>
          </cell>
          <cell r="M299">
            <v>0</v>
          </cell>
          <cell r="N299">
            <v>0</v>
          </cell>
          <cell r="O299">
            <v>0</v>
          </cell>
          <cell r="P299">
            <v>7</v>
          </cell>
        </row>
        <row r="300">
          <cell r="B300">
            <v>100</v>
          </cell>
          <cell r="C300">
            <v>22</v>
          </cell>
          <cell r="D300">
            <v>34.93</v>
          </cell>
          <cell r="E300" t="str">
            <v>N</v>
          </cell>
          <cell r="F300">
            <v>2.23</v>
          </cell>
          <cell r="G300">
            <v>65.27</v>
          </cell>
          <cell r="H300">
            <v>67.5</v>
          </cell>
          <cell r="I300">
            <v>2.23</v>
          </cell>
          <cell r="J300">
            <v>65.27</v>
          </cell>
          <cell r="K300">
            <v>67.5</v>
          </cell>
          <cell r="L300">
            <v>0</v>
          </cell>
          <cell r="M300">
            <v>0</v>
          </cell>
          <cell r="N300">
            <v>0</v>
          </cell>
          <cell r="O300">
            <v>0</v>
          </cell>
          <cell r="P300">
            <v>8</v>
          </cell>
        </row>
        <row r="301">
          <cell r="B301">
            <v>100</v>
          </cell>
          <cell r="C301">
            <v>24</v>
          </cell>
          <cell r="D301">
            <v>38.89</v>
          </cell>
          <cell r="E301" t="str">
            <v>N</v>
          </cell>
          <cell r="F301">
            <v>2.4300000000000002</v>
          </cell>
          <cell r="G301">
            <v>75.56</v>
          </cell>
          <cell r="H301">
            <v>77.990000000000009</v>
          </cell>
          <cell r="I301">
            <v>2.4300000000000002</v>
          </cell>
          <cell r="J301">
            <v>75.56</v>
          </cell>
          <cell r="K301">
            <v>77.990000000000009</v>
          </cell>
          <cell r="L301">
            <v>0</v>
          </cell>
          <cell r="M301">
            <v>0</v>
          </cell>
          <cell r="N301">
            <v>0</v>
          </cell>
          <cell r="O301">
            <v>0</v>
          </cell>
          <cell r="P301">
            <v>8</v>
          </cell>
        </row>
        <row r="302">
          <cell r="B302">
            <v>120</v>
          </cell>
          <cell r="C302">
            <v>4</v>
          </cell>
          <cell r="D302">
            <v>11.13</v>
          </cell>
          <cell r="E302">
            <v>1.25</v>
          </cell>
          <cell r="F302">
            <v>0.41</v>
          </cell>
          <cell r="G302">
            <v>1.84</v>
          </cell>
          <cell r="H302">
            <v>2.25</v>
          </cell>
          <cell r="I302">
            <v>0.41</v>
          </cell>
          <cell r="J302">
            <v>1.84</v>
          </cell>
          <cell r="K302">
            <v>2.25</v>
          </cell>
          <cell r="L302">
            <v>0</v>
          </cell>
          <cell r="M302">
            <v>0</v>
          </cell>
          <cell r="N302">
            <v>0</v>
          </cell>
          <cell r="O302">
            <v>0</v>
          </cell>
          <cell r="P302">
            <v>4</v>
          </cell>
        </row>
        <row r="303">
          <cell r="B303">
            <v>120</v>
          </cell>
          <cell r="C303">
            <v>5</v>
          </cell>
          <cell r="D303">
            <v>12.7</v>
          </cell>
          <cell r="E303">
            <v>1.25</v>
          </cell>
          <cell r="F303">
            <v>0.51</v>
          </cell>
          <cell r="G303">
            <v>2.94</v>
          </cell>
          <cell r="H303">
            <v>3.45</v>
          </cell>
          <cell r="I303">
            <v>0.51</v>
          </cell>
          <cell r="J303">
            <v>2.94</v>
          </cell>
          <cell r="K303">
            <v>3.45</v>
          </cell>
          <cell r="L303">
            <v>0</v>
          </cell>
          <cell r="M303">
            <v>0</v>
          </cell>
          <cell r="N303">
            <v>0</v>
          </cell>
          <cell r="O303">
            <v>0</v>
          </cell>
          <cell r="P303">
            <v>4</v>
          </cell>
        </row>
        <row r="304">
          <cell r="B304">
            <v>120</v>
          </cell>
          <cell r="C304">
            <v>6</v>
          </cell>
          <cell r="D304">
            <v>14.27</v>
          </cell>
          <cell r="E304">
            <v>1.25</v>
          </cell>
          <cell r="F304">
            <v>0.61</v>
          </cell>
          <cell r="G304">
            <v>4.1900000000000004</v>
          </cell>
          <cell r="H304">
            <v>4.8000000000000007</v>
          </cell>
          <cell r="I304">
            <v>0.61</v>
          </cell>
          <cell r="J304">
            <v>4.1900000000000004</v>
          </cell>
          <cell r="K304">
            <v>4.8000000000000007</v>
          </cell>
          <cell r="L304">
            <v>0</v>
          </cell>
          <cell r="M304">
            <v>0</v>
          </cell>
          <cell r="N304">
            <v>0</v>
          </cell>
          <cell r="O304">
            <v>0</v>
          </cell>
          <cell r="P304">
            <v>4</v>
          </cell>
        </row>
        <row r="305">
          <cell r="B305">
            <v>120</v>
          </cell>
          <cell r="C305">
            <v>8</v>
          </cell>
          <cell r="D305">
            <v>18.260000000000002</v>
          </cell>
          <cell r="E305">
            <v>1.5</v>
          </cell>
          <cell r="F305">
            <v>0.81</v>
          </cell>
          <cell r="G305">
            <v>9.23</v>
          </cell>
          <cell r="H305">
            <v>10.040000000000001</v>
          </cell>
          <cell r="I305">
            <v>0.81</v>
          </cell>
          <cell r="J305">
            <v>9.23</v>
          </cell>
          <cell r="K305">
            <v>10.040000000000001</v>
          </cell>
          <cell r="L305">
            <v>0</v>
          </cell>
          <cell r="M305">
            <v>0</v>
          </cell>
          <cell r="N305">
            <v>0</v>
          </cell>
          <cell r="O305">
            <v>0</v>
          </cell>
          <cell r="P305">
            <v>4</v>
          </cell>
        </row>
        <row r="306">
          <cell r="B306">
            <v>120</v>
          </cell>
          <cell r="C306">
            <v>10</v>
          </cell>
          <cell r="D306">
            <v>21.44</v>
          </cell>
          <cell r="E306">
            <v>2</v>
          </cell>
          <cell r="F306">
            <v>1.01</v>
          </cell>
          <cell r="G306">
            <v>12.49</v>
          </cell>
          <cell r="H306">
            <v>13.5</v>
          </cell>
          <cell r="I306">
            <v>1.01</v>
          </cell>
          <cell r="J306">
            <v>12.49</v>
          </cell>
          <cell r="K306">
            <v>13.5</v>
          </cell>
          <cell r="L306">
            <v>0</v>
          </cell>
          <cell r="M306">
            <v>0</v>
          </cell>
          <cell r="N306">
            <v>0</v>
          </cell>
          <cell r="O306">
            <v>0</v>
          </cell>
          <cell r="P306">
            <v>4</v>
          </cell>
        </row>
        <row r="307">
          <cell r="B307">
            <v>120</v>
          </cell>
          <cell r="C307">
            <v>12</v>
          </cell>
          <cell r="D307">
            <v>25.4</v>
          </cell>
          <cell r="E307" t="str">
            <v>N</v>
          </cell>
          <cell r="F307">
            <v>1.22</v>
          </cell>
          <cell r="G307">
            <v>21.27</v>
          </cell>
          <cell r="H307">
            <v>22.49</v>
          </cell>
          <cell r="I307">
            <v>1.22</v>
          </cell>
          <cell r="J307">
            <v>21.27</v>
          </cell>
          <cell r="K307">
            <v>22.49</v>
          </cell>
          <cell r="L307">
            <v>0</v>
          </cell>
          <cell r="M307">
            <v>0</v>
          </cell>
          <cell r="N307">
            <v>0</v>
          </cell>
          <cell r="O307">
            <v>0</v>
          </cell>
          <cell r="P307">
            <v>6</v>
          </cell>
        </row>
        <row r="308">
          <cell r="B308">
            <v>120</v>
          </cell>
          <cell r="C308">
            <v>14</v>
          </cell>
          <cell r="D308">
            <v>27.79</v>
          </cell>
          <cell r="E308" t="str">
            <v>N</v>
          </cell>
          <cell r="F308">
            <v>1.42</v>
          </cell>
          <cell r="G308">
            <v>25.58</v>
          </cell>
          <cell r="H308">
            <v>27</v>
          </cell>
          <cell r="I308">
            <v>1.42</v>
          </cell>
          <cell r="J308">
            <v>25.58</v>
          </cell>
          <cell r="K308">
            <v>27</v>
          </cell>
          <cell r="L308">
            <v>0</v>
          </cell>
          <cell r="M308">
            <v>0</v>
          </cell>
          <cell r="N308">
            <v>0</v>
          </cell>
          <cell r="O308">
            <v>0</v>
          </cell>
          <cell r="P308">
            <v>6</v>
          </cell>
        </row>
        <row r="309">
          <cell r="B309">
            <v>120</v>
          </cell>
          <cell r="C309">
            <v>16</v>
          </cell>
          <cell r="D309">
            <v>30.96</v>
          </cell>
          <cell r="E309" t="str">
            <v>N</v>
          </cell>
          <cell r="F309">
            <v>1.62</v>
          </cell>
          <cell r="G309">
            <v>35.880000000000003</v>
          </cell>
          <cell r="H309">
            <v>37.5</v>
          </cell>
          <cell r="I309">
            <v>1.62</v>
          </cell>
          <cell r="J309">
            <v>35.880000000000003</v>
          </cell>
          <cell r="K309">
            <v>37.5</v>
          </cell>
          <cell r="L309">
            <v>0</v>
          </cell>
          <cell r="M309">
            <v>0</v>
          </cell>
          <cell r="N309">
            <v>0</v>
          </cell>
          <cell r="O309">
            <v>0</v>
          </cell>
          <cell r="P309">
            <v>6</v>
          </cell>
        </row>
        <row r="310">
          <cell r="B310">
            <v>120</v>
          </cell>
          <cell r="C310">
            <v>18</v>
          </cell>
          <cell r="D310">
            <v>34.93</v>
          </cell>
          <cell r="E310" t="str">
            <v>N</v>
          </cell>
          <cell r="F310">
            <v>1.82</v>
          </cell>
          <cell r="G310">
            <v>47.68</v>
          </cell>
          <cell r="H310">
            <v>49.5</v>
          </cell>
          <cell r="I310">
            <v>1.82</v>
          </cell>
          <cell r="J310">
            <v>47.68</v>
          </cell>
          <cell r="K310">
            <v>49.5</v>
          </cell>
          <cell r="L310">
            <v>0</v>
          </cell>
          <cell r="M310">
            <v>0</v>
          </cell>
          <cell r="N310">
            <v>0</v>
          </cell>
          <cell r="O310">
            <v>0</v>
          </cell>
          <cell r="P310">
            <v>6</v>
          </cell>
        </row>
        <row r="311">
          <cell r="B311">
            <v>120</v>
          </cell>
          <cell r="C311">
            <v>20</v>
          </cell>
          <cell r="D311">
            <v>38.1</v>
          </cell>
          <cell r="E311" t="str">
            <v>N</v>
          </cell>
          <cell r="F311">
            <v>2.0299999999999998</v>
          </cell>
          <cell r="G311">
            <v>62.47</v>
          </cell>
          <cell r="H311">
            <v>64.5</v>
          </cell>
          <cell r="I311">
            <v>2.0299999999999998</v>
          </cell>
          <cell r="J311">
            <v>62.47</v>
          </cell>
          <cell r="K311">
            <v>64.5</v>
          </cell>
          <cell r="L311">
            <v>0</v>
          </cell>
          <cell r="M311">
            <v>0</v>
          </cell>
          <cell r="N311">
            <v>0</v>
          </cell>
          <cell r="O311">
            <v>0</v>
          </cell>
          <cell r="P311">
            <v>7</v>
          </cell>
        </row>
        <row r="312">
          <cell r="B312">
            <v>120</v>
          </cell>
          <cell r="C312">
            <v>22</v>
          </cell>
          <cell r="D312">
            <v>41.28</v>
          </cell>
          <cell r="E312" t="str">
            <v>N</v>
          </cell>
          <cell r="F312">
            <v>2.23</v>
          </cell>
          <cell r="G312">
            <v>84.76</v>
          </cell>
          <cell r="H312">
            <v>86.990000000000009</v>
          </cell>
          <cell r="I312">
            <v>2.23</v>
          </cell>
          <cell r="J312">
            <v>84.76</v>
          </cell>
          <cell r="K312">
            <v>86.990000000000009</v>
          </cell>
          <cell r="L312">
            <v>0</v>
          </cell>
          <cell r="M312">
            <v>0</v>
          </cell>
          <cell r="N312">
            <v>0</v>
          </cell>
          <cell r="O312">
            <v>0</v>
          </cell>
          <cell r="P312">
            <v>8</v>
          </cell>
        </row>
        <row r="313">
          <cell r="B313">
            <v>120</v>
          </cell>
          <cell r="C313">
            <v>24</v>
          </cell>
          <cell r="D313">
            <v>46.02</v>
          </cell>
          <cell r="E313" t="str">
            <v>N</v>
          </cell>
          <cell r="F313">
            <v>2.4300000000000002</v>
          </cell>
          <cell r="G313">
            <v>98.07</v>
          </cell>
          <cell r="H313">
            <v>100.5</v>
          </cell>
          <cell r="I313">
            <v>2.4300000000000002</v>
          </cell>
          <cell r="J313">
            <v>98.07</v>
          </cell>
          <cell r="K313">
            <v>100.5</v>
          </cell>
          <cell r="L313">
            <v>0</v>
          </cell>
          <cell r="M313">
            <v>0</v>
          </cell>
          <cell r="N313">
            <v>0</v>
          </cell>
          <cell r="O313">
            <v>0</v>
          </cell>
          <cell r="P313">
            <v>8</v>
          </cell>
          <cell r="Q313">
            <v>0</v>
          </cell>
          <cell r="R313">
            <v>0</v>
          </cell>
        </row>
        <row r="314">
          <cell r="B314">
            <v>140</v>
          </cell>
          <cell r="C314">
            <v>8</v>
          </cell>
          <cell r="D314">
            <v>20.62</v>
          </cell>
          <cell r="E314">
            <v>2</v>
          </cell>
          <cell r="F314">
            <v>0.81</v>
          </cell>
          <cell r="G314">
            <v>10.130000000000001</v>
          </cell>
          <cell r="H314">
            <v>10.940000000000001</v>
          </cell>
          <cell r="I314">
            <v>0.81</v>
          </cell>
          <cell r="J314">
            <v>10.130000000000001</v>
          </cell>
          <cell r="K314">
            <v>10.940000000000001</v>
          </cell>
          <cell r="L314">
            <v>0</v>
          </cell>
          <cell r="M314">
            <v>0</v>
          </cell>
          <cell r="N314">
            <v>0</v>
          </cell>
          <cell r="O314">
            <v>0</v>
          </cell>
          <cell r="P314">
            <v>4</v>
          </cell>
        </row>
        <row r="315">
          <cell r="B315">
            <v>140</v>
          </cell>
          <cell r="C315">
            <v>10</v>
          </cell>
          <cell r="D315">
            <v>25.4</v>
          </cell>
          <cell r="E315" t="str">
            <v>N</v>
          </cell>
          <cell r="F315">
            <v>1.01</v>
          </cell>
          <cell r="G315">
            <v>18.48</v>
          </cell>
          <cell r="H315">
            <v>19.490000000000002</v>
          </cell>
          <cell r="I315">
            <v>1.01</v>
          </cell>
          <cell r="J315">
            <v>18.48</v>
          </cell>
          <cell r="K315">
            <v>19.490000000000002</v>
          </cell>
          <cell r="L315">
            <v>0</v>
          </cell>
          <cell r="M315">
            <v>0</v>
          </cell>
          <cell r="N315">
            <v>0</v>
          </cell>
          <cell r="O315">
            <v>0</v>
          </cell>
          <cell r="P315">
            <v>4</v>
          </cell>
        </row>
        <row r="316">
          <cell r="B316">
            <v>140</v>
          </cell>
          <cell r="C316">
            <v>12</v>
          </cell>
          <cell r="D316">
            <v>28.58</v>
          </cell>
          <cell r="E316" t="str">
            <v>N</v>
          </cell>
          <cell r="F316">
            <v>1.22</v>
          </cell>
          <cell r="G316">
            <v>25.78</v>
          </cell>
          <cell r="H316">
            <v>27</v>
          </cell>
          <cell r="I316">
            <v>1.22</v>
          </cell>
          <cell r="J316">
            <v>25.78</v>
          </cell>
          <cell r="K316">
            <v>27</v>
          </cell>
          <cell r="L316">
            <v>0</v>
          </cell>
          <cell r="M316">
            <v>0</v>
          </cell>
          <cell r="N316">
            <v>0</v>
          </cell>
          <cell r="O316">
            <v>0</v>
          </cell>
          <cell r="P316">
            <v>6</v>
          </cell>
        </row>
        <row r="317">
          <cell r="B317">
            <v>140</v>
          </cell>
          <cell r="C317">
            <v>14</v>
          </cell>
          <cell r="D317">
            <v>31.75</v>
          </cell>
          <cell r="E317" t="str">
            <v>N</v>
          </cell>
          <cell r="F317">
            <v>1.42</v>
          </cell>
          <cell r="G317">
            <v>31.58</v>
          </cell>
          <cell r="H317">
            <v>33</v>
          </cell>
          <cell r="I317">
            <v>1.42</v>
          </cell>
          <cell r="J317">
            <v>31.58</v>
          </cell>
          <cell r="K317">
            <v>33</v>
          </cell>
          <cell r="L317">
            <v>0</v>
          </cell>
          <cell r="M317">
            <v>0</v>
          </cell>
          <cell r="N317">
            <v>0</v>
          </cell>
          <cell r="O317">
            <v>0</v>
          </cell>
          <cell r="P317">
            <v>6</v>
          </cell>
        </row>
        <row r="318">
          <cell r="B318">
            <v>140</v>
          </cell>
          <cell r="C318">
            <v>16</v>
          </cell>
          <cell r="D318">
            <v>36.53</v>
          </cell>
          <cell r="E318" t="str">
            <v>N</v>
          </cell>
          <cell r="F318">
            <v>1.62</v>
          </cell>
          <cell r="G318">
            <v>44.87</v>
          </cell>
          <cell r="H318">
            <v>46.489999999999995</v>
          </cell>
          <cell r="I318">
            <v>1.62</v>
          </cell>
          <cell r="J318">
            <v>44.87</v>
          </cell>
          <cell r="K318">
            <v>46.489999999999995</v>
          </cell>
          <cell r="L318">
            <v>0</v>
          </cell>
          <cell r="M318">
            <v>0</v>
          </cell>
          <cell r="N318">
            <v>0</v>
          </cell>
          <cell r="O318">
            <v>0</v>
          </cell>
          <cell r="P318">
            <v>6</v>
          </cell>
        </row>
        <row r="319">
          <cell r="B319">
            <v>140</v>
          </cell>
          <cell r="C319">
            <v>18</v>
          </cell>
          <cell r="D319">
            <v>39.67</v>
          </cell>
          <cell r="E319" t="str">
            <v>N</v>
          </cell>
          <cell r="F319">
            <v>1.82</v>
          </cell>
          <cell r="G319">
            <v>59.68</v>
          </cell>
          <cell r="H319">
            <v>61.5</v>
          </cell>
          <cell r="I319">
            <v>1.82</v>
          </cell>
          <cell r="J319">
            <v>59.68</v>
          </cell>
          <cell r="K319">
            <v>61.5</v>
          </cell>
          <cell r="L319">
            <v>0</v>
          </cell>
          <cell r="M319">
            <v>0</v>
          </cell>
          <cell r="N319">
            <v>0</v>
          </cell>
          <cell r="O319">
            <v>0</v>
          </cell>
          <cell r="P319">
            <v>6</v>
          </cell>
        </row>
        <row r="320">
          <cell r="B320">
            <v>140</v>
          </cell>
          <cell r="C320">
            <v>20</v>
          </cell>
          <cell r="D320">
            <v>44.45</v>
          </cell>
          <cell r="E320" t="str">
            <v>N</v>
          </cell>
          <cell r="F320">
            <v>2.0299999999999998</v>
          </cell>
          <cell r="G320">
            <v>78.959999999999994</v>
          </cell>
          <cell r="H320">
            <v>80.989999999999995</v>
          </cell>
          <cell r="I320">
            <v>2.0299999999999998</v>
          </cell>
          <cell r="J320">
            <v>78.959999999999994</v>
          </cell>
          <cell r="K320">
            <v>80.989999999999995</v>
          </cell>
          <cell r="L320">
            <v>0</v>
          </cell>
          <cell r="M320">
            <v>0</v>
          </cell>
          <cell r="N320">
            <v>0</v>
          </cell>
          <cell r="O320">
            <v>0</v>
          </cell>
          <cell r="P320">
            <v>7</v>
          </cell>
        </row>
        <row r="321">
          <cell r="B321">
            <v>140</v>
          </cell>
          <cell r="C321">
            <v>22</v>
          </cell>
          <cell r="D321">
            <v>47.63</v>
          </cell>
          <cell r="E321" t="str">
            <v>N</v>
          </cell>
          <cell r="F321">
            <v>2.23</v>
          </cell>
          <cell r="G321">
            <v>108.77</v>
          </cell>
          <cell r="H321">
            <v>111</v>
          </cell>
          <cell r="I321">
            <v>2.23</v>
          </cell>
          <cell r="J321">
            <v>108.77</v>
          </cell>
          <cell r="K321">
            <v>111</v>
          </cell>
          <cell r="L321">
            <v>0</v>
          </cell>
          <cell r="M321">
            <v>0</v>
          </cell>
          <cell r="N321">
            <v>0</v>
          </cell>
          <cell r="O321">
            <v>0</v>
          </cell>
          <cell r="P321">
            <v>8</v>
          </cell>
        </row>
        <row r="322">
          <cell r="B322">
            <v>140</v>
          </cell>
          <cell r="C322">
            <v>24</v>
          </cell>
          <cell r="D322">
            <v>52.37</v>
          </cell>
          <cell r="E322" t="str">
            <v>N</v>
          </cell>
          <cell r="F322">
            <v>2.4300000000000002</v>
          </cell>
          <cell r="G322">
            <v>126.57</v>
          </cell>
          <cell r="H322">
            <v>129</v>
          </cell>
          <cell r="I322">
            <v>2.4300000000000002</v>
          </cell>
          <cell r="J322">
            <v>126.57</v>
          </cell>
          <cell r="K322">
            <v>129</v>
          </cell>
          <cell r="L322">
            <v>0</v>
          </cell>
          <cell r="M322">
            <v>0</v>
          </cell>
          <cell r="N322">
            <v>0</v>
          </cell>
          <cell r="O322">
            <v>0</v>
          </cell>
          <cell r="P322">
            <v>8</v>
          </cell>
        </row>
        <row r="323">
          <cell r="B323">
            <v>160</v>
          </cell>
          <cell r="C323">
            <v>0.5</v>
          </cell>
          <cell r="D323">
            <v>4.78</v>
          </cell>
          <cell r="E323">
            <v>1</v>
          </cell>
          <cell r="F323">
            <v>7.0000000000000007E-2</v>
          </cell>
          <cell r="G323">
            <v>0.08</v>
          </cell>
          <cell r="H323">
            <v>0.15000000000000002</v>
          </cell>
          <cell r="I323">
            <v>7.0000000000000007E-2</v>
          </cell>
          <cell r="J323">
            <v>0.08</v>
          </cell>
          <cell r="K323">
            <v>0.15000000000000002</v>
          </cell>
          <cell r="L323">
            <v>0</v>
          </cell>
          <cell r="M323">
            <v>0</v>
          </cell>
          <cell r="N323">
            <v>0</v>
          </cell>
          <cell r="O323">
            <v>0</v>
          </cell>
          <cell r="P323">
            <v>2</v>
          </cell>
        </row>
        <row r="324">
          <cell r="B324">
            <v>160</v>
          </cell>
          <cell r="C324">
            <v>0.5</v>
          </cell>
          <cell r="D324">
            <v>4.78</v>
          </cell>
          <cell r="E324">
            <v>1</v>
          </cell>
          <cell r="F324">
            <v>7.0000000000000007E-2</v>
          </cell>
          <cell r="G324">
            <v>0.08</v>
          </cell>
          <cell r="H324">
            <v>0.15000000000000002</v>
          </cell>
          <cell r="I324">
            <v>7.0000000000000007E-2</v>
          </cell>
          <cell r="J324">
            <v>0.08</v>
          </cell>
          <cell r="K324">
            <v>0.15000000000000002</v>
          </cell>
          <cell r="L324">
            <v>0</v>
          </cell>
          <cell r="M324">
            <v>0</v>
          </cell>
          <cell r="N324">
            <v>0</v>
          </cell>
          <cell r="O324">
            <v>0</v>
          </cell>
          <cell r="P324">
            <v>2</v>
          </cell>
        </row>
        <row r="325">
          <cell r="B325">
            <v>160</v>
          </cell>
          <cell r="C325">
            <v>0.5</v>
          </cell>
          <cell r="D325">
            <v>4.78</v>
          </cell>
          <cell r="E325">
            <v>1</v>
          </cell>
          <cell r="F325">
            <v>7.0000000000000007E-2</v>
          </cell>
          <cell r="G325">
            <v>0.08</v>
          </cell>
          <cell r="H325">
            <v>0.15000000000000002</v>
          </cell>
          <cell r="I325">
            <v>7.0000000000000007E-2</v>
          </cell>
          <cell r="J325">
            <v>0.08</v>
          </cell>
          <cell r="K325">
            <v>0.15000000000000002</v>
          </cell>
          <cell r="L325">
            <v>0</v>
          </cell>
          <cell r="M325">
            <v>0</v>
          </cell>
          <cell r="N325">
            <v>0</v>
          </cell>
          <cell r="O325">
            <v>0</v>
          </cell>
          <cell r="P325">
            <v>2</v>
          </cell>
        </row>
        <row r="326">
          <cell r="B326">
            <v>160</v>
          </cell>
          <cell r="C326">
            <v>0.75</v>
          </cell>
          <cell r="D326">
            <v>5.56</v>
          </cell>
          <cell r="E326">
            <v>1</v>
          </cell>
          <cell r="F326">
            <v>0.08</v>
          </cell>
          <cell r="G326">
            <v>7.0000000000000007E-2</v>
          </cell>
          <cell r="H326">
            <v>0.15000000000000002</v>
          </cell>
          <cell r="I326">
            <v>0.08</v>
          </cell>
          <cell r="J326">
            <v>7.0000000000000007E-2</v>
          </cell>
          <cell r="K326">
            <v>0.15000000000000002</v>
          </cell>
          <cell r="L326">
            <v>0</v>
          </cell>
          <cell r="M326">
            <v>0</v>
          </cell>
          <cell r="N326">
            <v>0</v>
          </cell>
          <cell r="O326">
            <v>0</v>
          </cell>
          <cell r="P326">
            <v>2</v>
          </cell>
        </row>
        <row r="327">
          <cell r="B327">
            <v>160</v>
          </cell>
          <cell r="C327">
            <v>0.75</v>
          </cell>
          <cell r="D327">
            <v>5.56</v>
          </cell>
          <cell r="E327">
            <v>1</v>
          </cell>
          <cell r="F327">
            <v>0.08</v>
          </cell>
          <cell r="G327">
            <v>7.0000000000000007E-2</v>
          </cell>
          <cell r="H327">
            <v>0.15000000000000002</v>
          </cell>
          <cell r="I327">
            <v>0.08</v>
          </cell>
          <cell r="J327">
            <v>7.0000000000000007E-2</v>
          </cell>
          <cell r="K327">
            <v>0.15000000000000002</v>
          </cell>
          <cell r="L327">
            <v>0</v>
          </cell>
          <cell r="M327">
            <v>0</v>
          </cell>
          <cell r="N327">
            <v>0</v>
          </cell>
          <cell r="O327">
            <v>0</v>
          </cell>
          <cell r="P327">
            <v>2</v>
          </cell>
        </row>
        <row r="328">
          <cell r="B328">
            <v>160</v>
          </cell>
          <cell r="C328">
            <v>0.75</v>
          </cell>
          <cell r="D328">
            <v>5.56</v>
          </cell>
          <cell r="E328">
            <v>1</v>
          </cell>
          <cell r="F328">
            <v>0.08</v>
          </cell>
          <cell r="G328">
            <v>7.0000000000000007E-2</v>
          </cell>
          <cell r="H328">
            <v>0.15000000000000002</v>
          </cell>
          <cell r="I328">
            <v>0.08</v>
          </cell>
          <cell r="J328">
            <v>7.0000000000000007E-2</v>
          </cell>
          <cell r="K328">
            <v>0.15000000000000002</v>
          </cell>
          <cell r="L328">
            <v>0</v>
          </cell>
          <cell r="M328">
            <v>0</v>
          </cell>
          <cell r="N328">
            <v>0</v>
          </cell>
          <cell r="O328">
            <v>0</v>
          </cell>
          <cell r="P328">
            <v>2</v>
          </cell>
        </row>
        <row r="329">
          <cell r="B329">
            <v>160</v>
          </cell>
          <cell r="C329">
            <v>1</v>
          </cell>
          <cell r="D329">
            <v>6.35</v>
          </cell>
          <cell r="E329">
            <v>1</v>
          </cell>
          <cell r="F329">
            <v>0.1</v>
          </cell>
          <cell r="G329">
            <v>0.35</v>
          </cell>
          <cell r="H329">
            <v>0.44999999999999996</v>
          </cell>
          <cell r="I329">
            <v>0.1</v>
          </cell>
          <cell r="J329">
            <v>0.35</v>
          </cell>
          <cell r="K329">
            <v>0.44999999999999996</v>
          </cell>
          <cell r="L329">
            <v>0</v>
          </cell>
          <cell r="M329">
            <v>0</v>
          </cell>
          <cell r="N329">
            <v>0</v>
          </cell>
          <cell r="O329">
            <v>0</v>
          </cell>
          <cell r="P329">
            <v>2</v>
          </cell>
        </row>
        <row r="330">
          <cell r="B330">
            <v>160</v>
          </cell>
          <cell r="C330">
            <v>1</v>
          </cell>
          <cell r="D330">
            <v>6.35</v>
          </cell>
          <cell r="E330">
            <v>1</v>
          </cell>
          <cell r="F330">
            <v>0.1</v>
          </cell>
          <cell r="G330">
            <v>0.35</v>
          </cell>
          <cell r="H330">
            <v>0.44999999999999996</v>
          </cell>
          <cell r="I330">
            <v>0.1</v>
          </cell>
          <cell r="J330">
            <v>0.35</v>
          </cell>
          <cell r="K330">
            <v>0.44999999999999996</v>
          </cell>
          <cell r="L330">
            <v>0</v>
          </cell>
          <cell r="M330">
            <v>0</v>
          </cell>
          <cell r="N330">
            <v>0</v>
          </cell>
          <cell r="O330">
            <v>0</v>
          </cell>
          <cell r="P330">
            <v>2</v>
          </cell>
        </row>
        <row r="331">
          <cell r="B331">
            <v>160</v>
          </cell>
          <cell r="C331">
            <v>1</v>
          </cell>
          <cell r="D331">
            <v>6.35</v>
          </cell>
          <cell r="E331">
            <v>1</v>
          </cell>
          <cell r="F331">
            <v>0.1</v>
          </cell>
          <cell r="G331">
            <v>0.35</v>
          </cell>
          <cell r="H331">
            <v>0.44999999999999996</v>
          </cell>
          <cell r="I331">
            <v>0.1</v>
          </cell>
          <cell r="J331">
            <v>0.35</v>
          </cell>
          <cell r="K331">
            <v>0.44999999999999996</v>
          </cell>
          <cell r="L331">
            <v>0</v>
          </cell>
          <cell r="M331">
            <v>0</v>
          </cell>
          <cell r="N331">
            <v>0</v>
          </cell>
          <cell r="O331">
            <v>0</v>
          </cell>
          <cell r="P331">
            <v>2</v>
          </cell>
        </row>
        <row r="332">
          <cell r="B332">
            <v>160</v>
          </cell>
          <cell r="C332">
            <v>1.25</v>
          </cell>
          <cell r="D332">
            <v>6.35</v>
          </cell>
          <cell r="E332">
            <v>1</v>
          </cell>
          <cell r="F332">
            <v>0.13</v>
          </cell>
          <cell r="G332">
            <v>0.32</v>
          </cell>
          <cell r="H332">
            <v>0.45</v>
          </cell>
          <cell r="I332">
            <v>0.13</v>
          </cell>
          <cell r="J332">
            <v>0.32</v>
          </cell>
          <cell r="K332">
            <v>0.45</v>
          </cell>
          <cell r="L332">
            <v>0</v>
          </cell>
          <cell r="M332">
            <v>0</v>
          </cell>
          <cell r="N332">
            <v>0</v>
          </cell>
          <cell r="O332">
            <v>0</v>
          </cell>
          <cell r="P332">
            <v>2</v>
          </cell>
        </row>
        <row r="333">
          <cell r="B333">
            <v>160</v>
          </cell>
          <cell r="C333">
            <v>1.25</v>
          </cell>
          <cell r="D333">
            <v>6.35</v>
          </cell>
          <cell r="E333">
            <v>1</v>
          </cell>
          <cell r="F333">
            <v>0.13</v>
          </cell>
          <cell r="G333">
            <v>0.32</v>
          </cell>
          <cell r="H333">
            <v>0.45</v>
          </cell>
          <cell r="I333">
            <v>0.13</v>
          </cell>
          <cell r="J333">
            <v>0.32</v>
          </cell>
          <cell r="K333">
            <v>0.45</v>
          </cell>
          <cell r="L333">
            <v>0</v>
          </cell>
          <cell r="M333">
            <v>0</v>
          </cell>
          <cell r="N333">
            <v>0</v>
          </cell>
          <cell r="O333">
            <v>0</v>
          </cell>
          <cell r="P333">
            <v>2</v>
          </cell>
        </row>
        <row r="334">
          <cell r="B334">
            <v>160</v>
          </cell>
          <cell r="C334">
            <v>1.25</v>
          </cell>
          <cell r="D334">
            <v>6.35</v>
          </cell>
          <cell r="E334">
            <v>1</v>
          </cell>
          <cell r="F334">
            <v>0.13</v>
          </cell>
          <cell r="G334">
            <v>0.32</v>
          </cell>
          <cell r="H334">
            <v>0.45</v>
          </cell>
          <cell r="I334">
            <v>0.13</v>
          </cell>
          <cell r="J334">
            <v>0.32</v>
          </cell>
          <cell r="K334">
            <v>0.45</v>
          </cell>
          <cell r="L334">
            <v>0</v>
          </cell>
          <cell r="M334">
            <v>0</v>
          </cell>
          <cell r="N334">
            <v>0</v>
          </cell>
          <cell r="O334">
            <v>0</v>
          </cell>
          <cell r="P334">
            <v>2</v>
          </cell>
        </row>
        <row r="335">
          <cell r="B335">
            <v>160</v>
          </cell>
          <cell r="C335">
            <v>1.5</v>
          </cell>
          <cell r="D335">
            <v>7.14</v>
          </cell>
          <cell r="E335">
            <v>1</v>
          </cell>
          <cell r="F335">
            <v>0.15</v>
          </cell>
          <cell r="G335">
            <v>0.45</v>
          </cell>
          <cell r="H335">
            <v>0.6</v>
          </cell>
          <cell r="I335">
            <v>0.15</v>
          </cell>
          <cell r="J335">
            <v>0.45</v>
          </cell>
          <cell r="K335">
            <v>0.6</v>
          </cell>
          <cell r="L335">
            <v>0</v>
          </cell>
          <cell r="M335">
            <v>0</v>
          </cell>
          <cell r="N335">
            <v>0</v>
          </cell>
          <cell r="O335">
            <v>0</v>
          </cell>
          <cell r="P335">
            <v>2</v>
          </cell>
        </row>
        <row r="336">
          <cell r="B336">
            <v>160</v>
          </cell>
          <cell r="C336">
            <v>1.5</v>
          </cell>
          <cell r="D336">
            <v>7.14</v>
          </cell>
          <cell r="E336">
            <v>1</v>
          </cell>
          <cell r="F336">
            <v>0.15</v>
          </cell>
          <cell r="G336">
            <v>0.45</v>
          </cell>
          <cell r="H336">
            <v>0.6</v>
          </cell>
          <cell r="I336">
            <v>0.15</v>
          </cell>
          <cell r="J336">
            <v>0.45</v>
          </cell>
          <cell r="K336">
            <v>0.6</v>
          </cell>
          <cell r="L336">
            <v>0</v>
          </cell>
          <cell r="M336">
            <v>0</v>
          </cell>
          <cell r="N336">
            <v>0</v>
          </cell>
          <cell r="O336">
            <v>0</v>
          </cell>
          <cell r="P336">
            <v>2</v>
          </cell>
        </row>
        <row r="337">
          <cell r="B337">
            <v>160</v>
          </cell>
          <cell r="C337">
            <v>1.5</v>
          </cell>
          <cell r="D337">
            <v>7.14</v>
          </cell>
          <cell r="E337">
            <v>1</v>
          </cell>
          <cell r="F337">
            <v>0.15</v>
          </cell>
          <cell r="G337">
            <v>0.45</v>
          </cell>
          <cell r="H337">
            <v>0.6</v>
          </cell>
          <cell r="I337">
            <v>0.15</v>
          </cell>
          <cell r="J337">
            <v>0.45</v>
          </cell>
          <cell r="K337">
            <v>0.6</v>
          </cell>
          <cell r="L337">
            <v>0</v>
          </cell>
          <cell r="M337">
            <v>0</v>
          </cell>
          <cell r="N337">
            <v>0</v>
          </cell>
          <cell r="O337">
            <v>0</v>
          </cell>
          <cell r="P337">
            <v>2</v>
          </cell>
        </row>
        <row r="338">
          <cell r="B338">
            <v>160</v>
          </cell>
          <cell r="C338">
            <v>2</v>
          </cell>
          <cell r="D338">
            <v>8.74</v>
          </cell>
          <cell r="E338">
            <v>1</v>
          </cell>
          <cell r="F338">
            <v>0.2</v>
          </cell>
          <cell r="G338">
            <v>0.7</v>
          </cell>
          <cell r="H338">
            <v>0.89999999999999991</v>
          </cell>
          <cell r="I338">
            <v>0.2</v>
          </cell>
          <cell r="J338">
            <v>0.7</v>
          </cell>
          <cell r="K338">
            <v>0.89999999999999991</v>
          </cell>
          <cell r="L338">
            <v>0</v>
          </cell>
          <cell r="M338">
            <v>0</v>
          </cell>
          <cell r="N338">
            <v>0</v>
          </cell>
          <cell r="O338">
            <v>0</v>
          </cell>
          <cell r="P338">
            <v>4</v>
          </cell>
        </row>
        <row r="339">
          <cell r="B339">
            <v>160</v>
          </cell>
          <cell r="C339">
            <v>2</v>
          </cell>
          <cell r="D339">
            <v>8.74</v>
          </cell>
          <cell r="E339">
            <v>1</v>
          </cell>
          <cell r="F339">
            <v>0.2</v>
          </cell>
          <cell r="G339">
            <v>0.7</v>
          </cell>
          <cell r="H339">
            <v>0.89999999999999991</v>
          </cell>
          <cell r="I339">
            <v>0.2</v>
          </cell>
          <cell r="J339">
            <v>0.7</v>
          </cell>
          <cell r="K339">
            <v>0.89999999999999991</v>
          </cell>
          <cell r="L339">
            <v>0</v>
          </cell>
          <cell r="M339">
            <v>0</v>
          </cell>
          <cell r="N339">
            <v>0</v>
          </cell>
          <cell r="O339">
            <v>0</v>
          </cell>
          <cell r="P339">
            <v>4</v>
          </cell>
        </row>
        <row r="340">
          <cell r="B340">
            <v>160</v>
          </cell>
          <cell r="C340">
            <v>2</v>
          </cell>
          <cell r="D340">
            <v>8.74</v>
          </cell>
          <cell r="E340">
            <v>1</v>
          </cell>
          <cell r="F340">
            <v>0.2</v>
          </cell>
          <cell r="G340">
            <v>0.7</v>
          </cell>
          <cell r="H340">
            <v>0.89999999999999991</v>
          </cell>
          <cell r="I340">
            <v>0.2</v>
          </cell>
          <cell r="J340">
            <v>0.7</v>
          </cell>
          <cell r="K340">
            <v>0.89999999999999991</v>
          </cell>
          <cell r="L340">
            <v>0</v>
          </cell>
          <cell r="M340">
            <v>0</v>
          </cell>
          <cell r="N340">
            <v>0</v>
          </cell>
          <cell r="O340">
            <v>0</v>
          </cell>
          <cell r="P340">
            <v>4</v>
          </cell>
        </row>
        <row r="341">
          <cell r="B341">
            <v>160</v>
          </cell>
          <cell r="C341">
            <v>2.5</v>
          </cell>
          <cell r="D341">
            <v>9.5299999999999994</v>
          </cell>
          <cell r="E341">
            <v>1</v>
          </cell>
          <cell r="F341">
            <v>0.25</v>
          </cell>
          <cell r="G341">
            <v>0.8</v>
          </cell>
          <cell r="H341">
            <v>1.05</v>
          </cell>
          <cell r="I341">
            <v>0.25</v>
          </cell>
          <cell r="J341">
            <v>0.8</v>
          </cell>
          <cell r="K341">
            <v>1.05</v>
          </cell>
          <cell r="L341">
            <v>0</v>
          </cell>
          <cell r="M341">
            <v>0</v>
          </cell>
          <cell r="N341">
            <v>0</v>
          </cell>
          <cell r="O341">
            <v>0</v>
          </cell>
          <cell r="P341">
            <v>4</v>
          </cell>
        </row>
        <row r="342">
          <cell r="B342">
            <v>160</v>
          </cell>
          <cell r="C342">
            <v>3</v>
          </cell>
          <cell r="D342">
            <v>11.13</v>
          </cell>
          <cell r="E342">
            <v>1.25</v>
          </cell>
          <cell r="F342">
            <v>0.3</v>
          </cell>
          <cell r="G342">
            <v>1.5</v>
          </cell>
          <cell r="H342">
            <v>1.8</v>
          </cell>
          <cell r="I342">
            <v>0.3</v>
          </cell>
          <cell r="J342">
            <v>1.5</v>
          </cell>
          <cell r="K342">
            <v>1.8</v>
          </cell>
          <cell r="L342">
            <v>0</v>
          </cell>
          <cell r="M342">
            <v>0</v>
          </cell>
          <cell r="N342">
            <v>0</v>
          </cell>
          <cell r="O342">
            <v>0</v>
          </cell>
          <cell r="P342">
            <v>4</v>
          </cell>
        </row>
        <row r="343">
          <cell r="B343">
            <v>160</v>
          </cell>
          <cell r="C343">
            <v>4</v>
          </cell>
          <cell r="D343">
            <v>13.49</v>
          </cell>
          <cell r="E343">
            <v>1.25</v>
          </cell>
          <cell r="F343">
            <v>0.41</v>
          </cell>
          <cell r="G343">
            <v>2.59</v>
          </cell>
          <cell r="H343">
            <v>3</v>
          </cell>
          <cell r="I343">
            <v>0.41</v>
          </cell>
          <cell r="J343">
            <v>2.59</v>
          </cell>
          <cell r="K343">
            <v>3</v>
          </cell>
          <cell r="L343">
            <v>0</v>
          </cell>
          <cell r="M343">
            <v>0</v>
          </cell>
          <cell r="N343">
            <v>0</v>
          </cell>
          <cell r="O343">
            <v>0</v>
          </cell>
          <cell r="P343">
            <v>4</v>
          </cell>
        </row>
        <row r="344">
          <cell r="B344">
            <v>160</v>
          </cell>
          <cell r="C344">
            <v>5</v>
          </cell>
          <cell r="D344">
            <v>15.88</v>
          </cell>
          <cell r="E344">
            <v>1.5</v>
          </cell>
          <cell r="F344">
            <v>0</v>
          </cell>
          <cell r="G344">
            <v>4.29</v>
          </cell>
          <cell r="H344">
            <v>4.8</v>
          </cell>
          <cell r="I344">
            <v>0.51</v>
          </cell>
          <cell r="J344">
            <v>4.29</v>
          </cell>
          <cell r="K344">
            <v>4.8</v>
          </cell>
          <cell r="L344">
            <v>4</v>
          </cell>
          <cell r="M344">
            <v>0</v>
          </cell>
          <cell r="N344">
            <v>0</v>
          </cell>
          <cell r="O344">
            <v>160</v>
          </cell>
          <cell r="P344">
            <v>4</v>
          </cell>
          <cell r="Q344">
            <v>0</v>
          </cell>
          <cell r="R344">
            <v>7.2784507436844332E-312</v>
          </cell>
        </row>
        <row r="345">
          <cell r="B345">
            <v>160</v>
          </cell>
          <cell r="C345">
            <v>6</v>
          </cell>
          <cell r="D345">
            <v>18.260000000000002</v>
          </cell>
          <cell r="E345">
            <v>1.5</v>
          </cell>
          <cell r="F345">
            <v>0.61</v>
          </cell>
          <cell r="G345">
            <v>7.04</v>
          </cell>
          <cell r="H345">
            <v>7.65</v>
          </cell>
          <cell r="I345">
            <v>0.61</v>
          </cell>
          <cell r="J345">
            <v>7.04</v>
          </cell>
          <cell r="K345">
            <v>7.65</v>
          </cell>
          <cell r="L345">
            <v>0</v>
          </cell>
          <cell r="M345">
            <v>0</v>
          </cell>
          <cell r="N345">
            <v>0</v>
          </cell>
          <cell r="O345">
            <v>0</v>
          </cell>
          <cell r="P345">
            <v>4</v>
          </cell>
        </row>
        <row r="346">
          <cell r="B346">
            <v>160</v>
          </cell>
          <cell r="C346">
            <v>8</v>
          </cell>
          <cell r="D346">
            <v>23.01</v>
          </cell>
          <cell r="E346">
            <v>2</v>
          </cell>
          <cell r="F346">
            <v>0.81</v>
          </cell>
          <cell r="G346">
            <v>11.19</v>
          </cell>
          <cell r="H346">
            <v>12</v>
          </cell>
          <cell r="I346">
            <v>0.81</v>
          </cell>
          <cell r="J346">
            <v>11.19</v>
          </cell>
          <cell r="K346">
            <v>12</v>
          </cell>
          <cell r="L346">
            <v>0</v>
          </cell>
          <cell r="M346">
            <v>0</v>
          </cell>
          <cell r="N346">
            <v>0</v>
          </cell>
          <cell r="O346">
            <v>0</v>
          </cell>
          <cell r="P346">
            <v>4</v>
          </cell>
        </row>
        <row r="347">
          <cell r="B347">
            <v>160</v>
          </cell>
          <cell r="C347">
            <v>10</v>
          </cell>
          <cell r="D347">
            <v>28.58</v>
          </cell>
          <cell r="E347" t="str">
            <v>N</v>
          </cell>
          <cell r="F347">
            <v>1.01</v>
          </cell>
          <cell r="G347">
            <v>21.48</v>
          </cell>
          <cell r="H347">
            <v>22.490000000000002</v>
          </cell>
          <cell r="I347">
            <v>1.01</v>
          </cell>
          <cell r="J347">
            <v>21.48</v>
          </cell>
          <cell r="K347">
            <v>22.490000000000002</v>
          </cell>
          <cell r="L347">
            <v>0</v>
          </cell>
          <cell r="M347">
            <v>0</v>
          </cell>
          <cell r="N347">
            <v>0</v>
          </cell>
          <cell r="O347">
            <v>0</v>
          </cell>
          <cell r="P347">
            <v>4</v>
          </cell>
        </row>
        <row r="348">
          <cell r="B348">
            <v>160</v>
          </cell>
          <cell r="C348">
            <v>12</v>
          </cell>
          <cell r="D348">
            <v>33.32</v>
          </cell>
          <cell r="E348" t="str">
            <v>N</v>
          </cell>
          <cell r="F348">
            <v>1.22</v>
          </cell>
          <cell r="G348">
            <v>31.78</v>
          </cell>
          <cell r="H348">
            <v>33</v>
          </cell>
          <cell r="I348">
            <v>1.22</v>
          </cell>
          <cell r="J348">
            <v>31.78</v>
          </cell>
          <cell r="K348">
            <v>33</v>
          </cell>
          <cell r="L348">
            <v>0</v>
          </cell>
          <cell r="M348">
            <v>0</v>
          </cell>
          <cell r="N348">
            <v>0</v>
          </cell>
          <cell r="O348">
            <v>0</v>
          </cell>
          <cell r="P348">
            <v>6</v>
          </cell>
        </row>
        <row r="349">
          <cell r="B349">
            <v>160</v>
          </cell>
          <cell r="C349">
            <v>14</v>
          </cell>
          <cell r="D349">
            <v>35.71</v>
          </cell>
          <cell r="E349" t="str">
            <v>N</v>
          </cell>
          <cell r="F349">
            <v>1.42</v>
          </cell>
          <cell r="G349">
            <v>39.07</v>
          </cell>
          <cell r="H349">
            <v>40.49</v>
          </cell>
          <cell r="I349">
            <v>1.42</v>
          </cell>
          <cell r="J349">
            <v>39.07</v>
          </cell>
          <cell r="K349">
            <v>40.49</v>
          </cell>
          <cell r="L349">
            <v>0</v>
          </cell>
          <cell r="M349">
            <v>0</v>
          </cell>
          <cell r="N349">
            <v>0</v>
          </cell>
          <cell r="O349">
            <v>0</v>
          </cell>
          <cell r="P349">
            <v>6</v>
          </cell>
        </row>
        <row r="350">
          <cell r="A350">
            <v>160</v>
          </cell>
          <cell r="B350">
            <v>160</v>
          </cell>
          <cell r="C350">
            <v>16</v>
          </cell>
          <cell r="D350">
            <v>40.49</v>
          </cell>
          <cell r="E350" t="str">
            <v>N</v>
          </cell>
          <cell r="F350">
            <v>1.62</v>
          </cell>
          <cell r="G350">
            <v>53.88</v>
          </cell>
          <cell r="H350">
            <v>55.5</v>
          </cell>
          <cell r="I350">
            <v>1.62</v>
          </cell>
          <cell r="J350">
            <v>53.88</v>
          </cell>
          <cell r="K350">
            <v>55.5</v>
          </cell>
          <cell r="L350">
            <v>0</v>
          </cell>
          <cell r="M350">
            <v>0</v>
          </cell>
          <cell r="N350">
            <v>0</v>
          </cell>
          <cell r="O350">
            <v>0</v>
          </cell>
          <cell r="P350">
            <v>6</v>
          </cell>
        </row>
        <row r="351">
          <cell r="B351">
            <v>160</v>
          </cell>
          <cell r="C351">
            <v>18</v>
          </cell>
          <cell r="D351">
            <v>45.24</v>
          </cell>
          <cell r="E351" t="str">
            <v>N</v>
          </cell>
          <cell r="F351">
            <v>1.82</v>
          </cell>
          <cell r="G351">
            <v>71.680000000000007</v>
          </cell>
          <cell r="H351">
            <v>73.5</v>
          </cell>
          <cell r="I351">
            <v>1.82</v>
          </cell>
          <cell r="J351">
            <v>71.680000000000007</v>
          </cell>
          <cell r="K351">
            <v>73.5</v>
          </cell>
          <cell r="L351">
            <v>0</v>
          </cell>
          <cell r="M351">
            <v>0</v>
          </cell>
          <cell r="N351">
            <v>0</v>
          </cell>
          <cell r="O351">
            <v>0</v>
          </cell>
          <cell r="P351">
            <v>6</v>
          </cell>
        </row>
        <row r="352">
          <cell r="B352">
            <v>160</v>
          </cell>
          <cell r="C352">
            <v>20</v>
          </cell>
          <cell r="D352">
            <v>50.01</v>
          </cell>
          <cell r="E352" t="str">
            <v>N</v>
          </cell>
          <cell r="F352">
            <v>2.0299999999999998</v>
          </cell>
          <cell r="G352">
            <v>93.97</v>
          </cell>
          <cell r="H352">
            <v>96</v>
          </cell>
          <cell r="I352">
            <v>2.0299999999999998</v>
          </cell>
          <cell r="J352">
            <v>93.97</v>
          </cell>
          <cell r="K352">
            <v>96</v>
          </cell>
          <cell r="L352">
            <v>0</v>
          </cell>
          <cell r="M352">
            <v>0</v>
          </cell>
          <cell r="N352">
            <v>0</v>
          </cell>
          <cell r="O352">
            <v>0</v>
          </cell>
          <cell r="P352">
            <v>7</v>
          </cell>
        </row>
        <row r="353">
          <cell r="B353">
            <v>160</v>
          </cell>
          <cell r="C353">
            <v>22</v>
          </cell>
          <cell r="D353">
            <v>53.98</v>
          </cell>
          <cell r="E353" t="str">
            <v>N</v>
          </cell>
          <cell r="F353">
            <v>2.23</v>
          </cell>
          <cell r="G353">
            <v>132.77000000000001</v>
          </cell>
          <cell r="H353">
            <v>135</v>
          </cell>
          <cell r="I353">
            <v>2.23</v>
          </cell>
          <cell r="J353">
            <v>132.77000000000001</v>
          </cell>
          <cell r="K353">
            <v>135</v>
          </cell>
          <cell r="L353">
            <v>0</v>
          </cell>
          <cell r="M353">
            <v>0</v>
          </cell>
          <cell r="N353">
            <v>0</v>
          </cell>
          <cell r="O353">
            <v>0</v>
          </cell>
          <cell r="P353">
            <v>8</v>
          </cell>
        </row>
        <row r="354">
          <cell r="B354">
            <v>160</v>
          </cell>
          <cell r="C354">
            <v>24</v>
          </cell>
          <cell r="D354">
            <v>59.54</v>
          </cell>
          <cell r="E354" t="str">
            <v>N</v>
          </cell>
          <cell r="F354">
            <v>2.4300000000000002</v>
          </cell>
          <cell r="G354">
            <v>162.56</v>
          </cell>
          <cell r="H354">
            <v>164.99</v>
          </cell>
          <cell r="I354">
            <v>2.4300000000000002</v>
          </cell>
          <cell r="J354">
            <v>162.56</v>
          </cell>
          <cell r="K354">
            <v>164.99</v>
          </cell>
          <cell r="L354">
            <v>0</v>
          </cell>
          <cell r="M354">
            <v>0</v>
          </cell>
          <cell r="N354">
            <v>0</v>
          </cell>
          <cell r="O354">
            <v>0</v>
          </cell>
          <cell r="P354">
            <v>8</v>
          </cell>
        </row>
        <row r="355">
          <cell r="B355" t="str">
            <v>STD</v>
          </cell>
          <cell r="C355">
            <v>0.125</v>
          </cell>
          <cell r="D355">
            <v>1.73</v>
          </cell>
          <cell r="E355">
            <v>1</v>
          </cell>
          <cell r="F355">
            <v>7.0000000000000007E-2</v>
          </cell>
          <cell r="G355">
            <v>7.0000000000000007E-2</v>
          </cell>
          <cell r="H355">
            <v>2</v>
          </cell>
          <cell r="I355">
            <v>7.0000000000000007E-2</v>
          </cell>
          <cell r="J355">
            <v>0</v>
          </cell>
          <cell r="K355">
            <v>7.0000000000000007E-2</v>
          </cell>
          <cell r="L355">
            <v>0</v>
          </cell>
          <cell r="M355">
            <v>0</v>
          </cell>
          <cell r="N355">
            <v>0</v>
          </cell>
          <cell r="O355">
            <v>0</v>
          </cell>
          <cell r="P355">
            <v>2</v>
          </cell>
        </row>
        <row r="356">
          <cell r="B356" t="str">
            <v>STD</v>
          </cell>
          <cell r="C356">
            <v>0.125</v>
          </cell>
          <cell r="D356">
            <v>1.73</v>
          </cell>
          <cell r="E356">
            <v>1</v>
          </cell>
          <cell r="F356">
            <v>7.0000000000000007E-2</v>
          </cell>
          <cell r="G356">
            <v>7.0000000000000007E-2</v>
          </cell>
          <cell r="H356">
            <v>2</v>
          </cell>
          <cell r="I356">
            <v>7.0000000000000007E-2</v>
          </cell>
          <cell r="J356">
            <v>0</v>
          </cell>
          <cell r="K356">
            <v>7.0000000000000007E-2</v>
          </cell>
          <cell r="L356">
            <v>0</v>
          </cell>
          <cell r="M356">
            <v>0</v>
          </cell>
          <cell r="N356">
            <v>0</v>
          </cell>
          <cell r="O356">
            <v>0</v>
          </cell>
          <cell r="P356">
            <v>2</v>
          </cell>
        </row>
        <row r="357">
          <cell r="B357" t="str">
            <v>STD</v>
          </cell>
          <cell r="C357">
            <v>0.125</v>
          </cell>
          <cell r="D357">
            <v>1.73</v>
          </cell>
          <cell r="E357">
            <v>1</v>
          </cell>
          <cell r="F357">
            <v>7.0000000000000007E-2</v>
          </cell>
          <cell r="G357">
            <v>7.0000000000000007E-2</v>
          </cell>
          <cell r="H357">
            <v>2</v>
          </cell>
          <cell r="I357">
            <v>7.0000000000000007E-2</v>
          </cell>
          <cell r="J357">
            <v>0</v>
          </cell>
          <cell r="K357">
            <v>7.0000000000000007E-2</v>
          </cell>
          <cell r="L357">
            <v>0</v>
          </cell>
          <cell r="M357">
            <v>0</v>
          </cell>
          <cell r="N357">
            <v>0</v>
          </cell>
          <cell r="O357">
            <v>0</v>
          </cell>
          <cell r="P357">
            <v>2</v>
          </cell>
        </row>
        <row r="358">
          <cell r="B358" t="str">
            <v>STD</v>
          </cell>
          <cell r="C358">
            <v>0.25</v>
          </cell>
          <cell r="D358">
            <v>2.2400000000000002</v>
          </cell>
          <cell r="E358">
            <v>1</v>
          </cell>
          <cell r="F358">
            <v>7.0000000000000007E-2</v>
          </cell>
          <cell r="G358">
            <v>7.0000000000000007E-2</v>
          </cell>
          <cell r="H358">
            <v>2</v>
          </cell>
          <cell r="I358">
            <v>7.0000000000000007E-2</v>
          </cell>
          <cell r="J358">
            <v>0</v>
          </cell>
          <cell r="K358">
            <v>7.0000000000000007E-2</v>
          </cell>
          <cell r="L358">
            <v>0</v>
          </cell>
          <cell r="M358">
            <v>0</v>
          </cell>
          <cell r="N358">
            <v>0</v>
          </cell>
          <cell r="O358">
            <v>0</v>
          </cell>
          <cell r="P358">
            <v>2</v>
          </cell>
        </row>
        <row r="359">
          <cell r="B359" t="str">
            <v>STD</v>
          </cell>
          <cell r="C359">
            <v>0.25</v>
          </cell>
          <cell r="D359">
            <v>2.2400000000000002</v>
          </cell>
          <cell r="E359">
            <v>1</v>
          </cell>
          <cell r="F359">
            <v>7.0000000000000007E-2</v>
          </cell>
          <cell r="G359">
            <v>7.0000000000000007E-2</v>
          </cell>
          <cell r="H359">
            <v>2</v>
          </cell>
          <cell r="I359">
            <v>7.0000000000000007E-2</v>
          </cell>
          <cell r="J359">
            <v>0</v>
          </cell>
          <cell r="K359">
            <v>7.0000000000000007E-2</v>
          </cell>
          <cell r="L359">
            <v>0</v>
          </cell>
          <cell r="M359">
            <v>0</v>
          </cell>
          <cell r="N359">
            <v>0</v>
          </cell>
          <cell r="O359">
            <v>0</v>
          </cell>
          <cell r="P359">
            <v>2</v>
          </cell>
        </row>
        <row r="360">
          <cell r="B360" t="str">
            <v>STD</v>
          </cell>
          <cell r="C360">
            <v>0.25</v>
          </cell>
          <cell r="D360">
            <v>2.2400000000000002</v>
          </cell>
          <cell r="E360">
            <v>1</v>
          </cell>
          <cell r="F360">
            <v>7.0000000000000007E-2</v>
          </cell>
          <cell r="G360">
            <v>7.0000000000000007E-2</v>
          </cell>
          <cell r="H360">
            <v>2</v>
          </cell>
          <cell r="I360">
            <v>7.0000000000000007E-2</v>
          </cell>
          <cell r="J360">
            <v>0</v>
          </cell>
          <cell r="K360">
            <v>7.0000000000000007E-2</v>
          </cell>
          <cell r="L360">
            <v>0</v>
          </cell>
          <cell r="M360">
            <v>0</v>
          </cell>
          <cell r="N360">
            <v>0</v>
          </cell>
          <cell r="O360">
            <v>0</v>
          </cell>
          <cell r="P360">
            <v>2</v>
          </cell>
        </row>
        <row r="361">
          <cell r="B361" t="str">
            <v>STD</v>
          </cell>
          <cell r="C361">
            <v>0.375</v>
          </cell>
          <cell r="D361">
            <v>2.31</v>
          </cell>
          <cell r="E361">
            <v>1</v>
          </cell>
          <cell r="F361">
            <v>7.0000000000000007E-2</v>
          </cell>
          <cell r="G361">
            <v>0</v>
          </cell>
          <cell r="H361">
            <v>7.0000000000000007E-2</v>
          </cell>
          <cell r="I361">
            <v>7.0000000000000007E-2</v>
          </cell>
          <cell r="J361">
            <v>0</v>
          </cell>
          <cell r="K361">
            <v>7.0000000000000007E-2</v>
          </cell>
          <cell r="L361">
            <v>0</v>
          </cell>
          <cell r="M361">
            <v>0</v>
          </cell>
          <cell r="N361">
            <v>0</v>
          </cell>
          <cell r="O361">
            <v>0</v>
          </cell>
          <cell r="P361">
            <v>2</v>
          </cell>
        </row>
        <row r="362">
          <cell r="B362" t="str">
            <v>STD</v>
          </cell>
          <cell r="C362">
            <v>0.375</v>
          </cell>
          <cell r="D362">
            <v>2.31</v>
          </cell>
          <cell r="E362">
            <v>1</v>
          </cell>
          <cell r="F362">
            <v>7.0000000000000007E-2</v>
          </cell>
          <cell r="G362">
            <v>0</v>
          </cell>
          <cell r="H362">
            <v>7.0000000000000007E-2</v>
          </cell>
          <cell r="I362">
            <v>7.0000000000000007E-2</v>
          </cell>
          <cell r="J362">
            <v>0</v>
          </cell>
          <cell r="K362">
            <v>7.0000000000000007E-2</v>
          </cell>
          <cell r="L362">
            <v>0</v>
          </cell>
          <cell r="M362">
            <v>0</v>
          </cell>
          <cell r="N362">
            <v>0</v>
          </cell>
          <cell r="O362">
            <v>0</v>
          </cell>
          <cell r="P362">
            <v>2</v>
          </cell>
        </row>
        <row r="363">
          <cell r="B363" t="str">
            <v>STD</v>
          </cell>
          <cell r="C363">
            <v>0.375</v>
          </cell>
          <cell r="D363">
            <v>2.31</v>
          </cell>
          <cell r="E363">
            <v>1</v>
          </cell>
          <cell r="F363">
            <v>7.0000000000000007E-2</v>
          </cell>
          <cell r="G363">
            <v>0</v>
          </cell>
          <cell r="H363">
            <v>7.0000000000000007E-2</v>
          </cell>
          <cell r="I363">
            <v>7.0000000000000007E-2</v>
          </cell>
          <cell r="J363">
            <v>0</v>
          </cell>
          <cell r="K363">
            <v>7.0000000000000007E-2</v>
          </cell>
          <cell r="L363">
            <v>0</v>
          </cell>
          <cell r="M363">
            <v>0</v>
          </cell>
          <cell r="N363">
            <v>0</v>
          </cell>
          <cell r="O363">
            <v>0</v>
          </cell>
          <cell r="P363">
            <v>2</v>
          </cell>
        </row>
        <row r="364">
          <cell r="B364" t="str">
            <v>STD</v>
          </cell>
          <cell r="C364">
            <v>0.5</v>
          </cell>
          <cell r="D364">
            <v>2.77</v>
          </cell>
          <cell r="E364">
            <v>1</v>
          </cell>
          <cell r="F364">
            <v>7.0000000000000007E-2</v>
          </cell>
          <cell r="G364">
            <v>0</v>
          </cell>
          <cell r="H364">
            <v>7.0000000000000007E-2</v>
          </cell>
          <cell r="I364">
            <v>7.0000000000000007E-2</v>
          </cell>
          <cell r="J364">
            <v>0</v>
          </cell>
          <cell r="K364">
            <v>7.0000000000000007E-2</v>
          </cell>
          <cell r="L364">
            <v>0</v>
          </cell>
          <cell r="M364">
            <v>0</v>
          </cell>
          <cell r="N364">
            <v>0</v>
          </cell>
          <cell r="O364">
            <v>0</v>
          </cell>
          <cell r="P364">
            <v>2</v>
          </cell>
        </row>
        <row r="365">
          <cell r="B365" t="str">
            <v>STD</v>
          </cell>
          <cell r="C365">
            <v>0.5</v>
          </cell>
          <cell r="D365">
            <v>2.77</v>
          </cell>
          <cell r="E365">
            <v>1</v>
          </cell>
          <cell r="F365">
            <v>7.0000000000000007E-2</v>
          </cell>
          <cell r="G365">
            <v>0</v>
          </cell>
          <cell r="H365">
            <v>7.0000000000000007E-2</v>
          </cell>
          <cell r="I365">
            <v>7.0000000000000007E-2</v>
          </cell>
          <cell r="J365">
            <v>0</v>
          </cell>
          <cell r="K365">
            <v>7.0000000000000007E-2</v>
          </cell>
          <cell r="L365">
            <v>0</v>
          </cell>
          <cell r="M365">
            <v>0</v>
          </cell>
          <cell r="N365">
            <v>0</v>
          </cell>
          <cell r="O365">
            <v>0</v>
          </cell>
          <cell r="P365">
            <v>2</v>
          </cell>
        </row>
        <row r="366">
          <cell r="B366" t="str">
            <v>STD</v>
          </cell>
          <cell r="C366">
            <v>0.5</v>
          </cell>
          <cell r="D366">
            <v>2.77</v>
          </cell>
          <cell r="E366">
            <v>1</v>
          </cell>
          <cell r="F366">
            <v>7.0000000000000007E-2</v>
          </cell>
          <cell r="G366">
            <v>0</v>
          </cell>
          <cell r="H366">
            <v>7.0000000000000007E-2</v>
          </cell>
          <cell r="I366">
            <v>7.0000000000000007E-2</v>
          </cell>
          <cell r="J366">
            <v>0</v>
          </cell>
          <cell r="K366">
            <v>7.0000000000000007E-2</v>
          </cell>
          <cell r="L366">
            <v>0</v>
          </cell>
          <cell r="M366">
            <v>0</v>
          </cell>
          <cell r="N366">
            <v>0</v>
          </cell>
          <cell r="O366">
            <v>0</v>
          </cell>
          <cell r="P366">
            <v>2</v>
          </cell>
        </row>
        <row r="367">
          <cell r="B367" t="str">
            <v>STD</v>
          </cell>
          <cell r="C367">
            <v>0.75</v>
          </cell>
          <cell r="D367">
            <v>2.87</v>
          </cell>
          <cell r="E367">
            <v>1</v>
          </cell>
          <cell r="F367">
            <v>7.0000000000000007E-2</v>
          </cell>
          <cell r="G367">
            <v>0</v>
          </cell>
          <cell r="H367">
            <v>7.0000000000000007E-2</v>
          </cell>
          <cell r="I367">
            <v>7.0000000000000007E-2</v>
          </cell>
          <cell r="J367">
            <v>0</v>
          </cell>
          <cell r="K367">
            <v>7.0000000000000007E-2</v>
          </cell>
          <cell r="L367">
            <v>0</v>
          </cell>
          <cell r="M367">
            <v>0</v>
          </cell>
          <cell r="N367">
            <v>0</v>
          </cell>
          <cell r="O367">
            <v>0</v>
          </cell>
          <cell r="P367">
            <v>2</v>
          </cell>
        </row>
        <row r="368">
          <cell r="B368" t="str">
            <v>STD</v>
          </cell>
          <cell r="C368">
            <v>0.75</v>
          </cell>
          <cell r="D368">
            <v>2.87</v>
          </cell>
          <cell r="E368">
            <v>1</v>
          </cell>
          <cell r="F368">
            <v>7.0000000000000007E-2</v>
          </cell>
          <cell r="G368">
            <v>0</v>
          </cell>
          <cell r="H368">
            <v>7.0000000000000007E-2</v>
          </cell>
          <cell r="I368">
            <v>7.0000000000000007E-2</v>
          </cell>
          <cell r="J368">
            <v>0</v>
          </cell>
          <cell r="K368">
            <v>7.0000000000000007E-2</v>
          </cell>
          <cell r="L368">
            <v>0</v>
          </cell>
          <cell r="M368">
            <v>0</v>
          </cell>
          <cell r="N368">
            <v>0</v>
          </cell>
          <cell r="O368">
            <v>0</v>
          </cell>
          <cell r="P368">
            <v>2</v>
          </cell>
        </row>
        <row r="369">
          <cell r="B369" t="str">
            <v>STD</v>
          </cell>
          <cell r="C369">
            <v>0.75</v>
          </cell>
          <cell r="D369">
            <v>2.87</v>
          </cell>
          <cell r="E369">
            <v>1</v>
          </cell>
          <cell r="F369">
            <v>7.0000000000000007E-2</v>
          </cell>
          <cell r="G369">
            <v>0</v>
          </cell>
          <cell r="H369">
            <v>7.0000000000000007E-2</v>
          </cell>
          <cell r="I369">
            <v>7.0000000000000007E-2</v>
          </cell>
          <cell r="J369">
            <v>0</v>
          </cell>
          <cell r="K369">
            <v>7.0000000000000007E-2</v>
          </cell>
          <cell r="L369">
            <v>0</v>
          </cell>
          <cell r="M369">
            <v>0</v>
          </cell>
          <cell r="N369">
            <v>0</v>
          </cell>
          <cell r="O369">
            <v>0</v>
          </cell>
          <cell r="P369">
            <v>2</v>
          </cell>
        </row>
        <row r="370">
          <cell r="B370" t="str">
            <v>STD</v>
          </cell>
          <cell r="C370">
            <v>1</v>
          </cell>
          <cell r="D370">
            <v>3.38</v>
          </cell>
          <cell r="E370">
            <v>1</v>
          </cell>
          <cell r="F370">
            <v>0.12</v>
          </cell>
          <cell r="G370">
            <v>0</v>
          </cell>
          <cell r="H370">
            <v>0.12</v>
          </cell>
          <cell r="I370">
            <v>0.12</v>
          </cell>
          <cell r="J370">
            <v>0</v>
          </cell>
          <cell r="K370">
            <v>0.12</v>
          </cell>
          <cell r="L370">
            <v>0</v>
          </cell>
          <cell r="M370">
            <v>0</v>
          </cell>
          <cell r="N370">
            <v>0</v>
          </cell>
          <cell r="O370">
            <v>0</v>
          </cell>
          <cell r="P370">
            <v>2</v>
          </cell>
        </row>
        <row r="371">
          <cell r="B371" t="str">
            <v>STD</v>
          </cell>
          <cell r="C371">
            <v>1</v>
          </cell>
          <cell r="D371">
            <v>3.38</v>
          </cell>
          <cell r="E371">
            <v>1</v>
          </cell>
          <cell r="F371">
            <v>0.12</v>
          </cell>
          <cell r="G371">
            <v>0</v>
          </cell>
          <cell r="H371">
            <v>0.12</v>
          </cell>
          <cell r="I371">
            <v>0.12</v>
          </cell>
          <cell r="J371">
            <v>0</v>
          </cell>
          <cell r="K371">
            <v>0.12</v>
          </cell>
          <cell r="L371">
            <v>0</v>
          </cell>
          <cell r="M371">
            <v>0</v>
          </cell>
          <cell r="N371">
            <v>0</v>
          </cell>
          <cell r="O371">
            <v>0</v>
          </cell>
          <cell r="P371">
            <v>2</v>
          </cell>
        </row>
        <row r="372">
          <cell r="B372" t="str">
            <v>STD</v>
          </cell>
          <cell r="C372">
            <v>1</v>
          </cell>
          <cell r="D372">
            <v>3.38</v>
          </cell>
          <cell r="E372">
            <v>1</v>
          </cell>
          <cell r="F372">
            <v>0.12</v>
          </cell>
          <cell r="G372">
            <v>0</v>
          </cell>
          <cell r="H372">
            <v>0.12</v>
          </cell>
          <cell r="I372">
            <v>0.12</v>
          </cell>
          <cell r="J372">
            <v>0</v>
          </cell>
          <cell r="K372">
            <v>0.12</v>
          </cell>
          <cell r="L372">
            <v>0</v>
          </cell>
          <cell r="M372">
            <v>0</v>
          </cell>
          <cell r="N372">
            <v>0</v>
          </cell>
          <cell r="O372">
            <v>0</v>
          </cell>
          <cell r="P372">
            <v>2</v>
          </cell>
        </row>
        <row r="373">
          <cell r="B373" t="str">
            <v>STD</v>
          </cell>
          <cell r="C373">
            <v>1.25</v>
          </cell>
          <cell r="D373">
            <v>3.56</v>
          </cell>
          <cell r="E373">
            <v>1</v>
          </cell>
          <cell r="F373">
            <v>0.15</v>
          </cell>
          <cell r="G373">
            <v>0.15</v>
          </cell>
          <cell r="H373">
            <v>2</v>
          </cell>
          <cell r="I373">
            <v>0.15</v>
          </cell>
          <cell r="J373">
            <v>0</v>
          </cell>
          <cell r="K373">
            <v>0.15</v>
          </cell>
          <cell r="L373">
            <v>0</v>
          </cell>
          <cell r="M373">
            <v>0</v>
          </cell>
          <cell r="N373">
            <v>0</v>
          </cell>
          <cell r="O373">
            <v>0</v>
          </cell>
          <cell r="P373">
            <v>2</v>
          </cell>
        </row>
        <row r="374">
          <cell r="B374" t="str">
            <v>STD</v>
          </cell>
          <cell r="C374">
            <v>1.25</v>
          </cell>
          <cell r="D374">
            <v>3.56</v>
          </cell>
          <cell r="E374">
            <v>1</v>
          </cell>
          <cell r="F374">
            <v>0.15</v>
          </cell>
          <cell r="G374">
            <v>0.15</v>
          </cell>
          <cell r="H374">
            <v>2</v>
          </cell>
          <cell r="I374">
            <v>0.15</v>
          </cell>
          <cell r="J374">
            <v>0</v>
          </cell>
          <cell r="K374">
            <v>0.15</v>
          </cell>
          <cell r="L374">
            <v>0</v>
          </cell>
          <cell r="M374">
            <v>0</v>
          </cell>
          <cell r="N374">
            <v>0</v>
          </cell>
          <cell r="O374">
            <v>0</v>
          </cell>
          <cell r="P374">
            <v>2</v>
          </cell>
        </row>
        <row r="375">
          <cell r="B375" t="str">
            <v>STD</v>
          </cell>
          <cell r="C375">
            <v>1.25</v>
          </cell>
          <cell r="D375">
            <v>3.56</v>
          </cell>
          <cell r="E375">
            <v>1</v>
          </cell>
          <cell r="F375">
            <v>0.15</v>
          </cell>
          <cell r="G375">
            <v>0.15</v>
          </cell>
          <cell r="H375">
            <v>2</v>
          </cell>
          <cell r="I375">
            <v>0.15</v>
          </cell>
          <cell r="J375">
            <v>0</v>
          </cell>
          <cell r="K375">
            <v>0.15</v>
          </cell>
          <cell r="L375">
            <v>0</v>
          </cell>
          <cell r="M375">
            <v>0</v>
          </cell>
          <cell r="N375">
            <v>0</v>
          </cell>
          <cell r="O375">
            <v>0</v>
          </cell>
          <cell r="P375">
            <v>2</v>
          </cell>
        </row>
        <row r="376">
          <cell r="B376" t="str">
            <v>STD</v>
          </cell>
          <cell r="C376">
            <v>1.5</v>
          </cell>
          <cell r="D376">
            <v>3.68</v>
          </cell>
          <cell r="E376">
            <v>1</v>
          </cell>
          <cell r="F376">
            <v>0.15</v>
          </cell>
          <cell r="G376">
            <v>0</v>
          </cell>
          <cell r="H376">
            <v>0.15</v>
          </cell>
          <cell r="I376">
            <v>0.15</v>
          </cell>
          <cell r="J376">
            <v>0</v>
          </cell>
          <cell r="K376">
            <v>0.15</v>
          </cell>
          <cell r="L376">
            <v>0</v>
          </cell>
          <cell r="M376">
            <v>0</v>
          </cell>
          <cell r="N376">
            <v>0</v>
          </cell>
          <cell r="O376">
            <v>0</v>
          </cell>
          <cell r="P376">
            <v>2</v>
          </cell>
        </row>
        <row r="377">
          <cell r="B377" t="str">
            <v>STD</v>
          </cell>
          <cell r="C377">
            <v>1.5</v>
          </cell>
          <cell r="D377">
            <v>3.68</v>
          </cell>
          <cell r="E377">
            <v>1</v>
          </cell>
          <cell r="F377">
            <v>0.15</v>
          </cell>
          <cell r="G377">
            <v>0</v>
          </cell>
          <cell r="H377">
            <v>0.15</v>
          </cell>
          <cell r="I377">
            <v>0.15</v>
          </cell>
          <cell r="J377">
            <v>0</v>
          </cell>
          <cell r="K377">
            <v>0.15</v>
          </cell>
          <cell r="L377">
            <v>0</v>
          </cell>
          <cell r="M377">
            <v>0</v>
          </cell>
          <cell r="N377">
            <v>0</v>
          </cell>
          <cell r="O377">
            <v>0</v>
          </cell>
          <cell r="P377">
            <v>2</v>
          </cell>
        </row>
        <row r="378">
          <cell r="B378" t="str">
            <v>STD</v>
          </cell>
          <cell r="C378">
            <v>1.5</v>
          </cell>
          <cell r="D378">
            <v>3.68</v>
          </cell>
          <cell r="E378">
            <v>1</v>
          </cell>
          <cell r="F378">
            <v>0.15</v>
          </cell>
          <cell r="G378">
            <v>0</v>
          </cell>
          <cell r="H378">
            <v>0.15</v>
          </cell>
          <cell r="I378">
            <v>0.15</v>
          </cell>
          <cell r="J378">
            <v>0</v>
          </cell>
          <cell r="K378">
            <v>0.15</v>
          </cell>
          <cell r="L378">
            <v>0</v>
          </cell>
          <cell r="M378">
            <v>0</v>
          </cell>
          <cell r="N378">
            <v>0</v>
          </cell>
          <cell r="O378">
            <v>0</v>
          </cell>
          <cell r="P378">
            <v>2</v>
          </cell>
        </row>
        <row r="379">
          <cell r="B379" t="str">
            <v>STD</v>
          </cell>
          <cell r="C379">
            <v>2</v>
          </cell>
          <cell r="D379">
            <v>3.91</v>
          </cell>
          <cell r="E379">
            <v>1</v>
          </cell>
          <cell r="F379">
            <v>0.3</v>
          </cell>
          <cell r="G379">
            <v>0</v>
          </cell>
          <cell r="H379">
            <v>0.3</v>
          </cell>
          <cell r="I379">
            <v>0.3</v>
          </cell>
          <cell r="J379">
            <v>0</v>
          </cell>
          <cell r="K379">
            <v>0.3</v>
          </cell>
          <cell r="L379">
            <v>0</v>
          </cell>
          <cell r="M379">
            <v>0</v>
          </cell>
          <cell r="N379">
            <v>0</v>
          </cell>
          <cell r="O379">
            <v>0</v>
          </cell>
          <cell r="P379">
            <v>2</v>
          </cell>
        </row>
        <row r="380">
          <cell r="B380" t="str">
            <v>STD</v>
          </cell>
          <cell r="C380">
            <v>2</v>
          </cell>
          <cell r="D380">
            <v>3.91</v>
          </cell>
          <cell r="E380">
            <v>1</v>
          </cell>
          <cell r="F380">
            <v>0.3</v>
          </cell>
          <cell r="G380">
            <v>0</v>
          </cell>
          <cell r="H380">
            <v>0.3</v>
          </cell>
          <cell r="I380">
            <v>0.3</v>
          </cell>
          <cell r="J380">
            <v>0</v>
          </cell>
          <cell r="K380">
            <v>0.3</v>
          </cell>
          <cell r="L380">
            <v>0</v>
          </cell>
          <cell r="M380">
            <v>0</v>
          </cell>
          <cell r="N380">
            <v>0</v>
          </cell>
          <cell r="O380">
            <v>0</v>
          </cell>
          <cell r="P380">
            <v>2</v>
          </cell>
        </row>
        <row r="381">
          <cell r="B381" t="str">
            <v>STD</v>
          </cell>
          <cell r="C381">
            <v>2</v>
          </cell>
          <cell r="D381">
            <v>3.91</v>
          </cell>
          <cell r="E381">
            <v>1</v>
          </cell>
          <cell r="F381">
            <v>0.3</v>
          </cell>
          <cell r="G381">
            <v>0</v>
          </cell>
          <cell r="H381">
            <v>0.3</v>
          </cell>
          <cell r="I381">
            <v>0.3</v>
          </cell>
          <cell r="J381">
            <v>0</v>
          </cell>
          <cell r="K381">
            <v>0.3</v>
          </cell>
          <cell r="L381">
            <v>0</v>
          </cell>
          <cell r="M381">
            <v>0</v>
          </cell>
          <cell r="N381">
            <v>0</v>
          </cell>
          <cell r="O381">
            <v>0</v>
          </cell>
          <cell r="P381">
            <v>2</v>
          </cell>
        </row>
        <row r="382">
          <cell r="B382" t="str">
            <v>STD</v>
          </cell>
          <cell r="C382">
            <v>2.5</v>
          </cell>
          <cell r="D382">
            <v>5.16</v>
          </cell>
          <cell r="E382">
            <v>1</v>
          </cell>
          <cell r="F382">
            <v>0.25</v>
          </cell>
          <cell r="G382">
            <v>0.2</v>
          </cell>
          <cell r="H382">
            <v>0.45</v>
          </cell>
          <cell r="I382">
            <v>0.25</v>
          </cell>
          <cell r="J382">
            <v>0.2</v>
          </cell>
          <cell r="K382">
            <v>0.45</v>
          </cell>
          <cell r="L382">
            <v>0</v>
          </cell>
          <cell r="M382">
            <v>0</v>
          </cell>
          <cell r="N382">
            <v>0</v>
          </cell>
          <cell r="O382">
            <v>0</v>
          </cell>
          <cell r="P382">
            <v>2</v>
          </cell>
        </row>
        <row r="383">
          <cell r="B383" t="str">
            <v>STD</v>
          </cell>
          <cell r="C383">
            <v>3</v>
          </cell>
          <cell r="D383">
            <v>5.49</v>
          </cell>
          <cell r="E383">
            <v>1</v>
          </cell>
          <cell r="F383">
            <v>0.3</v>
          </cell>
          <cell r="G383">
            <v>0.3</v>
          </cell>
          <cell r="H383">
            <v>0.6</v>
          </cell>
          <cell r="I383">
            <v>0.3</v>
          </cell>
          <cell r="J383">
            <v>0.3</v>
          </cell>
          <cell r="K383">
            <v>0.6</v>
          </cell>
          <cell r="L383">
            <v>0</v>
          </cell>
          <cell r="M383">
            <v>0</v>
          </cell>
          <cell r="N383">
            <v>0</v>
          </cell>
          <cell r="O383">
            <v>0</v>
          </cell>
          <cell r="P383">
            <v>2</v>
          </cell>
        </row>
        <row r="384">
          <cell r="B384" t="str">
            <v>STD</v>
          </cell>
          <cell r="C384">
            <v>3.5</v>
          </cell>
          <cell r="D384">
            <v>5.74</v>
          </cell>
          <cell r="E384">
            <v>1</v>
          </cell>
          <cell r="F384">
            <v>0.35</v>
          </cell>
          <cell r="G384">
            <v>0.4</v>
          </cell>
          <cell r="H384">
            <v>0.75</v>
          </cell>
          <cell r="I384">
            <v>0.35</v>
          </cell>
          <cell r="J384">
            <v>0.4</v>
          </cell>
          <cell r="K384">
            <v>0.75</v>
          </cell>
          <cell r="L384">
            <v>0</v>
          </cell>
          <cell r="M384">
            <v>0</v>
          </cell>
          <cell r="N384">
            <v>0</v>
          </cell>
          <cell r="O384">
            <v>0</v>
          </cell>
          <cell r="P384">
            <v>3</v>
          </cell>
        </row>
        <row r="385">
          <cell r="B385" t="str">
            <v>STD</v>
          </cell>
          <cell r="C385">
            <v>4</v>
          </cell>
          <cell r="D385">
            <v>6.02</v>
          </cell>
          <cell r="E385">
            <v>1</v>
          </cell>
          <cell r="F385">
            <v>0.41</v>
          </cell>
          <cell r="G385">
            <v>0.49</v>
          </cell>
          <cell r="H385">
            <v>0.89999999999999991</v>
          </cell>
          <cell r="I385">
            <v>0.41</v>
          </cell>
          <cell r="J385">
            <v>0.49</v>
          </cell>
          <cell r="K385">
            <v>0.89999999999999991</v>
          </cell>
          <cell r="L385">
            <v>0</v>
          </cell>
          <cell r="M385">
            <v>0</v>
          </cell>
          <cell r="N385">
            <v>0</v>
          </cell>
          <cell r="O385">
            <v>0</v>
          </cell>
          <cell r="P385">
            <v>3</v>
          </cell>
        </row>
        <row r="386">
          <cell r="B386" t="str">
            <v>STD</v>
          </cell>
          <cell r="C386">
            <v>5</v>
          </cell>
          <cell r="D386">
            <v>6.55</v>
          </cell>
          <cell r="E386">
            <v>1</v>
          </cell>
          <cell r="F386">
            <v>0.51</v>
          </cell>
          <cell r="G386">
            <v>0.54</v>
          </cell>
          <cell r="H386">
            <v>1.05</v>
          </cell>
          <cell r="I386">
            <v>0.51</v>
          </cell>
          <cell r="J386">
            <v>0.54</v>
          </cell>
          <cell r="K386">
            <v>1.05</v>
          </cell>
          <cell r="L386">
            <v>0</v>
          </cell>
          <cell r="M386">
            <v>0</v>
          </cell>
          <cell r="N386">
            <v>0</v>
          </cell>
          <cell r="O386">
            <v>0</v>
          </cell>
          <cell r="P386">
            <v>4</v>
          </cell>
        </row>
        <row r="387">
          <cell r="B387" t="str">
            <v>STD</v>
          </cell>
          <cell r="C387">
            <v>6</v>
          </cell>
          <cell r="D387">
            <v>7.11</v>
          </cell>
          <cell r="E387">
            <v>1</v>
          </cell>
          <cell r="F387">
            <v>0.61</v>
          </cell>
          <cell r="G387">
            <v>1.04</v>
          </cell>
          <cell r="H387">
            <v>1.65</v>
          </cell>
          <cell r="I387">
            <v>0.61</v>
          </cell>
          <cell r="J387">
            <v>1.04</v>
          </cell>
          <cell r="K387">
            <v>1.65</v>
          </cell>
          <cell r="L387">
            <v>0</v>
          </cell>
          <cell r="M387">
            <v>0</v>
          </cell>
          <cell r="N387">
            <v>0</v>
          </cell>
          <cell r="O387">
            <v>0</v>
          </cell>
          <cell r="P387">
            <v>4</v>
          </cell>
        </row>
        <row r="388">
          <cell r="B388" t="str">
            <v>STD</v>
          </cell>
          <cell r="C388">
            <v>8</v>
          </cell>
          <cell r="D388">
            <v>8.18</v>
          </cell>
          <cell r="E388">
            <v>1</v>
          </cell>
          <cell r="F388">
            <v>0.81</v>
          </cell>
          <cell r="G388">
            <v>1.73</v>
          </cell>
          <cell r="H388">
            <v>2.54</v>
          </cell>
          <cell r="I388">
            <v>0.81</v>
          </cell>
          <cell r="J388">
            <v>1.73</v>
          </cell>
          <cell r="K388">
            <v>2.54</v>
          </cell>
          <cell r="L388">
            <v>0</v>
          </cell>
          <cell r="M388">
            <v>0</v>
          </cell>
          <cell r="N388">
            <v>0</v>
          </cell>
          <cell r="O388">
            <v>0</v>
          </cell>
          <cell r="P388">
            <v>4</v>
          </cell>
        </row>
        <row r="389">
          <cell r="B389" t="str">
            <v>STD</v>
          </cell>
          <cell r="C389">
            <v>10</v>
          </cell>
          <cell r="D389">
            <v>9.27</v>
          </cell>
          <cell r="E389">
            <v>1</v>
          </cell>
          <cell r="F389">
            <v>1.01</v>
          </cell>
          <cell r="G389">
            <v>3.04</v>
          </cell>
          <cell r="H389">
            <v>4.05</v>
          </cell>
          <cell r="I389">
            <v>1.01</v>
          </cell>
          <cell r="J389">
            <v>3.04</v>
          </cell>
          <cell r="K389">
            <v>4.05</v>
          </cell>
          <cell r="L389">
            <v>0</v>
          </cell>
          <cell r="M389">
            <v>0</v>
          </cell>
          <cell r="N389">
            <v>0</v>
          </cell>
          <cell r="O389">
            <v>0</v>
          </cell>
          <cell r="P389">
            <v>4</v>
          </cell>
        </row>
        <row r="390">
          <cell r="B390" t="str">
            <v>STD</v>
          </cell>
          <cell r="C390">
            <v>12</v>
          </cell>
          <cell r="D390">
            <v>9.5299999999999994</v>
          </cell>
          <cell r="E390">
            <v>1</v>
          </cell>
          <cell r="F390">
            <v>1.22</v>
          </cell>
          <cell r="G390">
            <v>3.28</v>
          </cell>
          <cell r="H390">
            <v>4.5</v>
          </cell>
          <cell r="I390">
            <v>1.22</v>
          </cell>
          <cell r="J390">
            <v>3.28</v>
          </cell>
          <cell r="K390">
            <v>4.5</v>
          </cell>
          <cell r="L390">
            <v>0</v>
          </cell>
          <cell r="M390">
            <v>0</v>
          </cell>
          <cell r="N390">
            <v>0</v>
          </cell>
          <cell r="O390">
            <v>0</v>
          </cell>
          <cell r="P390">
            <v>6</v>
          </cell>
        </row>
        <row r="391">
          <cell r="B391" t="str">
            <v>STD</v>
          </cell>
          <cell r="C391">
            <v>14</v>
          </cell>
          <cell r="D391">
            <v>9.5299999999999994</v>
          </cell>
          <cell r="E391">
            <v>1</v>
          </cell>
          <cell r="F391">
            <v>1.42</v>
          </cell>
          <cell r="G391">
            <v>3.97</v>
          </cell>
          <cell r="H391">
            <v>5.3900000000000006</v>
          </cell>
          <cell r="I391">
            <v>1.42</v>
          </cell>
          <cell r="J391">
            <v>3.97</v>
          </cell>
          <cell r="K391">
            <v>5.3900000000000006</v>
          </cell>
          <cell r="L391">
            <v>0</v>
          </cell>
          <cell r="M391">
            <v>0</v>
          </cell>
          <cell r="N391">
            <v>0</v>
          </cell>
          <cell r="O391">
            <v>0</v>
          </cell>
          <cell r="P391">
            <v>6</v>
          </cell>
        </row>
        <row r="392">
          <cell r="B392" t="str">
            <v>STD</v>
          </cell>
          <cell r="C392">
            <v>16</v>
          </cell>
          <cell r="D392">
            <v>9.5299999999999994</v>
          </cell>
          <cell r="E392">
            <v>1</v>
          </cell>
          <cell r="F392">
            <v>1.62</v>
          </cell>
          <cell r="G392">
            <v>4.68</v>
          </cell>
          <cell r="H392">
            <v>6.3</v>
          </cell>
          <cell r="I392">
            <v>1.62</v>
          </cell>
          <cell r="J392">
            <v>4.68</v>
          </cell>
          <cell r="K392">
            <v>6.3</v>
          </cell>
          <cell r="L392">
            <v>0</v>
          </cell>
          <cell r="M392">
            <v>0</v>
          </cell>
          <cell r="N392">
            <v>0</v>
          </cell>
          <cell r="O392">
            <v>0</v>
          </cell>
          <cell r="P392">
            <v>6</v>
          </cell>
        </row>
        <row r="393">
          <cell r="B393" t="str">
            <v>STD</v>
          </cell>
          <cell r="C393">
            <v>18</v>
          </cell>
          <cell r="D393">
            <v>9.5299999999999994</v>
          </cell>
          <cell r="E393">
            <v>1</v>
          </cell>
          <cell r="F393">
            <v>1.82</v>
          </cell>
          <cell r="G393">
            <v>5.38</v>
          </cell>
          <cell r="H393">
            <v>7.2</v>
          </cell>
          <cell r="I393">
            <v>1.82</v>
          </cell>
          <cell r="J393">
            <v>5.38</v>
          </cell>
          <cell r="K393">
            <v>7.2</v>
          </cell>
          <cell r="L393">
            <v>0</v>
          </cell>
          <cell r="M393">
            <v>0</v>
          </cell>
          <cell r="N393">
            <v>0</v>
          </cell>
          <cell r="O393">
            <v>0</v>
          </cell>
          <cell r="P393">
            <v>6</v>
          </cell>
        </row>
        <row r="394">
          <cell r="B394" t="str">
            <v>STD</v>
          </cell>
          <cell r="C394">
            <v>20</v>
          </cell>
          <cell r="D394">
            <v>9.5299999999999994</v>
          </cell>
          <cell r="E394">
            <v>1</v>
          </cell>
          <cell r="F394">
            <v>2.0299999999999998</v>
          </cell>
          <cell r="G394">
            <v>5.47</v>
          </cell>
          <cell r="H394">
            <v>7.5</v>
          </cell>
          <cell r="I394">
            <v>2.0299999999999998</v>
          </cell>
          <cell r="J394">
            <v>5.47</v>
          </cell>
          <cell r="K394">
            <v>7.5</v>
          </cell>
          <cell r="L394">
            <v>0</v>
          </cell>
          <cell r="M394">
            <v>0</v>
          </cell>
          <cell r="N394">
            <v>0</v>
          </cell>
          <cell r="O394">
            <v>0</v>
          </cell>
          <cell r="P394">
            <v>7</v>
          </cell>
        </row>
        <row r="395">
          <cell r="B395" t="str">
            <v>STD</v>
          </cell>
          <cell r="C395">
            <v>22</v>
          </cell>
          <cell r="D395">
            <v>9.5299999999999994</v>
          </cell>
          <cell r="E395">
            <v>1</v>
          </cell>
          <cell r="F395">
            <v>2.23</v>
          </cell>
          <cell r="G395">
            <v>6.47</v>
          </cell>
          <cell r="H395">
            <v>8.6999999999999993</v>
          </cell>
          <cell r="I395">
            <v>2.23</v>
          </cell>
          <cell r="J395">
            <v>6.47</v>
          </cell>
          <cell r="K395">
            <v>8.6999999999999993</v>
          </cell>
          <cell r="L395">
            <v>0</v>
          </cell>
          <cell r="M395">
            <v>0</v>
          </cell>
          <cell r="N395">
            <v>0</v>
          </cell>
          <cell r="O395">
            <v>0</v>
          </cell>
          <cell r="P395">
            <v>8</v>
          </cell>
        </row>
        <row r="396">
          <cell r="B396" t="str">
            <v>STD</v>
          </cell>
          <cell r="C396">
            <v>24</v>
          </cell>
          <cell r="D396">
            <v>9.5299999999999994</v>
          </cell>
          <cell r="E396">
            <v>1</v>
          </cell>
          <cell r="F396">
            <v>2.4300000000000002</v>
          </cell>
          <cell r="G396">
            <v>6.57</v>
          </cell>
          <cell r="H396">
            <v>9</v>
          </cell>
          <cell r="I396">
            <v>2.4300000000000002</v>
          </cell>
          <cell r="J396">
            <v>6.57</v>
          </cell>
          <cell r="K396">
            <v>9</v>
          </cell>
          <cell r="L396">
            <v>0</v>
          </cell>
          <cell r="M396">
            <v>0</v>
          </cell>
          <cell r="N396">
            <v>0</v>
          </cell>
          <cell r="O396">
            <v>0</v>
          </cell>
          <cell r="P396">
            <v>8</v>
          </cell>
        </row>
        <row r="397">
          <cell r="B397" t="str">
            <v>STD</v>
          </cell>
          <cell r="C397">
            <v>26</v>
          </cell>
          <cell r="D397">
            <v>9.5299999999999994</v>
          </cell>
          <cell r="E397">
            <v>1</v>
          </cell>
          <cell r="F397">
            <v>2.64</v>
          </cell>
          <cell r="G397">
            <v>7.7</v>
          </cell>
          <cell r="H397">
            <v>10.34</v>
          </cell>
          <cell r="I397">
            <v>2.64</v>
          </cell>
          <cell r="J397">
            <v>7.7</v>
          </cell>
          <cell r="K397">
            <v>10.34</v>
          </cell>
          <cell r="L397">
            <v>0</v>
          </cell>
          <cell r="M397">
            <v>0</v>
          </cell>
          <cell r="N397">
            <v>0</v>
          </cell>
          <cell r="O397">
            <v>0</v>
          </cell>
          <cell r="P397">
            <v>9</v>
          </cell>
        </row>
        <row r="398">
          <cell r="B398" t="str">
            <v>STD</v>
          </cell>
          <cell r="C398">
            <v>28</v>
          </cell>
          <cell r="D398">
            <v>9.5299999999999994</v>
          </cell>
          <cell r="E398">
            <v>1</v>
          </cell>
          <cell r="F398">
            <v>2.84</v>
          </cell>
          <cell r="G398">
            <v>8.25</v>
          </cell>
          <cell r="H398">
            <v>11.09</v>
          </cell>
          <cell r="I398">
            <v>2.84</v>
          </cell>
          <cell r="J398">
            <v>8.25</v>
          </cell>
          <cell r="K398">
            <v>11.09</v>
          </cell>
          <cell r="L398">
            <v>0</v>
          </cell>
          <cell r="M398">
            <v>0</v>
          </cell>
          <cell r="N398">
            <v>0</v>
          </cell>
          <cell r="O398">
            <v>0</v>
          </cell>
          <cell r="P398">
            <v>9</v>
          </cell>
        </row>
        <row r="399">
          <cell r="B399" t="str">
            <v>STD</v>
          </cell>
          <cell r="C399">
            <v>30</v>
          </cell>
          <cell r="D399">
            <v>9.5299999999999994</v>
          </cell>
          <cell r="E399">
            <v>1</v>
          </cell>
          <cell r="F399">
            <v>3.04</v>
          </cell>
          <cell r="G399">
            <v>8.9600000000000009</v>
          </cell>
          <cell r="H399">
            <v>12</v>
          </cell>
          <cell r="I399">
            <v>3.04</v>
          </cell>
          <cell r="J399">
            <v>8.9600000000000009</v>
          </cell>
          <cell r="K399">
            <v>12</v>
          </cell>
          <cell r="L399">
            <v>0</v>
          </cell>
          <cell r="M399">
            <v>0</v>
          </cell>
          <cell r="N399">
            <v>0</v>
          </cell>
          <cell r="O399">
            <v>0</v>
          </cell>
          <cell r="P399">
            <v>10</v>
          </cell>
        </row>
        <row r="400">
          <cell r="B400" t="str">
            <v>STD</v>
          </cell>
          <cell r="C400">
            <v>32</v>
          </cell>
          <cell r="D400">
            <v>9.5299999999999994</v>
          </cell>
          <cell r="E400">
            <v>1</v>
          </cell>
          <cell r="F400">
            <v>3.24</v>
          </cell>
          <cell r="G400">
            <v>9.51</v>
          </cell>
          <cell r="H400">
            <v>12.75</v>
          </cell>
          <cell r="I400">
            <v>3.24</v>
          </cell>
          <cell r="J400">
            <v>9.51</v>
          </cell>
          <cell r="K400">
            <v>12.75</v>
          </cell>
          <cell r="L400">
            <v>0</v>
          </cell>
          <cell r="M400">
            <v>0</v>
          </cell>
          <cell r="N400">
            <v>0</v>
          </cell>
          <cell r="O400">
            <v>0</v>
          </cell>
          <cell r="P400">
            <v>11</v>
          </cell>
        </row>
        <row r="401">
          <cell r="B401" t="str">
            <v>STD</v>
          </cell>
          <cell r="C401">
            <v>34</v>
          </cell>
          <cell r="D401">
            <v>9.5299999999999994</v>
          </cell>
          <cell r="E401">
            <v>1</v>
          </cell>
          <cell r="F401">
            <v>3.45</v>
          </cell>
          <cell r="G401">
            <v>10.050000000000001</v>
          </cell>
          <cell r="H401">
            <v>13.5</v>
          </cell>
          <cell r="I401">
            <v>3.45</v>
          </cell>
          <cell r="J401">
            <v>10.050000000000001</v>
          </cell>
          <cell r="K401">
            <v>13.5</v>
          </cell>
          <cell r="L401">
            <v>0</v>
          </cell>
          <cell r="M401">
            <v>0</v>
          </cell>
          <cell r="N401">
            <v>0</v>
          </cell>
          <cell r="O401">
            <v>0</v>
          </cell>
          <cell r="P401">
            <v>12</v>
          </cell>
        </row>
        <row r="402">
          <cell r="B402" t="str">
            <v>STD</v>
          </cell>
          <cell r="C402">
            <v>36</v>
          </cell>
          <cell r="D402">
            <v>9.5299999999999994</v>
          </cell>
          <cell r="E402">
            <v>1</v>
          </cell>
          <cell r="F402">
            <v>3.65</v>
          </cell>
          <cell r="G402">
            <v>10.6</v>
          </cell>
          <cell r="H402">
            <v>14.25</v>
          </cell>
          <cell r="I402">
            <v>3.65</v>
          </cell>
          <cell r="J402">
            <v>10.6</v>
          </cell>
          <cell r="K402">
            <v>14.25</v>
          </cell>
          <cell r="L402">
            <v>0</v>
          </cell>
          <cell r="M402">
            <v>0</v>
          </cell>
          <cell r="N402">
            <v>0</v>
          </cell>
          <cell r="O402">
            <v>0</v>
          </cell>
          <cell r="P402">
            <v>12</v>
          </cell>
        </row>
        <row r="403">
          <cell r="B403" t="str">
            <v>STD</v>
          </cell>
          <cell r="C403">
            <v>38</v>
          </cell>
          <cell r="D403">
            <v>9.5299999999999994</v>
          </cell>
          <cell r="E403">
            <v>1</v>
          </cell>
          <cell r="F403">
            <v>3.85</v>
          </cell>
          <cell r="G403">
            <v>11.23</v>
          </cell>
          <cell r="H403">
            <v>15.08</v>
          </cell>
          <cell r="I403">
            <v>3.85</v>
          </cell>
          <cell r="J403">
            <v>11.23</v>
          </cell>
          <cell r="K403">
            <v>15.08</v>
          </cell>
          <cell r="L403">
            <v>0</v>
          </cell>
          <cell r="M403">
            <v>0</v>
          </cell>
          <cell r="N403">
            <v>0</v>
          </cell>
          <cell r="O403">
            <v>0</v>
          </cell>
          <cell r="P403">
            <v>13</v>
          </cell>
        </row>
        <row r="404">
          <cell r="B404" t="str">
            <v>STD</v>
          </cell>
          <cell r="C404">
            <v>40</v>
          </cell>
          <cell r="D404">
            <v>9.5299999999999994</v>
          </cell>
          <cell r="E404">
            <v>1</v>
          </cell>
          <cell r="F404">
            <v>4.0599999999999996</v>
          </cell>
          <cell r="G404">
            <v>11.66</v>
          </cell>
          <cell r="H404">
            <v>15.719999999999999</v>
          </cell>
          <cell r="I404">
            <v>4.0599999999999996</v>
          </cell>
          <cell r="J404">
            <v>11.66</v>
          </cell>
          <cell r="K404">
            <v>15.719999999999999</v>
          </cell>
          <cell r="L404">
            <v>0</v>
          </cell>
          <cell r="M404">
            <v>0</v>
          </cell>
          <cell r="N404">
            <v>0</v>
          </cell>
          <cell r="O404">
            <v>0</v>
          </cell>
          <cell r="P404">
            <v>14</v>
          </cell>
        </row>
        <row r="405">
          <cell r="B405" t="str">
            <v>STD</v>
          </cell>
          <cell r="C405">
            <v>42</v>
          </cell>
          <cell r="D405">
            <v>9.5299999999999994</v>
          </cell>
          <cell r="E405">
            <v>1</v>
          </cell>
          <cell r="F405">
            <v>4.26</v>
          </cell>
          <cell r="G405">
            <v>12.24</v>
          </cell>
          <cell r="H405">
            <v>16.5</v>
          </cell>
          <cell r="I405">
            <v>4.26</v>
          </cell>
          <cell r="J405">
            <v>12.24</v>
          </cell>
          <cell r="K405">
            <v>16.5</v>
          </cell>
          <cell r="L405">
            <v>0</v>
          </cell>
          <cell r="M405">
            <v>0</v>
          </cell>
          <cell r="N405">
            <v>0</v>
          </cell>
          <cell r="O405">
            <v>0</v>
          </cell>
          <cell r="P405">
            <v>14</v>
          </cell>
        </row>
        <row r="406">
          <cell r="B406" t="str">
            <v>STD</v>
          </cell>
          <cell r="C406">
            <v>44</v>
          </cell>
          <cell r="D406">
            <v>9.5299999999999994</v>
          </cell>
          <cell r="E406">
            <v>1</v>
          </cell>
          <cell r="F406">
            <v>4.47</v>
          </cell>
          <cell r="G406">
            <v>17.54</v>
          </cell>
          <cell r="H406">
            <v>22.009999999999998</v>
          </cell>
          <cell r="I406">
            <v>4.47</v>
          </cell>
          <cell r="J406">
            <v>17.54</v>
          </cell>
          <cell r="K406">
            <v>22.009999999999998</v>
          </cell>
          <cell r="L406">
            <v>0</v>
          </cell>
          <cell r="M406">
            <v>0</v>
          </cell>
          <cell r="N406">
            <v>0</v>
          </cell>
          <cell r="O406">
            <v>0</v>
          </cell>
          <cell r="P406">
            <v>15</v>
          </cell>
        </row>
        <row r="407">
          <cell r="B407" t="str">
            <v>STD</v>
          </cell>
          <cell r="C407">
            <v>46</v>
          </cell>
          <cell r="D407">
            <v>9.5299999999999994</v>
          </cell>
          <cell r="E407">
            <v>1</v>
          </cell>
          <cell r="F407">
            <v>4.67</v>
          </cell>
          <cell r="G407">
            <v>18.329999999999998</v>
          </cell>
          <cell r="H407">
            <v>23</v>
          </cell>
          <cell r="I407">
            <v>4.67</v>
          </cell>
          <cell r="J407">
            <v>18.329999999999998</v>
          </cell>
          <cell r="K407">
            <v>23</v>
          </cell>
          <cell r="L407">
            <v>0</v>
          </cell>
          <cell r="M407">
            <v>0</v>
          </cell>
          <cell r="N407">
            <v>0</v>
          </cell>
          <cell r="O407">
            <v>0</v>
          </cell>
          <cell r="P407">
            <v>16</v>
          </cell>
        </row>
        <row r="408">
          <cell r="B408" t="str">
            <v>STD</v>
          </cell>
          <cell r="C408">
            <v>48</v>
          </cell>
          <cell r="D408">
            <v>9.5299999999999994</v>
          </cell>
          <cell r="E408">
            <v>1</v>
          </cell>
          <cell r="F408">
            <v>4.87</v>
          </cell>
          <cell r="G408">
            <v>19.13</v>
          </cell>
          <cell r="H408">
            <v>24</v>
          </cell>
          <cell r="I408">
            <v>4.87</v>
          </cell>
          <cell r="J408">
            <v>19.13</v>
          </cell>
          <cell r="K408">
            <v>24</v>
          </cell>
          <cell r="L408">
            <v>0</v>
          </cell>
          <cell r="M408">
            <v>0</v>
          </cell>
          <cell r="N408">
            <v>0</v>
          </cell>
          <cell r="O408">
            <v>0</v>
          </cell>
          <cell r="P408">
            <v>16</v>
          </cell>
        </row>
        <row r="409">
          <cell r="B409" t="str">
            <v xml:space="preserve">XS </v>
          </cell>
          <cell r="C409">
            <v>0.125</v>
          </cell>
          <cell r="D409">
            <v>2.41</v>
          </cell>
          <cell r="E409">
            <v>1</v>
          </cell>
          <cell r="F409">
            <v>7.0000000000000007E-2</v>
          </cell>
          <cell r="G409">
            <v>7.0000000000000007E-2</v>
          </cell>
          <cell r="H409">
            <v>2</v>
          </cell>
          <cell r="I409">
            <v>7.0000000000000007E-2</v>
          </cell>
          <cell r="J409">
            <v>0</v>
          </cell>
          <cell r="K409">
            <v>7.0000000000000007E-2</v>
          </cell>
          <cell r="L409">
            <v>0</v>
          </cell>
          <cell r="M409">
            <v>0</v>
          </cell>
          <cell r="N409">
            <v>0</v>
          </cell>
          <cell r="O409">
            <v>0</v>
          </cell>
          <cell r="P409">
            <v>2</v>
          </cell>
        </row>
        <row r="410">
          <cell r="B410" t="str">
            <v xml:space="preserve">XS </v>
          </cell>
          <cell r="C410">
            <v>0.125</v>
          </cell>
          <cell r="D410">
            <v>2.41</v>
          </cell>
          <cell r="E410">
            <v>1</v>
          </cell>
          <cell r="F410">
            <v>7.0000000000000007E-2</v>
          </cell>
          <cell r="G410">
            <v>7.0000000000000007E-2</v>
          </cell>
          <cell r="H410">
            <v>2</v>
          </cell>
          <cell r="I410">
            <v>7.0000000000000007E-2</v>
          </cell>
          <cell r="J410">
            <v>0</v>
          </cell>
          <cell r="K410">
            <v>7.0000000000000007E-2</v>
          </cell>
          <cell r="L410">
            <v>0</v>
          </cell>
          <cell r="M410">
            <v>0</v>
          </cell>
          <cell r="N410">
            <v>0</v>
          </cell>
          <cell r="O410">
            <v>0</v>
          </cell>
          <cell r="P410">
            <v>2</v>
          </cell>
        </row>
        <row r="411">
          <cell r="B411" t="str">
            <v xml:space="preserve">XS </v>
          </cell>
          <cell r="C411">
            <v>0.125</v>
          </cell>
          <cell r="D411">
            <v>2.41</v>
          </cell>
          <cell r="E411">
            <v>1</v>
          </cell>
          <cell r="F411">
            <v>7.0000000000000007E-2</v>
          </cell>
          <cell r="G411">
            <v>7.0000000000000007E-2</v>
          </cell>
          <cell r="H411">
            <v>2</v>
          </cell>
          <cell r="I411">
            <v>7.0000000000000007E-2</v>
          </cell>
          <cell r="J411">
            <v>0</v>
          </cell>
          <cell r="K411">
            <v>7.0000000000000007E-2</v>
          </cell>
          <cell r="L411">
            <v>0</v>
          </cell>
          <cell r="M411">
            <v>0</v>
          </cell>
          <cell r="N411">
            <v>0</v>
          </cell>
          <cell r="O411">
            <v>0</v>
          </cell>
          <cell r="P411">
            <v>2</v>
          </cell>
        </row>
        <row r="412">
          <cell r="B412" t="str">
            <v xml:space="preserve">XS </v>
          </cell>
          <cell r="C412">
            <v>0.25</v>
          </cell>
          <cell r="D412">
            <v>3.02</v>
          </cell>
          <cell r="E412">
            <v>1</v>
          </cell>
          <cell r="F412">
            <v>0</v>
          </cell>
          <cell r="G412">
            <v>7.0000000000000007E-2</v>
          </cell>
          <cell r="H412">
            <v>2</v>
          </cell>
          <cell r="I412">
            <v>7.0000000000000007E-2</v>
          </cell>
          <cell r="J412">
            <v>0</v>
          </cell>
          <cell r="K412">
            <v>7.0000000000000007E-2</v>
          </cell>
          <cell r="L412">
            <v>0</v>
          </cell>
          <cell r="M412">
            <v>0</v>
          </cell>
          <cell r="N412">
            <v>0</v>
          </cell>
          <cell r="O412">
            <v>0</v>
          </cell>
          <cell r="P412">
            <v>2</v>
          </cell>
        </row>
        <row r="413">
          <cell r="B413" t="str">
            <v xml:space="preserve">XS </v>
          </cell>
          <cell r="C413">
            <v>0.25</v>
          </cell>
          <cell r="D413">
            <v>3.02</v>
          </cell>
          <cell r="E413">
            <v>1</v>
          </cell>
          <cell r="F413">
            <v>7.0000000000000007E-2</v>
          </cell>
          <cell r="G413">
            <v>7.0000000000000007E-2</v>
          </cell>
          <cell r="H413">
            <v>2</v>
          </cell>
          <cell r="I413">
            <v>7.0000000000000007E-2</v>
          </cell>
          <cell r="J413">
            <v>0</v>
          </cell>
          <cell r="K413">
            <v>7.0000000000000007E-2</v>
          </cell>
          <cell r="L413">
            <v>0</v>
          </cell>
          <cell r="M413">
            <v>0</v>
          </cell>
          <cell r="N413">
            <v>0</v>
          </cell>
          <cell r="O413">
            <v>0</v>
          </cell>
          <cell r="P413">
            <v>2</v>
          </cell>
        </row>
        <row r="414">
          <cell r="B414" t="str">
            <v xml:space="preserve">XS </v>
          </cell>
          <cell r="C414">
            <v>0.25</v>
          </cell>
          <cell r="D414">
            <v>3.02</v>
          </cell>
          <cell r="E414">
            <v>1</v>
          </cell>
          <cell r="F414">
            <v>7.0000000000000007E-2</v>
          </cell>
          <cell r="G414">
            <v>7.0000000000000007E-2</v>
          </cell>
          <cell r="H414">
            <v>2</v>
          </cell>
          <cell r="I414">
            <v>7.0000000000000007E-2</v>
          </cell>
          <cell r="J414">
            <v>0</v>
          </cell>
          <cell r="K414">
            <v>7.0000000000000007E-2</v>
          </cell>
          <cell r="L414">
            <v>0</v>
          </cell>
          <cell r="M414">
            <v>0</v>
          </cell>
          <cell r="N414">
            <v>0</v>
          </cell>
          <cell r="O414">
            <v>0</v>
          </cell>
          <cell r="P414">
            <v>2</v>
          </cell>
        </row>
        <row r="415">
          <cell r="B415" t="str">
            <v xml:space="preserve">XS </v>
          </cell>
          <cell r="C415">
            <v>0.375</v>
          </cell>
          <cell r="D415">
            <v>3.2</v>
          </cell>
          <cell r="E415">
            <v>1</v>
          </cell>
          <cell r="F415">
            <v>0</v>
          </cell>
          <cell r="G415">
            <v>0</v>
          </cell>
          <cell r="H415">
            <v>0</v>
          </cell>
          <cell r="I415">
            <v>7.0000000000000007E-2</v>
          </cell>
          <cell r="J415">
            <v>0</v>
          </cell>
          <cell r="K415">
            <v>7.0000000000000007E-2</v>
          </cell>
          <cell r="L415">
            <v>2</v>
          </cell>
          <cell r="M415">
            <v>0</v>
          </cell>
          <cell r="N415">
            <v>8.8062877131794293E-312</v>
          </cell>
          <cell r="O415" t="str">
            <v xml:space="preserve">XS </v>
          </cell>
          <cell r="P415">
            <v>2</v>
          </cell>
          <cell r="Q415">
            <v>3.2</v>
          </cell>
          <cell r="R415">
            <v>1</v>
          </cell>
        </row>
        <row r="416">
          <cell r="B416" t="str">
            <v xml:space="preserve">XS </v>
          </cell>
          <cell r="C416">
            <v>0.375</v>
          </cell>
          <cell r="D416">
            <v>3.2</v>
          </cell>
          <cell r="E416">
            <v>1</v>
          </cell>
          <cell r="F416">
            <v>7.0000000000000007E-2</v>
          </cell>
          <cell r="G416">
            <v>0</v>
          </cell>
          <cell r="H416">
            <v>7.0000000000000007E-2</v>
          </cell>
          <cell r="I416">
            <v>7.0000000000000007E-2</v>
          </cell>
          <cell r="J416">
            <v>0</v>
          </cell>
          <cell r="K416">
            <v>7.0000000000000007E-2</v>
          </cell>
          <cell r="L416">
            <v>0</v>
          </cell>
          <cell r="M416">
            <v>0</v>
          </cell>
          <cell r="N416">
            <v>0</v>
          </cell>
          <cell r="O416">
            <v>0</v>
          </cell>
          <cell r="P416">
            <v>2</v>
          </cell>
        </row>
        <row r="417">
          <cell r="B417" t="str">
            <v xml:space="preserve">XS </v>
          </cell>
          <cell r="C417">
            <v>0.375</v>
          </cell>
          <cell r="D417">
            <v>3.2</v>
          </cell>
          <cell r="E417">
            <v>1</v>
          </cell>
          <cell r="F417">
            <v>7.0000000000000007E-2</v>
          </cell>
          <cell r="G417">
            <v>0</v>
          </cell>
          <cell r="H417">
            <v>7.0000000000000007E-2</v>
          </cell>
          <cell r="I417">
            <v>7.0000000000000007E-2</v>
          </cell>
          <cell r="J417">
            <v>0</v>
          </cell>
          <cell r="K417">
            <v>7.0000000000000007E-2</v>
          </cell>
          <cell r="L417">
            <v>0</v>
          </cell>
          <cell r="M417">
            <v>0</v>
          </cell>
          <cell r="N417">
            <v>0</v>
          </cell>
          <cell r="O417">
            <v>0</v>
          </cell>
          <cell r="P417">
            <v>2</v>
          </cell>
        </row>
        <row r="418">
          <cell r="A418">
            <v>2</v>
          </cell>
          <cell r="B418" t="str">
            <v xml:space="preserve">XS </v>
          </cell>
          <cell r="C418">
            <v>0.5</v>
          </cell>
          <cell r="D418">
            <v>3.73</v>
          </cell>
          <cell r="E418">
            <v>1</v>
          </cell>
          <cell r="F418">
            <v>0</v>
          </cell>
          <cell r="G418">
            <v>0</v>
          </cell>
          <cell r="H418">
            <v>0</v>
          </cell>
          <cell r="I418">
            <v>7.0000000000000007E-2</v>
          </cell>
          <cell r="J418">
            <v>0</v>
          </cell>
          <cell r="K418">
            <v>7.0000000000000007E-2</v>
          </cell>
          <cell r="L418">
            <v>2</v>
          </cell>
          <cell r="M418">
            <v>0</v>
          </cell>
          <cell r="N418">
            <v>8.8699475869083874E-312</v>
          </cell>
          <cell r="O418" t="str">
            <v xml:space="preserve">XS </v>
          </cell>
          <cell r="P418">
            <v>2</v>
          </cell>
          <cell r="Q418">
            <v>3.73</v>
          </cell>
          <cell r="R418">
            <v>1</v>
          </cell>
        </row>
        <row r="419">
          <cell r="B419" t="str">
            <v xml:space="preserve">XS </v>
          </cell>
          <cell r="C419">
            <v>0.5</v>
          </cell>
          <cell r="D419">
            <v>3.73</v>
          </cell>
          <cell r="E419">
            <v>1</v>
          </cell>
          <cell r="F419">
            <v>0</v>
          </cell>
          <cell r="G419">
            <v>0</v>
          </cell>
          <cell r="H419">
            <v>7.0000000000000007E-2</v>
          </cell>
          <cell r="I419">
            <v>7.0000000000000007E-2</v>
          </cell>
          <cell r="J419">
            <v>0</v>
          </cell>
          <cell r="K419">
            <v>7.0000000000000007E-2</v>
          </cell>
          <cell r="L419">
            <v>0</v>
          </cell>
          <cell r="M419">
            <v>0</v>
          </cell>
          <cell r="N419">
            <v>0</v>
          </cell>
          <cell r="O419">
            <v>0</v>
          </cell>
          <cell r="P419">
            <v>2</v>
          </cell>
          <cell r="Q419">
            <v>0</v>
          </cell>
        </row>
        <row r="420">
          <cell r="B420" t="str">
            <v xml:space="preserve">XS </v>
          </cell>
          <cell r="C420">
            <v>0.5</v>
          </cell>
          <cell r="D420">
            <v>3.73</v>
          </cell>
          <cell r="E420">
            <v>1</v>
          </cell>
          <cell r="F420">
            <v>7.0000000000000007E-2</v>
          </cell>
          <cell r="G420">
            <v>0</v>
          </cell>
          <cell r="H420">
            <v>7.0000000000000007E-2</v>
          </cell>
          <cell r="I420">
            <v>7.0000000000000007E-2</v>
          </cell>
          <cell r="J420">
            <v>0</v>
          </cell>
          <cell r="K420">
            <v>7.0000000000000007E-2</v>
          </cell>
          <cell r="L420">
            <v>0</v>
          </cell>
          <cell r="M420">
            <v>0</v>
          </cell>
          <cell r="N420">
            <v>0</v>
          </cell>
          <cell r="O420">
            <v>0</v>
          </cell>
          <cell r="P420">
            <v>2</v>
          </cell>
        </row>
        <row r="421">
          <cell r="B421" t="str">
            <v xml:space="preserve">XS </v>
          </cell>
          <cell r="C421">
            <v>0.75</v>
          </cell>
          <cell r="D421">
            <v>3.91</v>
          </cell>
          <cell r="E421">
            <v>1</v>
          </cell>
          <cell r="F421">
            <v>7.0000000000000007E-2</v>
          </cell>
          <cell r="G421">
            <v>0</v>
          </cell>
          <cell r="H421">
            <v>7.0000000000000007E-2</v>
          </cell>
          <cell r="I421">
            <v>7.0000000000000007E-2</v>
          </cell>
          <cell r="J421">
            <v>0</v>
          </cell>
          <cell r="K421">
            <v>7.0000000000000007E-2</v>
          </cell>
          <cell r="L421">
            <v>0</v>
          </cell>
          <cell r="M421">
            <v>0</v>
          </cell>
          <cell r="N421">
            <v>0</v>
          </cell>
          <cell r="O421">
            <v>0</v>
          </cell>
          <cell r="P421">
            <v>2</v>
          </cell>
        </row>
        <row r="422">
          <cell r="B422" t="str">
            <v xml:space="preserve">XS </v>
          </cell>
          <cell r="C422">
            <v>0.75</v>
          </cell>
          <cell r="D422">
            <v>3.91</v>
          </cell>
          <cell r="E422">
            <v>1</v>
          </cell>
          <cell r="F422">
            <v>7.0000000000000007E-2</v>
          </cell>
          <cell r="G422">
            <v>0</v>
          </cell>
          <cell r="H422">
            <v>7.0000000000000007E-2</v>
          </cell>
          <cell r="I422">
            <v>7.0000000000000007E-2</v>
          </cell>
          <cell r="J422">
            <v>0</v>
          </cell>
          <cell r="K422">
            <v>7.0000000000000007E-2</v>
          </cell>
          <cell r="L422">
            <v>0</v>
          </cell>
          <cell r="M422">
            <v>0</v>
          </cell>
          <cell r="N422">
            <v>0</v>
          </cell>
          <cell r="O422">
            <v>0</v>
          </cell>
          <cell r="P422">
            <v>2</v>
          </cell>
        </row>
        <row r="423">
          <cell r="B423" t="str">
            <v xml:space="preserve">XS </v>
          </cell>
          <cell r="C423">
            <v>0.75</v>
          </cell>
          <cell r="D423">
            <v>3.91</v>
          </cell>
          <cell r="E423">
            <v>1</v>
          </cell>
          <cell r="F423">
            <v>7.0000000000000007E-2</v>
          </cell>
          <cell r="G423">
            <v>0</v>
          </cell>
          <cell r="H423">
            <v>7.0000000000000007E-2</v>
          </cell>
          <cell r="I423">
            <v>7.0000000000000007E-2</v>
          </cell>
          <cell r="J423">
            <v>0</v>
          </cell>
          <cell r="K423">
            <v>7.0000000000000007E-2</v>
          </cell>
          <cell r="L423">
            <v>0</v>
          </cell>
          <cell r="M423">
            <v>0</v>
          </cell>
          <cell r="N423">
            <v>0</v>
          </cell>
          <cell r="O423">
            <v>0</v>
          </cell>
          <cell r="P423">
            <v>2</v>
          </cell>
        </row>
        <row r="424">
          <cell r="B424" t="str">
            <v xml:space="preserve">XS </v>
          </cell>
          <cell r="C424">
            <v>1</v>
          </cell>
          <cell r="D424">
            <v>4.55</v>
          </cell>
          <cell r="E424">
            <v>1</v>
          </cell>
          <cell r="F424">
            <v>0.15</v>
          </cell>
          <cell r="G424">
            <v>0</v>
          </cell>
          <cell r="H424">
            <v>0.15</v>
          </cell>
          <cell r="I424">
            <v>0.15</v>
          </cell>
          <cell r="J424">
            <v>0</v>
          </cell>
          <cell r="K424">
            <v>0.15</v>
          </cell>
          <cell r="L424">
            <v>0</v>
          </cell>
          <cell r="M424">
            <v>0</v>
          </cell>
          <cell r="N424">
            <v>0</v>
          </cell>
          <cell r="O424">
            <v>0</v>
          </cell>
          <cell r="P424">
            <v>2</v>
          </cell>
        </row>
        <row r="425">
          <cell r="B425" t="str">
            <v xml:space="preserve">XS </v>
          </cell>
          <cell r="C425">
            <v>1</v>
          </cell>
          <cell r="D425">
            <v>4.55</v>
          </cell>
          <cell r="E425">
            <v>1</v>
          </cell>
          <cell r="F425">
            <v>0.15</v>
          </cell>
          <cell r="G425">
            <v>0</v>
          </cell>
          <cell r="H425">
            <v>0.15</v>
          </cell>
          <cell r="I425">
            <v>0.15</v>
          </cell>
          <cell r="J425">
            <v>0</v>
          </cell>
          <cell r="K425">
            <v>0.15</v>
          </cell>
          <cell r="L425">
            <v>0</v>
          </cell>
          <cell r="M425">
            <v>0</v>
          </cell>
          <cell r="N425">
            <v>0</v>
          </cell>
          <cell r="O425">
            <v>0</v>
          </cell>
          <cell r="P425">
            <v>2</v>
          </cell>
        </row>
        <row r="426">
          <cell r="B426" t="str">
            <v xml:space="preserve">XS </v>
          </cell>
          <cell r="C426">
            <v>1</v>
          </cell>
          <cell r="D426">
            <v>4.55</v>
          </cell>
          <cell r="E426">
            <v>1</v>
          </cell>
          <cell r="F426">
            <v>0.15</v>
          </cell>
          <cell r="G426">
            <v>0</v>
          </cell>
          <cell r="H426">
            <v>0.15</v>
          </cell>
          <cell r="I426">
            <v>0.15</v>
          </cell>
          <cell r="J426">
            <v>0</v>
          </cell>
          <cell r="K426">
            <v>0.15</v>
          </cell>
          <cell r="L426">
            <v>0</v>
          </cell>
          <cell r="M426">
            <v>0</v>
          </cell>
          <cell r="N426">
            <v>0</v>
          </cell>
          <cell r="O426">
            <v>0</v>
          </cell>
          <cell r="P426">
            <v>2</v>
          </cell>
        </row>
        <row r="427">
          <cell r="B427" t="str">
            <v xml:space="preserve">XS </v>
          </cell>
          <cell r="C427">
            <v>1.25</v>
          </cell>
          <cell r="D427">
            <v>4.8499999999999996</v>
          </cell>
          <cell r="E427">
            <v>1</v>
          </cell>
          <cell r="F427">
            <v>0.13</v>
          </cell>
          <cell r="G427">
            <v>0.17</v>
          </cell>
          <cell r="H427">
            <v>0.30000000000000004</v>
          </cell>
          <cell r="I427">
            <v>0.13</v>
          </cell>
          <cell r="J427">
            <v>0.17</v>
          </cell>
          <cell r="K427">
            <v>0.30000000000000004</v>
          </cell>
          <cell r="L427">
            <v>0</v>
          </cell>
          <cell r="M427">
            <v>0</v>
          </cell>
          <cell r="N427">
            <v>0</v>
          </cell>
          <cell r="O427">
            <v>0</v>
          </cell>
          <cell r="P427">
            <v>2</v>
          </cell>
        </row>
        <row r="428">
          <cell r="B428" t="str">
            <v xml:space="preserve">XS </v>
          </cell>
          <cell r="C428">
            <v>1.25</v>
          </cell>
          <cell r="D428">
            <v>4.8499999999999996</v>
          </cell>
          <cell r="E428">
            <v>1</v>
          </cell>
          <cell r="F428">
            <v>0.13</v>
          </cell>
          <cell r="G428">
            <v>0.17</v>
          </cell>
          <cell r="H428">
            <v>0.30000000000000004</v>
          </cell>
          <cell r="I428">
            <v>0.13</v>
          </cell>
          <cell r="J428">
            <v>0.17</v>
          </cell>
          <cell r="K428">
            <v>0.30000000000000004</v>
          </cell>
          <cell r="L428">
            <v>0</v>
          </cell>
          <cell r="M428">
            <v>0</v>
          </cell>
          <cell r="N428">
            <v>0</v>
          </cell>
          <cell r="O428">
            <v>0</v>
          </cell>
          <cell r="P428">
            <v>2</v>
          </cell>
        </row>
        <row r="429">
          <cell r="B429" t="str">
            <v xml:space="preserve">XS </v>
          </cell>
          <cell r="C429">
            <v>1.25</v>
          </cell>
          <cell r="D429">
            <v>4.8499999999999996</v>
          </cell>
          <cell r="E429">
            <v>1</v>
          </cell>
          <cell r="F429">
            <v>0</v>
          </cell>
          <cell r="G429">
            <v>0</v>
          </cell>
          <cell r="H429">
            <v>0</v>
          </cell>
          <cell r="I429">
            <v>0.13</v>
          </cell>
          <cell r="J429">
            <v>0.17</v>
          </cell>
          <cell r="K429">
            <v>0.30000000000000004</v>
          </cell>
          <cell r="L429">
            <v>2</v>
          </cell>
          <cell r="M429">
            <v>0</v>
          </cell>
          <cell r="N429">
            <v>9.1033671239145674E-312</v>
          </cell>
          <cell r="O429" t="str">
            <v xml:space="preserve">XS </v>
          </cell>
          <cell r="P429">
            <v>2</v>
          </cell>
          <cell r="Q429">
            <v>0</v>
          </cell>
          <cell r="R429">
            <v>9.0821471660049147E-312</v>
          </cell>
        </row>
        <row r="430">
          <cell r="B430" t="str">
            <v xml:space="preserve">XS </v>
          </cell>
          <cell r="C430">
            <v>1.5</v>
          </cell>
          <cell r="D430">
            <v>5.08</v>
          </cell>
          <cell r="E430">
            <v>1</v>
          </cell>
          <cell r="F430">
            <v>0.15</v>
          </cell>
          <cell r="G430">
            <v>0.15</v>
          </cell>
          <cell r="H430">
            <v>0.3</v>
          </cell>
          <cell r="I430">
            <v>0.15</v>
          </cell>
          <cell r="J430">
            <v>0.15</v>
          </cell>
          <cell r="K430">
            <v>0.3</v>
          </cell>
          <cell r="L430">
            <v>0</v>
          </cell>
          <cell r="M430">
            <v>0</v>
          </cell>
          <cell r="N430">
            <v>0</v>
          </cell>
          <cell r="O430">
            <v>0</v>
          </cell>
          <cell r="P430">
            <v>2</v>
          </cell>
        </row>
        <row r="431">
          <cell r="B431" t="str">
            <v xml:space="preserve">XS </v>
          </cell>
          <cell r="C431">
            <v>1.5</v>
          </cell>
          <cell r="D431">
            <v>5.08</v>
          </cell>
          <cell r="E431">
            <v>1</v>
          </cell>
          <cell r="F431">
            <v>0.15</v>
          </cell>
          <cell r="G431">
            <v>0.15</v>
          </cell>
          <cell r="H431">
            <v>0.3</v>
          </cell>
          <cell r="I431">
            <v>0.15</v>
          </cell>
          <cell r="J431">
            <v>0.15</v>
          </cell>
          <cell r="K431">
            <v>0.3</v>
          </cell>
          <cell r="L431">
            <v>0</v>
          </cell>
          <cell r="M431">
            <v>0</v>
          </cell>
          <cell r="N431">
            <v>0</v>
          </cell>
          <cell r="O431">
            <v>0</v>
          </cell>
          <cell r="P431">
            <v>2</v>
          </cell>
        </row>
        <row r="432">
          <cell r="B432" t="str">
            <v xml:space="preserve">XS </v>
          </cell>
          <cell r="C432">
            <v>1.5</v>
          </cell>
          <cell r="D432">
            <v>5.08</v>
          </cell>
          <cell r="E432">
            <v>1</v>
          </cell>
          <cell r="F432">
            <v>0.15</v>
          </cell>
          <cell r="G432">
            <v>0.15</v>
          </cell>
          <cell r="H432">
            <v>0.3</v>
          </cell>
          <cell r="I432">
            <v>0.15</v>
          </cell>
          <cell r="J432">
            <v>0.15</v>
          </cell>
          <cell r="K432">
            <v>0.3</v>
          </cell>
          <cell r="L432">
            <v>0</v>
          </cell>
          <cell r="M432">
            <v>0</v>
          </cell>
          <cell r="N432">
            <v>0</v>
          </cell>
          <cell r="O432">
            <v>0</v>
          </cell>
          <cell r="P432">
            <v>2</v>
          </cell>
        </row>
        <row r="433">
          <cell r="B433" t="str">
            <v xml:space="preserve">XS </v>
          </cell>
          <cell r="C433">
            <v>2</v>
          </cell>
          <cell r="D433">
            <v>5.54</v>
          </cell>
          <cell r="E433">
            <v>1</v>
          </cell>
          <cell r="F433">
            <v>0.2</v>
          </cell>
          <cell r="G433">
            <v>0.25</v>
          </cell>
          <cell r="H433">
            <v>0.45</v>
          </cell>
          <cell r="I433">
            <v>0.2</v>
          </cell>
          <cell r="J433">
            <v>0.25</v>
          </cell>
          <cell r="K433">
            <v>0.45</v>
          </cell>
          <cell r="L433">
            <v>0</v>
          </cell>
          <cell r="M433">
            <v>0</v>
          </cell>
          <cell r="N433">
            <v>0</v>
          </cell>
          <cell r="O433">
            <v>0</v>
          </cell>
          <cell r="P433">
            <v>2</v>
          </cell>
        </row>
        <row r="434">
          <cell r="B434" t="str">
            <v xml:space="preserve">XS </v>
          </cell>
          <cell r="C434">
            <v>2</v>
          </cell>
          <cell r="D434">
            <v>5.54</v>
          </cell>
          <cell r="E434">
            <v>1</v>
          </cell>
          <cell r="F434">
            <v>0.2</v>
          </cell>
          <cell r="G434">
            <v>0.25</v>
          </cell>
          <cell r="H434">
            <v>0.45</v>
          </cell>
          <cell r="I434">
            <v>0.2</v>
          </cell>
          <cell r="J434">
            <v>0.25</v>
          </cell>
          <cell r="K434">
            <v>0.45</v>
          </cell>
          <cell r="L434">
            <v>0</v>
          </cell>
          <cell r="M434">
            <v>0</v>
          </cell>
          <cell r="N434">
            <v>0</v>
          </cell>
          <cell r="O434">
            <v>0</v>
          </cell>
          <cell r="P434">
            <v>2</v>
          </cell>
        </row>
        <row r="435">
          <cell r="B435" t="str">
            <v xml:space="preserve">XS </v>
          </cell>
          <cell r="C435">
            <v>2</v>
          </cell>
          <cell r="D435">
            <v>5.54</v>
          </cell>
          <cell r="E435">
            <v>1</v>
          </cell>
          <cell r="F435">
            <v>0.2</v>
          </cell>
          <cell r="G435">
            <v>0.25</v>
          </cell>
          <cell r="H435">
            <v>0.45</v>
          </cell>
          <cell r="I435">
            <v>0.2</v>
          </cell>
          <cell r="J435">
            <v>0.25</v>
          </cell>
          <cell r="K435">
            <v>0.45</v>
          </cell>
          <cell r="L435">
            <v>0</v>
          </cell>
          <cell r="M435">
            <v>0</v>
          </cell>
          <cell r="N435">
            <v>0</v>
          </cell>
          <cell r="O435">
            <v>0</v>
          </cell>
          <cell r="P435">
            <v>2</v>
          </cell>
        </row>
        <row r="436">
          <cell r="B436" t="str">
            <v xml:space="preserve">XS </v>
          </cell>
          <cell r="C436">
            <v>2.5</v>
          </cell>
          <cell r="D436">
            <v>7.01</v>
          </cell>
          <cell r="E436">
            <v>1</v>
          </cell>
          <cell r="F436">
            <v>0.25</v>
          </cell>
          <cell r="G436">
            <v>0.5</v>
          </cell>
          <cell r="H436">
            <v>0.75</v>
          </cell>
          <cell r="I436">
            <v>0.25</v>
          </cell>
          <cell r="J436">
            <v>0.5</v>
          </cell>
          <cell r="K436">
            <v>0.75</v>
          </cell>
          <cell r="L436">
            <v>0</v>
          </cell>
          <cell r="M436">
            <v>0</v>
          </cell>
          <cell r="N436">
            <v>0</v>
          </cell>
          <cell r="O436">
            <v>0</v>
          </cell>
          <cell r="P436">
            <v>2</v>
          </cell>
        </row>
        <row r="437">
          <cell r="B437" t="str">
            <v xml:space="preserve">XS </v>
          </cell>
          <cell r="C437">
            <v>3</v>
          </cell>
          <cell r="D437">
            <v>7.62</v>
          </cell>
          <cell r="E437">
            <v>1</v>
          </cell>
          <cell r="F437">
            <v>0.3</v>
          </cell>
          <cell r="G437">
            <v>0.6</v>
          </cell>
          <cell r="H437">
            <v>0.89999999999999991</v>
          </cell>
          <cell r="I437">
            <v>0.3</v>
          </cell>
          <cell r="J437">
            <v>0.6</v>
          </cell>
          <cell r="K437">
            <v>0.89999999999999991</v>
          </cell>
          <cell r="L437">
            <v>0</v>
          </cell>
          <cell r="M437">
            <v>0</v>
          </cell>
          <cell r="N437">
            <v>0</v>
          </cell>
          <cell r="O437">
            <v>0</v>
          </cell>
          <cell r="P437">
            <v>2</v>
          </cell>
        </row>
        <row r="438">
          <cell r="B438" t="str">
            <v xml:space="preserve">XS </v>
          </cell>
          <cell r="C438">
            <v>3.5</v>
          </cell>
          <cell r="D438">
            <v>8.08</v>
          </cell>
          <cell r="E438">
            <v>1</v>
          </cell>
          <cell r="F438">
            <v>0.35</v>
          </cell>
          <cell r="G438">
            <v>0.85</v>
          </cell>
          <cell r="H438">
            <v>1.2</v>
          </cell>
          <cell r="I438">
            <v>0.35</v>
          </cell>
          <cell r="J438">
            <v>0.85</v>
          </cell>
          <cell r="K438">
            <v>1.2</v>
          </cell>
          <cell r="L438">
            <v>0</v>
          </cell>
          <cell r="M438">
            <v>0</v>
          </cell>
          <cell r="N438">
            <v>0</v>
          </cell>
          <cell r="O438">
            <v>0</v>
          </cell>
          <cell r="P438">
            <v>3</v>
          </cell>
        </row>
        <row r="439">
          <cell r="B439" t="str">
            <v xml:space="preserve">XS </v>
          </cell>
          <cell r="C439">
            <v>4</v>
          </cell>
          <cell r="D439">
            <v>8.56</v>
          </cell>
          <cell r="E439">
            <v>1</v>
          </cell>
          <cell r="F439">
            <v>0.41</v>
          </cell>
          <cell r="G439">
            <v>0.93</v>
          </cell>
          <cell r="H439">
            <v>1.34</v>
          </cell>
          <cell r="I439">
            <v>0.41</v>
          </cell>
          <cell r="J439">
            <v>0.93</v>
          </cell>
          <cell r="K439">
            <v>1.34</v>
          </cell>
          <cell r="L439">
            <v>0</v>
          </cell>
          <cell r="M439">
            <v>0</v>
          </cell>
          <cell r="N439">
            <v>0</v>
          </cell>
          <cell r="O439">
            <v>0</v>
          </cell>
          <cell r="P439">
            <v>3</v>
          </cell>
        </row>
        <row r="440">
          <cell r="B440" t="str">
            <v xml:space="preserve">XS </v>
          </cell>
          <cell r="C440">
            <v>5</v>
          </cell>
          <cell r="D440">
            <v>9.5299999999999994</v>
          </cell>
          <cell r="E440">
            <v>1</v>
          </cell>
          <cell r="F440">
            <v>0</v>
          </cell>
          <cell r="G440">
            <v>0</v>
          </cell>
          <cell r="H440">
            <v>0</v>
          </cell>
          <cell r="I440">
            <v>0.51</v>
          </cell>
          <cell r="J440">
            <v>1.59</v>
          </cell>
          <cell r="K440">
            <v>2.1</v>
          </cell>
          <cell r="L440">
            <v>4</v>
          </cell>
          <cell r="M440">
            <v>0</v>
          </cell>
          <cell r="N440">
            <v>9.3367866609207473E-312</v>
          </cell>
          <cell r="O440" t="str">
            <v xml:space="preserve">XS </v>
          </cell>
          <cell r="P440">
            <v>4</v>
          </cell>
          <cell r="Q440">
            <v>0</v>
          </cell>
          <cell r="R440">
            <v>9.3155667030110946E-312</v>
          </cell>
        </row>
        <row r="441">
          <cell r="B441" t="str">
            <v xml:space="preserve">XS </v>
          </cell>
          <cell r="C441">
            <v>6</v>
          </cell>
          <cell r="D441">
            <v>10.97</v>
          </cell>
          <cell r="E441">
            <v>1.25</v>
          </cell>
          <cell r="F441">
            <v>0.61</v>
          </cell>
          <cell r="G441">
            <v>2.69</v>
          </cell>
          <cell r="H441">
            <v>3.3</v>
          </cell>
          <cell r="I441">
            <v>0.61</v>
          </cell>
          <cell r="J441">
            <v>2.69</v>
          </cell>
          <cell r="K441">
            <v>3.3</v>
          </cell>
          <cell r="L441">
            <v>0</v>
          </cell>
          <cell r="M441">
            <v>0</v>
          </cell>
          <cell r="N441">
            <v>0</v>
          </cell>
          <cell r="O441">
            <v>0</v>
          </cell>
          <cell r="P441">
            <v>4</v>
          </cell>
        </row>
        <row r="442">
          <cell r="B442" t="str">
            <v xml:space="preserve">XS </v>
          </cell>
          <cell r="C442">
            <v>8</v>
          </cell>
          <cell r="D442">
            <v>12.7</v>
          </cell>
          <cell r="E442">
            <v>1.25</v>
          </cell>
          <cell r="F442">
            <v>0.81</v>
          </cell>
          <cell r="G442">
            <v>4.58</v>
          </cell>
          <cell r="H442">
            <v>5.3900000000000006</v>
          </cell>
          <cell r="I442">
            <v>0.81</v>
          </cell>
          <cell r="J442">
            <v>4.58</v>
          </cell>
          <cell r="K442">
            <v>5.3900000000000006</v>
          </cell>
          <cell r="L442">
            <v>0</v>
          </cell>
          <cell r="M442">
            <v>0</v>
          </cell>
          <cell r="N442">
            <v>0</v>
          </cell>
          <cell r="O442">
            <v>0</v>
          </cell>
          <cell r="P442">
            <v>4</v>
          </cell>
        </row>
        <row r="443">
          <cell r="B443" t="str">
            <v xml:space="preserve">XS </v>
          </cell>
          <cell r="C443">
            <v>10</v>
          </cell>
          <cell r="D443">
            <v>12.7</v>
          </cell>
          <cell r="E443">
            <v>1.25</v>
          </cell>
          <cell r="F443">
            <v>1.01</v>
          </cell>
          <cell r="G443">
            <v>5.74</v>
          </cell>
          <cell r="H443">
            <v>6.75</v>
          </cell>
          <cell r="I443">
            <v>1.01</v>
          </cell>
          <cell r="J443">
            <v>5.74</v>
          </cell>
          <cell r="K443">
            <v>6.75</v>
          </cell>
          <cell r="L443">
            <v>0</v>
          </cell>
          <cell r="M443">
            <v>0</v>
          </cell>
          <cell r="N443">
            <v>0</v>
          </cell>
          <cell r="O443">
            <v>0</v>
          </cell>
          <cell r="P443">
            <v>4</v>
          </cell>
        </row>
        <row r="444">
          <cell r="B444" t="str">
            <v xml:space="preserve">XS </v>
          </cell>
          <cell r="C444">
            <v>12</v>
          </cell>
          <cell r="D444">
            <v>12.7</v>
          </cell>
          <cell r="E444">
            <v>1.25</v>
          </cell>
          <cell r="F444">
            <v>1.22</v>
          </cell>
          <cell r="G444">
            <v>6.73</v>
          </cell>
          <cell r="H444">
            <v>7.95</v>
          </cell>
          <cell r="I444">
            <v>1.22</v>
          </cell>
          <cell r="J444">
            <v>6.73</v>
          </cell>
          <cell r="K444">
            <v>7.95</v>
          </cell>
          <cell r="L444">
            <v>0</v>
          </cell>
          <cell r="M444">
            <v>0</v>
          </cell>
          <cell r="N444">
            <v>0</v>
          </cell>
          <cell r="O444">
            <v>0</v>
          </cell>
          <cell r="P444">
            <v>6</v>
          </cell>
        </row>
        <row r="445">
          <cell r="B445" t="str">
            <v xml:space="preserve">XS </v>
          </cell>
          <cell r="C445">
            <v>14</v>
          </cell>
          <cell r="D445">
            <v>12.7</v>
          </cell>
          <cell r="E445">
            <v>1.25</v>
          </cell>
          <cell r="F445">
            <v>1.42</v>
          </cell>
          <cell r="G445">
            <v>7.28</v>
          </cell>
          <cell r="H445">
            <v>8.6999999999999993</v>
          </cell>
          <cell r="I445">
            <v>1.42</v>
          </cell>
          <cell r="J445">
            <v>7.28</v>
          </cell>
          <cell r="K445">
            <v>8.6999999999999993</v>
          </cell>
          <cell r="L445">
            <v>0</v>
          </cell>
          <cell r="M445">
            <v>0</v>
          </cell>
          <cell r="N445">
            <v>0</v>
          </cell>
          <cell r="O445">
            <v>0</v>
          </cell>
          <cell r="P445">
            <v>6</v>
          </cell>
        </row>
        <row r="446">
          <cell r="B446" t="str">
            <v xml:space="preserve">XS </v>
          </cell>
          <cell r="C446">
            <v>16</v>
          </cell>
          <cell r="D446">
            <v>12.7</v>
          </cell>
          <cell r="E446">
            <v>1.25</v>
          </cell>
          <cell r="F446">
            <v>1.62</v>
          </cell>
          <cell r="G446">
            <v>8.42</v>
          </cell>
          <cell r="H446">
            <v>10.039999999999999</v>
          </cell>
          <cell r="I446">
            <v>1.62</v>
          </cell>
          <cell r="J446">
            <v>8.42</v>
          </cell>
          <cell r="K446">
            <v>10.039999999999999</v>
          </cell>
          <cell r="L446">
            <v>0</v>
          </cell>
          <cell r="M446">
            <v>0</v>
          </cell>
          <cell r="N446">
            <v>0</v>
          </cell>
          <cell r="O446">
            <v>0</v>
          </cell>
          <cell r="P446">
            <v>6</v>
          </cell>
        </row>
        <row r="447">
          <cell r="B447" t="str">
            <v xml:space="preserve">XS </v>
          </cell>
          <cell r="C447">
            <v>18</v>
          </cell>
          <cell r="D447">
            <v>12.7</v>
          </cell>
          <cell r="E447">
            <v>1.25</v>
          </cell>
          <cell r="F447">
            <v>1.82</v>
          </cell>
          <cell r="G447">
            <v>9.42</v>
          </cell>
          <cell r="H447">
            <v>11.24</v>
          </cell>
          <cell r="I447">
            <v>1.82</v>
          </cell>
          <cell r="J447">
            <v>9.42</v>
          </cell>
          <cell r="K447">
            <v>11.24</v>
          </cell>
          <cell r="L447">
            <v>0</v>
          </cell>
          <cell r="M447">
            <v>0</v>
          </cell>
          <cell r="N447">
            <v>0</v>
          </cell>
          <cell r="O447">
            <v>0</v>
          </cell>
          <cell r="P447">
            <v>6</v>
          </cell>
        </row>
        <row r="448">
          <cell r="B448" t="str">
            <v xml:space="preserve">XS </v>
          </cell>
          <cell r="C448">
            <v>20</v>
          </cell>
          <cell r="D448">
            <v>12.7</v>
          </cell>
          <cell r="E448">
            <v>1.25</v>
          </cell>
          <cell r="F448">
            <v>2.0299999999999998</v>
          </cell>
          <cell r="G448">
            <v>10.42</v>
          </cell>
          <cell r="H448">
            <v>12.45</v>
          </cell>
          <cell r="I448">
            <v>2.0299999999999998</v>
          </cell>
          <cell r="J448">
            <v>10.42</v>
          </cell>
          <cell r="K448">
            <v>12.45</v>
          </cell>
          <cell r="L448">
            <v>0</v>
          </cell>
          <cell r="M448">
            <v>0</v>
          </cell>
          <cell r="N448">
            <v>0</v>
          </cell>
          <cell r="O448">
            <v>0</v>
          </cell>
          <cell r="P448">
            <v>7</v>
          </cell>
        </row>
        <row r="449">
          <cell r="B449" t="str">
            <v xml:space="preserve">XS </v>
          </cell>
          <cell r="C449">
            <v>22</v>
          </cell>
          <cell r="D449">
            <v>12.7</v>
          </cell>
          <cell r="E449">
            <v>1.25</v>
          </cell>
          <cell r="F449">
            <v>2.23</v>
          </cell>
          <cell r="G449">
            <v>11.72</v>
          </cell>
          <cell r="H449">
            <v>13.950000000000001</v>
          </cell>
          <cell r="I449">
            <v>2.23</v>
          </cell>
          <cell r="J449">
            <v>11.72</v>
          </cell>
          <cell r="K449">
            <v>13.950000000000001</v>
          </cell>
          <cell r="L449">
            <v>0</v>
          </cell>
          <cell r="M449">
            <v>0</v>
          </cell>
          <cell r="N449">
            <v>0</v>
          </cell>
          <cell r="O449">
            <v>0</v>
          </cell>
          <cell r="P449">
            <v>8</v>
          </cell>
        </row>
        <row r="450">
          <cell r="B450" t="str">
            <v xml:space="preserve">XS </v>
          </cell>
          <cell r="C450">
            <v>24</v>
          </cell>
          <cell r="D450">
            <v>12.7</v>
          </cell>
          <cell r="E450">
            <v>1.25</v>
          </cell>
          <cell r="F450">
            <v>2.4300000000000002</v>
          </cell>
          <cell r="G450">
            <v>12.57</v>
          </cell>
          <cell r="H450">
            <v>15</v>
          </cell>
          <cell r="I450">
            <v>2.4300000000000002</v>
          </cell>
          <cell r="J450">
            <v>12.57</v>
          </cell>
          <cell r="K450">
            <v>15</v>
          </cell>
          <cell r="L450">
            <v>0</v>
          </cell>
          <cell r="M450">
            <v>0</v>
          </cell>
          <cell r="N450">
            <v>0</v>
          </cell>
          <cell r="O450">
            <v>0</v>
          </cell>
          <cell r="P450">
            <v>8</v>
          </cell>
        </row>
        <row r="451">
          <cell r="B451" t="str">
            <v xml:space="preserve">XS </v>
          </cell>
          <cell r="C451">
            <v>26</v>
          </cell>
          <cell r="D451">
            <v>12.7</v>
          </cell>
          <cell r="E451">
            <v>1.25</v>
          </cell>
          <cell r="F451">
            <v>0</v>
          </cell>
          <cell r="G451">
            <v>0</v>
          </cell>
          <cell r="H451">
            <v>0</v>
          </cell>
          <cell r="I451">
            <v>2.64</v>
          </cell>
          <cell r="J451">
            <v>13.86</v>
          </cell>
          <cell r="K451">
            <v>16.5</v>
          </cell>
          <cell r="L451">
            <v>9</v>
          </cell>
          <cell r="M451">
            <v>0</v>
          </cell>
          <cell r="N451">
            <v>9.5702061979269273E-312</v>
          </cell>
          <cell r="O451" t="str">
            <v xml:space="preserve">XS </v>
          </cell>
          <cell r="P451">
            <v>9</v>
          </cell>
          <cell r="Q451">
            <v>0</v>
          </cell>
          <cell r="R451">
            <v>9.5489862400172746E-312</v>
          </cell>
        </row>
        <row r="452">
          <cell r="B452" t="str">
            <v xml:space="preserve">XS </v>
          </cell>
          <cell r="C452">
            <v>28</v>
          </cell>
          <cell r="D452">
            <v>12.7</v>
          </cell>
          <cell r="E452">
            <v>1.25</v>
          </cell>
          <cell r="F452">
            <v>2.84</v>
          </cell>
          <cell r="G452">
            <v>15.16</v>
          </cell>
          <cell r="H452">
            <v>18</v>
          </cell>
          <cell r="I452">
            <v>2.84</v>
          </cell>
          <cell r="J452">
            <v>15.16</v>
          </cell>
          <cell r="K452">
            <v>18</v>
          </cell>
          <cell r="L452">
            <v>0</v>
          </cell>
          <cell r="M452">
            <v>0</v>
          </cell>
          <cell r="N452">
            <v>0</v>
          </cell>
          <cell r="O452">
            <v>0</v>
          </cell>
          <cell r="P452">
            <v>9</v>
          </cell>
        </row>
        <row r="453">
          <cell r="B453" t="str">
            <v xml:space="preserve">XS </v>
          </cell>
          <cell r="C453">
            <v>30</v>
          </cell>
          <cell r="D453">
            <v>12.7</v>
          </cell>
          <cell r="E453">
            <v>1.25</v>
          </cell>
          <cell r="F453">
            <v>3.04</v>
          </cell>
          <cell r="G453">
            <v>16.45</v>
          </cell>
          <cell r="H453">
            <v>19.489999999999998</v>
          </cell>
          <cell r="I453">
            <v>3.04</v>
          </cell>
          <cell r="J453">
            <v>16.45</v>
          </cell>
          <cell r="K453">
            <v>19.489999999999998</v>
          </cell>
          <cell r="L453">
            <v>0</v>
          </cell>
          <cell r="M453">
            <v>0</v>
          </cell>
          <cell r="N453">
            <v>0</v>
          </cell>
          <cell r="O453">
            <v>0</v>
          </cell>
          <cell r="P453">
            <v>10</v>
          </cell>
        </row>
        <row r="454">
          <cell r="B454" t="str">
            <v xml:space="preserve">XS </v>
          </cell>
          <cell r="C454">
            <v>32</v>
          </cell>
          <cell r="D454">
            <v>12.7</v>
          </cell>
          <cell r="E454">
            <v>1.25</v>
          </cell>
          <cell r="F454">
            <v>3.24</v>
          </cell>
          <cell r="G454">
            <v>17.75</v>
          </cell>
          <cell r="H454">
            <v>20.990000000000002</v>
          </cell>
          <cell r="I454">
            <v>3.24</v>
          </cell>
          <cell r="J454">
            <v>17.75</v>
          </cell>
          <cell r="K454">
            <v>20.990000000000002</v>
          </cell>
          <cell r="L454">
            <v>0</v>
          </cell>
          <cell r="M454">
            <v>0</v>
          </cell>
          <cell r="N454">
            <v>0</v>
          </cell>
          <cell r="O454">
            <v>0</v>
          </cell>
          <cell r="P454">
            <v>11</v>
          </cell>
        </row>
        <row r="455">
          <cell r="B455" t="str">
            <v xml:space="preserve">XS </v>
          </cell>
          <cell r="C455">
            <v>34</v>
          </cell>
          <cell r="D455">
            <v>12.7</v>
          </cell>
          <cell r="E455">
            <v>1.25</v>
          </cell>
          <cell r="F455">
            <v>3.45</v>
          </cell>
          <cell r="G455">
            <v>18.54</v>
          </cell>
          <cell r="H455">
            <v>21.99</v>
          </cell>
          <cell r="I455">
            <v>3.45</v>
          </cell>
          <cell r="J455">
            <v>18.54</v>
          </cell>
          <cell r="K455">
            <v>21.99</v>
          </cell>
          <cell r="L455">
            <v>0</v>
          </cell>
          <cell r="M455">
            <v>0</v>
          </cell>
          <cell r="N455">
            <v>0</v>
          </cell>
          <cell r="O455">
            <v>0</v>
          </cell>
          <cell r="P455">
            <v>12</v>
          </cell>
        </row>
        <row r="456">
          <cell r="B456" t="str">
            <v xml:space="preserve">XS </v>
          </cell>
          <cell r="C456">
            <v>36</v>
          </cell>
          <cell r="D456">
            <v>12.7</v>
          </cell>
          <cell r="E456">
            <v>1.25</v>
          </cell>
          <cell r="F456">
            <v>3.65</v>
          </cell>
          <cell r="G456">
            <v>18.84</v>
          </cell>
          <cell r="H456">
            <v>22.49</v>
          </cell>
          <cell r="I456">
            <v>3.65</v>
          </cell>
          <cell r="J456">
            <v>18.84</v>
          </cell>
          <cell r="K456">
            <v>22.49</v>
          </cell>
          <cell r="L456">
            <v>0</v>
          </cell>
          <cell r="M456">
            <v>0</v>
          </cell>
          <cell r="N456">
            <v>0</v>
          </cell>
          <cell r="O456">
            <v>0</v>
          </cell>
          <cell r="P456">
            <v>12</v>
          </cell>
        </row>
        <row r="457">
          <cell r="B457" t="str">
            <v xml:space="preserve">XS </v>
          </cell>
          <cell r="C457">
            <v>38</v>
          </cell>
          <cell r="D457">
            <v>12.7</v>
          </cell>
          <cell r="E457">
            <v>1.25</v>
          </cell>
          <cell r="F457">
            <v>3.85</v>
          </cell>
          <cell r="G457">
            <v>19.89</v>
          </cell>
          <cell r="H457">
            <v>23.740000000000002</v>
          </cell>
          <cell r="I457">
            <v>3.85</v>
          </cell>
          <cell r="J457">
            <v>19.89</v>
          </cell>
          <cell r="K457">
            <v>23.740000000000002</v>
          </cell>
          <cell r="L457">
            <v>0</v>
          </cell>
          <cell r="M457">
            <v>0</v>
          </cell>
          <cell r="N457">
            <v>0</v>
          </cell>
          <cell r="O457">
            <v>0</v>
          </cell>
          <cell r="P457">
            <v>13</v>
          </cell>
        </row>
        <row r="458">
          <cell r="B458" t="str">
            <v xml:space="preserve">XS </v>
          </cell>
          <cell r="C458">
            <v>40</v>
          </cell>
          <cell r="D458">
            <v>12.7</v>
          </cell>
          <cell r="E458">
            <v>1.25</v>
          </cell>
          <cell r="F458">
            <v>4.0599999999999996</v>
          </cell>
          <cell r="G458">
            <v>21.66</v>
          </cell>
          <cell r="H458">
            <v>25.72</v>
          </cell>
          <cell r="I458">
            <v>4.0599999999999996</v>
          </cell>
          <cell r="J458">
            <v>21.66</v>
          </cell>
          <cell r="K458">
            <v>25.72</v>
          </cell>
          <cell r="L458">
            <v>0</v>
          </cell>
          <cell r="M458">
            <v>0</v>
          </cell>
          <cell r="N458">
            <v>0</v>
          </cell>
          <cell r="O458">
            <v>0</v>
          </cell>
          <cell r="P458">
            <v>14</v>
          </cell>
        </row>
        <row r="459">
          <cell r="B459" t="str">
            <v xml:space="preserve">XS </v>
          </cell>
          <cell r="C459">
            <v>42</v>
          </cell>
          <cell r="D459">
            <v>12.7</v>
          </cell>
          <cell r="E459">
            <v>1.25</v>
          </cell>
          <cell r="F459">
            <v>4.26</v>
          </cell>
          <cell r="G459">
            <v>22.74</v>
          </cell>
          <cell r="H459">
            <v>27</v>
          </cell>
          <cell r="I459">
            <v>4.26</v>
          </cell>
          <cell r="J459">
            <v>22.74</v>
          </cell>
          <cell r="K459">
            <v>27</v>
          </cell>
          <cell r="L459">
            <v>0</v>
          </cell>
          <cell r="M459">
            <v>0</v>
          </cell>
          <cell r="N459">
            <v>0</v>
          </cell>
          <cell r="O459">
            <v>0</v>
          </cell>
          <cell r="P459">
            <v>14</v>
          </cell>
        </row>
        <row r="460">
          <cell r="B460" t="str">
            <v xml:space="preserve">XS </v>
          </cell>
          <cell r="C460">
            <v>44</v>
          </cell>
          <cell r="D460">
            <v>12.7</v>
          </cell>
          <cell r="E460">
            <v>1.25</v>
          </cell>
          <cell r="F460">
            <v>4.47</v>
          </cell>
          <cell r="G460">
            <v>27.16</v>
          </cell>
          <cell r="H460">
            <v>31.63</v>
          </cell>
          <cell r="I460">
            <v>4.47</v>
          </cell>
          <cell r="J460">
            <v>27.16</v>
          </cell>
          <cell r="K460">
            <v>31.63</v>
          </cell>
          <cell r="L460">
            <v>0</v>
          </cell>
          <cell r="M460">
            <v>0</v>
          </cell>
          <cell r="N460">
            <v>0</v>
          </cell>
          <cell r="O460">
            <v>0</v>
          </cell>
          <cell r="P460">
            <v>15</v>
          </cell>
        </row>
        <row r="461">
          <cell r="B461" t="str">
            <v xml:space="preserve">XS </v>
          </cell>
          <cell r="C461">
            <v>46</v>
          </cell>
          <cell r="D461">
            <v>12.7</v>
          </cell>
          <cell r="E461">
            <v>1.25</v>
          </cell>
          <cell r="F461">
            <v>4.67</v>
          </cell>
          <cell r="G461">
            <v>28.4</v>
          </cell>
          <cell r="H461">
            <v>33.07</v>
          </cell>
          <cell r="I461">
            <v>4.67</v>
          </cell>
          <cell r="J461">
            <v>28.4</v>
          </cell>
          <cell r="K461">
            <v>33.07</v>
          </cell>
          <cell r="L461">
            <v>0</v>
          </cell>
          <cell r="M461">
            <v>0</v>
          </cell>
          <cell r="N461">
            <v>0</v>
          </cell>
          <cell r="O461">
            <v>0</v>
          </cell>
          <cell r="P461">
            <v>16</v>
          </cell>
        </row>
        <row r="462">
          <cell r="B462" t="str">
            <v xml:space="preserve">XS </v>
          </cell>
          <cell r="C462">
            <v>48</v>
          </cell>
          <cell r="D462">
            <v>12.7</v>
          </cell>
          <cell r="E462">
            <v>1.25</v>
          </cell>
          <cell r="F462">
            <v>4.87</v>
          </cell>
          <cell r="G462">
            <v>29.63</v>
          </cell>
          <cell r="H462">
            <v>34.5</v>
          </cell>
          <cell r="I462">
            <v>4.87</v>
          </cell>
          <cell r="J462">
            <v>29.63</v>
          </cell>
          <cell r="K462">
            <v>34.5</v>
          </cell>
          <cell r="L462">
            <v>0</v>
          </cell>
          <cell r="M462">
            <v>0</v>
          </cell>
          <cell r="N462">
            <v>0</v>
          </cell>
          <cell r="O462">
            <v>0</v>
          </cell>
          <cell r="P462">
            <v>16</v>
          </cell>
        </row>
        <row r="463">
          <cell r="B463" t="str">
            <v>XXS</v>
          </cell>
          <cell r="C463">
            <v>0.5</v>
          </cell>
          <cell r="D463">
            <v>7.47</v>
          </cell>
          <cell r="E463">
            <v>1</v>
          </cell>
          <cell r="F463">
            <v>7.0000000000000007E-2</v>
          </cell>
          <cell r="G463">
            <v>0.23</v>
          </cell>
          <cell r="H463">
            <v>0.30000000000000004</v>
          </cell>
          <cell r="I463">
            <v>7.0000000000000007E-2</v>
          </cell>
          <cell r="J463">
            <v>0.23</v>
          </cell>
          <cell r="K463">
            <v>0.30000000000000004</v>
          </cell>
          <cell r="L463">
            <v>0</v>
          </cell>
          <cell r="M463">
            <v>0</v>
          </cell>
          <cell r="N463">
            <v>0</v>
          </cell>
          <cell r="O463">
            <v>0</v>
          </cell>
          <cell r="P463">
            <v>2</v>
          </cell>
        </row>
        <row r="464">
          <cell r="B464" t="str">
            <v>XXS</v>
          </cell>
          <cell r="C464">
            <v>0.5</v>
          </cell>
          <cell r="D464">
            <v>7.47</v>
          </cell>
          <cell r="E464">
            <v>1</v>
          </cell>
          <cell r="F464">
            <v>7.0000000000000007E-2</v>
          </cell>
          <cell r="G464">
            <v>0.23</v>
          </cell>
          <cell r="H464">
            <v>0.30000000000000004</v>
          </cell>
          <cell r="I464">
            <v>7.0000000000000007E-2</v>
          </cell>
          <cell r="J464">
            <v>0.23</v>
          </cell>
          <cell r="K464">
            <v>0.30000000000000004</v>
          </cell>
          <cell r="L464">
            <v>0</v>
          </cell>
          <cell r="M464">
            <v>0</v>
          </cell>
          <cell r="N464">
            <v>0</v>
          </cell>
          <cell r="O464">
            <v>0</v>
          </cell>
          <cell r="P464">
            <v>2</v>
          </cell>
        </row>
        <row r="465">
          <cell r="B465" t="str">
            <v>XXS</v>
          </cell>
          <cell r="C465">
            <v>0.5</v>
          </cell>
          <cell r="D465">
            <v>7.47</v>
          </cell>
          <cell r="E465">
            <v>1</v>
          </cell>
          <cell r="F465">
            <v>7.0000000000000007E-2</v>
          </cell>
          <cell r="G465">
            <v>0.23</v>
          </cell>
          <cell r="H465">
            <v>0.30000000000000004</v>
          </cell>
          <cell r="I465">
            <v>7.0000000000000007E-2</v>
          </cell>
          <cell r="J465">
            <v>0.23</v>
          </cell>
          <cell r="K465">
            <v>0.30000000000000004</v>
          </cell>
          <cell r="L465">
            <v>0</v>
          </cell>
          <cell r="M465">
            <v>0</v>
          </cell>
          <cell r="N465">
            <v>0</v>
          </cell>
          <cell r="O465">
            <v>0</v>
          </cell>
          <cell r="P465">
            <v>2</v>
          </cell>
          <cell r="Q465">
            <v>0</v>
          </cell>
          <cell r="R465">
            <v>0</v>
          </cell>
        </row>
        <row r="466">
          <cell r="B466" t="str">
            <v>XXS</v>
          </cell>
          <cell r="C466">
            <v>0.75</v>
          </cell>
          <cell r="D466">
            <v>7.82</v>
          </cell>
          <cell r="E466">
            <v>1</v>
          </cell>
          <cell r="F466">
            <v>0.08</v>
          </cell>
          <cell r="G466">
            <v>0.22</v>
          </cell>
          <cell r="H466">
            <v>0.3</v>
          </cell>
          <cell r="I466">
            <v>0.08</v>
          </cell>
          <cell r="J466">
            <v>0.22</v>
          </cell>
          <cell r="K466">
            <v>0.3</v>
          </cell>
          <cell r="L466">
            <v>0</v>
          </cell>
          <cell r="M466">
            <v>0</v>
          </cell>
          <cell r="N466">
            <v>0</v>
          </cell>
          <cell r="O466">
            <v>0</v>
          </cell>
          <cell r="P466">
            <v>2</v>
          </cell>
        </row>
        <row r="467">
          <cell r="B467" t="str">
            <v>XXS</v>
          </cell>
          <cell r="C467">
            <v>0.75</v>
          </cell>
          <cell r="D467">
            <v>7.82</v>
          </cell>
          <cell r="E467">
            <v>1</v>
          </cell>
          <cell r="F467">
            <v>0.08</v>
          </cell>
          <cell r="G467">
            <v>0.22</v>
          </cell>
          <cell r="H467">
            <v>0.3</v>
          </cell>
          <cell r="I467">
            <v>0.08</v>
          </cell>
          <cell r="J467">
            <v>0.22</v>
          </cell>
          <cell r="K467">
            <v>0.3</v>
          </cell>
          <cell r="L467">
            <v>0</v>
          </cell>
          <cell r="M467">
            <v>0</v>
          </cell>
          <cell r="N467">
            <v>0</v>
          </cell>
          <cell r="O467">
            <v>0</v>
          </cell>
          <cell r="P467">
            <v>2</v>
          </cell>
        </row>
        <row r="468">
          <cell r="B468" t="str">
            <v>XXS</v>
          </cell>
          <cell r="C468">
            <v>0.75</v>
          </cell>
          <cell r="D468">
            <v>7.82</v>
          </cell>
          <cell r="E468">
            <v>1</v>
          </cell>
          <cell r="F468">
            <v>0.08</v>
          </cell>
          <cell r="G468">
            <v>0.22</v>
          </cell>
          <cell r="H468">
            <v>0.3</v>
          </cell>
          <cell r="I468">
            <v>0.08</v>
          </cell>
          <cell r="J468">
            <v>0.22</v>
          </cell>
          <cell r="K468">
            <v>0.3</v>
          </cell>
          <cell r="L468">
            <v>0</v>
          </cell>
          <cell r="M468">
            <v>0</v>
          </cell>
          <cell r="N468">
            <v>0</v>
          </cell>
          <cell r="O468">
            <v>0</v>
          </cell>
          <cell r="P468">
            <v>2</v>
          </cell>
        </row>
        <row r="469">
          <cell r="B469" t="str">
            <v>XXS</v>
          </cell>
          <cell r="C469">
            <v>1</v>
          </cell>
          <cell r="D469">
            <v>9.09</v>
          </cell>
          <cell r="E469">
            <v>1</v>
          </cell>
          <cell r="F469">
            <v>0.1</v>
          </cell>
          <cell r="G469">
            <v>0.5</v>
          </cell>
          <cell r="H469">
            <v>0.6</v>
          </cell>
          <cell r="I469">
            <v>0.1</v>
          </cell>
          <cell r="J469">
            <v>0.5</v>
          </cell>
          <cell r="K469">
            <v>0.6</v>
          </cell>
          <cell r="L469">
            <v>0</v>
          </cell>
          <cell r="M469">
            <v>0</v>
          </cell>
          <cell r="N469">
            <v>0</v>
          </cell>
          <cell r="O469">
            <v>0</v>
          </cell>
          <cell r="P469">
            <v>2</v>
          </cell>
        </row>
        <row r="470">
          <cell r="B470" t="str">
            <v>XXS</v>
          </cell>
          <cell r="C470">
            <v>1</v>
          </cell>
          <cell r="D470">
            <v>9.09</v>
          </cell>
          <cell r="E470">
            <v>1</v>
          </cell>
          <cell r="F470">
            <v>0.1</v>
          </cell>
          <cell r="G470">
            <v>0.5</v>
          </cell>
          <cell r="H470">
            <v>0.6</v>
          </cell>
          <cell r="I470">
            <v>0.1</v>
          </cell>
          <cell r="J470">
            <v>0.5</v>
          </cell>
          <cell r="K470">
            <v>0.6</v>
          </cell>
          <cell r="L470">
            <v>0</v>
          </cell>
          <cell r="M470">
            <v>0</v>
          </cell>
          <cell r="N470">
            <v>0</v>
          </cell>
          <cell r="O470">
            <v>0</v>
          </cell>
          <cell r="P470">
            <v>2</v>
          </cell>
        </row>
        <row r="471">
          <cell r="B471" t="str">
            <v>XXS</v>
          </cell>
          <cell r="C471">
            <v>1</v>
          </cell>
          <cell r="D471">
            <v>9.09</v>
          </cell>
          <cell r="E471">
            <v>1</v>
          </cell>
          <cell r="F471">
            <v>0.1</v>
          </cell>
          <cell r="G471">
            <v>0.5</v>
          </cell>
          <cell r="H471">
            <v>0.6</v>
          </cell>
          <cell r="I471">
            <v>0.1</v>
          </cell>
          <cell r="J471">
            <v>0.5</v>
          </cell>
          <cell r="K471">
            <v>0.6</v>
          </cell>
          <cell r="L471">
            <v>0</v>
          </cell>
          <cell r="M471">
            <v>0</v>
          </cell>
          <cell r="N471">
            <v>0</v>
          </cell>
          <cell r="O471">
            <v>0</v>
          </cell>
          <cell r="P471">
            <v>2</v>
          </cell>
        </row>
        <row r="472">
          <cell r="B472" t="str">
            <v>XXS</v>
          </cell>
          <cell r="C472">
            <v>1.25</v>
          </cell>
          <cell r="D472">
            <v>9.6999999999999993</v>
          </cell>
          <cell r="E472">
            <v>1</v>
          </cell>
          <cell r="F472">
            <v>0.13</v>
          </cell>
          <cell r="G472">
            <v>0.67</v>
          </cell>
          <cell r="H472">
            <v>0.8</v>
          </cell>
          <cell r="I472">
            <v>0.13</v>
          </cell>
          <cell r="J472">
            <v>0.67</v>
          </cell>
          <cell r="K472">
            <v>0.8</v>
          </cell>
          <cell r="L472">
            <v>0</v>
          </cell>
          <cell r="M472">
            <v>0</v>
          </cell>
          <cell r="N472">
            <v>0</v>
          </cell>
          <cell r="O472">
            <v>0</v>
          </cell>
          <cell r="P472">
            <v>2</v>
          </cell>
        </row>
        <row r="473">
          <cell r="B473" t="str">
            <v>XXS</v>
          </cell>
          <cell r="C473">
            <v>1.25</v>
          </cell>
          <cell r="D473">
            <v>9.6999999999999993</v>
          </cell>
          <cell r="E473">
            <v>1</v>
          </cell>
          <cell r="F473">
            <v>0.13</v>
          </cell>
          <cell r="G473">
            <v>0.67</v>
          </cell>
          <cell r="H473">
            <v>0.8</v>
          </cell>
          <cell r="I473">
            <v>0.13</v>
          </cell>
          <cell r="J473">
            <v>0.67</v>
          </cell>
          <cell r="K473">
            <v>0.8</v>
          </cell>
          <cell r="L473">
            <v>0</v>
          </cell>
          <cell r="M473">
            <v>0</v>
          </cell>
          <cell r="N473">
            <v>0</v>
          </cell>
          <cell r="O473">
            <v>0</v>
          </cell>
          <cell r="P473">
            <v>2</v>
          </cell>
        </row>
        <row r="474">
          <cell r="B474" t="str">
            <v>XXS</v>
          </cell>
          <cell r="C474">
            <v>1.25</v>
          </cell>
          <cell r="D474">
            <v>9.6999999999999993</v>
          </cell>
          <cell r="E474">
            <v>1</v>
          </cell>
          <cell r="F474">
            <v>0.13</v>
          </cell>
          <cell r="G474">
            <v>0.67</v>
          </cell>
          <cell r="H474">
            <v>0.8</v>
          </cell>
          <cell r="I474">
            <v>0.13</v>
          </cell>
          <cell r="J474">
            <v>0.67</v>
          </cell>
          <cell r="K474">
            <v>0.8</v>
          </cell>
          <cell r="L474">
            <v>0</v>
          </cell>
          <cell r="M474">
            <v>0</v>
          </cell>
          <cell r="N474">
            <v>0</v>
          </cell>
          <cell r="O474">
            <v>0</v>
          </cell>
          <cell r="P474">
            <v>2</v>
          </cell>
        </row>
        <row r="475">
          <cell r="B475" t="str">
            <v>XXS</v>
          </cell>
          <cell r="C475">
            <v>1.5</v>
          </cell>
          <cell r="D475">
            <v>10.15</v>
          </cell>
          <cell r="E475">
            <v>1.25</v>
          </cell>
          <cell r="F475">
            <v>0.15</v>
          </cell>
          <cell r="G475">
            <v>0.75</v>
          </cell>
          <cell r="H475">
            <v>0.9</v>
          </cell>
          <cell r="I475">
            <v>0.15</v>
          </cell>
          <cell r="J475">
            <v>0.75</v>
          </cell>
          <cell r="K475">
            <v>0.9</v>
          </cell>
          <cell r="L475">
            <v>0</v>
          </cell>
          <cell r="M475">
            <v>0</v>
          </cell>
          <cell r="N475">
            <v>0</v>
          </cell>
          <cell r="O475">
            <v>0</v>
          </cell>
          <cell r="P475">
            <v>2</v>
          </cell>
        </row>
        <row r="476">
          <cell r="B476" t="str">
            <v>XXS</v>
          </cell>
          <cell r="C476">
            <v>1.5</v>
          </cell>
          <cell r="D476">
            <v>10.15</v>
          </cell>
          <cell r="E476">
            <v>1.25</v>
          </cell>
          <cell r="F476">
            <v>0.15</v>
          </cell>
          <cell r="G476">
            <v>0.75</v>
          </cell>
          <cell r="H476">
            <v>0.9</v>
          </cell>
          <cell r="I476">
            <v>0.15</v>
          </cell>
          <cell r="J476">
            <v>0.75</v>
          </cell>
          <cell r="K476">
            <v>0.9</v>
          </cell>
          <cell r="L476">
            <v>0</v>
          </cell>
          <cell r="M476">
            <v>0</v>
          </cell>
          <cell r="N476">
            <v>0</v>
          </cell>
          <cell r="O476">
            <v>0</v>
          </cell>
          <cell r="P476">
            <v>2</v>
          </cell>
        </row>
        <row r="477">
          <cell r="B477" t="str">
            <v>XXS</v>
          </cell>
          <cell r="C477">
            <v>1.5</v>
          </cell>
          <cell r="D477">
            <v>10.15</v>
          </cell>
          <cell r="E477">
            <v>1.25</v>
          </cell>
          <cell r="F477">
            <v>0.15</v>
          </cell>
          <cell r="G477">
            <v>0.75</v>
          </cell>
          <cell r="H477">
            <v>0.9</v>
          </cell>
          <cell r="I477">
            <v>0.15</v>
          </cell>
          <cell r="J477">
            <v>0.75</v>
          </cell>
          <cell r="K477">
            <v>0.9</v>
          </cell>
          <cell r="L477">
            <v>0</v>
          </cell>
          <cell r="M477">
            <v>0</v>
          </cell>
          <cell r="N477">
            <v>0</v>
          </cell>
          <cell r="O477">
            <v>0</v>
          </cell>
          <cell r="P477">
            <v>2</v>
          </cell>
        </row>
        <row r="478">
          <cell r="B478" t="str">
            <v>XXS</v>
          </cell>
          <cell r="C478">
            <v>2</v>
          </cell>
          <cell r="D478">
            <v>11.07</v>
          </cell>
          <cell r="E478">
            <v>1.25</v>
          </cell>
          <cell r="F478">
            <v>0</v>
          </cell>
          <cell r="G478">
            <v>1</v>
          </cell>
          <cell r="H478">
            <v>1.2</v>
          </cell>
          <cell r="I478">
            <v>0.2</v>
          </cell>
          <cell r="J478">
            <v>1</v>
          </cell>
          <cell r="K478">
            <v>1.2</v>
          </cell>
          <cell r="L478">
            <v>0</v>
          </cell>
          <cell r="M478">
            <v>0</v>
          </cell>
          <cell r="N478">
            <v>0</v>
          </cell>
          <cell r="O478">
            <v>0</v>
          </cell>
          <cell r="P478">
            <v>4</v>
          </cell>
        </row>
        <row r="479">
          <cell r="B479" t="str">
            <v>XXS</v>
          </cell>
          <cell r="C479">
            <v>2</v>
          </cell>
          <cell r="D479">
            <v>11.07</v>
          </cell>
          <cell r="E479">
            <v>1.25</v>
          </cell>
          <cell r="F479">
            <v>0.2</v>
          </cell>
          <cell r="G479">
            <v>1</v>
          </cell>
          <cell r="H479">
            <v>1.2</v>
          </cell>
          <cell r="I479">
            <v>0.2</v>
          </cell>
          <cell r="J479">
            <v>1</v>
          </cell>
          <cell r="K479">
            <v>1.2</v>
          </cell>
          <cell r="L479">
            <v>0</v>
          </cell>
          <cell r="M479">
            <v>0</v>
          </cell>
          <cell r="N479">
            <v>0</v>
          </cell>
          <cell r="O479">
            <v>0</v>
          </cell>
          <cell r="P479">
            <v>4</v>
          </cell>
        </row>
        <row r="480">
          <cell r="B480" t="str">
            <v>XXS</v>
          </cell>
          <cell r="C480">
            <v>2</v>
          </cell>
          <cell r="D480">
            <v>11.07</v>
          </cell>
          <cell r="E480">
            <v>1.25</v>
          </cell>
          <cell r="F480">
            <v>0.2</v>
          </cell>
          <cell r="G480">
            <v>1</v>
          </cell>
          <cell r="H480">
            <v>1.2</v>
          </cell>
          <cell r="I480">
            <v>0.2</v>
          </cell>
          <cell r="J480">
            <v>1</v>
          </cell>
          <cell r="K480">
            <v>1.2</v>
          </cell>
          <cell r="L480">
            <v>0</v>
          </cell>
          <cell r="M480">
            <v>0</v>
          </cell>
          <cell r="N480">
            <v>0</v>
          </cell>
          <cell r="O480">
            <v>0</v>
          </cell>
          <cell r="P480">
            <v>4</v>
          </cell>
        </row>
        <row r="481">
          <cell r="B481" t="str">
            <v>XXS</v>
          </cell>
          <cell r="C481">
            <v>2.5</v>
          </cell>
          <cell r="D481">
            <v>14.02</v>
          </cell>
          <cell r="E481">
            <v>1.25</v>
          </cell>
          <cell r="F481">
            <v>0.25</v>
          </cell>
          <cell r="G481">
            <v>1.7</v>
          </cell>
          <cell r="H481">
            <v>1.95</v>
          </cell>
          <cell r="I481">
            <v>0.25</v>
          </cell>
          <cell r="J481">
            <v>1.7</v>
          </cell>
          <cell r="K481">
            <v>1.95</v>
          </cell>
          <cell r="L481">
            <v>0</v>
          </cell>
          <cell r="M481">
            <v>0</v>
          </cell>
          <cell r="N481">
            <v>0</v>
          </cell>
          <cell r="O481">
            <v>0</v>
          </cell>
          <cell r="P481">
            <v>4</v>
          </cell>
        </row>
        <row r="482">
          <cell r="B482" t="str">
            <v>XXS</v>
          </cell>
          <cell r="C482">
            <v>3</v>
          </cell>
          <cell r="D482">
            <v>15.24</v>
          </cell>
          <cell r="E482">
            <v>1.5</v>
          </cell>
          <cell r="F482">
            <v>0.3</v>
          </cell>
          <cell r="G482">
            <v>2.39</v>
          </cell>
          <cell r="H482">
            <v>2.69</v>
          </cell>
          <cell r="I482">
            <v>0.3</v>
          </cell>
          <cell r="J482">
            <v>2.39</v>
          </cell>
          <cell r="K482">
            <v>2.69</v>
          </cell>
          <cell r="L482">
            <v>0</v>
          </cell>
          <cell r="M482">
            <v>0</v>
          </cell>
          <cell r="N482">
            <v>0</v>
          </cell>
          <cell r="O482">
            <v>0</v>
          </cell>
          <cell r="P482">
            <v>4</v>
          </cell>
        </row>
        <row r="483">
          <cell r="B483" t="str">
            <v>XXS</v>
          </cell>
          <cell r="C483">
            <v>4</v>
          </cell>
          <cell r="D483">
            <v>17.12</v>
          </cell>
          <cell r="E483">
            <v>1.5</v>
          </cell>
          <cell r="F483">
            <v>0.41</v>
          </cell>
          <cell r="G483">
            <v>4.09</v>
          </cell>
          <cell r="H483">
            <v>4.5</v>
          </cell>
          <cell r="I483">
            <v>0.41</v>
          </cell>
          <cell r="J483">
            <v>4.09</v>
          </cell>
          <cell r="K483">
            <v>4.5</v>
          </cell>
          <cell r="L483">
            <v>0</v>
          </cell>
          <cell r="M483">
            <v>0</v>
          </cell>
          <cell r="N483">
            <v>0</v>
          </cell>
          <cell r="O483">
            <v>0</v>
          </cell>
          <cell r="P483">
            <v>4</v>
          </cell>
        </row>
        <row r="484">
          <cell r="B484" t="str">
            <v>XXS</v>
          </cell>
          <cell r="C484">
            <v>5</v>
          </cell>
          <cell r="D484">
            <v>19.05</v>
          </cell>
          <cell r="E484">
            <v>2</v>
          </cell>
          <cell r="F484">
            <v>0.51</v>
          </cell>
          <cell r="G484">
            <v>4.43</v>
          </cell>
          <cell r="H484">
            <v>4.9399999999999995</v>
          </cell>
          <cell r="I484">
            <v>0.51</v>
          </cell>
          <cell r="J484">
            <v>4.43</v>
          </cell>
          <cell r="K484">
            <v>4.9399999999999995</v>
          </cell>
          <cell r="L484">
            <v>0</v>
          </cell>
          <cell r="M484">
            <v>0</v>
          </cell>
          <cell r="N484">
            <v>0</v>
          </cell>
          <cell r="O484">
            <v>0</v>
          </cell>
          <cell r="P484">
            <v>4</v>
          </cell>
        </row>
        <row r="485">
          <cell r="B485" t="str">
            <v>XXS</v>
          </cell>
          <cell r="C485">
            <v>6</v>
          </cell>
          <cell r="D485">
            <v>21.95</v>
          </cell>
          <cell r="E485">
            <v>2</v>
          </cell>
          <cell r="F485">
            <v>0.61</v>
          </cell>
          <cell r="G485">
            <v>8.09</v>
          </cell>
          <cell r="H485">
            <v>8.6999999999999993</v>
          </cell>
          <cell r="I485">
            <v>0.61</v>
          </cell>
          <cell r="J485">
            <v>8.09</v>
          </cell>
          <cell r="K485">
            <v>8.6999999999999993</v>
          </cell>
          <cell r="L485">
            <v>0</v>
          </cell>
          <cell r="M485">
            <v>0</v>
          </cell>
          <cell r="N485">
            <v>0</v>
          </cell>
          <cell r="O485">
            <v>0</v>
          </cell>
          <cell r="P485">
            <v>4</v>
          </cell>
        </row>
        <row r="486">
          <cell r="B486" t="str">
            <v>XXS</v>
          </cell>
          <cell r="C486">
            <v>8</v>
          </cell>
          <cell r="D486">
            <v>22.23</v>
          </cell>
          <cell r="E486">
            <v>2</v>
          </cell>
          <cell r="F486">
            <v>0.81</v>
          </cell>
          <cell r="G486">
            <v>11.49</v>
          </cell>
          <cell r="H486">
            <v>12.3</v>
          </cell>
          <cell r="I486">
            <v>0.81</v>
          </cell>
          <cell r="J486">
            <v>11.49</v>
          </cell>
          <cell r="K486">
            <v>12.3</v>
          </cell>
          <cell r="L486">
            <v>0</v>
          </cell>
          <cell r="M486">
            <v>0</v>
          </cell>
          <cell r="N486">
            <v>0</v>
          </cell>
          <cell r="O486">
            <v>0</v>
          </cell>
          <cell r="P486">
            <v>4</v>
          </cell>
        </row>
        <row r="487">
          <cell r="B487" t="str">
            <v>XXS</v>
          </cell>
          <cell r="C487">
            <v>10</v>
          </cell>
          <cell r="D487">
            <v>25.4</v>
          </cell>
          <cell r="E487" t="str">
            <v>N</v>
          </cell>
          <cell r="F487">
            <v>1.01</v>
          </cell>
          <cell r="G487">
            <v>18.489999999999998</v>
          </cell>
          <cell r="H487">
            <v>19.5</v>
          </cell>
          <cell r="I487">
            <v>1.01</v>
          </cell>
          <cell r="J487">
            <v>18.489999999999998</v>
          </cell>
          <cell r="K487">
            <v>19.5</v>
          </cell>
          <cell r="L487">
            <v>0</v>
          </cell>
          <cell r="M487">
            <v>0</v>
          </cell>
          <cell r="N487">
            <v>0</v>
          </cell>
          <cell r="O487">
            <v>0</v>
          </cell>
          <cell r="P487">
            <v>4</v>
          </cell>
        </row>
        <row r="488">
          <cell r="B488" t="str">
            <v>XXS</v>
          </cell>
          <cell r="C488">
            <v>12</v>
          </cell>
          <cell r="D488">
            <v>25.4</v>
          </cell>
          <cell r="E488" t="str">
            <v>N</v>
          </cell>
          <cell r="F488">
            <v>1.22</v>
          </cell>
          <cell r="G488">
            <v>21.27</v>
          </cell>
          <cell r="H488">
            <v>22.49</v>
          </cell>
          <cell r="I488">
            <v>1.22</v>
          </cell>
          <cell r="J488">
            <v>21.27</v>
          </cell>
          <cell r="K488">
            <v>22.49</v>
          </cell>
          <cell r="L488">
            <v>0</v>
          </cell>
          <cell r="M488">
            <v>0</v>
          </cell>
          <cell r="N488">
            <v>0</v>
          </cell>
          <cell r="O488">
            <v>0</v>
          </cell>
          <cell r="P488">
            <v>6</v>
          </cell>
        </row>
        <row r="489">
          <cell r="B489">
            <v>8.73</v>
          </cell>
          <cell r="C489">
            <v>64</v>
          </cell>
          <cell r="D489">
            <v>8.73</v>
          </cell>
          <cell r="E489">
            <v>1</v>
          </cell>
          <cell r="F489">
            <v>6.49</v>
          </cell>
          <cell r="G489">
            <v>20.29</v>
          </cell>
          <cell r="H489">
            <v>26.78</v>
          </cell>
          <cell r="I489">
            <v>6.49</v>
          </cell>
          <cell r="J489">
            <v>20.29</v>
          </cell>
          <cell r="K489">
            <v>26.78</v>
          </cell>
          <cell r="L489">
            <v>0</v>
          </cell>
          <cell r="M489">
            <v>0</v>
          </cell>
          <cell r="N489">
            <v>0</v>
          </cell>
          <cell r="O489">
            <v>0</v>
          </cell>
          <cell r="P489">
            <v>21</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refreshError="1"/>
      <sheetData sheetId="157" refreshError="1"/>
      <sheetData sheetId="158" refreshError="1"/>
      <sheetData sheetId="159" refreshError="1"/>
      <sheetData sheetId="160" refreshError="1"/>
      <sheetData sheetId="161" refreshError="1"/>
      <sheetData sheetId="162" refreshError="1"/>
      <sheetData sheetId="163" refreshError="1"/>
      <sheetData sheetId="164" refreshError="1"/>
      <sheetData sheetId="165" refreshError="1"/>
      <sheetData sheetId="166" refreshError="1"/>
      <sheetData sheetId="167" refreshError="1"/>
      <sheetData sheetId="168" refreshError="1"/>
      <sheetData sheetId="169" refreshError="1"/>
      <sheetData sheetId="170" refreshError="1"/>
      <sheetData sheetId="171" refreshError="1"/>
      <sheetData sheetId="172" refreshError="1"/>
      <sheetData sheetId="173" refreshError="1"/>
      <sheetData sheetId="174" refreshError="1"/>
      <sheetData sheetId="175" refreshError="1"/>
      <sheetData sheetId="176" refreshError="1"/>
      <sheetData sheetId="177" refreshError="1"/>
      <sheetData sheetId="178" refreshError="1"/>
      <sheetData sheetId="179" refreshError="1"/>
      <sheetData sheetId="180" refreshError="1"/>
      <sheetData sheetId="181" refreshError="1"/>
      <sheetData sheetId="182" refreshError="1"/>
      <sheetData sheetId="183" refreshError="1"/>
      <sheetData sheetId="184" refreshError="1"/>
      <sheetData sheetId="185" refreshError="1"/>
      <sheetData sheetId="186" refreshError="1"/>
      <sheetData sheetId="187" refreshError="1"/>
      <sheetData sheetId="188" refreshError="1"/>
      <sheetData sheetId="189" refreshError="1"/>
      <sheetData sheetId="190" refreshError="1"/>
      <sheetData sheetId="191" refreshError="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refreshError="1"/>
      <sheetData sheetId="321" refreshError="1"/>
      <sheetData sheetId="322" refreshError="1"/>
      <sheetData sheetId="323" refreshError="1"/>
      <sheetData sheetId="324" refreshError="1"/>
      <sheetData sheetId="325" refreshError="1"/>
      <sheetData sheetId="326" refreshError="1"/>
      <sheetData sheetId="327" refreshError="1"/>
      <sheetData sheetId="328" refreshError="1"/>
      <sheetData sheetId="329" refreshError="1"/>
      <sheetData sheetId="330" refreshError="1"/>
      <sheetData sheetId="331" refreshError="1"/>
      <sheetData sheetId="332" refreshError="1"/>
      <sheetData sheetId="333" refreshError="1"/>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refreshError="1"/>
      <sheetData sheetId="377" refreshError="1"/>
      <sheetData sheetId="378" refreshError="1"/>
      <sheetData sheetId="379" refreshError="1"/>
      <sheetData sheetId="380" refreshError="1"/>
      <sheetData sheetId="381" refreshError="1"/>
      <sheetData sheetId="382" refreshError="1"/>
      <sheetData sheetId="383" refreshError="1"/>
      <sheetData sheetId="384" refreshError="1"/>
      <sheetData sheetId="385" refreshError="1"/>
      <sheetData sheetId="386" refreshError="1"/>
      <sheetData sheetId="387" refreshError="1"/>
      <sheetData sheetId="388" refreshError="1"/>
      <sheetData sheetId="389" refreshError="1"/>
      <sheetData sheetId="390" refreshError="1"/>
      <sheetData sheetId="391" refreshError="1"/>
      <sheetData sheetId="392" refreshError="1"/>
      <sheetData sheetId="393" refreshError="1"/>
      <sheetData sheetId="394" refreshError="1"/>
      <sheetData sheetId="395" refreshError="1"/>
      <sheetData sheetId="396" refreshError="1"/>
      <sheetData sheetId="397" refreshError="1"/>
      <sheetData sheetId="398" refreshError="1"/>
      <sheetData sheetId="399" refreshError="1"/>
      <sheetData sheetId="400" refreshError="1"/>
      <sheetData sheetId="401" refreshError="1"/>
      <sheetData sheetId="402" refreshError="1"/>
      <sheetData sheetId="403" refreshError="1"/>
      <sheetData sheetId="404" refreshError="1"/>
      <sheetData sheetId="405" refreshError="1"/>
      <sheetData sheetId="406" refreshError="1"/>
      <sheetData sheetId="407" refreshError="1"/>
      <sheetData sheetId="408" refreshError="1"/>
      <sheetData sheetId="409" refreshError="1"/>
      <sheetData sheetId="410" refreshError="1"/>
      <sheetData sheetId="411" refreshError="1"/>
      <sheetData sheetId="412" refreshError="1"/>
      <sheetData sheetId="413" refreshError="1"/>
      <sheetData sheetId="414" refreshError="1"/>
      <sheetData sheetId="415" refreshError="1"/>
      <sheetData sheetId="416" refreshError="1"/>
      <sheetData sheetId="417" refreshError="1"/>
      <sheetData sheetId="418" refreshError="1"/>
      <sheetData sheetId="419" refreshError="1"/>
      <sheetData sheetId="420" refreshError="1"/>
      <sheetData sheetId="421" refreshError="1"/>
      <sheetData sheetId="422" refreshError="1"/>
      <sheetData sheetId="423" refreshError="1"/>
      <sheetData sheetId="424" refreshError="1"/>
      <sheetData sheetId="425" refreshError="1"/>
      <sheetData sheetId="426" refreshError="1"/>
      <sheetData sheetId="427" refreshError="1"/>
      <sheetData sheetId="428" refreshError="1"/>
      <sheetData sheetId="429" refreshError="1"/>
      <sheetData sheetId="430" refreshError="1"/>
      <sheetData sheetId="431" refreshError="1"/>
      <sheetData sheetId="432" refreshError="1"/>
      <sheetData sheetId="433" refreshError="1"/>
      <sheetData sheetId="434" refreshError="1"/>
      <sheetData sheetId="435" refreshError="1"/>
      <sheetData sheetId="436" refreshError="1"/>
      <sheetData sheetId="437" refreshError="1"/>
      <sheetData sheetId="438" refreshError="1"/>
      <sheetData sheetId="439" refreshError="1"/>
      <sheetData sheetId="440" refreshError="1"/>
      <sheetData sheetId="441" refreshError="1"/>
      <sheetData sheetId="442" refreshError="1"/>
      <sheetData sheetId="443" refreshError="1"/>
      <sheetData sheetId="444" refreshError="1"/>
      <sheetData sheetId="445" refreshError="1"/>
      <sheetData sheetId="446" refreshError="1"/>
      <sheetData sheetId="447" refreshError="1"/>
      <sheetData sheetId="448" refreshError="1"/>
      <sheetData sheetId="449" refreshError="1"/>
      <sheetData sheetId="450" refreshError="1"/>
      <sheetData sheetId="451" refreshError="1"/>
      <sheetData sheetId="452" refreshError="1"/>
      <sheetData sheetId="453" refreshError="1"/>
      <sheetData sheetId="454" refreshError="1"/>
      <sheetData sheetId="455" refreshError="1"/>
      <sheetData sheetId="456" refreshError="1"/>
      <sheetData sheetId="457" refreshError="1"/>
      <sheetData sheetId="458" refreshError="1"/>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refreshError="1"/>
      <sheetData sheetId="475" refreshError="1"/>
      <sheetData sheetId="476" refreshError="1"/>
      <sheetData sheetId="477" refreshError="1"/>
      <sheetData sheetId="478" refreshError="1"/>
      <sheetData sheetId="479" refreshError="1"/>
      <sheetData sheetId="480" refreshError="1"/>
      <sheetData sheetId="481" refreshError="1"/>
      <sheetData sheetId="482" refreshError="1"/>
      <sheetData sheetId="483" refreshError="1"/>
      <sheetData sheetId="484" refreshError="1"/>
      <sheetData sheetId="485" refreshError="1"/>
      <sheetData sheetId="486" refreshError="1"/>
      <sheetData sheetId="487" refreshError="1"/>
      <sheetData sheetId="488" refreshError="1"/>
      <sheetData sheetId="489" refreshError="1"/>
      <sheetData sheetId="490" refreshError="1"/>
      <sheetData sheetId="491" refreshError="1"/>
      <sheetData sheetId="492" refreshError="1"/>
      <sheetData sheetId="493" refreshError="1"/>
      <sheetData sheetId="494" refreshError="1"/>
      <sheetData sheetId="495" refreshError="1"/>
      <sheetData sheetId="496" refreshError="1"/>
      <sheetData sheetId="497" refreshError="1"/>
      <sheetData sheetId="498" refreshError="1"/>
      <sheetData sheetId="499" refreshError="1"/>
      <sheetData sheetId="500" refreshError="1"/>
      <sheetData sheetId="501" refreshError="1"/>
      <sheetData sheetId="502" refreshError="1"/>
      <sheetData sheetId="503" refreshError="1"/>
      <sheetData sheetId="504" refreshError="1"/>
      <sheetData sheetId="505" refreshError="1"/>
      <sheetData sheetId="506" refreshError="1"/>
      <sheetData sheetId="507" refreshError="1"/>
      <sheetData sheetId="508" refreshError="1"/>
      <sheetData sheetId="509" refreshError="1"/>
      <sheetData sheetId="510" refreshError="1"/>
      <sheetData sheetId="511" refreshError="1"/>
      <sheetData sheetId="512" refreshError="1"/>
      <sheetData sheetId="513" refreshError="1"/>
      <sheetData sheetId="514" refreshError="1"/>
      <sheetData sheetId="515" refreshError="1"/>
      <sheetData sheetId="516" refreshError="1"/>
      <sheetData sheetId="517" refreshError="1"/>
      <sheetData sheetId="518" refreshError="1"/>
      <sheetData sheetId="519" refreshError="1"/>
      <sheetData sheetId="520" refreshError="1"/>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refreshError="1"/>
      <sheetData sheetId="534" refreshError="1"/>
      <sheetData sheetId="535" refreshError="1"/>
      <sheetData sheetId="536" refreshError="1"/>
      <sheetData sheetId="537" refreshError="1"/>
      <sheetData sheetId="538" refreshError="1"/>
      <sheetData sheetId="539" refreshError="1"/>
      <sheetData sheetId="540" refreshError="1"/>
      <sheetData sheetId="541" refreshError="1"/>
      <sheetData sheetId="542" refreshError="1"/>
      <sheetData sheetId="543" refreshError="1"/>
      <sheetData sheetId="544" refreshError="1"/>
      <sheetData sheetId="545" refreshError="1"/>
      <sheetData sheetId="546" refreshError="1"/>
      <sheetData sheetId="547" refreshError="1"/>
      <sheetData sheetId="548" refreshError="1"/>
      <sheetData sheetId="549" refreshError="1"/>
      <sheetData sheetId="550" refreshError="1"/>
      <sheetData sheetId="551" refreshError="1"/>
      <sheetData sheetId="552" refreshError="1"/>
      <sheetData sheetId="553" refreshError="1"/>
      <sheetData sheetId="554" refreshError="1"/>
      <sheetData sheetId="555" refreshError="1"/>
      <sheetData sheetId="556" refreshError="1"/>
      <sheetData sheetId="557" refreshError="1"/>
      <sheetData sheetId="558" refreshError="1"/>
      <sheetData sheetId="559" refreshError="1"/>
      <sheetData sheetId="560" refreshError="1"/>
      <sheetData sheetId="561" refreshError="1"/>
      <sheetData sheetId="562" refreshError="1"/>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refreshError="1"/>
      <sheetData sheetId="573" refreshError="1"/>
      <sheetData sheetId="574" refreshError="1"/>
      <sheetData sheetId="575" refreshError="1"/>
      <sheetData sheetId="576"/>
      <sheetData sheetId="577" refreshError="1"/>
      <sheetData sheetId="578" refreshError="1"/>
      <sheetData sheetId="579" refreshError="1"/>
      <sheetData sheetId="580"/>
      <sheetData sheetId="581" refreshError="1"/>
      <sheetData sheetId="582" refreshError="1"/>
      <sheetData sheetId="583" refreshError="1"/>
      <sheetData sheetId="584" refreshError="1"/>
      <sheetData sheetId="585" refreshError="1"/>
      <sheetData sheetId="586" refreshError="1"/>
      <sheetData sheetId="587" refreshError="1"/>
      <sheetData sheetId="588" refreshError="1"/>
      <sheetData sheetId="589" refreshError="1"/>
      <sheetData sheetId="590" refreshError="1"/>
      <sheetData sheetId="591" refreshError="1"/>
      <sheetData sheetId="592" refreshError="1"/>
      <sheetData sheetId="593" refreshError="1"/>
      <sheetData sheetId="594" refreshError="1"/>
      <sheetData sheetId="595" refreshError="1"/>
      <sheetData sheetId="596" refreshError="1"/>
      <sheetData sheetId="597" refreshError="1"/>
      <sheetData sheetId="598" refreshError="1"/>
      <sheetData sheetId="599" refreshError="1"/>
      <sheetData sheetId="600" refreshError="1"/>
      <sheetData sheetId="601" refreshError="1"/>
      <sheetData sheetId="602"/>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refreshError="1"/>
      <sheetData sheetId="622" refreshError="1"/>
      <sheetData sheetId="623" refreshError="1"/>
      <sheetData sheetId="624" refreshError="1"/>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refreshError="1"/>
      <sheetData sheetId="641" refreshError="1"/>
      <sheetData sheetId="642" refreshError="1"/>
      <sheetData sheetId="643" refreshError="1"/>
      <sheetData sheetId="644" refreshError="1"/>
      <sheetData sheetId="645" refreshError="1"/>
      <sheetData sheetId="646" refreshError="1"/>
      <sheetData sheetId="647" refreshError="1"/>
      <sheetData sheetId="648" refreshError="1"/>
      <sheetData sheetId="649" refreshError="1"/>
      <sheetData sheetId="650" refreshError="1"/>
      <sheetData sheetId="651" refreshError="1"/>
      <sheetData sheetId="652" refreshError="1"/>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refreshError="1"/>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efreshError="1"/>
      <sheetData sheetId="712" refreshError="1"/>
      <sheetData sheetId="713" refreshError="1"/>
      <sheetData sheetId="714" refreshError="1"/>
      <sheetData sheetId="715" refreshError="1"/>
      <sheetData sheetId="716" refreshError="1"/>
      <sheetData sheetId="717" refreshError="1"/>
      <sheetData sheetId="718" refreshError="1"/>
      <sheetData sheetId="719" refreshError="1"/>
      <sheetData sheetId="720" refreshError="1"/>
      <sheetData sheetId="721" refreshError="1"/>
      <sheetData sheetId="722" refreshError="1"/>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refreshError="1"/>
      <sheetData sheetId="750" refreshError="1"/>
      <sheetData sheetId="751" refreshError="1"/>
      <sheetData sheetId="752" refreshError="1"/>
      <sheetData sheetId="753" refreshError="1"/>
      <sheetData sheetId="754" refreshError="1"/>
      <sheetData sheetId="755" refreshError="1"/>
      <sheetData sheetId="756" refreshError="1"/>
      <sheetData sheetId="757" refreshError="1"/>
      <sheetData sheetId="758" refreshError="1"/>
      <sheetData sheetId="759" refreshError="1"/>
      <sheetData sheetId="760" refreshError="1"/>
      <sheetData sheetId="761" refreshError="1"/>
      <sheetData sheetId="762" refreshError="1"/>
      <sheetData sheetId="763" refreshError="1"/>
      <sheetData sheetId="764" refreshError="1"/>
      <sheetData sheetId="765" refreshError="1"/>
      <sheetData sheetId="766" refreshError="1"/>
      <sheetData sheetId="767" refreshError="1"/>
      <sheetData sheetId="768" refreshError="1"/>
      <sheetData sheetId="769" refreshError="1"/>
      <sheetData sheetId="770" refreshError="1"/>
      <sheetData sheetId="771" refreshError="1"/>
      <sheetData sheetId="772" refreshError="1"/>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refreshError="1"/>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refreshError="1"/>
      <sheetData sheetId="801"/>
      <sheetData sheetId="802"/>
      <sheetData sheetId="803" refreshError="1"/>
      <sheetData sheetId="804" refreshError="1"/>
      <sheetData sheetId="805" refreshError="1"/>
      <sheetData sheetId="806"/>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refreshError="1"/>
      <sheetData sheetId="820" refreshError="1"/>
      <sheetData sheetId="821" refreshError="1"/>
      <sheetData sheetId="822" refreshError="1"/>
      <sheetData sheetId="823" refreshError="1"/>
      <sheetData sheetId="824" refreshError="1"/>
      <sheetData sheetId="825" refreshError="1"/>
      <sheetData sheetId="826" refreshError="1"/>
      <sheetData sheetId="827" refreshError="1"/>
      <sheetData sheetId="828" refreshError="1"/>
      <sheetData sheetId="829" refreshError="1"/>
      <sheetData sheetId="830" refreshError="1"/>
      <sheetData sheetId="831" refreshError="1"/>
      <sheetData sheetId="832" refreshError="1"/>
      <sheetData sheetId="833" refreshError="1"/>
      <sheetData sheetId="834" refreshError="1"/>
      <sheetData sheetId="835" refreshError="1"/>
      <sheetData sheetId="836" refreshError="1"/>
      <sheetData sheetId="837" refreshError="1"/>
      <sheetData sheetId="838" refreshError="1"/>
      <sheetData sheetId="839" refreshError="1"/>
      <sheetData sheetId="840" refreshError="1"/>
      <sheetData sheetId="841" refreshError="1"/>
      <sheetData sheetId="842" refreshError="1"/>
      <sheetData sheetId="843" refreshError="1"/>
      <sheetData sheetId="844" refreshError="1"/>
      <sheetData sheetId="845" refreshError="1"/>
      <sheetData sheetId="846" refreshError="1"/>
      <sheetData sheetId="847" refreshError="1"/>
      <sheetData sheetId="848" refreshError="1"/>
      <sheetData sheetId="849" refreshError="1"/>
      <sheetData sheetId="850" refreshError="1"/>
      <sheetData sheetId="851" refreshError="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refreshError="1"/>
      <sheetData sheetId="861" refreshError="1"/>
      <sheetData sheetId="862" refreshError="1"/>
      <sheetData sheetId="863" refreshError="1"/>
      <sheetData sheetId="864" refreshError="1"/>
      <sheetData sheetId="865" refreshError="1"/>
      <sheetData sheetId="866" refreshError="1"/>
      <sheetData sheetId="867" refreshError="1"/>
      <sheetData sheetId="868" refreshError="1"/>
      <sheetData sheetId="869" refreshError="1"/>
      <sheetData sheetId="870" refreshError="1"/>
      <sheetData sheetId="871" refreshError="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sheetData sheetId="888"/>
      <sheetData sheetId="889"/>
      <sheetData sheetId="890"/>
      <sheetData sheetId="891" refreshError="1"/>
      <sheetData sheetId="892" refreshError="1"/>
      <sheetData sheetId="893"/>
      <sheetData sheetId="894"/>
      <sheetData sheetId="895"/>
      <sheetData sheetId="896"/>
      <sheetData sheetId="897" refreshError="1"/>
      <sheetData sheetId="898" refreshError="1"/>
      <sheetData sheetId="899"/>
      <sheetData sheetId="900" refreshError="1"/>
      <sheetData sheetId="901"/>
      <sheetData sheetId="902" refreshError="1"/>
      <sheetData sheetId="903" refreshError="1"/>
      <sheetData sheetId="904" refreshError="1"/>
      <sheetData sheetId="905" refreshError="1"/>
      <sheetData sheetId="906"/>
      <sheetData sheetId="907" refreshError="1"/>
      <sheetData sheetId="908"/>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sheetData sheetId="925"/>
      <sheetData sheetId="926"/>
      <sheetData sheetId="927"/>
      <sheetData sheetId="928"/>
      <sheetData sheetId="929"/>
      <sheetData sheetId="930"/>
      <sheetData sheetId="931"/>
      <sheetData sheetId="932"/>
      <sheetData sheetId="933"/>
      <sheetData sheetId="934"/>
      <sheetData sheetId="935"/>
      <sheetData sheetId="936"/>
      <sheetData sheetId="937"/>
      <sheetData sheetId="938"/>
      <sheetData sheetId="939"/>
      <sheetData sheetId="940"/>
      <sheetData sheetId="941"/>
      <sheetData sheetId="942"/>
      <sheetData sheetId="943"/>
      <sheetData sheetId="944"/>
      <sheetData sheetId="945"/>
      <sheetData sheetId="946"/>
      <sheetData sheetId="947"/>
      <sheetData sheetId="948"/>
      <sheetData sheetId="949"/>
      <sheetData sheetId="950"/>
      <sheetData sheetId="951"/>
      <sheetData sheetId="952"/>
      <sheetData sheetId="953" refreshError="1"/>
      <sheetData sheetId="954" refreshError="1"/>
      <sheetData sheetId="955"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IBASE"/>
    </sheetNames>
    <sheetDataSet>
      <sheetData sheetId="0" refreshError="1"/>
      <sheetData sheetId="1" refreshError="1"/>
      <sheetData sheetId="2">
        <row r="1">
          <cell r="A1" t="str">
            <v>STATISTICAL ESTIMATION OF FITTINGS AND VALVES FOR PIPING WORK</v>
          </cell>
        </row>
        <row r="2">
          <cell r="A2" t="str">
            <v xml:space="preserve">PROJECT NO : </v>
          </cell>
        </row>
        <row r="3">
          <cell r="A3" t="str">
            <v>Fc =</v>
          </cell>
          <cell r="B3">
            <v>1</v>
          </cell>
          <cell r="C3" t="str">
            <v>Fp =</v>
          </cell>
          <cell r="D3">
            <v>0.1</v>
          </cell>
        </row>
        <row r="4">
          <cell r="F4" t="str">
            <v>FITTING NO</v>
          </cell>
          <cell r="N4" t="str">
            <v>VALVE NO</v>
          </cell>
          <cell r="R4" t="str">
            <v>TOTAL</v>
          </cell>
          <cell r="S4" t="str">
            <v>TOTAL</v>
          </cell>
          <cell r="T4" t="str">
            <v>J/M</v>
          </cell>
          <cell r="U4" t="str">
            <v>J/M</v>
          </cell>
        </row>
        <row r="5">
          <cell r="A5" t="str">
            <v>NO</v>
          </cell>
          <cell r="B5" t="str">
            <v>SIZE</v>
          </cell>
          <cell r="C5" t="str">
            <v>SCH</v>
          </cell>
          <cell r="D5" t="str">
            <v>LG (M)</v>
          </cell>
          <cell r="E5" t="str">
            <v>IN-M</v>
          </cell>
          <cell r="F5" t="str">
            <v>90 ELL</v>
          </cell>
          <cell r="G5" t="str">
            <v>45 ELL</v>
          </cell>
          <cell r="H5" t="str">
            <v>TEE</v>
          </cell>
          <cell r="I5" t="str">
            <v>RED</v>
          </cell>
          <cell r="J5" t="str">
            <v>FLG</v>
          </cell>
          <cell r="K5" t="str">
            <v>CPLG</v>
          </cell>
          <cell r="L5" t="str">
            <v>CAP</v>
          </cell>
          <cell r="M5" t="str">
            <v>TOTAL</v>
          </cell>
          <cell r="N5" t="str">
            <v>BLOCK</v>
          </cell>
          <cell r="O5" t="str">
            <v>CHECK</v>
          </cell>
          <cell r="P5" t="str">
            <v>GLOBE</v>
          </cell>
          <cell r="Q5" t="str">
            <v>TOTAL</v>
          </cell>
          <cell r="R5" t="str">
            <v>JOINT</v>
          </cell>
          <cell r="S5" t="str">
            <v>DI</v>
          </cell>
          <cell r="T5" t="str">
            <v>(JOINT)</v>
          </cell>
          <cell r="U5" t="str">
            <v>(DI)</v>
          </cell>
        </row>
        <row r="6">
          <cell r="A6">
            <v>1</v>
          </cell>
          <cell r="B6">
            <v>0.5</v>
          </cell>
          <cell r="E6" t="str">
            <v/>
          </cell>
          <cell r="F6">
            <v>0</v>
          </cell>
          <cell r="G6">
            <v>0</v>
          </cell>
          <cell r="H6">
            <v>0</v>
          </cell>
          <cell r="I6">
            <v>0</v>
          </cell>
          <cell r="J6">
            <v>0</v>
          </cell>
          <cell r="K6">
            <v>0</v>
          </cell>
          <cell r="L6">
            <v>0</v>
          </cell>
          <cell r="M6">
            <v>0</v>
          </cell>
          <cell r="N6">
            <v>0</v>
          </cell>
          <cell r="O6">
            <v>0</v>
          </cell>
          <cell r="P6">
            <v>0</v>
          </cell>
          <cell r="Q6">
            <v>0</v>
          </cell>
          <cell r="R6">
            <v>0</v>
          </cell>
          <cell r="S6">
            <v>0</v>
          </cell>
          <cell r="T6" t="str">
            <v/>
          </cell>
          <cell r="U6" t="str">
            <v/>
          </cell>
        </row>
        <row r="7">
          <cell r="A7">
            <v>2</v>
          </cell>
          <cell r="B7">
            <v>0.75</v>
          </cell>
          <cell r="E7" t="str">
            <v/>
          </cell>
          <cell r="F7">
            <v>0</v>
          </cell>
          <cell r="G7">
            <v>0</v>
          </cell>
          <cell r="H7">
            <v>0</v>
          </cell>
          <cell r="I7">
            <v>0</v>
          </cell>
          <cell r="J7">
            <v>0</v>
          </cell>
          <cell r="K7">
            <v>0</v>
          </cell>
          <cell r="L7">
            <v>0</v>
          </cell>
          <cell r="M7">
            <v>0</v>
          </cell>
          <cell r="N7">
            <v>0</v>
          </cell>
          <cell r="O7">
            <v>0</v>
          </cell>
          <cell r="P7">
            <v>0</v>
          </cell>
          <cell r="Q7">
            <v>0</v>
          </cell>
          <cell r="R7">
            <v>0</v>
          </cell>
          <cell r="S7">
            <v>0</v>
          </cell>
          <cell r="T7" t="str">
            <v/>
          </cell>
          <cell r="U7" t="str">
            <v/>
          </cell>
        </row>
        <row r="8">
          <cell r="A8">
            <v>3</v>
          </cell>
          <cell r="B8">
            <v>1</v>
          </cell>
          <cell r="E8" t="str">
            <v/>
          </cell>
          <cell r="F8">
            <v>0</v>
          </cell>
          <cell r="G8">
            <v>0</v>
          </cell>
          <cell r="H8">
            <v>0</v>
          </cell>
          <cell r="I8">
            <v>0</v>
          </cell>
          <cell r="J8">
            <v>0</v>
          </cell>
          <cell r="K8">
            <v>0</v>
          </cell>
          <cell r="L8">
            <v>0</v>
          </cell>
          <cell r="M8">
            <v>0</v>
          </cell>
          <cell r="N8">
            <v>0</v>
          </cell>
          <cell r="O8">
            <v>0</v>
          </cell>
          <cell r="P8">
            <v>0</v>
          </cell>
          <cell r="Q8">
            <v>0</v>
          </cell>
          <cell r="R8">
            <v>0</v>
          </cell>
          <cell r="S8">
            <v>0</v>
          </cell>
          <cell r="T8" t="str">
            <v/>
          </cell>
          <cell r="U8" t="str">
            <v/>
          </cell>
        </row>
        <row r="9">
          <cell r="A9">
            <v>4</v>
          </cell>
          <cell r="B9">
            <v>1.5</v>
          </cell>
          <cell r="E9" t="str">
            <v/>
          </cell>
          <cell r="F9">
            <v>0</v>
          </cell>
          <cell r="G9">
            <v>0</v>
          </cell>
          <cell r="H9">
            <v>0</v>
          </cell>
          <cell r="I9">
            <v>0</v>
          </cell>
          <cell r="J9">
            <v>0</v>
          </cell>
          <cell r="K9">
            <v>0</v>
          </cell>
          <cell r="L9">
            <v>0</v>
          </cell>
          <cell r="M9">
            <v>0</v>
          </cell>
          <cell r="N9">
            <v>0</v>
          </cell>
          <cell r="O9">
            <v>0</v>
          </cell>
          <cell r="P9">
            <v>0</v>
          </cell>
          <cell r="Q9">
            <v>0</v>
          </cell>
          <cell r="R9">
            <v>0</v>
          </cell>
          <cell r="S9">
            <v>0</v>
          </cell>
          <cell r="T9" t="str">
            <v/>
          </cell>
          <cell r="U9" t="str">
            <v/>
          </cell>
        </row>
        <row r="10">
          <cell r="A10">
            <v>5</v>
          </cell>
          <cell r="B10">
            <v>2</v>
          </cell>
          <cell r="E10" t="str">
            <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t="str">
            <v/>
          </cell>
          <cell r="U10" t="str">
            <v/>
          </cell>
        </row>
        <row r="11">
          <cell r="A11">
            <v>6</v>
          </cell>
          <cell r="B11">
            <v>2.5</v>
          </cell>
          <cell r="E11" t="str">
            <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t="str">
            <v/>
          </cell>
          <cell r="U11" t="str">
            <v/>
          </cell>
        </row>
        <row r="12">
          <cell r="A12">
            <v>7</v>
          </cell>
          <cell r="B12">
            <v>3</v>
          </cell>
          <cell r="E12" t="str">
            <v/>
          </cell>
          <cell r="F12">
            <v>0</v>
          </cell>
          <cell r="G12">
            <v>0</v>
          </cell>
          <cell r="H12">
            <v>0</v>
          </cell>
          <cell r="I12">
            <v>0</v>
          </cell>
          <cell r="J12">
            <v>0</v>
          </cell>
          <cell r="K12">
            <v>0</v>
          </cell>
          <cell r="L12">
            <v>0</v>
          </cell>
          <cell r="M12">
            <v>0</v>
          </cell>
          <cell r="N12">
            <v>0</v>
          </cell>
          <cell r="O12">
            <v>0</v>
          </cell>
          <cell r="P12">
            <v>0</v>
          </cell>
          <cell r="Q12">
            <v>0</v>
          </cell>
          <cell r="R12">
            <v>0</v>
          </cell>
          <cell r="S12">
            <v>0</v>
          </cell>
          <cell r="T12" t="str">
            <v/>
          </cell>
          <cell r="U12" t="str">
            <v/>
          </cell>
        </row>
        <row r="13">
          <cell r="A13">
            <v>8</v>
          </cell>
          <cell r="B13">
            <v>4</v>
          </cell>
          <cell r="E13" t="str">
            <v/>
          </cell>
          <cell r="F13">
            <v>0</v>
          </cell>
          <cell r="G13">
            <v>0</v>
          </cell>
          <cell r="H13">
            <v>0</v>
          </cell>
          <cell r="I13">
            <v>0</v>
          </cell>
          <cell r="J13">
            <v>0</v>
          </cell>
          <cell r="K13">
            <v>0</v>
          </cell>
          <cell r="L13">
            <v>0</v>
          </cell>
          <cell r="M13">
            <v>0</v>
          </cell>
          <cell r="N13">
            <v>0</v>
          </cell>
          <cell r="O13">
            <v>0</v>
          </cell>
          <cell r="P13">
            <v>0</v>
          </cell>
          <cell r="Q13">
            <v>0</v>
          </cell>
          <cell r="R13">
            <v>0</v>
          </cell>
          <cell r="S13">
            <v>0</v>
          </cell>
          <cell r="T13" t="str">
            <v/>
          </cell>
          <cell r="U13" t="str">
            <v/>
          </cell>
        </row>
        <row r="14">
          <cell r="A14">
            <v>9</v>
          </cell>
          <cell r="B14">
            <v>5</v>
          </cell>
          <cell r="E14" t="str">
            <v/>
          </cell>
          <cell r="F14">
            <v>0</v>
          </cell>
          <cell r="G14">
            <v>0</v>
          </cell>
          <cell r="H14">
            <v>0</v>
          </cell>
          <cell r="I14">
            <v>0</v>
          </cell>
          <cell r="J14">
            <v>0</v>
          </cell>
          <cell r="K14">
            <v>0</v>
          </cell>
          <cell r="L14">
            <v>0</v>
          </cell>
          <cell r="M14">
            <v>0</v>
          </cell>
          <cell r="N14">
            <v>0</v>
          </cell>
          <cell r="O14">
            <v>0</v>
          </cell>
          <cell r="P14">
            <v>0</v>
          </cell>
          <cell r="Q14">
            <v>0</v>
          </cell>
          <cell r="R14">
            <v>0</v>
          </cell>
          <cell r="S14">
            <v>0</v>
          </cell>
          <cell r="T14" t="str">
            <v/>
          </cell>
          <cell r="U14" t="str">
            <v/>
          </cell>
        </row>
        <row r="15">
          <cell r="A15">
            <v>10</v>
          </cell>
          <cell r="B15">
            <v>6</v>
          </cell>
          <cell r="E15" t="str">
            <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t="str">
            <v/>
          </cell>
          <cell r="U15" t="str">
            <v/>
          </cell>
        </row>
        <row r="16">
          <cell r="A16">
            <v>11</v>
          </cell>
          <cell r="B16">
            <v>8</v>
          </cell>
          <cell r="E16" t="str">
            <v/>
          </cell>
          <cell r="F16">
            <v>0</v>
          </cell>
          <cell r="G16">
            <v>0</v>
          </cell>
          <cell r="H16">
            <v>0</v>
          </cell>
          <cell r="I16">
            <v>0</v>
          </cell>
          <cell r="J16">
            <v>0</v>
          </cell>
          <cell r="K16">
            <v>0</v>
          </cell>
          <cell r="L16">
            <v>0</v>
          </cell>
          <cell r="M16">
            <v>0</v>
          </cell>
          <cell r="N16">
            <v>0</v>
          </cell>
          <cell r="O16">
            <v>0</v>
          </cell>
          <cell r="P16">
            <v>0</v>
          </cell>
          <cell r="Q16">
            <v>0</v>
          </cell>
          <cell r="R16">
            <v>0</v>
          </cell>
          <cell r="S16">
            <v>0</v>
          </cell>
          <cell r="T16" t="str">
            <v/>
          </cell>
          <cell r="U16" t="str">
            <v/>
          </cell>
        </row>
        <row r="17">
          <cell r="A17">
            <v>12</v>
          </cell>
          <cell r="B17">
            <v>10</v>
          </cell>
          <cell r="E17" t="str">
            <v/>
          </cell>
          <cell r="F17">
            <v>0</v>
          </cell>
          <cell r="G17">
            <v>0</v>
          </cell>
          <cell r="H17">
            <v>0</v>
          </cell>
          <cell r="I17">
            <v>0</v>
          </cell>
          <cell r="J17">
            <v>0</v>
          </cell>
          <cell r="L17">
            <v>0</v>
          </cell>
          <cell r="M17">
            <v>0</v>
          </cell>
          <cell r="N17">
            <v>0</v>
          </cell>
          <cell r="O17">
            <v>0</v>
          </cell>
          <cell r="P17">
            <v>0</v>
          </cell>
          <cell r="Q17">
            <v>0</v>
          </cell>
          <cell r="R17">
            <v>0</v>
          </cell>
          <cell r="S17">
            <v>0</v>
          </cell>
          <cell r="T17" t="str">
            <v/>
          </cell>
          <cell r="U17" t="str">
            <v/>
          </cell>
        </row>
        <row r="18">
          <cell r="A18">
            <v>13</v>
          </cell>
          <cell r="B18">
            <v>12</v>
          </cell>
          <cell r="E18" t="str">
            <v/>
          </cell>
          <cell r="F18">
            <v>0</v>
          </cell>
          <cell r="G18">
            <v>0</v>
          </cell>
          <cell r="H18">
            <v>0</v>
          </cell>
          <cell r="I18">
            <v>0</v>
          </cell>
          <cell r="J18">
            <v>0</v>
          </cell>
          <cell r="L18">
            <v>0</v>
          </cell>
          <cell r="M18">
            <v>0</v>
          </cell>
          <cell r="N18">
            <v>0</v>
          </cell>
          <cell r="O18">
            <v>0</v>
          </cell>
          <cell r="P18">
            <v>0</v>
          </cell>
          <cell r="Q18">
            <v>0</v>
          </cell>
          <cell r="R18">
            <v>0</v>
          </cell>
          <cell r="S18">
            <v>0</v>
          </cell>
          <cell r="T18" t="str">
            <v/>
          </cell>
          <cell r="U18" t="str">
            <v/>
          </cell>
        </row>
        <row r="19">
          <cell r="A19">
            <v>14</v>
          </cell>
          <cell r="B19">
            <v>14</v>
          </cell>
          <cell r="E19" t="str">
            <v/>
          </cell>
          <cell r="F19">
            <v>0</v>
          </cell>
          <cell r="G19">
            <v>0</v>
          </cell>
          <cell r="H19">
            <v>0</v>
          </cell>
          <cell r="I19">
            <v>0</v>
          </cell>
          <cell r="J19">
            <v>0</v>
          </cell>
          <cell r="L19">
            <v>0</v>
          </cell>
          <cell r="M19">
            <v>0</v>
          </cell>
          <cell r="N19">
            <v>0</v>
          </cell>
          <cell r="O19">
            <v>0</v>
          </cell>
          <cell r="P19">
            <v>0</v>
          </cell>
          <cell r="Q19">
            <v>0</v>
          </cell>
          <cell r="R19">
            <v>0</v>
          </cell>
          <cell r="S19">
            <v>0</v>
          </cell>
          <cell r="T19" t="str">
            <v/>
          </cell>
          <cell r="U19" t="str">
            <v/>
          </cell>
        </row>
        <row r="20">
          <cell r="A20">
            <v>15</v>
          </cell>
          <cell r="B20">
            <v>16</v>
          </cell>
          <cell r="E20" t="str">
            <v/>
          </cell>
          <cell r="F20">
            <v>0</v>
          </cell>
          <cell r="G20">
            <v>0</v>
          </cell>
          <cell r="H20">
            <v>0</v>
          </cell>
          <cell r="I20">
            <v>0</v>
          </cell>
          <cell r="J20">
            <v>0</v>
          </cell>
          <cell r="K20">
            <v>0</v>
          </cell>
          <cell r="L20">
            <v>0</v>
          </cell>
          <cell r="M20">
            <v>0</v>
          </cell>
          <cell r="N20">
            <v>0</v>
          </cell>
          <cell r="O20">
            <v>0</v>
          </cell>
          <cell r="P20">
            <v>0</v>
          </cell>
          <cell r="Q20">
            <v>0</v>
          </cell>
          <cell r="R20">
            <v>0</v>
          </cell>
          <cell r="S20">
            <v>0</v>
          </cell>
          <cell r="T20" t="str">
            <v/>
          </cell>
          <cell r="U20" t="str">
            <v/>
          </cell>
        </row>
        <row r="21">
          <cell r="A21">
            <v>16</v>
          </cell>
          <cell r="B21">
            <v>18</v>
          </cell>
          <cell r="E21" t="str">
            <v/>
          </cell>
          <cell r="F21">
            <v>0</v>
          </cell>
          <cell r="G21">
            <v>0</v>
          </cell>
          <cell r="H21">
            <v>0</v>
          </cell>
          <cell r="I21">
            <v>0</v>
          </cell>
          <cell r="J21">
            <v>0</v>
          </cell>
          <cell r="L21">
            <v>0</v>
          </cell>
          <cell r="M21">
            <v>0</v>
          </cell>
          <cell r="N21">
            <v>0</v>
          </cell>
          <cell r="O21">
            <v>0</v>
          </cell>
          <cell r="P21">
            <v>0</v>
          </cell>
          <cell r="Q21">
            <v>0</v>
          </cell>
          <cell r="R21">
            <v>0</v>
          </cell>
          <cell r="S21">
            <v>0</v>
          </cell>
          <cell r="T21" t="str">
            <v/>
          </cell>
          <cell r="U21" t="str">
            <v/>
          </cell>
        </row>
        <row r="22">
          <cell r="A22">
            <v>17</v>
          </cell>
          <cell r="B22">
            <v>20</v>
          </cell>
          <cell r="E22" t="str">
            <v/>
          </cell>
          <cell r="F22">
            <v>0</v>
          </cell>
          <cell r="G22">
            <v>0</v>
          </cell>
          <cell r="H22">
            <v>0</v>
          </cell>
          <cell r="I22">
            <v>0</v>
          </cell>
          <cell r="J22">
            <v>0</v>
          </cell>
          <cell r="L22">
            <v>0</v>
          </cell>
          <cell r="M22">
            <v>0</v>
          </cell>
          <cell r="N22">
            <v>0</v>
          </cell>
          <cell r="O22">
            <v>0</v>
          </cell>
          <cell r="P22">
            <v>0</v>
          </cell>
          <cell r="Q22">
            <v>0</v>
          </cell>
          <cell r="R22">
            <v>0</v>
          </cell>
          <cell r="S22">
            <v>0</v>
          </cell>
          <cell r="T22" t="str">
            <v/>
          </cell>
          <cell r="U22" t="str">
            <v/>
          </cell>
        </row>
        <row r="23">
          <cell r="A23">
            <v>18</v>
          </cell>
          <cell r="B23">
            <v>22</v>
          </cell>
          <cell r="E23" t="str">
            <v/>
          </cell>
          <cell r="F23">
            <v>0</v>
          </cell>
          <cell r="G23">
            <v>0</v>
          </cell>
          <cell r="H23">
            <v>0</v>
          </cell>
          <cell r="I23">
            <v>0</v>
          </cell>
          <cell r="J23">
            <v>0</v>
          </cell>
          <cell r="L23">
            <v>0</v>
          </cell>
          <cell r="M23">
            <v>0</v>
          </cell>
          <cell r="N23">
            <v>0</v>
          </cell>
          <cell r="O23">
            <v>0</v>
          </cell>
          <cell r="P23">
            <v>0</v>
          </cell>
          <cell r="Q23">
            <v>0</v>
          </cell>
          <cell r="R23">
            <v>0</v>
          </cell>
          <cell r="S23">
            <v>0</v>
          </cell>
          <cell r="T23" t="str">
            <v/>
          </cell>
          <cell r="U23" t="str">
            <v/>
          </cell>
        </row>
        <row r="24">
          <cell r="A24">
            <v>19</v>
          </cell>
          <cell r="B24">
            <v>24</v>
          </cell>
          <cell r="E24" t="str">
            <v/>
          </cell>
          <cell r="F24">
            <v>0</v>
          </cell>
          <cell r="G24">
            <v>0</v>
          </cell>
          <cell r="H24">
            <v>0</v>
          </cell>
          <cell r="I24">
            <v>0</v>
          </cell>
          <cell r="J24">
            <v>0</v>
          </cell>
          <cell r="L24">
            <v>0</v>
          </cell>
          <cell r="M24">
            <v>0</v>
          </cell>
          <cell r="N24">
            <v>0</v>
          </cell>
          <cell r="O24">
            <v>0</v>
          </cell>
          <cell r="P24">
            <v>0</v>
          </cell>
          <cell r="Q24">
            <v>0</v>
          </cell>
          <cell r="R24">
            <v>0</v>
          </cell>
          <cell r="S24">
            <v>0</v>
          </cell>
          <cell r="T24" t="str">
            <v/>
          </cell>
          <cell r="U24" t="str">
            <v/>
          </cell>
        </row>
        <row r="25">
          <cell r="A25">
            <v>20</v>
          </cell>
          <cell r="B25">
            <v>26</v>
          </cell>
          <cell r="E25" t="str">
            <v/>
          </cell>
          <cell r="F25">
            <v>0</v>
          </cell>
          <cell r="G25">
            <v>0</v>
          </cell>
          <cell r="H25">
            <v>0</v>
          </cell>
          <cell r="I25">
            <v>0</v>
          </cell>
          <cell r="J25">
            <v>0</v>
          </cell>
          <cell r="L25">
            <v>0</v>
          </cell>
          <cell r="M25">
            <v>0</v>
          </cell>
          <cell r="N25">
            <v>0</v>
          </cell>
          <cell r="O25">
            <v>0</v>
          </cell>
          <cell r="P25">
            <v>0</v>
          </cell>
          <cell r="Q25">
            <v>0</v>
          </cell>
          <cell r="R25">
            <v>0</v>
          </cell>
          <cell r="S25">
            <v>0</v>
          </cell>
          <cell r="T25" t="str">
            <v/>
          </cell>
          <cell r="U25" t="str">
            <v/>
          </cell>
        </row>
        <row r="26">
          <cell r="A26">
            <v>21</v>
          </cell>
          <cell r="B26">
            <v>28</v>
          </cell>
          <cell r="E26" t="str">
            <v/>
          </cell>
          <cell r="F26">
            <v>0</v>
          </cell>
          <cell r="G26">
            <v>0</v>
          </cell>
          <cell r="H26">
            <v>0</v>
          </cell>
          <cell r="I26">
            <v>0</v>
          </cell>
          <cell r="J26">
            <v>0</v>
          </cell>
          <cell r="L26">
            <v>0</v>
          </cell>
          <cell r="M26">
            <v>0</v>
          </cell>
          <cell r="N26">
            <v>0</v>
          </cell>
          <cell r="O26">
            <v>0</v>
          </cell>
          <cell r="P26">
            <v>0</v>
          </cell>
          <cell r="Q26">
            <v>0</v>
          </cell>
          <cell r="R26">
            <v>0</v>
          </cell>
          <cell r="S26">
            <v>0</v>
          </cell>
          <cell r="T26" t="str">
            <v/>
          </cell>
          <cell r="U26" t="str">
            <v/>
          </cell>
        </row>
        <row r="27">
          <cell r="A27">
            <v>22</v>
          </cell>
          <cell r="B27">
            <v>30</v>
          </cell>
          <cell r="E27" t="str">
            <v/>
          </cell>
          <cell r="F27">
            <v>0</v>
          </cell>
          <cell r="G27">
            <v>0</v>
          </cell>
          <cell r="H27">
            <v>0</v>
          </cell>
          <cell r="I27">
            <v>0</v>
          </cell>
          <cell r="J27">
            <v>0</v>
          </cell>
          <cell r="L27">
            <v>0</v>
          </cell>
          <cell r="M27">
            <v>0</v>
          </cell>
          <cell r="N27">
            <v>0</v>
          </cell>
          <cell r="O27">
            <v>0</v>
          </cell>
          <cell r="P27">
            <v>0</v>
          </cell>
          <cell r="Q27">
            <v>0</v>
          </cell>
          <cell r="R27">
            <v>0</v>
          </cell>
          <cell r="S27">
            <v>0</v>
          </cell>
          <cell r="T27" t="str">
            <v/>
          </cell>
          <cell r="U27" t="str">
            <v/>
          </cell>
        </row>
        <row r="28">
          <cell r="A28">
            <v>23</v>
          </cell>
          <cell r="B28">
            <v>32</v>
          </cell>
          <cell r="E28" t="str">
            <v/>
          </cell>
          <cell r="F28">
            <v>0</v>
          </cell>
          <cell r="G28">
            <v>0</v>
          </cell>
          <cell r="H28">
            <v>0</v>
          </cell>
          <cell r="I28">
            <v>0</v>
          </cell>
          <cell r="J28">
            <v>0</v>
          </cell>
          <cell r="L28">
            <v>0</v>
          </cell>
          <cell r="M28">
            <v>0</v>
          </cell>
          <cell r="N28">
            <v>0</v>
          </cell>
          <cell r="O28">
            <v>0</v>
          </cell>
          <cell r="P28">
            <v>0</v>
          </cell>
          <cell r="Q28">
            <v>0</v>
          </cell>
          <cell r="R28">
            <v>0</v>
          </cell>
          <cell r="S28">
            <v>0</v>
          </cell>
          <cell r="T28" t="str">
            <v/>
          </cell>
          <cell r="U28" t="str">
            <v/>
          </cell>
        </row>
        <row r="29">
          <cell r="A29">
            <v>24</v>
          </cell>
          <cell r="B29">
            <v>34</v>
          </cell>
          <cell r="E29" t="str">
            <v/>
          </cell>
          <cell r="F29">
            <v>0</v>
          </cell>
          <cell r="G29">
            <v>0</v>
          </cell>
          <cell r="H29">
            <v>0</v>
          </cell>
          <cell r="I29">
            <v>0</v>
          </cell>
          <cell r="J29">
            <v>0</v>
          </cell>
          <cell r="L29">
            <v>0</v>
          </cell>
          <cell r="M29">
            <v>0</v>
          </cell>
          <cell r="N29">
            <v>0</v>
          </cell>
          <cell r="O29">
            <v>0</v>
          </cell>
          <cell r="P29">
            <v>0</v>
          </cell>
          <cell r="Q29">
            <v>0</v>
          </cell>
          <cell r="R29">
            <v>0</v>
          </cell>
          <cell r="S29">
            <v>0</v>
          </cell>
          <cell r="T29" t="str">
            <v/>
          </cell>
          <cell r="U29" t="str">
            <v/>
          </cell>
        </row>
        <row r="30">
          <cell r="A30">
            <v>25</v>
          </cell>
          <cell r="B30">
            <v>36</v>
          </cell>
          <cell r="E30" t="str">
            <v/>
          </cell>
          <cell r="F30">
            <v>0</v>
          </cell>
          <cell r="G30">
            <v>0</v>
          </cell>
          <cell r="H30">
            <v>0</v>
          </cell>
          <cell r="I30">
            <v>0</v>
          </cell>
          <cell r="J30">
            <v>0</v>
          </cell>
          <cell r="L30">
            <v>0</v>
          </cell>
          <cell r="M30">
            <v>0</v>
          </cell>
          <cell r="N30">
            <v>0</v>
          </cell>
          <cell r="O30">
            <v>0</v>
          </cell>
          <cell r="P30">
            <v>0</v>
          </cell>
          <cell r="Q30">
            <v>0</v>
          </cell>
          <cell r="R30">
            <v>0</v>
          </cell>
          <cell r="S30">
            <v>0</v>
          </cell>
          <cell r="T30" t="str">
            <v/>
          </cell>
          <cell r="U30" t="str">
            <v/>
          </cell>
        </row>
        <row r="31">
          <cell r="A31">
            <v>26</v>
          </cell>
          <cell r="B31">
            <v>38</v>
          </cell>
          <cell r="E31" t="str">
            <v/>
          </cell>
          <cell r="F31">
            <v>0</v>
          </cell>
          <cell r="G31">
            <v>0</v>
          </cell>
          <cell r="H31">
            <v>0</v>
          </cell>
          <cell r="I31">
            <v>0</v>
          </cell>
          <cell r="J31">
            <v>0</v>
          </cell>
          <cell r="L31">
            <v>0</v>
          </cell>
          <cell r="M31">
            <v>0</v>
          </cell>
          <cell r="N31">
            <v>0</v>
          </cell>
          <cell r="O31">
            <v>0</v>
          </cell>
          <cell r="P31">
            <v>0</v>
          </cell>
          <cell r="Q31">
            <v>0</v>
          </cell>
          <cell r="R31">
            <v>0</v>
          </cell>
          <cell r="S31">
            <v>0</v>
          </cell>
          <cell r="T31" t="str">
            <v/>
          </cell>
          <cell r="U31" t="str">
            <v/>
          </cell>
        </row>
        <row r="32">
          <cell r="A32">
            <v>27</v>
          </cell>
          <cell r="B32">
            <v>40</v>
          </cell>
          <cell r="E32" t="str">
            <v/>
          </cell>
          <cell r="F32">
            <v>0</v>
          </cell>
          <cell r="G32">
            <v>0</v>
          </cell>
          <cell r="H32">
            <v>0</v>
          </cell>
          <cell r="I32">
            <v>0</v>
          </cell>
          <cell r="J32">
            <v>0</v>
          </cell>
          <cell r="L32">
            <v>0</v>
          </cell>
          <cell r="M32">
            <v>0</v>
          </cell>
          <cell r="N32">
            <v>0</v>
          </cell>
          <cell r="O32">
            <v>0</v>
          </cell>
          <cell r="P32">
            <v>0</v>
          </cell>
          <cell r="Q32">
            <v>0</v>
          </cell>
          <cell r="R32">
            <v>0</v>
          </cell>
          <cell r="S32">
            <v>0</v>
          </cell>
          <cell r="T32" t="str">
            <v/>
          </cell>
          <cell r="U32" t="str">
            <v/>
          </cell>
        </row>
        <row r="33">
          <cell r="A33">
            <v>28</v>
          </cell>
          <cell r="B33">
            <v>42</v>
          </cell>
          <cell r="E33" t="str">
            <v/>
          </cell>
          <cell r="F33">
            <v>0</v>
          </cell>
          <cell r="G33">
            <v>0</v>
          </cell>
          <cell r="H33">
            <v>0</v>
          </cell>
          <cell r="I33">
            <v>0</v>
          </cell>
          <cell r="J33">
            <v>0</v>
          </cell>
          <cell r="L33">
            <v>0</v>
          </cell>
          <cell r="M33">
            <v>0</v>
          </cell>
          <cell r="N33">
            <v>0</v>
          </cell>
          <cell r="O33">
            <v>0</v>
          </cell>
          <cell r="P33">
            <v>0</v>
          </cell>
          <cell r="Q33">
            <v>0</v>
          </cell>
          <cell r="R33">
            <v>0</v>
          </cell>
          <cell r="S33">
            <v>0</v>
          </cell>
          <cell r="T33" t="str">
            <v/>
          </cell>
          <cell r="U33" t="str">
            <v/>
          </cell>
        </row>
        <row r="34">
          <cell r="A34">
            <v>29</v>
          </cell>
          <cell r="B34">
            <v>44</v>
          </cell>
          <cell r="E34" t="str">
            <v/>
          </cell>
          <cell r="F34">
            <v>0</v>
          </cell>
          <cell r="G34">
            <v>0</v>
          </cell>
          <cell r="H34">
            <v>0</v>
          </cell>
          <cell r="I34">
            <v>0</v>
          </cell>
          <cell r="J34">
            <v>0</v>
          </cell>
          <cell r="L34">
            <v>0</v>
          </cell>
          <cell r="M34">
            <v>0</v>
          </cell>
          <cell r="N34">
            <v>0</v>
          </cell>
          <cell r="O34">
            <v>0</v>
          </cell>
          <cell r="P34">
            <v>0</v>
          </cell>
          <cell r="Q34">
            <v>0</v>
          </cell>
          <cell r="R34">
            <v>0</v>
          </cell>
          <cell r="S34">
            <v>0</v>
          </cell>
          <cell r="T34" t="str">
            <v/>
          </cell>
          <cell r="U34" t="str">
            <v/>
          </cell>
        </row>
        <row r="35">
          <cell r="A35">
            <v>30</v>
          </cell>
          <cell r="B35">
            <v>46</v>
          </cell>
          <cell r="E35" t="str">
            <v/>
          </cell>
          <cell r="F35">
            <v>0</v>
          </cell>
          <cell r="G35">
            <v>0</v>
          </cell>
          <cell r="H35">
            <v>0</v>
          </cell>
          <cell r="I35">
            <v>0</v>
          </cell>
          <cell r="J35">
            <v>0</v>
          </cell>
          <cell r="L35">
            <v>0</v>
          </cell>
          <cell r="M35">
            <v>0</v>
          </cell>
          <cell r="N35">
            <v>0</v>
          </cell>
          <cell r="O35">
            <v>0</v>
          </cell>
          <cell r="P35">
            <v>0</v>
          </cell>
          <cell r="Q35">
            <v>0</v>
          </cell>
          <cell r="R35">
            <v>0</v>
          </cell>
          <cell r="S35">
            <v>0</v>
          </cell>
          <cell r="T35" t="str">
            <v/>
          </cell>
          <cell r="U35" t="str">
            <v/>
          </cell>
        </row>
        <row r="36">
          <cell r="A36">
            <v>31</v>
          </cell>
          <cell r="B36">
            <v>48</v>
          </cell>
          <cell r="E36" t="str">
            <v/>
          </cell>
          <cell r="F36">
            <v>0</v>
          </cell>
          <cell r="G36">
            <v>0</v>
          </cell>
          <cell r="H36">
            <v>0</v>
          </cell>
          <cell r="I36">
            <v>0</v>
          </cell>
          <cell r="J36">
            <v>0</v>
          </cell>
          <cell r="L36">
            <v>0</v>
          </cell>
          <cell r="M36">
            <v>0</v>
          </cell>
          <cell r="N36">
            <v>0</v>
          </cell>
          <cell r="O36">
            <v>0</v>
          </cell>
          <cell r="P36">
            <v>0</v>
          </cell>
          <cell r="Q36">
            <v>0</v>
          </cell>
          <cell r="R36">
            <v>0</v>
          </cell>
          <cell r="S36">
            <v>0</v>
          </cell>
          <cell r="T36" t="str">
            <v/>
          </cell>
          <cell r="U36" t="str">
            <v/>
          </cell>
        </row>
        <row r="37">
          <cell r="A37">
            <v>32</v>
          </cell>
          <cell r="B37">
            <v>52</v>
          </cell>
          <cell r="E37" t="str">
            <v/>
          </cell>
          <cell r="F37">
            <v>0</v>
          </cell>
          <cell r="G37">
            <v>0</v>
          </cell>
          <cell r="H37">
            <v>0</v>
          </cell>
          <cell r="I37">
            <v>0</v>
          </cell>
          <cell r="J37">
            <v>0</v>
          </cell>
          <cell r="L37">
            <v>0</v>
          </cell>
          <cell r="M37">
            <v>0</v>
          </cell>
          <cell r="N37">
            <v>0</v>
          </cell>
          <cell r="O37">
            <v>0</v>
          </cell>
          <cell r="P37">
            <v>0</v>
          </cell>
          <cell r="Q37">
            <v>0</v>
          </cell>
          <cell r="R37">
            <v>0</v>
          </cell>
          <cell r="S37">
            <v>0</v>
          </cell>
          <cell r="T37" t="str">
            <v/>
          </cell>
          <cell r="U37" t="str">
            <v/>
          </cell>
        </row>
        <row r="38">
          <cell r="A38">
            <v>33</v>
          </cell>
          <cell r="B38">
            <v>56</v>
          </cell>
          <cell r="E38" t="str">
            <v/>
          </cell>
          <cell r="F38">
            <v>0</v>
          </cell>
          <cell r="G38">
            <v>0</v>
          </cell>
          <cell r="H38">
            <v>0</v>
          </cell>
          <cell r="I38">
            <v>0</v>
          </cell>
          <cell r="J38">
            <v>0</v>
          </cell>
          <cell r="L38">
            <v>0</v>
          </cell>
          <cell r="M38">
            <v>0</v>
          </cell>
          <cell r="N38">
            <v>0</v>
          </cell>
          <cell r="O38">
            <v>0</v>
          </cell>
          <cell r="P38">
            <v>0</v>
          </cell>
          <cell r="Q38">
            <v>0</v>
          </cell>
          <cell r="R38">
            <v>0</v>
          </cell>
          <cell r="S38">
            <v>0</v>
          </cell>
          <cell r="T38" t="str">
            <v/>
          </cell>
          <cell r="U38" t="str">
            <v/>
          </cell>
        </row>
        <row r="39">
          <cell r="A39">
            <v>34</v>
          </cell>
          <cell r="B39">
            <v>60</v>
          </cell>
          <cell r="E39" t="str">
            <v/>
          </cell>
          <cell r="F39">
            <v>0</v>
          </cell>
          <cell r="G39">
            <v>0</v>
          </cell>
          <cell r="H39">
            <v>0</v>
          </cell>
          <cell r="I39">
            <v>0</v>
          </cell>
          <cell r="J39">
            <v>0</v>
          </cell>
          <cell r="L39">
            <v>0</v>
          </cell>
          <cell r="M39">
            <v>0</v>
          </cell>
          <cell r="N39">
            <v>0</v>
          </cell>
          <cell r="O39">
            <v>0</v>
          </cell>
          <cell r="P39">
            <v>0</v>
          </cell>
          <cell r="Q39">
            <v>0</v>
          </cell>
          <cell r="R39">
            <v>0</v>
          </cell>
          <cell r="S39">
            <v>0</v>
          </cell>
          <cell r="T39" t="str">
            <v/>
          </cell>
          <cell r="U39" t="str">
            <v/>
          </cell>
        </row>
        <row r="40">
          <cell r="A40">
            <v>35</v>
          </cell>
          <cell r="B40">
            <v>64</v>
          </cell>
          <cell r="E40" t="str">
            <v/>
          </cell>
          <cell r="F40">
            <v>0</v>
          </cell>
          <cell r="G40">
            <v>0</v>
          </cell>
          <cell r="H40">
            <v>0</v>
          </cell>
          <cell r="I40">
            <v>0</v>
          </cell>
          <cell r="J40">
            <v>0</v>
          </cell>
          <cell r="L40">
            <v>0</v>
          </cell>
          <cell r="M40">
            <v>0</v>
          </cell>
          <cell r="N40">
            <v>0</v>
          </cell>
          <cell r="O40">
            <v>0</v>
          </cell>
          <cell r="P40">
            <v>0</v>
          </cell>
          <cell r="Q40">
            <v>0</v>
          </cell>
          <cell r="R40">
            <v>0</v>
          </cell>
          <cell r="S40">
            <v>0</v>
          </cell>
          <cell r="T40" t="str">
            <v/>
          </cell>
          <cell r="U40" t="str">
            <v/>
          </cell>
        </row>
        <row r="41">
          <cell r="A41">
            <v>36</v>
          </cell>
          <cell r="B41">
            <v>68</v>
          </cell>
          <cell r="E41" t="str">
            <v/>
          </cell>
          <cell r="F41">
            <v>0</v>
          </cell>
          <cell r="G41">
            <v>0</v>
          </cell>
          <cell r="H41">
            <v>0</v>
          </cell>
          <cell r="I41">
            <v>0</v>
          </cell>
          <cell r="J41">
            <v>0</v>
          </cell>
          <cell r="L41">
            <v>0</v>
          </cell>
          <cell r="M41">
            <v>0</v>
          </cell>
          <cell r="N41">
            <v>0</v>
          </cell>
          <cell r="O41">
            <v>0</v>
          </cell>
          <cell r="P41">
            <v>0</v>
          </cell>
          <cell r="Q41">
            <v>0</v>
          </cell>
          <cell r="R41">
            <v>0</v>
          </cell>
          <cell r="S41">
            <v>0</v>
          </cell>
          <cell r="T41" t="str">
            <v/>
          </cell>
          <cell r="U41" t="str">
            <v/>
          </cell>
        </row>
        <row r="42">
          <cell r="A42">
            <v>37</v>
          </cell>
          <cell r="B42">
            <v>72</v>
          </cell>
          <cell r="E42" t="str">
            <v/>
          </cell>
          <cell r="F42">
            <v>0</v>
          </cell>
          <cell r="G42">
            <v>0</v>
          </cell>
          <cell r="H42">
            <v>0</v>
          </cell>
          <cell r="I42">
            <v>0</v>
          </cell>
          <cell r="J42">
            <v>0</v>
          </cell>
          <cell r="L42">
            <v>0</v>
          </cell>
          <cell r="M42">
            <v>0</v>
          </cell>
          <cell r="N42">
            <v>0</v>
          </cell>
          <cell r="O42">
            <v>0</v>
          </cell>
          <cell r="P42">
            <v>0</v>
          </cell>
          <cell r="Q42">
            <v>0</v>
          </cell>
          <cell r="R42">
            <v>0</v>
          </cell>
          <cell r="S42">
            <v>0</v>
          </cell>
          <cell r="T42" t="str">
            <v/>
          </cell>
          <cell r="U42" t="str">
            <v/>
          </cell>
        </row>
        <row r="43">
          <cell r="A43">
            <v>38</v>
          </cell>
          <cell r="B43">
            <v>76</v>
          </cell>
          <cell r="E43" t="str">
            <v/>
          </cell>
          <cell r="F43">
            <v>0</v>
          </cell>
          <cell r="G43">
            <v>0</v>
          </cell>
          <cell r="H43">
            <v>0</v>
          </cell>
          <cell r="I43">
            <v>0</v>
          </cell>
          <cell r="J43">
            <v>0</v>
          </cell>
          <cell r="L43">
            <v>0</v>
          </cell>
          <cell r="M43">
            <v>0</v>
          </cell>
          <cell r="N43">
            <v>0</v>
          </cell>
          <cell r="O43">
            <v>0</v>
          </cell>
          <cell r="P43">
            <v>0</v>
          </cell>
          <cell r="Q43">
            <v>0</v>
          </cell>
          <cell r="R43">
            <v>0</v>
          </cell>
          <cell r="S43">
            <v>0</v>
          </cell>
          <cell r="T43" t="str">
            <v/>
          </cell>
          <cell r="U43" t="str">
            <v/>
          </cell>
        </row>
        <row r="44">
          <cell r="A44">
            <v>39</v>
          </cell>
          <cell r="B44">
            <v>80</v>
          </cell>
          <cell r="E44" t="str">
            <v/>
          </cell>
          <cell r="F44">
            <v>0</v>
          </cell>
          <cell r="G44">
            <v>0</v>
          </cell>
          <cell r="H44">
            <v>0</v>
          </cell>
          <cell r="I44">
            <v>0</v>
          </cell>
          <cell r="J44">
            <v>0</v>
          </cell>
          <cell r="L44">
            <v>0</v>
          </cell>
          <cell r="M44">
            <v>0</v>
          </cell>
          <cell r="N44">
            <v>0</v>
          </cell>
          <cell r="O44">
            <v>0</v>
          </cell>
          <cell r="P44">
            <v>0</v>
          </cell>
          <cell r="Q44">
            <v>0</v>
          </cell>
          <cell r="R44">
            <v>0</v>
          </cell>
          <cell r="S44">
            <v>0</v>
          </cell>
          <cell r="T44" t="str">
            <v/>
          </cell>
          <cell r="U44" t="str">
            <v/>
          </cell>
        </row>
        <row r="45">
          <cell r="A45" t="str">
            <v>AVE.</v>
          </cell>
          <cell r="B45" t="str">
            <v/>
          </cell>
          <cell r="D45">
            <v>0</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t="str">
            <v/>
          </cell>
          <cell r="U45" t="str">
            <v/>
          </cell>
        </row>
        <row r="47">
          <cell r="A47" t="str">
            <v>*** Reference Paper : Predict Fittings For Piping Systems ***</v>
          </cell>
          <cell r="K47" t="str">
            <v>Fc = 0.25  Utility Supply Lines, OSBL</v>
          </cell>
          <cell r="R47" t="str">
            <v>Fc = 2.00  Manifold Type Piping</v>
          </cell>
        </row>
        <row r="48">
          <cell r="D48" t="str">
            <v xml:space="preserve">   By William B. Hooper , Monsanto Co.</v>
          </cell>
          <cell r="K48" t="str">
            <v xml:space="preserve">        (PIPE JOINT FACTOR Fp = 100%)</v>
          </cell>
          <cell r="R48" t="str">
            <v xml:space="preserve">        (PIPE JOINT FACTOR Fp = 0%)</v>
          </cell>
        </row>
        <row r="49">
          <cell r="K49" t="str">
            <v>Fc = 0.50  Long, Straight Piping Run</v>
          </cell>
          <cell r="R49" t="str">
            <v>Fc = 4.00  Very Complex Manifolds</v>
          </cell>
        </row>
        <row r="50">
          <cell r="A50" t="str">
            <v>The number and types of pipe fittings can be estimated by this method</v>
          </cell>
          <cell r="K50" t="str">
            <v xml:space="preserve">        (PIPE JOINT FACTOR Fp = 100%)</v>
          </cell>
          <cell r="R50" t="str">
            <v xml:space="preserve">        (PIPE JOINT FACTOR Fp = 0%)</v>
          </cell>
        </row>
        <row r="51">
          <cell r="A51" t="str">
            <v>long before the piping isometrics are done. Pipe size and a general idea</v>
          </cell>
          <cell r="K51" t="str">
            <v>Fc = 1.00  Normal Piping</v>
          </cell>
        </row>
        <row r="52">
          <cell r="A52" t="str">
            <v>of the system's complexity are all that is needed.</v>
          </cell>
          <cell r="K52" t="str">
            <v xml:space="preserve">        (PIPE JOINT FACTOR Fp = 10%)</v>
          </cell>
        </row>
      </sheetData>
      <sheetData sheetId="3">
        <row r="8">
          <cell r="B8" t="str">
            <v>5S</v>
          </cell>
          <cell r="C8">
            <v>0.5</v>
          </cell>
          <cell r="D8">
            <v>1.65</v>
          </cell>
          <cell r="E8">
            <v>1</v>
          </cell>
          <cell r="I8">
            <v>7.0000000000000007E-2</v>
          </cell>
          <cell r="J8">
            <v>0</v>
          </cell>
          <cell r="K8">
            <v>7.0000000000000007E-2</v>
          </cell>
          <cell r="P8">
            <v>2</v>
          </cell>
        </row>
        <row r="9">
          <cell r="B9" t="str">
            <v>5S</v>
          </cell>
          <cell r="C9">
            <v>0.5</v>
          </cell>
          <cell r="D9">
            <v>1.65</v>
          </cell>
          <cell r="E9">
            <v>1</v>
          </cell>
          <cell r="I9">
            <v>7.0000000000000007E-2</v>
          </cell>
          <cell r="J9">
            <v>0</v>
          </cell>
          <cell r="K9">
            <v>7.0000000000000007E-2</v>
          </cell>
          <cell r="P9">
            <v>2</v>
          </cell>
        </row>
        <row r="10">
          <cell r="B10" t="str">
            <v>5S</v>
          </cell>
          <cell r="C10">
            <v>0.5</v>
          </cell>
          <cell r="D10">
            <v>1.65</v>
          </cell>
          <cell r="E10">
            <v>1</v>
          </cell>
          <cell r="I10">
            <v>7.0000000000000007E-2</v>
          </cell>
          <cell r="J10">
            <v>0</v>
          </cell>
          <cell r="K10">
            <v>7.0000000000000007E-2</v>
          </cell>
          <cell r="P10">
            <v>2</v>
          </cell>
        </row>
        <row r="11">
          <cell r="B11" t="str">
            <v>5S</v>
          </cell>
          <cell r="C11">
            <v>0.75</v>
          </cell>
          <cell r="D11">
            <v>1.65</v>
          </cell>
          <cell r="E11">
            <v>1</v>
          </cell>
          <cell r="I11">
            <v>7.0000000000000007E-2</v>
          </cell>
          <cell r="J11">
            <v>0</v>
          </cell>
          <cell r="K11">
            <v>7.0000000000000007E-2</v>
          </cell>
          <cell r="P11">
            <v>2</v>
          </cell>
        </row>
        <row r="12">
          <cell r="B12" t="str">
            <v>5S</v>
          </cell>
          <cell r="C12">
            <v>0.75</v>
          </cell>
          <cell r="D12">
            <v>1.65</v>
          </cell>
          <cell r="E12">
            <v>1</v>
          </cell>
          <cell r="I12">
            <v>7.0000000000000007E-2</v>
          </cell>
          <cell r="J12">
            <v>0</v>
          </cell>
          <cell r="K12">
            <v>7.0000000000000007E-2</v>
          </cell>
          <cell r="P12">
            <v>2</v>
          </cell>
        </row>
        <row r="13">
          <cell r="B13" t="str">
            <v>5S</v>
          </cell>
          <cell r="C13">
            <v>0.75</v>
          </cell>
          <cell r="D13">
            <v>1.65</v>
          </cell>
          <cell r="E13">
            <v>1</v>
          </cell>
          <cell r="I13">
            <v>7.0000000000000007E-2</v>
          </cell>
          <cell r="J13">
            <v>0</v>
          </cell>
          <cell r="K13">
            <v>7.0000000000000007E-2</v>
          </cell>
          <cell r="P13">
            <v>2</v>
          </cell>
        </row>
        <row r="14">
          <cell r="B14" t="str">
            <v>5S</v>
          </cell>
          <cell r="C14">
            <v>1</v>
          </cell>
          <cell r="D14">
            <v>1.65</v>
          </cell>
          <cell r="E14">
            <v>1</v>
          </cell>
          <cell r="I14">
            <v>0.12</v>
          </cell>
          <cell r="J14">
            <v>0</v>
          </cell>
          <cell r="K14">
            <v>0.12</v>
          </cell>
          <cell r="P14">
            <v>2</v>
          </cell>
        </row>
        <row r="15">
          <cell r="B15" t="str">
            <v>5S</v>
          </cell>
          <cell r="C15">
            <v>1</v>
          </cell>
          <cell r="D15">
            <v>1.65</v>
          </cell>
          <cell r="E15">
            <v>1</v>
          </cell>
          <cell r="I15">
            <v>0.12</v>
          </cell>
          <cell r="J15">
            <v>0</v>
          </cell>
          <cell r="K15">
            <v>0.12</v>
          </cell>
          <cell r="P15">
            <v>2</v>
          </cell>
        </row>
        <row r="16">
          <cell r="B16" t="str">
            <v>5S</v>
          </cell>
          <cell r="C16">
            <v>1</v>
          </cell>
          <cell r="D16">
            <v>1.65</v>
          </cell>
          <cell r="E16">
            <v>1</v>
          </cell>
          <cell r="I16">
            <v>0.12</v>
          </cell>
          <cell r="J16">
            <v>0</v>
          </cell>
          <cell r="K16">
            <v>0.12</v>
          </cell>
          <cell r="P16">
            <v>2</v>
          </cell>
        </row>
        <row r="17">
          <cell r="B17" t="str">
            <v>5S</v>
          </cell>
          <cell r="C17">
            <v>1.25</v>
          </cell>
          <cell r="D17">
            <v>1.65</v>
          </cell>
          <cell r="E17">
            <v>1</v>
          </cell>
          <cell r="I17">
            <v>0.15</v>
          </cell>
          <cell r="K17">
            <v>0.15</v>
          </cell>
          <cell r="P17">
            <v>2</v>
          </cell>
        </row>
        <row r="18">
          <cell r="B18" t="str">
            <v>5S</v>
          </cell>
          <cell r="C18">
            <v>1.25</v>
          </cell>
          <cell r="D18">
            <v>1.65</v>
          </cell>
          <cell r="E18">
            <v>1</v>
          </cell>
          <cell r="I18">
            <v>0.15</v>
          </cell>
          <cell r="K18">
            <v>0.15</v>
          </cell>
          <cell r="P18">
            <v>2</v>
          </cell>
        </row>
        <row r="19">
          <cell r="B19" t="str">
            <v>5S</v>
          </cell>
          <cell r="C19">
            <v>1.25</v>
          </cell>
          <cell r="D19">
            <v>1.65</v>
          </cell>
          <cell r="E19">
            <v>1</v>
          </cell>
          <cell r="I19">
            <v>0.15</v>
          </cell>
          <cell r="K19">
            <v>0.15</v>
          </cell>
          <cell r="P19">
            <v>2</v>
          </cell>
        </row>
        <row r="20">
          <cell r="B20" t="str">
            <v>5S</v>
          </cell>
          <cell r="C20">
            <v>1.5</v>
          </cell>
          <cell r="D20">
            <v>1.65</v>
          </cell>
          <cell r="E20">
            <v>1</v>
          </cell>
          <cell r="I20">
            <v>0.15</v>
          </cell>
          <cell r="J20">
            <v>0</v>
          </cell>
          <cell r="K20">
            <v>0.15</v>
          </cell>
          <cell r="P20">
            <v>2</v>
          </cell>
        </row>
        <row r="21">
          <cell r="B21" t="str">
            <v>5S</v>
          </cell>
          <cell r="C21">
            <v>1.5</v>
          </cell>
          <cell r="D21">
            <v>1.65</v>
          </cell>
          <cell r="E21">
            <v>1</v>
          </cell>
          <cell r="I21">
            <v>0.15</v>
          </cell>
          <cell r="J21">
            <v>0</v>
          </cell>
          <cell r="K21">
            <v>0.15</v>
          </cell>
          <cell r="P21">
            <v>2</v>
          </cell>
        </row>
        <row r="22">
          <cell r="B22" t="str">
            <v>5S</v>
          </cell>
          <cell r="C22">
            <v>1.5</v>
          </cell>
          <cell r="D22">
            <v>1.65</v>
          </cell>
          <cell r="E22">
            <v>1</v>
          </cell>
          <cell r="I22">
            <v>0.15</v>
          </cell>
          <cell r="J22">
            <v>0</v>
          </cell>
          <cell r="K22">
            <v>0.15</v>
          </cell>
          <cell r="P22">
            <v>2</v>
          </cell>
        </row>
        <row r="23">
          <cell r="B23" t="str">
            <v>5S</v>
          </cell>
          <cell r="C23">
            <v>2</v>
          </cell>
          <cell r="D23">
            <v>1.65</v>
          </cell>
          <cell r="E23">
            <v>1</v>
          </cell>
          <cell r="I23">
            <v>0.15</v>
          </cell>
          <cell r="J23">
            <v>0</v>
          </cell>
          <cell r="K23">
            <v>0.15</v>
          </cell>
          <cell r="P23">
            <v>2</v>
          </cell>
        </row>
        <row r="24">
          <cell r="B24" t="str">
            <v>5S</v>
          </cell>
          <cell r="C24">
            <v>2</v>
          </cell>
          <cell r="D24">
            <v>1.65</v>
          </cell>
          <cell r="E24">
            <v>1</v>
          </cell>
          <cell r="I24">
            <v>0.15</v>
          </cell>
          <cell r="J24">
            <v>0</v>
          </cell>
          <cell r="K24">
            <v>0.15</v>
          </cell>
          <cell r="P24">
            <v>2</v>
          </cell>
        </row>
        <row r="25">
          <cell r="B25" t="str">
            <v>5S</v>
          </cell>
          <cell r="C25">
            <v>2</v>
          </cell>
          <cell r="D25">
            <v>1.65</v>
          </cell>
          <cell r="E25">
            <v>1</v>
          </cell>
          <cell r="I25">
            <v>0.15</v>
          </cell>
          <cell r="J25">
            <v>0</v>
          </cell>
          <cell r="K25">
            <v>0.15</v>
          </cell>
          <cell r="P25">
            <v>2</v>
          </cell>
        </row>
        <row r="26">
          <cell r="B26" t="str">
            <v>5S</v>
          </cell>
          <cell r="C26">
            <v>2.5</v>
          </cell>
          <cell r="D26">
            <v>2.11</v>
          </cell>
          <cell r="E26">
            <v>1</v>
          </cell>
          <cell r="I26">
            <v>0.15</v>
          </cell>
          <cell r="J26">
            <v>0</v>
          </cell>
          <cell r="K26">
            <v>0.15</v>
          </cell>
          <cell r="P26">
            <v>2</v>
          </cell>
        </row>
        <row r="27">
          <cell r="B27" t="str">
            <v>5S</v>
          </cell>
          <cell r="C27">
            <v>3</v>
          </cell>
          <cell r="D27">
            <v>2.11</v>
          </cell>
          <cell r="E27">
            <v>1</v>
          </cell>
          <cell r="I27">
            <v>0.3</v>
          </cell>
          <cell r="J27">
            <v>0</v>
          </cell>
          <cell r="K27">
            <v>0.3</v>
          </cell>
          <cell r="P27">
            <v>2</v>
          </cell>
        </row>
        <row r="28">
          <cell r="B28" t="str">
            <v>5S</v>
          </cell>
          <cell r="C28">
            <v>3.5</v>
          </cell>
          <cell r="D28">
            <v>2.11</v>
          </cell>
          <cell r="E28">
            <v>1</v>
          </cell>
          <cell r="I28">
            <v>0.3</v>
          </cell>
          <cell r="K28">
            <v>0.3</v>
          </cell>
          <cell r="P28">
            <v>3</v>
          </cell>
        </row>
        <row r="29">
          <cell r="B29" t="str">
            <v>5S</v>
          </cell>
          <cell r="C29">
            <v>4</v>
          </cell>
          <cell r="D29">
            <v>2.11</v>
          </cell>
          <cell r="E29">
            <v>1</v>
          </cell>
          <cell r="I29">
            <v>0.3</v>
          </cell>
          <cell r="J29">
            <v>0</v>
          </cell>
          <cell r="K29">
            <v>0.3</v>
          </cell>
          <cell r="P29">
            <v>3</v>
          </cell>
        </row>
        <row r="30">
          <cell r="B30" t="str">
            <v>5S</v>
          </cell>
          <cell r="C30">
            <v>5</v>
          </cell>
          <cell r="D30">
            <v>2.77</v>
          </cell>
          <cell r="E30">
            <v>1</v>
          </cell>
          <cell r="I30">
            <v>0.3</v>
          </cell>
          <cell r="K30">
            <v>0.3</v>
          </cell>
          <cell r="P30">
            <v>4</v>
          </cell>
        </row>
        <row r="31">
          <cell r="B31" t="str">
            <v>5S</v>
          </cell>
          <cell r="C31">
            <v>6</v>
          </cell>
          <cell r="D31">
            <v>2.77</v>
          </cell>
          <cell r="E31">
            <v>1</v>
          </cell>
          <cell r="I31">
            <v>0.45</v>
          </cell>
          <cell r="J31">
            <v>0</v>
          </cell>
          <cell r="K31">
            <v>0.45</v>
          </cell>
          <cell r="P31">
            <v>4</v>
          </cell>
        </row>
        <row r="32">
          <cell r="B32" t="str">
            <v>5S</v>
          </cell>
          <cell r="C32">
            <v>8</v>
          </cell>
          <cell r="D32">
            <v>2.77</v>
          </cell>
          <cell r="E32">
            <v>1</v>
          </cell>
          <cell r="I32">
            <v>0.45</v>
          </cell>
          <cell r="J32">
            <v>0</v>
          </cell>
          <cell r="K32">
            <v>0.45</v>
          </cell>
          <cell r="P32">
            <v>4</v>
          </cell>
        </row>
        <row r="33">
          <cell r="B33" t="str">
            <v>5S</v>
          </cell>
          <cell r="C33">
            <v>10</v>
          </cell>
          <cell r="D33">
            <v>3.4</v>
          </cell>
          <cell r="E33">
            <v>1</v>
          </cell>
          <cell r="I33">
            <v>0.9</v>
          </cell>
          <cell r="J33">
            <v>0</v>
          </cell>
          <cell r="K33">
            <v>0.9</v>
          </cell>
          <cell r="P33">
            <v>4</v>
          </cell>
        </row>
        <row r="34">
          <cell r="B34" t="str">
            <v>5S</v>
          </cell>
          <cell r="C34">
            <v>12</v>
          </cell>
          <cell r="D34">
            <v>3.96</v>
          </cell>
          <cell r="E34">
            <v>1</v>
          </cell>
          <cell r="I34">
            <v>1.2</v>
          </cell>
          <cell r="J34">
            <v>0</v>
          </cell>
          <cell r="K34">
            <v>1.2</v>
          </cell>
          <cell r="P34">
            <v>6</v>
          </cell>
        </row>
        <row r="35">
          <cell r="B35" t="str">
            <v>5S</v>
          </cell>
          <cell r="C35">
            <v>14</v>
          </cell>
          <cell r="D35">
            <v>3.96</v>
          </cell>
          <cell r="E35">
            <v>1</v>
          </cell>
          <cell r="I35">
            <v>1.34</v>
          </cell>
          <cell r="J35">
            <v>0</v>
          </cell>
          <cell r="K35">
            <v>1.34</v>
          </cell>
          <cell r="P35">
            <v>6</v>
          </cell>
        </row>
        <row r="36">
          <cell r="B36" t="str">
            <v>5S</v>
          </cell>
          <cell r="C36">
            <v>16</v>
          </cell>
          <cell r="D36">
            <v>4.1900000000000004</v>
          </cell>
          <cell r="E36">
            <v>1</v>
          </cell>
          <cell r="I36">
            <v>1.65</v>
          </cell>
          <cell r="J36">
            <v>0</v>
          </cell>
          <cell r="K36">
            <v>1.65</v>
          </cell>
          <cell r="P36">
            <v>6</v>
          </cell>
        </row>
        <row r="37">
          <cell r="B37" t="str">
            <v>5S</v>
          </cell>
          <cell r="C37">
            <v>18</v>
          </cell>
          <cell r="D37">
            <v>4.1900000000000004</v>
          </cell>
          <cell r="E37">
            <v>1</v>
          </cell>
          <cell r="I37">
            <v>1.8</v>
          </cell>
          <cell r="J37">
            <v>0</v>
          </cell>
          <cell r="K37">
            <v>1.8</v>
          </cell>
          <cell r="P37">
            <v>6</v>
          </cell>
        </row>
        <row r="38">
          <cell r="B38" t="str">
            <v>5S</v>
          </cell>
          <cell r="C38">
            <v>20</v>
          </cell>
          <cell r="D38">
            <v>4.78</v>
          </cell>
          <cell r="E38">
            <v>1</v>
          </cell>
          <cell r="I38">
            <v>2.54</v>
          </cell>
          <cell r="J38">
            <v>0</v>
          </cell>
          <cell r="K38">
            <v>2.54</v>
          </cell>
          <cell r="P38">
            <v>7</v>
          </cell>
        </row>
        <row r="39">
          <cell r="B39" t="str">
            <v>5S</v>
          </cell>
          <cell r="C39">
            <v>22</v>
          </cell>
          <cell r="D39">
            <v>4.78</v>
          </cell>
          <cell r="E39">
            <v>1</v>
          </cell>
          <cell r="I39">
            <v>2.69</v>
          </cell>
          <cell r="J39">
            <v>0</v>
          </cell>
          <cell r="K39">
            <v>2.69</v>
          </cell>
          <cell r="P39">
            <v>8</v>
          </cell>
        </row>
        <row r="40">
          <cell r="B40" t="str">
            <v>5S</v>
          </cell>
          <cell r="C40">
            <v>24</v>
          </cell>
          <cell r="D40">
            <v>5.54</v>
          </cell>
          <cell r="E40">
            <v>1</v>
          </cell>
          <cell r="I40">
            <v>2.4300000000000002</v>
          </cell>
          <cell r="J40">
            <v>1.47</v>
          </cell>
          <cell r="K40">
            <v>3.9000000000000004</v>
          </cell>
          <cell r="P40">
            <v>8</v>
          </cell>
        </row>
        <row r="41">
          <cell r="B41" t="str">
            <v>5S</v>
          </cell>
          <cell r="C41">
            <v>30</v>
          </cell>
          <cell r="D41">
            <v>6.35</v>
          </cell>
          <cell r="E41">
            <v>1</v>
          </cell>
          <cell r="I41">
            <v>3.04</v>
          </cell>
          <cell r="J41">
            <v>3.11</v>
          </cell>
          <cell r="K41">
            <v>6.15</v>
          </cell>
          <cell r="P41">
            <v>10</v>
          </cell>
        </row>
        <row r="42">
          <cell r="B42">
            <v>10</v>
          </cell>
          <cell r="C42">
            <v>14</v>
          </cell>
          <cell r="D42">
            <v>6.35</v>
          </cell>
          <cell r="E42">
            <v>1</v>
          </cell>
          <cell r="I42">
            <v>1.42</v>
          </cell>
          <cell r="J42">
            <v>1.27</v>
          </cell>
          <cell r="K42">
            <v>2.69</v>
          </cell>
          <cell r="P42">
            <v>6</v>
          </cell>
        </row>
        <row r="43">
          <cell r="B43">
            <v>10</v>
          </cell>
          <cell r="C43">
            <v>16</v>
          </cell>
          <cell r="D43">
            <v>6.35</v>
          </cell>
          <cell r="E43">
            <v>1</v>
          </cell>
          <cell r="I43">
            <v>1.62</v>
          </cell>
          <cell r="J43">
            <v>1.38</v>
          </cell>
          <cell r="K43">
            <v>3</v>
          </cell>
          <cell r="P43">
            <v>6</v>
          </cell>
        </row>
        <row r="44">
          <cell r="B44">
            <v>10</v>
          </cell>
          <cell r="C44">
            <v>18</v>
          </cell>
          <cell r="D44">
            <v>6.35</v>
          </cell>
          <cell r="E44">
            <v>1</v>
          </cell>
          <cell r="I44">
            <v>1.82</v>
          </cell>
          <cell r="J44">
            <v>1.48</v>
          </cell>
          <cell r="K44">
            <v>3.3</v>
          </cell>
          <cell r="P44">
            <v>6</v>
          </cell>
        </row>
        <row r="45">
          <cell r="B45">
            <v>10</v>
          </cell>
          <cell r="C45">
            <v>20</v>
          </cell>
          <cell r="D45">
            <v>6.35</v>
          </cell>
          <cell r="E45">
            <v>1</v>
          </cell>
          <cell r="I45">
            <v>2.0299999999999998</v>
          </cell>
          <cell r="J45">
            <v>1.72</v>
          </cell>
          <cell r="K45">
            <v>3.75</v>
          </cell>
          <cell r="P45">
            <v>7</v>
          </cell>
        </row>
        <row r="46">
          <cell r="B46">
            <v>10</v>
          </cell>
          <cell r="C46">
            <v>22</v>
          </cell>
          <cell r="D46">
            <v>6.35</v>
          </cell>
          <cell r="E46">
            <v>1</v>
          </cell>
          <cell r="I46">
            <v>2.23</v>
          </cell>
          <cell r="J46">
            <v>2.27</v>
          </cell>
          <cell r="K46">
            <v>4.5</v>
          </cell>
          <cell r="P46">
            <v>8</v>
          </cell>
        </row>
        <row r="47">
          <cell r="B47">
            <v>10</v>
          </cell>
          <cell r="C47">
            <v>24</v>
          </cell>
          <cell r="D47">
            <v>6.35</v>
          </cell>
          <cell r="E47">
            <v>1</v>
          </cell>
          <cell r="I47">
            <v>2.4300000000000002</v>
          </cell>
          <cell r="J47">
            <v>2.0699999999999998</v>
          </cell>
          <cell r="K47">
            <v>4.5</v>
          </cell>
          <cell r="P47">
            <v>8</v>
          </cell>
        </row>
        <row r="48">
          <cell r="B48">
            <v>10</v>
          </cell>
          <cell r="C48">
            <v>26</v>
          </cell>
          <cell r="D48">
            <v>7.92</v>
          </cell>
          <cell r="E48">
            <v>1</v>
          </cell>
          <cell r="I48">
            <v>2.64</v>
          </cell>
          <cell r="J48">
            <v>4.8600000000000003</v>
          </cell>
          <cell r="K48">
            <v>7.5</v>
          </cell>
          <cell r="P48">
            <v>9</v>
          </cell>
        </row>
        <row r="49">
          <cell r="B49">
            <v>10</v>
          </cell>
          <cell r="C49">
            <v>28</v>
          </cell>
          <cell r="D49">
            <v>7.92</v>
          </cell>
          <cell r="E49">
            <v>1</v>
          </cell>
          <cell r="I49">
            <v>2.84</v>
          </cell>
          <cell r="J49">
            <v>5.26</v>
          </cell>
          <cell r="K49">
            <v>8.1</v>
          </cell>
          <cell r="P49">
            <v>9</v>
          </cell>
        </row>
        <row r="50">
          <cell r="B50">
            <v>10</v>
          </cell>
          <cell r="C50">
            <v>30</v>
          </cell>
          <cell r="D50">
            <v>7.92</v>
          </cell>
          <cell r="E50">
            <v>1</v>
          </cell>
          <cell r="I50">
            <v>3.04</v>
          </cell>
          <cell r="J50">
            <v>5.66</v>
          </cell>
          <cell r="K50">
            <v>8.6999999999999993</v>
          </cell>
          <cell r="P50">
            <v>10</v>
          </cell>
        </row>
        <row r="51">
          <cell r="B51">
            <v>10</v>
          </cell>
          <cell r="C51">
            <v>32</v>
          </cell>
          <cell r="D51">
            <v>7.92</v>
          </cell>
          <cell r="E51">
            <v>1</v>
          </cell>
          <cell r="I51">
            <v>3.24</v>
          </cell>
          <cell r="J51">
            <v>6.06</v>
          </cell>
          <cell r="K51">
            <v>9.3000000000000007</v>
          </cell>
          <cell r="P51">
            <v>11</v>
          </cell>
        </row>
        <row r="52">
          <cell r="B52">
            <v>10</v>
          </cell>
          <cell r="C52">
            <v>34</v>
          </cell>
          <cell r="D52">
            <v>7.92</v>
          </cell>
          <cell r="E52">
            <v>1</v>
          </cell>
          <cell r="I52">
            <v>3.45</v>
          </cell>
          <cell r="J52">
            <v>6.44</v>
          </cell>
          <cell r="K52">
            <v>9.89</v>
          </cell>
          <cell r="P52">
            <v>12</v>
          </cell>
        </row>
        <row r="53">
          <cell r="B53">
            <v>10</v>
          </cell>
          <cell r="C53">
            <v>36</v>
          </cell>
          <cell r="D53">
            <v>7.92</v>
          </cell>
          <cell r="E53">
            <v>1</v>
          </cell>
          <cell r="I53">
            <v>3.65</v>
          </cell>
          <cell r="J53">
            <v>6.84</v>
          </cell>
          <cell r="K53">
            <v>10.49</v>
          </cell>
          <cell r="P53">
            <v>12</v>
          </cell>
        </row>
        <row r="54">
          <cell r="B54" t="str">
            <v>10S</v>
          </cell>
          <cell r="C54">
            <v>0.125</v>
          </cell>
          <cell r="D54">
            <v>1.24</v>
          </cell>
          <cell r="E54">
            <v>1</v>
          </cell>
          <cell r="I54">
            <v>7.0000000000000007E-2</v>
          </cell>
          <cell r="K54">
            <v>7.0000000000000007E-2</v>
          </cell>
          <cell r="P54">
            <v>2</v>
          </cell>
        </row>
        <row r="55">
          <cell r="B55" t="str">
            <v>10S</v>
          </cell>
          <cell r="C55">
            <v>0.125</v>
          </cell>
          <cell r="D55">
            <v>1.24</v>
          </cell>
          <cell r="E55">
            <v>1</v>
          </cell>
          <cell r="I55">
            <v>7.0000000000000007E-2</v>
          </cell>
          <cell r="K55">
            <v>7.0000000000000007E-2</v>
          </cell>
          <cell r="P55">
            <v>2</v>
          </cell>
        </row>
        <row r="56">
          <cell r="B56" t="str">
            <v>10S</v>
          </cell>
          <cell r="C56">
            <v>0.125</v>
          </cell>
          <cell r="D56">
            <v>1.24</v>
          </cell>
          <cell r="E56">
            <v>1</v>
          </cell>
          <cell r="I56">
            <v>7.0000000000000007E-2</v>
          </cell>
          <cell r="K56">
            <v>7.0000000000000007E-2</v>
          </cell>
          <cell r="P56">
            <v>2</v>
          </cell>
        </row>
        <row r="57">
          <cell r="B57" t="str">
            <v>10S</v>
          </cell>
          <cell r="C57">
            <v>0.25</v>
          </cell>
          <cell r="D57">
            <v>1.65</v>
          </cell>
          <cell r="E57">
            <v>1</v>
          </cell>
          <cell r="I57">
            <v>7.0000000000000007E-2</v>
          </cell>
          <cell r="K57">
            <v>7.0000000000000007E-2</v>
          </cell>
          <cell r="P57">
            <v>2</v>
          </cell>
        </row>
        <row r="58">
          <cell r="B58" t="str">
            <v>10S</v>
          </cell>
          <cell r="C58">
            <v>0.25</v>
          </cell>
          <cell r="D58">
            <v>1.65</v>
          </cell>
          <cell r="E58">
            <v>1</v>
          </cell>
          <cell r="I58">
            <v>7.0000000000000007E-2</v>
          </cell>
          <cell r="K58">
            <v>7.0000000000000007E-2</v>
          </cell>
          <cell r="P58">
            <v>2</v>
          </cell>
        </row>
        <row r="59">
          <cell r="B59" t="str">
            <v>10S</v>
          </cell>
          <cell r="C59">
            <v>0.25</v>
          </cell>
          <cell r="D59">
            <v>1.65</v>
          </cell>
          <cell r="E59">
            <v>1</v>
          </cell>
          <cell r="I59">
            <v>7.0000000000000007E-2</v>
          </cell>
          <cell r="K59">
            <v>7.0000000000000007E-2</v>
          </cell>
          <cell r="P59">
            <v>2</v>
          </cell>
        </row>
        <row r="60">
          <cell r="B60" t="str">
            <v>10S</v>
          </cell>
          <cell r="C60">
            <v>0.375</v>
          </cell>
          <cell r="D60">
            <v>1.65</v>
          </cell>
          <cell r="E60">
            <v>1</v>
          </cell>
          <cell r="I60">
            <v>7.0000000000000007E-2</v>
          </cell>
          <cell r="J60">
            <v>0</v>
          </cell>
          <cell r="K60">
            <v>7.0000000000000007E-2</v>
          </cell>
          <cell r="P60">
            <v>2</v>
          </cell>
        </row>
        <row r="61">
          <cell r="B61" t="str">
            <v>10S</v>
          </cell>
          <cell r="C61">
            <v>0.375</v>
          </cell>
          <cell r="D61">
            <v>1.65</v>
          </cell>
          <cell r="E61">
            <v>1</v>
          </cell>
          <cell r="I61">
            <v>7.0000000000000007E-2</v>
          </cell>
          <cell r="J61">
            <v>0</v>
          </cell>
          <cell r="K61">
            <v>7.0000000000000007E-2</v>
          </cell>
          <cell r="P61">
            <v>2</v>
          </cell>
        </row>
        <row r="62">
          <cell r="B62" t="str">
            <v>10S</v>
          </cell>
          <cell r="C62">
            <v>0.375</v>
          </cell>
          <cell r="D62">
            <v>1.65</v>
          </cell>
          <cell r="E62">
            <v>1</v>
          </cell>
          <cell r="I62">
            <v>7.0000000000000007E-2</v>
          </cell>
          <cell r="J62">
            <v>0</v>
          </cell>
          <cell r="K62">
            <v>7.0000000000000007E-2</v>
          </cell>
          <cell r="P62">
            <v>2</v>
          </cell>
        </row>
        <row r="63">
          <cell r="B63" t="str">
            <v>10S</v>
          </cell>
          <cell r="C63">
            <v>0.5</v>
          </cell>
          <cell r="D63">
            <v>2.11</v>
          </cell>
          <cell r="E63">
            <v>1</v>
          </cell>
          <cell r="I63">
            <v>7.0000000000000007E-2</v>
          </cell>
          <cell r="J63">
            <v>0</v>
          </cell>
          <cell r="K63">
            <v>7.0000000000000007E-2</v>
          </cell>
          <cell r="P63">
            <v>2</v>
          </cell>
        </row>
        <row r="64">
          <cell r="B64" t="str">
            <v>10S</v>
          </cell>
          <cell r="C64">
            <v>0.5</v>
          </cell>
          <cell r="D64">
            <v>2.11</v>
          </cell>
          <cell r="E64">
            <v>1</v>
          </cell>
          <cell r="I64">
            <v>7.0000000000000007E-2</v>
          </cell>
          <cell r="J64">
            <v>0</v>
          </cell>
          <cell r="K64">
            <v>7.0000000000000007E-2</v>
          </cell>
          <cell r="P64">
            <v>2</v>
          </cell>
        </row>
        <row r="65">
          <cell r="B65" t="str">
            <v>10S</v>
          </cell>
          <cell r="C65">
            <v>0.5</v>
          </cell>
          <cell r="D65">
            <v>2.11</v>
          </cell>
          <cell r="E65">
            <v>1</v>
          </cell>
          <cell r="I65">
            <v>7.0000000000000007E-2</v>
          </cell>
          <cell r="J65">
            <v>0</v>
          </cell>
          <cell r="K65">
            <v>7.0000000000000007E-2</v>
          </cell>
          <cell r="P65">
            <v>2</v>
          </cell>
        </row>
        <row r="66">
          <cell r="B66" t="str">
            <v>10S</v>
          </cell>
          <cell r="C66">
            <v>0.75</v>
          </cell>
          <cell r="D66">
            <v>2.11</v>
          </cell>
          <cell r="E66">
            <v>1</v>
          </cell>
          <cell r="I66">
            <v>7.0000000000000007E-2</v>
          </cell>
          <cell r="J66">
            <v>0</v>
          </cell>
          <cell r="K66">
            <v>7.0000000000000007E-2</v>
          </cell>
          <cell r="P66">
            <v>2</v>
          </cell>
        </row>
        <row r="67">
          <cell r="B67" t="str">
            <v>10S</v>
          </cell>
          <cell r="C67">
            <v>0.75</v>
          </cell>
          <cell r="D67">
            <v>2.11</v>
          </cell>
          <cell r="E67">
            <v>1</v>
          </cell>
          <cell r="I67">
            <v>7.0000000000000007E-2</v>
          </cell>
          <cell r="J67">
            <v>0</v>
          </cell>
          <cell r="K67">
            <v>7.0000000000000007E-2</v>
          </cell>
          <cell r="P67">
            <v>2</v>
          </cell>
        </row>
        <row r="68">
          <cell r="B68" t="str">
            <v>10S</v>
          </cell>
          <cell r="C68">
            <v>0.75</v>
          </cell>
          <cell r="D68">
            <v>2.11</v>
          </cell>
          <cell r="E68">
            <v>1</v>
          </cell>
          <cell r="I68">
            <v>7.0000000000000007E-2</v>
          </cell>
          <cell r="J68">
            <v>0</v>
          </cell>
          <cell r="K68">
            <v>7.0000000000000007E-2</v>
          </cell>
          <cell r="P68">
            <v>2</v>
          </cell>
        </row>
        <row r="69">
          <cell r="B69" t="str">
            <v>10S</v>
          </cell>
          <cell r="C69">
            <v>1</v>
          </cell>
          <cell r="D69">
            <v>2.77</v>
          </cell>
          <cell r="E69">
            <v>1</v>
          </cell>
          <cell r="I69">
            <v>0.12</v>
          </cell>
          <cell r="J69">
            <v>0</v>
          </cell>
          <cell r="K69">
            <v>0.12</v>
          </cell>
          <cell r="P69">
            <v>2</v>
          </cell>
        </row>
        <row r="70">
          <cell r="B70" t="str">
            <v>10S</v>
          </cell>
          <cell r="C70">
            <v>1</v>
          </cell>
          <cell r="D70">
            <v>2.77</v>
          </cell>
          <cell r="E70">
            <v>1</v>
          </cell>
          <cell r="I70">
            <v>0.12</v>
          </cell>
          <cell r="J70">
            <v>0</v>
          </cell>
          <cell r="K70">
            <v>0.12</v>
          </cell>
          <cell r="P70">
            <v>2</v>
          </cell>
        </row>
        <row r="71">
          <cell r="B71" t="str">
            <v>10S</v>
          </cell>
          <cell r="C71">
            <v>1</v>
          </cell>
          <cell r="D71">
            <v>2.77</v>
          </cell>
          <cell r="E71">
            <v>1</v>
          </cell>
          <cell r="I71">
            <v>0.12</v>
          </cell>
          <cell r="J71">
            <v>0</v>
          </cell>
          <cell r="K71">
            <v>0.12</v>
          </cell>
          <cell r="P71">
            <v>2</v>
          </cell>
        </row>
        <row r="72">
          <cell r="B72" t="str">
            <v>10S</v>
          </cell>
          <cell r="C72">
            <v>1.25</v>
          </cell>
          <cell r="D72">
            <v>2.77</v>
          </cell>
          <cell r="E72">
            <v>1</v>
          </cell>
          <cell r="I72">
            <v>0.15</v>
          </cell>
          <cell r="K72">
            <v>0.15</v>
          </cell>
          <cell r="P72">
            <v>2</v>
          </cell>
        </row>
        <row r="73">
          <cell r="B73" t="str">
            <v>10S</v>
          </cell>
          <cell r="C73">
            <v>1.25</v>
          </cell>
          <cell r="D73">
            <v>2.77</v>
          </cell>
          <cell r="E73">
            <v>1</v>
          </cell>
          <cell r="I73">
            <v>0.15</v>
          </cell>
          <cell r="K73">
            <v>0.15</v>
          </cell>
          <cell r="P73">
            <v>2</v>
          </cell>
        </row>
        <row r="74">
          <cell r="B74" t="str">
            <v>10S</v>
          </cell>
          <cell r="C74">
            <v>1.25</v>
          </cell>
          <cell r="D74">
            <v>2.77</v>
          </cell>
          <cell r="E74">
            <v>1</v>
          </cell>
          <cell r="I74">
            <v>0.15</v>
          </cell>
          <cell r="K74">
            <v>0.15</v>
          </cell>
          <cell r="P74">
            <v>2</v>
          </cell>
        </row>
        <row r="75">
          <cell r="B75" t="str">
            <v>10S</v>
          </cell>
          <cell r="C75">
            <v>1.5</v>
          </cell>
          <cell r="D75">
            <v>2.77</v>
          </cell>
          <cell r="E75">
            <v>1</v>
          </cell>
          <cell r="I75">
            <v>0.15</v>
          </cell>
          <cell r="J75">
            <v>0</v>
          </cell>
          <cell r="K75">
            <v>0.15</v>
          </cell>
          <cell r="P75">
            <v>2</v>
          </cell>
        </row>
        <row r="76">
          <cell r="B76" t="str">
            <v>10S</v>
          </cell>
          <cell r="C76">
            <v>1.5</v>
          </cell>
          <cell r="D76">
            <v>2.77</v>
          </cell>
          <cell r="E76">
            <v>1</v>
          </cell>
          <cell r="I76">
            <v>0.15</v>
          </cell>
          <cell r="J76">
            <v>0</v>
          </cell>
          <cell r="K76">
            <v>0.15</v>
          </cell>
          <cell r="P76">
            <v>2</v>
          </cell>
        </row>
        <row r="77">
          <cell r="B77" t="str">
            <v>10S</v>
          </cell>
          <cell r="C77">
            <v>1.5</v>
          </cell>
          <cell r="D77">
            <v>2.77</v>
          </cell>
          <cell r="E77">
            <v>1</v>
          </cell>
          <cell r="I77">
            <v>0.15</v>
          </cell>
          <cell r="J77">
            <v>0</v>
          </cell>
          <cell r="K77">
            <v>0.15</v>
          </cell>
          <cell r="P77">
            <v>2</v>
          </cell>
        </row>
        <row r="78">
          <cell r="B78" t="str">
            <v>10S</v>
          </cell>
          <cell r="C78">
            <v>2</v>
          </cell>
          <cell r="D78">
            <v>2.77</v>
          </cell>
          <cell r="E78">
            <v>1</v>
          </cell>
          <cell r="I78">
            <v>0.15</v>
          </cell>
          <cell r="J78">
            <v>0</v>
          </cell>
          <cell r="K78">
            <v>0.15</v>
          </cell>
          <cell r="P78">
            <v>2</v>
          </cell>
        </row>
        <row r="79">
          <cell r="B79" t="str">
            <v>10S</v>
          </cell>
          <cell r="C79">
            <v>2</v>
          </cell>
          <cell r="D79">
            <v>2.77</v>
          </cell>
          <cell r="E79">
            <v>1</v>
          </cell>
          <cell r="I79">
            <v>0.15</v>
          </cell>
          <cell r="J79">
            <v>0</v>
          </cell>
          <cell r="K79">
            <v>0.15</v>
          </cell>
          <cell r="P79">
            <v>2</v>
          </cell>
        </row>
        <row r="80">
          <cell r="B80" t="str">
            <v>10S</v>
          </cell>
          <cell r="C80">
            <v>2</v>
          </cell>
          <cell r="D80">
            <v>2.77</v>
          </cell>
          <cell r="E80">
            <v>1</v>
          </cell>
          <cell r="I80">
            <v>0.15</v>
          </cell>
          <cell r="J80">
            <v>0</v>
          </cell>
          <cell r="K80">
            <v>0.15</v>
          </cell>
          <cell r="P80">
            <v>2</v>
          </cell>
        </row>
        <row r="81">
          <cell r="B81" t="str">
            <v>10S</v>
          </cell>
          <cell r="C81">
            <v>2.5</v>
          </cell>
          <cell r="D81">
            <v>3.05</v>
          </cell>
          <cell r="E81">
            <v>1</v>
          </cell>
          <cell r="I81">
            <v>0.15</v>
          </cell>
          <cell r="J81">
            <v>0</v>
          </cell>
          <cell r="K81">
            <v>0.15</v>
          </cell>
          <cell r="P81">
            <v>2</v>
          </cell>
        </row>
        <row r="82">
          <cell r="B82" t="str">
            <v>10S</v>
          </cell>
          <cell r="C82">
            <v>3</v>
          </cell>
          <cell r="D82">
            <v>3.05</v>
          </cell>
          <cell r="E82">
            <v>1</v>
          </cell>
          <cell r="I82">
            <v>0.3</v>
          </cell>
          <cell r="J82">
            <v>0</v>
          </cell>
          <cell r="K82">
            <v>0.3</v>
          </cell>
          <cell r="P82">
            <v>2</v>
          </cell>
        </row>
        <row r="83">
          <cell r="B83" t="str">
            <v>10S</v>
          </cell>
          <cell r="C83">
            <v>3.5</v>
          </cell>
          <cell r="D83">
            <v>3.05</v>
          </cell>
          <cell r="E83">
            <v>1</v>
          </cell>
          <cell r="I83">
            <v>0.3</v>
          </cell>
          <cell r="K83">
            <v>0.3</v>
          </cell>
          <cell r="P83">
            <v>3</v>
          </cell>
        </row>
        <row r="84">
          <cell r="B84" t="str">
            <v>10S</v>
          </cell>
          <cell r="C84">
            <v>4</v>
          </cell>
          <cell r="D84">
            <v>3.05</v>
          </cell>
          <cell r="E84">
            <v>1</v>
          </cell>
          <cell r="I84">
            <v>0.45</v>
          </cell>
          <cell r="J84">
            <v>0</v>
          </cell>
          <cell r="K84">
            <v>0.45</v>
          </cell>
          <cell r="P84">
            <v>3</v>
          </cell>
        </row>
        <row r="85">
          <cell r="B85" t="str">
            <v>10S</v>
          </cell>
          <cell r="C85">
            <v>5</v>
          </cell>
          <cell r="D85">
            <v>3.4</v>
          </cell>
          <cell r="E85">
            <v>1</v>
          </cell>
          <cell r="I85">
            <v>0.45</v>
          </cell>
          <cell r="K85">
            <v>0.45</v>
          </cell>
          <cell r="P85">
            <v>4</v>
          </cell>
        </row>
        <row r="86">
          <cell r="B86" t="str">
            <v>10S</v>
          </cell>
          <cell r="C86">
            <v>6</v>
          </cell>
          <cell r="D86">
            <v>3.4</v>
          </cell>
          <cell r="E86">
            <v>1</v>
          </cell>
          <cell r="I86">
            <v>0.6</v>
          </cell>
          <cell r="J86">
            <v>0</v>
          </cell>
          <cell r="K86">
            <v>0.6</v>
          </cell>
          <cell r="P86">
            <v>4</v>
          </cell>
        </row>
        <row r="87">
          <cell r="B87" t="str">
            <v>10S</v>
          </cell>
          <cell r="C87">
            <v>8</v>
          </cell>
          <cell r="D87">
            <v>3.76</v>
          </cell>
          <cell r="E87">
            <v>1</v>
          </cell>
          <cell r="I87">
            <v>0.6</v>
          </cell>
          <cell r="J87">
            <v>0</v>
          </cell>
          <cell r="K87">
            <v>0.6</v>
          </cell>
          <cell r="P87">
            <v>4</v>
          </cell>
        </row>
        <row r="88">
          <cell r="B88" t="str">
            <v>10S</v>
          </cell>
          <cell r="C88">
            <v>10</v>
          </cell>
          <cell r="D88">
            <v>4.1900000000000004</v>
          </cell>
          <cell r="E88">
            <v>1</v>
          </cell>
          <cell r="I88">
            <v>1.2</v>
          </cell>
          <cell r="J88">
            <v>0</v>
          </cell>
          <cell r="K88">
            <v>1.2</v>
          </cell>
          <cell r="P88">
            <v>4</v>
          </cell>
        </row>
        <row r="89">
          <cell r="B89" t="str">
            <v>10S</v>
          </cell>
          <cell r="C89">
            <v>12</v>
          </cell>
          <cell r="D89">
            <v>4.57</v>
          </cell>
          <cell r="E89">
            <v>1</v>
          </cell>
          <cell r="I89">
            <v>1.5</v>
          </cell>
          <cell r="J89">
            <v>0</v>
          </cell>
          <cell r="K89">
            <v>1.5</v>
          </cell>
          <cell r="P89">
            <v>6</v>
          </cell>
        </row>
        <row r="90">
          <cell r="B90" t="str">
            <v>10S</v>
          </cell>
          <cell r="C90">
            <v>14</v>
          </cell>
          <cell r="D90">
            <v>4.78</v>
          </cell>
          <cell r="E90">
            <v>1</v>
          </cell>
          <cell r="I90">
            <v>1.65</v>
          </cell>
          <cell r="J90">
            <v>0</v>
          </cell>
          <cell r="K90">
            <v>1.65</v>
          </cell>
          <cell r="P90">
            <v>6</v>
          </cell>
        </row>
        <row r="91">
          <cell r="B91" t="str">
            <v>10S</v>
          </cell>
          <cell r="C91">
            <v>16</v>
          </cell>
          <cell r="D91">
            <v>4.78</v>
          </cell>
          <cell r="E91">
            <v>1</v>
          </cell>
          <cell r="I91">
            <v>1.95</v>
          </cell>
          <cell r="J91">
            <v>0</v>
          </cell>
          <cell r="K91">
            <v>1.95</v>
          </cell>
          <cell r="P91">
            <v>6</v>
          </cell>
        </row>
        <row r="92">
          <cell r="B92" t="str">
            <v>10S</v>
          </cell>
          <cell r="C92">
            <v>18</v>
          </cell>
          <cell r="D92">
            <v>4.78</v>
          </cell>
          <cell r="E92">
            <v>1</v>
          </cell>
          <cell r="I92">
            <v>2.25</v>
          </cell>
          <cell r="J92">
            <v>0</v>
          </cell>
          <cell r="K92">
            <v>2.25</v>
          </cell>
          <cell r="P92">
            <v>6</v>
          </cell>
        </row>
        <row r="93">
          <cell r="B93" t="str">
            <v>10S</v>
          </cell>
          <cell r="C93">
            <v>20</v>
          </cell>
          <cell r="D93">
            <v>5.54</v>
          </cell>
          <cell r="E93">
            <v>1</v>
          </cell>
          <cell r="I93">
            <v>2.0299999999999998</v>
          </cell>
          <cell r="J93">
            <v>1.1200000000000001</v>
          </cell>
          <cell r="K93">
            <v>3.15</v>
          </cell>
          <cell r="P93">
            <v>7</v>
          </cell>
        </row>
        <row r="94">
          <cell r="B94" t="str">
            <v>10S</v>
          </cell>
          <cell r="C94">
            <v>22</v>
          </cell>
          <cell r="D94">
            <v>5.54</v>
          </cell>
          <cell r="E94">
            <v>1</v>
          </cell>
          <cell r="I94">
            <v>2.23</v>
          </cell>
          <cell r="J94">
            <v>1.37</v>
          </cell>
          <cell r="K94">
            <v>3.6</v>
          </cell>
          <cell r="P94">
            <v>8</v>
          </cell>
        </row>
        <row r="95">
          <cell r="B95" t="str">
            <v>10S</v>
          </cell>
          <cell r="C95">
            <v>24</v>
          </cell>
          <cell r="D95">
            <v>6.35</v>
          </cell>
          <cell r="E95">
            <v>1</v>
          </cell>
          <cell r="I95">
            <v>2.4300000000000002</v>
          </cell>
          <cell r="J95">
            <v>2.0699999999999998</v>
          </cell>
          <cell r="K95">
            <v>4.5</v>
          </cell>
          <cell r="P95">
            <v>8</v>
          </cell>
        </row>
        <row r="96">
          <cell r="B96" t="str">
            <v>10S</v>
          </cell>
          <cell r="C96">
            <v>30</v>
          </cell>
          <cell r="D96">
            <v>7.92</v>
          </cell>
          <cell r="E96">
            <v>1</v>
          </cell>
          <cell r="I96">
            <v>3.04</v>
          </cell>
          <cell r="J96">
            <v>5.66</v>
          </cell>
          <cell r="K96">
            <v>8.6999999999999993</v>
          </cell>
          <cell r="P96">
            <v>10</v>
          </cell>
        </row>
        <row r="97">
          <cell r="B97">
            <v>20</v>
          </cell>
          <cell r="C97">
            <v>8</v>
          </cell>
          <cell r="D97">
            <v>6.35</v>
          </cell>
          <cell r="E97">
            <v>1</v>
          </cell>
          <cell r="I97">
            <v>0.81</v>
          </cell>
          <cell r="J97">
            <v>0.99</v>
          </cell>
          <cell r="K97">
            <v>1.8</v>
          </cell>
          <cell r="P97">
            <v>4</v>
          </cell>
        </row>
        <row r="98">
          <cell r="B98">
            <v>20</v>
          </cell>
          <cell r="C98">
            <v>10</v>
          </cell>
          <cell r="D98">
            <v>6.35</v>
          </cell>
          <cell r="E98">
            <v>1</v>
          </cell>
          <cell r="I98">
            <v>1.01</v>
          </cell>
          <cell r="J98">
            <v>1.0900000000000001</v>
          </cell>
          <cell r="K98">
            <v>2.1</v>
          </cell>
          <cell r="P98">
            <v>4</v>
          </cell>
        </row>
        <row r="99">
          <cell r="B99">
            <v>20</v>
          </cell>
          <cell r="C99">
            <v>12</v>
          </cell>
          <cell r="D99">
            <v>6.35</v>
          </cell>
          <cell r="E99">
            <v>1</v>
          </cell>
          <cell r="I99">
            <v>1.22</v>
          </cell>
          <cell r="J99">
            <v>1.32</v>
          </cell>
          <cell r="K99">
            <v>2.54</v>
          </cell>
          <cell r="P99">
            <v>6</v>
          </cell>
        </row>
        <row r="100">
          <cell r="B100">
            <v>20</v>
          </cell>
          <cell r="C100">
            <v>14</v>
          </cell>
          <cell r="D100">
            <v>7.92</v>
          </cell>
          <cell r="E100">
            <v>1</v>
          </cell>
          <cell r="I100">
            <v>1.42</v>
          </cell>
          <cell r="J100">
            <v>2.48</v>
          </cell>
          <cell r="K100">
            <v>3.9</v>
          </cell>
          <cell r="P100">
            <v>6</v>
          </cell>
        </row>
        <row r="101">
          <cell r="B101">
            <v>20</v>
          </cell>
          <cell r="C101">
            <v>16</v>
          </cell>
          <cell r="D101">
            <v>7.92</v>
          </cell>
          <cell r="E101">
            <v>1</v>
          </cell>
          <cell r="I101">
            <v>1.62</v>
          </cell>
          <cell r="J101">
            <v>2.73</v>
          </cell>
          <cell r="K101">
            <v>4.3499999999999996</v>
          </cell>
          <cell r="P101">
            <v>6</v>
          </cell>
        </row>
        <row r="102">
          <cell r="B102">
            <v>20</v>
          </cell>
          <cell r="C102">
            <v>18</v>
          </cell>
          <cell r="D102">
            <v>7.92</v>
          </cell>
          <cell r="E102">
            <v>1</v>
          </cell>
          <cell r="I102">
            <v>1.82</v>
          </cell>
          <cell r="J102">
            <v>3.12</v>
          </cell>
          <cell r="K102">
            <v>4.9400000000000004</v>
          </cell>
          <cell r="P102">
            <v>6</v>
          </cell>
        </row>
        <row r="103">
          <cell r="B103">
            <v>20</v>
          </cell>
          <cell r="C103">
            <v>20</v>
          </cell>
          <cell r="D103">
            <v>9.5299999999999994</v>
          </cell>
          <cell r="E103">
            <v>1</v>
          </cell>
          <cell r="I103">
            <v>2.0299999999999998</v>
          </cell>
          <cell r="J103">
            <v>5.47</v>
          </cell>
          <cell r="K103">
            <v>7.5</v>
          </cell>
          <cell r="P103">
            <v>7</v>
          </cell>
        </row>
        <row r="104">
          <cell r="B104">
            <v>20</v>
          </cell>
          <cell r="C104">
            <v>22</v>
          </cell>
          <cell r="D104">
            <v>9.5299999999999994</v>
          </cell>
          <cell r="E104">
            <v>1</v>
          </cell>
          <cell r="I104">
            <v>2.23</v>
          </cell>
          <cell r="J104">
            <v>6.47</v>
          </cell>
          <cell r="K104">
            <v>8.6999999999999993</v>
          </cell>
          <cell r="P104">
            <v>8</v>
          </cell>
        </row>
        <row r="105">
          <cell r="B105">
            <v>20</v>
          </cell>
          <cell r="C105">
            <v>24</v>
          </cell>
          <cell r="D105">
            <v>9.5299999999999994</v>
          </cell>
          <cell r="E105">
            <v>1</v>
          </cell>
          <cell r="I105">
            <v>2.4300000000000002</v>
          </cell>
          <cell r="J105">
            <v>6.57</v>
          </cell>
          <cell r="K105">
            <v>9</v>
          </cell>
          <cell r="P105">
            <v>8</v>
          </cell>
        </row>
        <row r="106">
          <cell r="B106">
            <v>20</v>
          </cell>
          <cell r="C106">
            <v>26</v>
          </cell>
          <cell r="D106">
            <v>12.7</v>
          </cell>
          <cell r="E106">
            <v>1.25</v>
          </cell>
          <cell r="I106">
            <v>2.64</v>
          </cell>
          <cell r="J106">
            <v>13.86</v>
          </cell>
          <cell r="K106">
            <v>16.5</v>
          </cell>
          <cell r="P106">
            <v>9</v>
          </cell>
        </row>
        <row r="107">
          <cell r="B107">
            <v>20</v>
          </cell>
          <cell r="C107">
            <v>28</v>
          </cell>
          <cell r="D107">
            <v>12.7</v>
          </cell>
          <cell r="E107">
            <v>1.25</v>
          </cell>
          <cell r="I107">
            <v>2.84</v>
          </cell>
          <cell r="J107">
            <v>15.16</v>
          </cell>
          <cell r="K107">
            <v>18</v>
          </cell>
          <cell r="P107">
            <v>9</v>
          </cell>
        </row>
        <row r="108">
          <cell r="B108">
            <v>20</v>
          </cell>
          <cell r="C108">
            <v>30</v>
          </cell>
          <cell r="D108">
            <v>12.7</v>
          </cell>
          <cell r="E108">
            <v>1.25</v>
          </cell>
          <cell r="I108">
            <v>3.04</v>
          </cell>
          <cell r="J108">
            <v>16.45</v>
          </cell>
          <cell r="K108">
            <v>19.489999999999998</v>
          </cell>
          <cell r="P108">
            <v>10</v>
          </cell>
        </row>
        <row r="109">
          <cell r="B109">
            <v>20</v>
          </cell>
          <cell r="C109">
            <v>32</v>
          </cell>
          <cell r="D109">
            <v>12.7</v>
          </cell>
          <cell r="E109">
            <v>1.25</v>
          </cell>
          <cell r="I109">
            <v>3.24</v>
          </cell>
          <cell r="J109">
            <v>17.75</v>
          </cell>
          <cell r="K109">
            <v>20.990000000000002</v>
          </cell>
          <cell r="P109">
            <v>11</v>
          </cell>
        </row>
        <row r="110">
          <cell r="B110">
            <v>20</v>
          </cell>
          <cell r="C110">
            <v>34</v>
          </cell>
          <cell r="D110">
            <v>12.7</v>
          </cell>
          <cell r="E110">
            <v>1.25</v>
          </cell>
          <cell r="I110">
            <v>3.45</v>
          </cell>
          <cell r="J110">
            <v>18.54</v>
          </cell>
          <cell r="K110">
            <v>21.99</v>
          </cell>
          <cell r="P110">
            <v>12</v>
          </cell>
        </row>
        <row r="111">
          <cell r="B111">
            <v>20</v>
          </cell>
          <cell r="C111">
            <v>36</v>
          </cell>
          <cell r="D111">
            <v>12.7</v>
          </cell>
          <cell r="E111">
            <v>1.25</v>
          </cell>
          <cell r="I111">
            <v>3.65</v>
          </cell>
          <cell r="J111">
            <v>18.84</v>
          </cell>
          <cell r="K111">
            <v>22.49</v>
          </cell>
          <cell r="P111">
            <v>12</v>
          </cell>
        </row>
        <row r="112">
          <cell r="B112">
            <v>30</v>
          </cell>
          <cell r="C112">
            <v>8</v>
          </cell>
          <cell r="D112">
            <v>7.04</v>
          </cell>
          <cell r="E112">
            <v>1</v>
          </cell>
          <cell r="I112">
            <v>0.81</v>
          </cell>
          <cell r="J112">
            <v>1.1399999999999999</v>
          </cell>
          <cell r="K112">
            <v>1.95</v>
          </cell>
          <cell r="P112">
            <v>4</v>
          </cell>
        </row>
        <row r="113">
          <cell r="B113">
            <v>30</v>
          </cell>
          <cell r="C113">
            <v>10</v>
          </cell>
          <cell r="D113">
            <v>7.8</v>
          </cell>
          <cell r="E113">
            <v>1</v>
          </cell>
          <cell r="I113">
            <v>1.01</v>
          </cell>
          <cell r="J113">
            <v>1.99</v>
          </cell>
          <cell r="K113">
            <v>3</v>
          </cell>
          <cell r="P113">
            <v>4</v>
          </cell>
        </row>
        <row r="114">
          <cell r="B114">
            <v>30</v>
          </cell>
          <cell r="C114">
            <v>12</v>
          </cell>
          <cell r="D114">
            <v>8.3800000000000008</v>
          </cell>
          <cell r="E114">
            <v>1</v>
          </cell>
          <cell r="I114">
            <v>1.22</v>
          </cell>
          <cell r="J114">
            <v>2.68</v>
          </cell>
          <cell r="K114">
            <v>3.9000000000000004</v>
          </cell>
          <cell r="P114">
            <v>6</v>
          </cell>
        </row>
        <row r="115">
          <cell r="B115">
            <v>30</v>
          </cell>
          <cell r="C115">
            <v>14</v>
          </cell>
          <cell r="D115">
            <v>9.5299999999999994</v>
          </cell>
          <cell r="E115">
            <v>1</v>
          </cell>
          <cell r="I115">
            <v>1.42</v>
          </cell>
          <cell r="J115">
            <v>3.97</v>
          </cell>
          <cell r="K115">
            <v>5.3900000000000006</v>
          </cell>
          <cell r="P115">
            <v>6</v>
          </cell>
        </row>
        <row r="116">
          <cell r="B116">
            <v>30</v>
          </cell>
          <cell r="C116">
            <v>16</v>
          </cell>
          <cell r="D116">
            <v>9.5299999999999994</v>
          </cell>
          <cell r="E116">
            <v>1</v>
          </cell>
          <cell r="I116">
            <v>1.62</v>
          </cell>
          <cell r="J116">
            <v>4.68</v>
          </cell>
          <cell r="K116">
            <v>6.3</v>
          </cell>
          <cell r="P116">
            <v>6</v>
          </cell>
        </row>
        <row r="117">
          <cell r="B117">
            <v>30</v>
          </cell>
          <cell r="C117">
            <v>18</v>
          </cell>
          <cell r="D117">
            <v>11.13</v>
          </cell>
          <cell r="E117">
            <v>1.25</v>
          </cell>
          <cell r="I117">
            <v>1.82</v>
          </cell>
          <cell r="J117">
            <v>6.88</v>
          </cell>
          <cell r="K117">
            <v>8.6999999999999993</v>
          </cell>
          <cell r="P117">
            <v>6</v>
          </cell>
        </row>
        <row r="118">
          <cell r="B118">
            <v>30</v>
          </cell>
          <cell r="C118">
            <v>20</v>
          </cell>
          <cell r="D118">
            <v>12.7</v>
          </cell>
          <cell r="E118">
            <v>1.25</v>
          </cell>
          <cell r="I118">
            <v>2.0299999999999998</v>
          </cell>
          <cell r="J118">
            <v>10.42</v>
          </cell>
          <cell r="K118">
            <v>12.45</v>
          </cell>
          <cell r="P118">
            <v>7</v>
          </cell>
        </row>
        <row r="119">
          <cell r="B119">
            <v>30</v>
          </cell>
          <cell r="C119">
            <v>22</v>
          </cell>
          <cell r="D119">
            <v>12.7</v>
          </cell>
          <cell r="E119">
            <v>1.25</v>
          </cell>
          <cell r="I119">
            <v>2.23</v>
          </cell>
          <cell r="J119">
            <v>11.72</v>
          </cell>
          <cell r="K119">
            <v>13.950000000000001</v>
          </cell>
          <cell r="P119">
            <v>8</v>
          </cell>
        </row>
        <row r="120">
          <cell r="B120">
            <v>30</v>
          </cell>
          <cell r="C120">
            <v>24</v>
          </cell>
          <cell r="D120">
            <v>14.27</v>
          </cell>
          <cell r="E120">
            <v>1.25</v>
          </cell>
          <cell r="I120">
            <v>2.4300000000000002</v>
          </cell>
          <cell r="J120">
            <v>15.57</v>
          </cell>
          <cell r="K120">
            <v>18</v>
          </cell>
          <cell r="P120">
            <v>8</v>
          </cell>
        </row>
        <row r="121">
          <cell r="B121">
            <v>30</v>
          </cell>
          <cell r="C121">
            <v>28</v>
          </cell>
          <cell r="D121">
            <v>15.88</v>
          </cell>
          <cell r="E121">
            <v>1.5</v>
          </cell>
          <cell r="I121">
            <v>2.84</v>
          </cell>
          <cell r="J121">
            <v>22.65</v>
          </cell>
          <cell r="K121">
            <v>25.49</v>
          </cell>
          <cell r="P121">
            <v>9</v>
          </cell>
        </row>
        <row r="122">
          <cell r="B122">
            <v>30</v>
          </cell>
          <cell r="C122">
            <v>30</v>
          </cell>
          <cell r="D122">
            <v>15.88</v>
          </cell>
          <cell r="E122">
            <v>1.5</v>
          </cell>
          <cell r="I122">
            <v>3.04</v>
          </cell>
          <cell r="J122">
            <v>23.96</v>
          </cell>
          <cell r="K122">
            <v>27</v>
          </cell>
          <cell r="P122">
            <v>10</v>
          </cell>
        </row>
        <row r="123">
          <cell r="B123">
            <v>30</v>
          </cell>
          <cell r="C123">
            <v>32</v>
          </cell>
          <cell r="D123">
            <v>15.88</v>
          </cell>
          <cell r="E123">
            <v>1.5</v>
          </cell>
          <cell r="I123">
            <v>3.24</v>
          </cell>
          <cell r="J123">
            <v>26.76</v>
          </cell>
          <cell r="K123">
            <v>30</v>
          </cell>
          <cell r="P123">
            <v>11</v>
          </cell>
        </row>
        <row r="124">
          <cell r="B124">
            <v>30</v>
          </cell>
          <cell r="C124">
            <v>34</v>
          </cell>
          <cell r="D124">
            <v>15.88</v>
          </cell>
          <cell r="E124">
            <v>1.5</v>
          </cell>
          <cell r="I124">
            <v>3.45</v>
          </cell>
          <cell r="J124">
            <v>28.05</v>
          </cell>
          <cell r="K124">
            <v>31.5</v>
          </cell>
          <cell r="P124">
            <v>12</v>
          </cell>
        </row>
        <row r="125">
          <cell r="B125">
            <v>30</v>
          </cell>
          <cell r="C125">
            <v>36</v>
          </cell>
          <cell r="D125">
            <v>15.88</v>
          </cell>
          <cell r="E125">
            <v>1.5</v>
          </cell>
          <cell r="I125">
            <v>3.65</v>
          </cell>
          <cell r="J125">
            <v>29.35</v>
          </cell>
          <cell r="K125">
            <v>33</v>
          </cell>
          <cell r="P125">
            <v>12</v>
          </cell>
        </row>
        <row r="126">
          <cell r="B126">
            <v>40</v>
          </cell>
          <cell r="C126">
            <v>0.125</v>
          </cell>
          <cell r="D126">
            <v>1.73</v>
          </cell>
          <cell r="E126">
            <v>1</v>
          </cell>
          <cell r="I126">
            <v>7.0000000000000007E-2</v>
          </cell>
          <cell r="K126">
            <v>7.0000000000000007E-2</v>
          </cell>
          <cell r="P126">
            <v>2</v>
          </cell>
        </row>
        <row r="127">
          <cell r="B127">
            <v>40</v>
          </cell>
          <cell r="C127">
            <v>0.125</v>
          </cell>
          <cell r="D127">
            <v>1.73</v>
          </cell>
          <cell r="E127">
            <v>1</v>
          </cell>
          <cell r="I127">
            <v>7.0000000000000007E-2</v>
          </cell>
          <cell r="K127">
            <v>7.0000000000000007E-2</v>
          </cell>
          <cell r="P127">
            <v>2</v>
          </cell>
        </row>
        <row r="128">
          <cell r="B128">
            <v>40</v>
          </cell>
          <cell r="C128">
            <v>0.125</v>
          </cell>
          <cell r="D128">
            <v>1.73</v>
          </cell>
          <cell r="E128">
            <v>1</v>
          </cell>
          <cell r="I128">
            <v>7.0000000000000007E-2</v>
          </cell>
          <cell r="K128">
            <v>7.0000000000000007E-2</v>
          </cell>
          <cell r="P128">
            <v>2</v>
          </cell>
        </row>
        <row r="129">
          <cell r="B129">
            <v>40</v>
          </cell>
          <cell r="C129">
            <v>0.25</v>
          </cell>
          <cell r="D129">
            <v>2.2400000000000002</v>
          </cell>
          <cell r="E129">
            <v>1</v>
          </cell>
          <cell r="I129">
            <v>7.0000000000000007E-2</v>
          </cell>
          <cell r="K129">
            <v>7.0000000000000007E-2</v>
          </cell>
          <cell r="P129">
            <v>2</v>
          </cell>
        </row>
        <row r="130">
          <cell r="B130">
            <v>40</v>
          </cell>
          <cell r="C130">
            <v>0.25</v>
          </cell>
          <cell r="D130">
            <v>2.2400000000000002</v>
          </cell>
          <cell r="E130">
            <v>1</v>
          </cell>
          <cell r="I130">
            <v>7.0000000000000007E-2</v>
          </cell>
          <cell r="K130">
            <v>7.0000000000000007E-2</v>
          </cell>
          <cell r="P130">
            <v>2</v>
          </cell>
        </row>
        <row r="131">
          <cell r="B131">
            <v>40</v>
          </cell>
          <cell r="C131">
            <v>0.25</v>
          </cell>
          <cell r="D131">
            <v>2.2400000000000002</v>
          </cell>
          <cell r="E131">
            <v>1</v>
          </cell>
          <cell r="I131">
            <v>7.0000000000000007E-2</v>
          </cell>
          <cell r="K131">
            <v>7.0000000000000007E-2</v>
          </cell>
          <cell r="P131">
            <v>2</v>
          </cell>
        </row>
        <row r="132">
          <cell r="B132">
            <v>40</v>
          </cell>
          <cell r="C132">
            <v>0.375</v>
          </cell>
          <cell r="D132">
            <v>2.31</v>
          </cell>
          <cell r="E132">
            <v>1</v>
          </cell>
          <cell r="I132">
            <v>7.0000000000000007E-2</v>
          </cell>
          <cell r="J132">
            <v>0</v>
          </cell>
          <cell r="K132">
            <v>7.0000000000000007E-2</v>
          </cell>
          <cell r="P132">
            <v>2</v>
          </cell>
        </row>
        <row r="133">
          <cell r="B133">
            <v>40</v>
          </cell>
          <cell r="C133">
            <v>0.375</v>
          </cell>
          <cell r="D133">
            <v>2.31</v>
          </cell>
          <cell r="E133">
            <v>1</v>
          </cell>
          <cell r="I133">
            <v>7.0000000000000007E-2</v>
          </cell>
          <cell r="J133">
            <v>0</v>
          </cell>
          <cell r="K133">
            <v>7.0000000000000007E-2</v>
          </cell>
          <cell r="P133">
            <v>2</v>
          </cell>
        </row>
        <row r="134">
          <cell r="B134">
            <v>40</v>
          </cell>
          <cell r="C134">
            <v>0.375</v>
          </cell>
          <cell r="D134">
            <v>2.31</v>
          </cell>
          <cell r="E134">
            <v>1</v>
          </cell>
          <cell r="I134">
            <v>7.0000000000000007E-2</v>
          </cell>
          <cell r="J134">
            <v>0</v>
          </cell>
          <cell r="K134">
            <v>7.0000000000000007E-2</v>
          </cell>
          <cell r="P134">
            <v>2</v>
          </cell>
        </row>
        <row r="135">
          <cell r="B135">
            <v>40</v>
          </cell>
          <cell r="C135">
            <v>0.5</v>
          </cell>
          <cell r="D135">
            <v>2.77</v>
          </cell>
          <cell r="E135">
            <v>1</v>
          </cell>
          <cell r="I135">
            <v>7.0000000000000007E-2</v>
          </cell>
          <cell r="J135">
            <v>0</v>
          </cell>
          <cell r="K135">
            <v>7.0000000000000007E-2</v>
          </cell>
          <cell r="P135">
            <v>2</v>
          </cell>
        </row>
        <row r="136">
          <cell r="B136">
            <v>40</v>
          </cell>
          <cell r="C136">
            <v>0.5</v>
          </cell>
          <cell r="D136">
            <v>2.77</v>
          </cell>
          <cell r="E136">
            <v>1</v>
          </cell>
          <cell r="I136">
            <v>7.0000000000000007E-2</v>
          </cell>
          <cell r="J136">
            <v>0</v>
          </cell>
          <cell r="K136">
            <v>7.0000000000000007E-2</v>
          </cell>
          <cell r="P136">
            <v>2</v>
          </cell>
        </row>
        <row r="137">
          <cell r="B137">
            <v>40</v>
          </cell>
          <cell r="C137">
            <v>0.5</v>
          </cell>
          <cell r="D137">
            <v>2.77</v>
          </cell>
          <cell r="E137">
            <v>1</v>
          </cell>
          <cell r="I137">
            <v>7.0000000000000007E-2</v>
          </cell>
          <cell r="J137">
            <v>0</v>
          </cell>
          <cell r="K137">
            <v>7.0000000000000007E-2</v>
          </cell>
          <cell r="P137">
            <v>2</v>
          </cell>
        </row>
        <row r="138">
          <cell r="B138">
            <v>40</v>
          </cell>
          <cell r="C138">
            <v>0.75</v>
          </cell>
          <cell r="D138">
            <v>2.87</v>
          </cell>
          <cell r="E138">
            <v>1</v>
          </cell>
          <cell r="I138">
            <v>7.0000000000000007E-2</v>
          </cell>
          <cell r="J138">
            <v>0</v>
          </cell>
          <cell r="K138">
            <v>7.0000000000000007E-2</v>
          </cell>
          <cell r="P138">
            <v>2</v>
          </cell>
        </row>
        <row r="139">
          <cell r="B139">
            <v>40</v>
          </cell>
          <cell r="C139">
            <v>0.75</v>
          </cell>
          <cell r="D139">
            <v>2.87</v>
          </cell>
          <cell r="E139">
            <v>1</v>
          </cell>
          <cell r="I139">
            <v>7.0000000000000007E-2</v>
          </cell>
          <cell r="J139">
            <v>0</v>
          </cell>
          <cell r="K139">
            <v>7.0000000000000007E-2</v>
          </cell>
          <cell r="P139">
            <v>2</v>
          </cell>
        </row>
        <row r="140">
          <cell r="B140">
            <v>40</v>
          </cell>
          <cell r="C140">
            <v>0.75</v>
          </cell>
          <cell r="D140">
            <v>2.87</v>
          </cell>
          <cell r="E140">
            <v>1</v>
          </cell>
          <cell r="I140">
            <v>7.0000000000000007E-2</v>
          </cell>
          <cell r="J140">
            <v>0</v>
          </cell>
          <cell r="K140">
            <v>7.0000000000000007E-2</v>
          </cell>
          <cell r="P140">
            <v>2</v>
          </cell>
        </row>
        <row r="141">
          <cell r="B141">
            <v>40</v>
          </cell>
          <cell r="C141">
            <v>1</v>
          </cell>
          <cell r="D141">
            <v>3.38</v>
          </cell>
          <cell r="E141">
            <v>1</v>
          </cell>
          <cell r="I141">
            <v>0.12</v>
          </cell>
          <cell r="J141">
            <v>0</v>
          </cell>
          <cell r="K141">
            <v>0.12</v>
          </cell>
          <cell r="P141">
            <v>2</v>
          </cell>
        </row>
        <row r="142">
          <cell r="B142">
            <v>40</v>
          </cell>
          <cell r="C142">
            <v>1</v>
          </cell>
          <cell r="D142">
            <v>3.38</v>
          </cell>
          <cell r="E142">
            <v>1</v>
          </cell>
          <cell r="I142">
            <v>0.12</v>
          </cell>
          <cell r="J142">
            <v>0</v>
          </cell>
          <cell r="K142">
            <v>0.12</v>
          </cell>
          <cell r="P142">
            <v>2</v>
          </cell>
        </row>
        <row r="143">
          <cell r="B143">
            <v>40</v>
          </cell>
          <cell r="C143">
            <v>1</v>
          </cell>
          <cell r="D143">
            <v>3.38</v>
          </cell>
          <cell r="E143">
            <v>1</v>
          </cell>
          <cell r="I143">
            <v>0.12</v>
          </cell>
          <cell r="J143">
            <v>0</v>
          </cell>
          <cell r="K143">
            <v>0.12</v>
          </cell>
          <cell r="P143">
            <v>2</v>
          </cell>
        </row>
        <row r="144">
          <cell r="B144">
            <v>40</v>
          </cell>
          <cell r="C144">
            <v>1.25</v>
          </cell>
          <cell r="D144">
            <v>3.56</v>
          </cell>
          <cell r="E144">
            <v>1</v>
          </cell>
          <cell r="I144">
            <v>0.15</v>
          </cell>
          <cell r="K144">
            <v>0.15</v>
          </cell>
          <cell r="P144">
            <v>2</v>
          </cell>
        </row>
        <row r="145">
          <cell r="B145">
            <v>40</v>
          </cell>
          <cell r="C145">
            <v>1.25</v>
          </cell>
          <cell r="D145">
            <v>3.56</v>
          </cell>
          <cell r="E145">
            <v>1</v>
          </cell>
          <cell r="I145">
            <v>0.15</v>
          </cell>
          <cell r="K145">
            <v>0.15</v>
          </cell>
          <cell r="P145">
            <v>2</v>
          </cell>
        </row>
        <row r="146">
          <cell r="B146">
            <v>40</v>
          </cell>
          <cell r="C146">
            <v>1.25</v>
          </cell>
          <cell r="D146">
            <v>3.56</v>
          </cell>
          <cell r="E146">
            <v>1</v>
          </cell>
          <cell r="I146">
            <v>0.15</v>
          </cell>
          <cell r="K146">
            <v>0.15</v>
          </cell>
          <cell r="P146">
            <v>2</v>
          </cell>
        </row>
        <row r="147">
          <cell r="B147">
            <v>40</v>
          </cell>
          <cell r="C147">
            <v>1.5</v>
          </cell>
          <cell r="D147">
            <v>3.68</v>
          </cell>
          <cell r="E147">
            <v>1</v>
          </cell>
          <cell r="I147">
            <v>0.15</v>
          </cell>
          <cell r="J147">
            <v>0</v>
          </cell>
          <cell r="K147">
            <v>0.15</v>
          </cell>
          <cell r="P147">
            <v>2</v>
          </cell>
        </row>
        <row r="148">
          <cell r="B148">
            <v>40</v>
          </cell>
          <cell r="C148">
            <v>1.5</v>
          </cell>
          <cell r="D148">
            <v>3.68</v>
          </cell>
          <cell r="E148">
            <v>1</v>
          </cell>
          <cell r="I148">
            <v>0.15</v>
          </cell>
          <cell r="J148">
            <v>0</v>
          </cell>
          <cell r="K148">
            <v>0.15</v>
          </cell>
          <cell r="P148">
            <v>2</v>
          </cell>
        </row>
        <row r="149">
          <cell r="B149">
            <v>40</v>
          </cell>
          <cell r="C149">
            <v>1.5</v>
          </cell>
          <cell r="D149">
            <v>3.68</v>
          </cell>
          <cell r="E149">
            <v>1</v>
          </cell>
          <cell r="I149">
            <v>0.15</v>
          </cell>
          <cell r="J149">
            <v>0</v>
          </cell>
          <cell r="K149">
            <v>0.15</v>
          </cell>
          <cell r="P149">
            <v>2</v>
          </cell>
        </row>
        <row r="150">
          <cell r="B150">
            <v>40</v>
          </cell>
          <cell r="C150">
            <v>2</v>
          </cell>
          <cell r="D150">
            <v>3.91</v>
          </cell>
          <cell r="E150">
            <v>1</v>
          </cell>
          <cell r="I150">
            <v>0.3</v>
          </cell>
          <cell r="J150">
            <v>0</v>
          </cell>
          <cell r="K150">
            <v>0.3</v>
          </cell>
          <cell r="P150">
            <v>2</v>
          </cell>
        </row>
        <row r="151">
          <cell r="B151">
            <v>40</v>
          </cell>
          <cell r="C151">
            <v>2</v>
          </cell>
          <cell r="D151">
            <v>3.91</v>
          </cell>
          <cell r="E151">
            <v>1</v>
          </cell>
          <cell r="I151">
            <v>0.3</v>
          </cell>
          <cell r="J151">
            <v>0</v>
          </cell>
          <cell r="K151">
            <v>0.3</v>
          </cell>
          <cell r="P151">
            <v>2</v>
          </cell>
        </row>
        <row r="152">
          <cell r="B152">
            <v>40</v>
          </cell>
          <cell r="C152">
            <v>2</v>
          </cell>
          <cell r="D152">
            <v>3.91</v>
          </cell>
          <cell r="E152">
            <v>1</v>
          </cell>
          <cell r="I152">
            <v>0.3</v>
          </cell>
          <cell r="J152">
            <v>0</v>
          </cell>
          <cell r="K152">
            <v>0.3</v>
          </cell>
          <cell r="P152">
            <v>2</v>
          </cell>
        </row>
        <row r="153">
          <cell r="B153">
            <v>40</v>
          </cell>
          <cell r="C153">
            <v>2.5</v>
          </cell>
          <cell r="D153">
            <v>5.16</v>
          </cell>
          <cell r="E153">
            <v>1</v>
          </cell>
          <cell r="I153">
            <v>0.25</v>
          </cell>
          <cell r="J153">
            <v>0.2</v>
          </cell>
          <cell r="K153">
            <v>0.45</v>
          </cell>
          <cell r="P153">
            <v>2</v>
          </cell>
        </row>
        <row r="154">
          <cell r="B154">
            <v>40</v>
          </cell>
          <cell r="C154">
            <v>3</v>
          </cell>
          <cell r="D154">
            <v>5.49</v>
          </cell>
          <cell r="E154">
            <v>1</v>
          </cell>
          <cell r="I154">
            <v>0.3</v>
          </cell>
          <cell r="J154">
            <v>0.3</v>
          </cell>
          <cell r="K154">
            <v>0.6</v>
          </cell>
          <cell r="P154">
            <v>2</v>
          </cell>
        </row>
        <row r="155">
          <cell r="B155">
            <v>40</v>
          </cell>
          <cell r="C155">
            <v>3.5</v>
          </cell>
          <cell r="D155">
            <v>5.74</v>
          </cell>
          <cell r="E155">
            <v>1</v>
          </cell>
          <cell r="I155">
            <v>0.35</v>
          </cell>
          <cell r="J155">
            <v>0.4</v>
          </cell>
          <cell r="K155">
            <v>0.75</v>
          </cell>
          <cell r="P155">
            <v>3</v>
          </cell>
        </row>
        <row r="156">
          <cell r="B156">
            <v>40</v>
          </cell>
          <cell r="C156">
            <v>4</v>
          </cell>
          <cell r="D156">
            <v>6.02</v>
          </cell>
          <cell r="E156">
            <v>1</v>
          </cell>
          <cell r="I156">
            <v>0.41</v>
          </cell>
          <cell r="J156">
            <v>0.49</v>
          </cell>
          <cell r="K156">
            <v>0.89999999999999991</v>
          </cell>
          <cell r="P156">
            <v>3</v>
          </cell>
        </row>
        <row r="157">
          <cell r="B157">
            <v>40</v>
          </cell>
          <cell r="C157">
            <v>5</v>
          </cell>
          <cell r="D157">
            <v>6.55</v>
          </cell>
          <cell r="E157">
            <v>1</v>
          </cell>
          <cell r="I157">
            <v>0.51</v>
          </cell>
          <cell r="J157">
            <v>0.54</v>
          </cell>
          <cell r="K157">
            <v>1.05</v>
          </cell>
          <cell r="P157">
            <v>4</v>
          </cell>
        </row>
        <row r="158">
          <cell r="B158">
            <v>40</v>
          </cell>
          <cell r="C158">
            <v>6</v>
          </cell>
          <cell r="D158">
            <v>7.11</v>
          </cell>
          <cell r="E158">
            <v>1</v>
          </cell>
          <cell r="I158">
            <v>0.61</v>
          </cell>
          <cell r="J158">
            <v>1.04</v>
          </cell>
          <cell r="K158">
            <v>1.65</v>
          </cell>
          <cell r="P158">
            <v>4</v>
          </cell>
        </row>
        <row r="159">
          <cell r="B159">
            <v>40</v>
          </cell>
          <cell r="C159">
            <v>8</v>
          </cell>
          <cell r="D159">
            <v>8.18</v>
          </cell>
          <cell r="E159">
            <v>1</v>
          </cell>
          <cell r="I159">
            <v>0.81</v>
          </cell>
          <cell r="J159">
            <v>1.73</v>
          </cell>
          <cell r="K159">
            <v>2.54</v>
          </cell>
          <cell r="P159">
            <v>4</v>
          </cell>
        </row>
        <row r="160">
          <cell r="B160">
            <v>40</v>
          </cell>
          <cell r="C160">
            <v>10</v>
          </cell>
          <cell r="D160">
            <v>9.27</v>
          </cell>
          <cell r="E160">
            <v>1</v>
          </cell>
          <cell r="I160">
            <v>1.01</v>
          </cell>
          <cell r="J160">
            <v>3.04</v>
          </cell>
          <cell r="K160">
            <v>4.05</v>
          </cell>
          <cell r="P160">
            <v>4</v>
          </cell>
        </row>
        <row r="161">
          <cell r="B161">
            <v>40</v>
          </cell>
          <cell r="C161">
            <v>12</v>
          </cell>
          <cell r="D161">
            <v>10.31</v>
          </cell>
          <cell r="E161">
            <v>1.25</v>
          </cell>
          <cell r="I161">
            <v>1.22</v>
          </cell>
          <cell r="J161">
            <v>4.0199999999999996</v>
          </cell>
          <cell r="K161">
            <v>5.2399999999999993</v>
          </cell>
          <cell r="P161">
            <v>6</v>
          </cell>
        </row>
        <row r="162">
          <cell r="B162">
            <v>40</v>
          </cell>
          <cell r="C162">
            <v>14</v>
          </cell>
          <cell r="D162">
            <v>11.13</v>
          </cell>
          <cell r="E162">
            <v>1.25</v>
          </cell>
          <cell r="I162">
            <v>1.42</v>
          </cell>
          <cell r="J162">
            <v>5.33</v>
          </cell>
          <cell r="K162">
            <v>6.75</v>
          </cell>
          <cell r="P162">
            <v>6</v>
          </cell>
        </row>
        <row r="163">
          <cell r="B163">
            <v>40</v>
          </cell>
          <cell r="C163">
            <v>16</v>
          </cell>
          <cell r="D163">
            <v>12.7</v>
          </cell>
          <cell r="E163">
            <v>1.25</v>
          </cell>
          <cell r="I163">
            <v>1.62</v>
          </cell>
          <cell r="J163">
            <v>8.42</v>
          </cell>
          <cell r="K163">
            <v>10.039999999999999</v>
          </cell>
          <cell r="P163">
            <v>6</v>
          </cell>
        </row>
        <row r="164">
          <cell r="B164">
            <v>40</v>
          </cell>
          <cell r="C164">
            <v>18</v>
          </cell>
          <cell r="D164">
            <v>14.27</v>
          </cell>
          <cell r="E164">
            <v>1.25</v>
          </cell>
          <cell r="I164">
            <v>1.82</v>
          </cell>
          <cell r="J164">
            <v>11.53</v>
          </cell>
          <cell r="K164">
            <v>13.35</v>
          </cell>
          <cell r="P164">
            <v>6</v>
          </cell>
        </row>
        <row r="165">
          <cell r="B165">
            <v>40</v>
          </cell>
          <cell r="C165">
            <v>20</v>
          </cell>
          <cell r="D165">
            <v>15.09</v>
          </cell>
          <cell r="E165">
            <v>1.5</v>
          </cell>
          <cell r="I165">
            <v>2.0299999999999998</v>
          </cell>
          <cell r="J165">
            <v>14.47</v>
          </cell>
          <cell r="K165">
            <v>16.5</v>
          </cell>
          <cell r="P165">
            <v>7</v>
          </cell>
        </row>
        <row r="166">
          <cell r="B166">
            <v>40</v>
          </cell>
          <cell r="C166">
            <v>24</v>
          </cell>
          <cell r="D166">
            <v>17.48</v>
          </cell>
          <cell r="E166">
            <v>1.5</v>
          </cell>
          <cell r="I166">
            <v>2.4300000000000002</v>
          </cell>
          <cell r="J166">
            <v>24.57</v>
          </cell>
          <cell r="K166">
            <v>27</v>
          </cell>
          <cell r="P166">
            <v>8</v>
          </cell>
        </row>
        <row r="167">
          <cell r="B167">
            <v>40</v>
          </cell>
          <cell r="C167">
            <v>32</v>
          </cell>
          <cell r="D167">
            <v>17.48</v>
          </cell>
          <cell r="E167">
            <v>1.5</v>
          </cell>
          <cell r="I167">
            <v>3.24</v>
          </cell>
          <cell r="J167">
            <v>31.26</v>
          </cell>
          <cell r="K167">
            <v>34.5</v>
          </cell>
          <cell r="P167">
            <v>11</v>
          </cell>
        </row>
        <row r="168">
          <cell r="B168">
            <v>40</v>
          </cell>
          <cell r="C168">
            <v>34</v>
          </cell>
          <cell r="D168">
            <v>17.48</v>
          </cell>
          <cell r="E168">
            <v>1.5</v>
          </cell>
          <cell r="I168">
            <v>3.45</v>
          </cell>
          <cell r="J168">
            <v>34.049999999999997</v>
          </cell>
          <cell r="K168">
            <v>37.5</v>
          </cell>
          <cell r="P168">
            <v>12</v>
          </cell>
        </row>
        <row r="169">
          <cell r="B169">
            <v>40</v>
          </cell>
          <cell r="C169">
            <v>36</v>
          </cell>
          <cell r="D169">
            <v>19.05</v>
          </cell>
          <cell r="E169">
            <v>2</v>
          </cell>
          <cell r="I169">
            <v>3.65</v>
          </cell>
          <cell r="J169">
            <v>41.34</v>
          </cell>
          <cell r="K169">
            <v>44.99</v>
          </cell>
          <cell r="P169">
            <v>12</v>
          </cell>
        </row>
        <row r="170">
          <cell r="B170" t="str">
            <v>40S</v>
          </cell>
          <cell r="C170">
            <v>0.125</v>
          </cell>
          <cell r="D170">
            <v>1.73</v>
          </cell>
          <cell r="E170">
            <v>1</v>
          </cell>
          <cell r="I170">
            <v>7.0000000000000007E-2</v>
          </cell>
          <cell r="K170">
            <v>7.0000000000000007E-2</v>
          </cell>
          <cell r="P170">
            <v>2</v>
          </cell>
        </row>
        <row r="171">
          <cell r="B171" t="str">
            <v>40S</v>
          </cell>
          <cell r="C171">
            <v>0.125</v>
          </cell>
          <cell r="D171">
            <v>1.73</v>
          </cell>
          <cell r="E171">
            <v>1</v>
          </cell>
          <cell r="I171">
            <v>7.0000000000000007E-2</v>
          </cell>
          <cell r="K171">
            <v>7.0000000000000007E-2</v>
          </cell>
          <cell r="P171">
            <v>2</v>
          </cell>
        </row>
        <row r="172">
          <cell r="B172" t="str">
            <v>40S</v>
          </cell>
          <cell r="C172">
            <v>0.125</v>
          </cell>
          <cell r="D172">
            <v>1.73</v>
          </cell>
          <cell r="E172">
            <v>1</v>
          </cell>
          <cell r="I172">
            <v>7.0000000000000007E-2</v>
          </cell>
          <cell r="K172">
            <v>7.0000000000000007E-2</v>
          </cell>
          <cell r="P172">
            <v>2</v>
          </cell>
        </row>
        <row r="173">
          <cell r="B173" t="str">
            <v>40S</v>
          </cell>
          <cell r="C173">
            <v>0.25</v>
          </cell>
          <cell r="D173">
            <v>2.2400000000000002</v>
          </cell>
          <cell r="E173">
            <v>1</v>
          </cell>
          <cell r="I173">
            <v>7.0000000000000007E-2</v>
          </cell>
          <cell r="K173">
            <v>7.0000000000000007E-2</v>
          </cell>
          <cell r="P173">
            <v>2</v>
          </cell>
        </row>
        <row r="174">
          <cell r="B174" t="str">
            <v>40S</v>
          </cell>
          <cell r="C174">
            <v>0.25</v>
          </cell>
          <cell r="D174">
            <v>2.2400000000000002</v>
          </cell>
          <cell r="E174">
            <v>1</v>
          </cell>
          <cell r="I174">
            <v>7.0000000000000007E-2</v>
          </cell>
          <cell r="K174">
            <v>7.0000000000000007E-2</v>
          </cell>
          <cell r="P174">
            <v>2</v>
          </cell>
        </row>
        <row r="175">
          <cell r="B175" t="str">
            <v>40S</v>
          </cell>
          <cell r="C175">
            <v>0.25</v>
          </cell>
          <cell r="D175">
            <v>2.2400000000000002</v>
          </cell>
          <cell r="E175">
            <v>1</v>
          </cell>
          <cell r="I175">
            <v>7.0000000000000007E-2</v>
          </cell>
          <cell r="K175">
            <v>7.0000000000000007E-2</v>
          </cell>
          <cell r="P175">
            <v>2</v>
          </cell>
        </row>
        <row r="176">
          <cell r="B176" t="str">
            <v>40S</v>
          </cell>
          <cell r="C176">
            <v>0.375</v>
          </cell>
          <cell r="D176">
            <v>2.31</v>
          </cell>
          <cell r="E176">
            <v>1</v>
          </cell>
          <cell r="I176">
            <v>7.0000000000000007E-2</v>
          </cell>
          <cell r="K176">
            <v>7.0000000000000007E-2</v>
          </cell>
          <cell r="P176">
            <v>2</v>
          </cell>
        </row>
        <row r="177">
          <cell r="B177" t="str">
            <v>40S</v>
          </cell>
          <cell r="C177">
            <v>0.375</v>
          </cell>
          <cell r="D177">
            <v>2.31</v>
          </cell>
          <cell r="E177">
            <v>1</v>
          </cell>
          <cell r="I177">
            <v>7.0000000000000007E-2</v>
          </cell>
          <cell r="K177">
            <v>7.0000000000000007E-2</v>
          </cell>
          <cell r="P177">
            <v>2</v>
          </cell>
        </row>
        <row r="178">
          <cell r="B178" t="str">
            <v>40S</v>
          </cell>
          <cell r="C178">
            <v>0.375</v>
          </cell>
          <cell r="D178">
            <v>2.31</v>
          </cell>
          <cell r="E178">
            <v>1</v>
          </cell>
          <cell r="I178">
            <v>7.0000000000000007E-2</v>
          </cell>
          <cell r="K178">
            <v>7.0000000000000007E-2</v>
          </cell>
          <cell r="P178">
            <v>2</v>
          </cell>
        </row>
        <row r="179">
          <cell r="B179" t="str">
            <v>40S</v>
          </cell>
          <cell r="C179">
            <v>0.5</v>
          </cell>
          <cell r="D179">
            <v>2.77</v>
          </cell>
          <cell r="E179">
            <v>1</v>
          </cell>
          <cell r="I179">
            <v>7.0000000000000007E-2</v>
          </cell>
          <cell r="J179">
            <v>0</v>
          </cell>
          <cell r="K179">
            <v>7.0000000000000007E-2</v>
          </cell>
          <cell r="P179">
            <v>2</v>
          </cell>
        </row>
        <row r="180">
          <cell r="B180" t="str">
            <v>40S</v>
          </cell>
          <cell r="C180">
            <v>0.5</v>
          </cell>
          <cell r="D180">
            <v>2.77</v>
          </cell>
          <cell r="E180">
            <v>1</v>
          </cell>
          <cell r="I180">
            <v>7.0000000000000007E-2</v>
          </cell>
          <cell r="J180">
            <v>0</v>
          </cell>
          <cell r="K180">
            <v>7.0000000000000007E-2</v>
          </cell>
          <cell r="P180">
            <v>2</v>
          </cell>
        </row>
        <row r="181">
          <cell r="B181" t="str">
            <v>40S</v>
          </cell>
          <cell r="C181">
            <v>0.5</v>
          </cell>
          <cell r="D181">
            <v>2.77</v>
          </cell>
          <cell r="E181">
            <v>1</v>
          </cell>
          <cell r="I181">
            <v>7.0000000000000007E-2</v>
          </cell>
          <cell r="J181">
            <v>0</v>
          </cell>
          <cell r="K181">
            <v>7.0000000000000007E-2</v>
          </cell>
          <cell r="P181">
            <v>2</v>
          </cell>
        </row>
        <row r="182">
          <cell r="B182" t="str">
            <v>40S</v>
          </cell>
          <cell r="C182">
            <v>0.75</v>
          </cell>
          <cell r="D182">
            <v>2.87</v>
          </cell>
          <cell r="E182">
            <v>1</v>
          </cell>
          <cell r="I182">
            <v>7.0000000000000007E-2</v>
          </cell>
          <cell r="J182">
            <v>0</v>
          </cell>
          <cell r="K182">
            <v>7.0000000000000007E-2</v>
          </cell>
          <cell r="P182">
            <v>2</v>
          </cell>
        </row>
        <row r="183">
          <cell r="B183" t="str">
            <v>40S</v>
          </cell>
          <cell r="C183">
            <v>0.75</v>
          </cell>
          <cell r="D183">
            <v>2.87</v>
          </cell>
          <cell r="E183">
            <v>1</v>
          </cell>
          <cell r="I183">
            <v>7.0000000000000007E-2</v>
          </cell>
          <cell r="J183">
            <v>0</v>
          </cell>
          <cell r="K183">
            <v>7.0000000000000007E-2</v>
          </cell>
          <cell r="P183">
            <v>2</v>
          </cell>
        </row>
        <row r="184">
          <cell r="B184" t="str">
            <v>40S</v>
          </cell>
          <cell r="C184">
            <v>0.75</v>
          </cell>
          <cell r="D184">
            <v>2.87</v>
          </cell>
          <cell r="E184">
            <v>1</v>
          </cell>
          <cell r="I184">
            <v>7.0000000000000007E-2</v>
          </cell>
          <cell r="J184">
            <v>0</v>
          </cell>
          <cell r="K184">
            <v>7.0000000000000007E-2</v>
          </cell>
          <cell r="P184">
            <v>2</v>
          </cell>
        </row>
        <row r="185">
          <cell r="B185" t="str">
            <v>40S</v>
          </cell>
          <cell r="C185">
            <v>1</v>
          </cell>
          <cell r="D185">
            <v>3.38</v>
          </cell>
          <cell r="E185">
            <v>1</v>
          </cell>
          <cell r="I185">
            <v>0.12</v>
          </cell>
          <cell r="J185">
            <v>0</v>
          </cell>
          <cell r="K185">
            <v>0.12</v>
          </cell>
          <cell r="P185">
            <v>2</v>
          </cell>
        </row>
        <row r="186">
          <cell r="B186" t="str">
            <v>40S</v>
          </cell>
          <cell r="C186">
            <v>1</v>
          </cell>
          <cell r="D186">
            <v>3.38</v>
          </cell>
          <cell r="E186">
            <v>1</v>
          </cell>
          <cell r="I186">
            <v>0.12</v>
          </cell>
          <cell r="J186">
            <v>0</v>
          </cell>
          <cell r="K186">
            <v>0.12</v>
          </cell>
          <cell r="P186">
            <v>2</v>
          </cell>
        </row>
        <row r="187">
          <cell r="B187" t="str">
            <v>40S</v>
          </cell>
          <cell r="C187">
            <v>1</v>
          </cell>
          <cell r="D187">
            <v>3.38</v>
          </cell>
          <cell r="E187">
            <v>1</v>
          </cell>
          <cell r="I187">
            <v>0.12</v>
          </cell>
          <cell r="J187">
            <v>0</v>
          </cell>
          <cell r="K187">
            <v>0.12</v>
          </cell>
          <cell r="P187">
            <v>2</v>
          </cell>
        </row>
        <row r="188">
          <cell r="B188" t="str">
            <v>40S</v>
          </cell>
          <cell r="C188">
            <v>1.25</v>
          </cell>
          <cell r="D188">
            <v>3.56</v>
          </cell>
          <cell r="E188">
            <v>1</v>
          </cell>
          <cell r="I188">
            <v>0.15</v>
          </cell>
          <cell r="K188">
            <v>0.15</v>
          </cell>
          <cell r="P188">
            <v>2</v>
          </cell>
        </row>
        <row r="189">
          <cell r="B189" t="str">
            <v>40S</v>
          </cell>
          <cell r="C189">
            <v>1.25</v>
          </cell>
          <cell r="D189">
            <v>3.56</v>
          </cell>
          <cell r="E189">
            <v>1</v>
          </cell>
          <cell r="I189">
            <v>0.15</v>
          </cell>
          <cell r="K189">
            <v>0.15</v>
          </cell>
          <cell r="P189">
            <v>2</v>
          </cell>
        </row>
        <row r="190">
          <cell r="B190" t="str">
            <v>40S</v>
          </cell>
          <cell r="C190">
            <v>1.25</v>
          </cell>
          <cell r="D190">
            <v>3.56</v>
          </cell>
          <cell r="E190">
            <v>1</v>
          </cell>
          <cell r="I190">
            <v>0.15</v>
          </cell>
          <cell r="K190">
            <v>0.15</v>
          </cell>
          <cell r="P190">
            <v>2</v>
          </cell>
        </row>
        <row r="191">
          <cell r="B191" t="str">
            <v>40S</v>
          </cell>
          <cell r="C191">
            <v>1.5</v>
          </cell>
          <cell r="D191">
            <v>3.68</v>
          </cell>
          <cell r="E191">
            <v>1</v>
          </cell>
          <cell r="I191">
            <v>0.15</v>
          </cell>
          <cell r="J191">
            <v>0</v>
          </cell>
          <cell r="K191">
            <v>0.15</v>
          </cell>
          <cell r="P191">
            <v>2</v>
          </cell>
        </row>
        <row r="192">
          <cell r="B192" t="str">
            <v>40S</v>
          </cell>
          <cell r="C192">
            <v>1.5</v>
          </cell>
          <cell r="D192">
            <v>3.68</v>
          </cell>
          <cell r="E192">
            <v>1</v>
          </cell>
          <cell r="I192">
            <v>0.15</v>
          </cell>
          <cell r="J192">
            <v>0</v>
          </cell>
          <cell r="K192">
            <v>0.15</v>
          </cell>
          <cell r="P192">
            <v>2</v>
          </cell>
        </row>
        <row r="193">
          <cell r="B193" t="str">
            <v>40S</v>
          </cell>
          <cell r="C193">
            <v>1.5</v>
          </cell>
          <cell r="D193">
            <v>3.68</v>
          </cell>
          <cell r="E193">
            <v>1</v>
          </cell>
          <cell r="I193">
            <v>0.15</v>
          </cell>
          <cell r="J193">
            <v>0</v>
          </cell>
          <cell r="K193">
            <v>0.15</v>
          </cell>
          <cell r="P193">
            <v>2</v>
          </cell>
        </row>
        <row r="194">
          <cell r="B194" t="str">
            <v>40S</v>
          </cell>
          <cell r="C194">
            <v>2</v>
          </cell>
          <cell r="D194">
            <v>3.91</v>
          </cell>
          <cell r="E194">
            <v>1</v>
          </cell>
          <cell r="I194">
            <v>0.3</v>
          </cell>
          <cell r="J194">
            <v>0</v>
          </cell>
          <cell r="K194">
            <v>0.3</v>
          </cell>
          <cell r="P194">
            <v>2</v>
          </cell>
        </row>
        <row r="195">
          <cell r="B195" t="str">
            <v>40S</v>
          </cell>
          <cell r="C195">
            <v>2</v>
          </cell>
          <cell r="D195">
            <v>3.91</v>
          </cell>
          <cell r="E195">
            <v>1</v>
          </cell>
          <cell r="I195">
            <v>0.3</v>
          </cell>
          <cell r="J195">
            <v>0</v>
          </cell>
          <cell r="K195">
            <v>0.3</v>
          </cell>
          <cell r="P195">
            <v>2</v>
          </cell>
        </row>
        <row r="196">
          <cell r="B196" t="str">
            <v>40S</v>
          </cell>
          <cell r="C196">
            <v>2</v>
          </cell>
          <cell r="D196">
            <v>3.91</v>
          </cell>
          <cell r="E196">
            <v>1</v>
          </cell>
          <cell r="I196">
            <v>0.3</v>
          </cell>
          <cell r="J196">
            <v>0</v>
          </cell>
          <cell r="K196">
            <v>0.3</v>
          </cell>
          <cell r="P196">
            <v>2</v>
          </cell>
        </row>
        <row r="197">
          <cell r="B197" t="str">
            <v>40S</v>
          </cell>
          <cell r="C197">
            <v>2.5</v>
          </cell>
          <cell r="D197">
            <v>5.16</v>
          </cell>
          <cell r="E197">
            <v>1</v>
          </cell>
          <cell r="I197">
            <v>0.25</v>
          </cell>
          <cell r="J197">
            <v>0.2</v>
          </cell>
          <cell r="K197">
            <v>0.45</v>
          </cell>
          <cell r="P197">
            <v>2</v>
          </cell>
        </row>
        <row r="198">
          <cell r="B198" t="str">
            <v>40S</v>
          </cell>
          <cell r="C198">
            <v>3</v>
          </cell>
          <cell r="D198">
            <v>5.49</v>
          </cell>
          <cell r="E198">
            <v>1</v>
          </cell>
          <cell r="I198">
            <v>0.3</v>
          </cell>
          <cell r="J198">
            <v>0.3</v>
          </cell>
          <cell r="K198">
            <v>0.6</v>
          </cell>
          <cell r="P198">
            <v>2</v>
          </cell>
        </row>
        <row r="199">
          <cell r="B199" t="str">
            <v>40S</v>
          </cell>
          <cell r="C199">
            <v>3.5</v>
          </cell>
          <cell r="D199">
            <v>5.74</v>
          </cell>
          <cell r="E199">
            <v>1</v>
          </cell>
          <cell r="I199">
            <v>0.35</v>
          </cell>
          <cell r="J199">
            <v>0.4</v>
          </cell>
          <cell r="K199">
            <v>0.75</v>
          </cell>
          <cell r="P199">
            <v>3</v>
          </cell>
        </row>
        <row r="200">
          <cell r="B200" t="str">
            <v>40S</v>
          </cell>
          <cell r="C200">
            <v>4</v>
          </cell>
          <cell r="D200">
            <v>6.02</v>
          </cell>
          <cell r="E200">
            <v>1</v>
          </cell>
          <cell r="I200">
            <v>0.41</v>
          </cell>
          <cell r="J200">
            <v>0.49</v>
          </cell>
          <cell r="K200">
            <v>0.89999999999999991</v>
          </cell>
          <cell r="P200">
            <v>3</v>
          </cell>
        </row>
        <row r="201">
          <cell r="B201" t="str">
            <v>40S</v>
          </cell>
          <cell r="C201">
            <v>5</v>
          </cell>
          <cell r="D201">
            <v>6.55</v>
          </cell>
          <cell r="E201">
            <v>1</v>
          </cell>
          <cell r="I201">
            <v>0.51</v>
          </cell>
          <cell r="J201">
            <v>0.54</v>
          </cell>
          <cell r="K201">
            <v>1.05</v>
          </cell>
          <cell r="P201">
            <v>4</v>
          </cell>
        </row>
        <row r="202">
          <cell r="B202" t="str">
            <v>40S</v>
          </cell>
          <cell r="C202">
            <v>6</v>
          </cell>
          <cell r="D202">
            <v>7.11</v>
          </cell>
          <cell r="E202">
            <v>1</v>
          </cell>
          <cell r="I202">
            <v>0.61</v>
          </cell>
          <cell r="J202">
            <v>1.04</v>
          </cell>
          <cell r="K202">
            <v>1.65</v>
          </cell>
          <cell r="P202">
            <v>4</v>
          </cell>
        </row>
        <row r="203">
          <cell r="B203" t="str">
            <v>40S</v>
          </cell>
          <cell r="C203">
            <v>8</v>
          </cell>
          <cell r="D203">
            <v>8.18</v>
          </cell>
          <cell r="E203">
            <v>1</v>
          </cell>
          <cell r="I203">
            <v>0.81</v>
          </cell>
          <cell r="J203">
            <v>1.73</v>
          </cell>
          <cell r="K203">
            <v>2.54</v>
          </cell>
          <cell r="P203">
            <v>4</v>
          </cell>
        </row>
        <row r="204">
          <cell r="B204" t="str">
            <v>40S</v>
          </cell>
          <cell r="C204">
            <v>10</v>
          </cell>
          <cell r="D204">
            <v>9.27</v>
          </cell>
          <cell r="E204">
            <v>1</v>
          </cell>
          <cell r="I204">
            <v>1.01</v>
          </cell>
          <cell r="J204">
            <v>3.04</v>
          </cell>
          <cell r="K204">
            <v>4.05</v>
          </cell>
          <cell r="P204">
            <v>4</v>
          </cell>
        </row>
        <row r="205">
          <cell r="B205" t="str">
            <v>40S</v>
          </cell>
          <cell r="C205">
            <v>12</v>
          </cell>
          <cell r="D205">
            <v>9.5299999999999994</v>
          </cell>
          <cell r="E205">
            <v>1</v>
          </cell>
          <cell r="I205">
            <v>1.22</v>
          </cell>
          <cell r="J205">
            <v>3.28</v>
          </cell>
          <cell r="K205">
            <v>4.5</v>
          </cell>
          <cell r="P205">
            <v>6</v>
          </cell>
        </row>
        <row r="206">
          <cell r="B206">
            <v>60</v>
          </cell>
          <cell r="C206">
            <v>8</v>
          </cell>
          <cell r="D206">
            <v>10.31</v>
          </cell>
          <cell r="E206">
            <v>1.25</v>
          </cell>
          <cell r="I206">
            <v>0.81</v>
          </cell>
          <cell r="J206">
            <v>2.64</v>
          </cell>
          <cell r="K206">
            <v>3.45</v>
          </cell>
          <cell r="P206">
            <v>4</v>
          </cell>
        </row>
        <row r="207">
          <cell r="B207">
            <v>60</v>
          </cell>
          <cell r="C207">
            <v>10</v>
          </cell>
          <cell r="D207">
            <v>12.7</v>
          </cell>
          <cell r="E207">
            <v>1.25</v>
          </cell>
          <cell r="I207">
            <v>1.01</v>
          </cell>
          <cell r="J207">
            <v>5.74</v>
          </cell>
          <cell r="K207">
            <v>6.75</v>
          </cell>
          <cell r="P207">
            <v>4</v>
          </cell>
        </row>
        <row r="208">
          <cell r="B208">
            <v>60</v>
          </cell>
          <cell r="C208">
            <v>12</v>
          </cell>
          <cell r="D208">
            <v>14.27</v>
          </cell>
          <cell r="E208">
            <v>1.25</v>
          </cell>
          <cell r="I208">
            <v>1.22</v>
          </cell>
          <cell r="J208">
            <v>8.3800000000000008</v>
          </cell>
          <cell r="K208">
            <v>9.6000000000000014</v>
          </cell>
          <cell r="P208">
            <v>6</v>
          </cell>
        </row>
        <row r="209">
          <cell r="B209">
            <v>60</v>
          </cell>
          <cell r="C209">
            <v>14</v>
          </cell>
          <cell r="D209">
            <v>15.09</v>
          </cell>
          <cell r="E209">
            <v>1.5</v>
          </cell>
          <cell r="I209">
            <v>1.42</v>
          </cell>
          <cell r="J209">
            <v>9.9700000000000006</v>
          </cell>
          <cell r="K209">
            <v>11.39</v>
          </cell>
          <cell r="P209">
            <v>6</v>
          </cell>
        </row>
        <row r="210">
          <cell r="B210">
            <v>60</v>
          </cell>
          <cell r="C210">
            <v>16</v>
          </cell>
          <cell r="D210">
            <v>16.66</v>
          </cell>
          <cell r="E210">
            <v>1.5</v>
          </cell>
          <cell r="I210">
            <v>1.62</v>
          </cell>
          <cell r="J210">
            <v>14.88</v>
          </cell>
          <cell r="K210">
            <v>16.5</v>
          </cell>
          <cell r="P210">
            <v>6</v>
          </cell>
        </row>
        <row r="211">
          <cell r="B211">
            <v>60</v>
          </cell>
          <cell r="C211">
            <v>18</v>
          </cell>
          <cell r="D211">
            <v>19.05</v>
          </cell>
          <cell r="E211">
            <v>2</v>
          </cell>
          <cell r="I211">
            <v>1.82</v>
          </cell>
          <cell r="J211">
            <v>20.67</v>
          </cell>
          <cell r="K211">
            <v>22.490000000000002</v>
          </cell>
          <cell r="P211">
            <v>6</v>
          </cell>
        </row>
        <row r="212">
          <cell r="B212">
            <v>60</v>
          </cell>
          <cell r="C212">
            <v>20</v>
          </cell>
          <cell r="D212">
            <v>20.62</v>
          </cell>
          <cell r="E212">
            <v>2</v>
          </cell>
          <cell r="I212">
            <v>2.0299999999999998</v>
          </cell>
          <cell r="J212">
            <v>23.47</v>
          </cell>
          <cell r="K212">
            <v>25.5</v>
          </cell>
          <cell r="P212">
            <v>7</v>
          </cell>
        </row>
        <row r="213">
          <cell r="B213">
            <v>60</v>
          </cell>
          <cell r="C213">
            <v>22</v>
          </cell>
          <cell r="D213">
            <v>22.23</v>
          </cell>
          <cell r="E213">
            <v>2</v>
          </cell>
          <cell r="I213">
            <v>2.23</v>
          </cell>
          <cell r="J213">
            <v>29.27</v>
          </cell>
          <cell r="K213">
            <v>31.5</v>
          </cell>
          <cell r="P213">
            <v>8</v>
          </cell>
        </row>
        <row r="214">
          <cell r="B214">
            <v>60</v>
          </cell>
          <cell r="C214">
            <v>24</v>
          </cell>
          <cell r="D214">
            <v>24.61</v>
          </cell>
          <cell r="E214">
            <v>2</v>
          </cell>
          <cell r="I214">
            <v>2.4300000000000002</v>
          </cell>
          <cell r="J214">
            <v>35.07</v>
          </cell>
          <cell r="K214">
            <v>37.5</v>
          </cell>
          <cell r="P214">
            <v>8</v>
          </cell>
        </row>
        <row r="215">
          <cell r="B215">
            <v>80</v>
          </cell>
          <cell r="C215">
            <v>0.125</v>
          </cell>
          <cell r="D215">
            <v>2.41</v>
          </cell>
          <cell r="E215">
            <v>1</v>
          </cell>
          <cell r="I215">
            <v>7.0000000000000007E-2</v>
          </cell>
          <cell r="K215">
            <v>7.0000000000000007E-2</v>
          </cell>
          <cell r="P215">
            <v>2</v>
          </cell>
        </row>
        <row r="216">
          <cell r="B216">
            <v>80</v>
          </cell>
          <cell r="C216">
            <v>0.125</v>
          </cell>
          <cell r="D216">
            <v>2.41</v>
          </cell>
          <cell r="E216">
            <v>1</v>
          </cell>
          <cell r="I216">
            <v>7.0000000000000007E-2</v>
          </cell>
          <cell r="K216">
            <v>7.0000000000000007E-2</v>
          </cell>
          <cell r="P216">
            <v>2</v>
          </cell>
        </row>
        <row r="217">
          <cell r="B217">
            <v>80</v>
          </cell>
          <cell r="C217">
            <v>0.125</v>
          </cell>
          <cell r="D217">
            <v>2.41</v>
          </cell>
          <cell r="E217">
            <v>1</v>
          </cell>
          <cell r="I217">
            <v>7.0000000000000007E-2</v>
          </cell>
          <cell r="K217">
            <v>7.0000000000000007E-2</v>
          </cell>
          <cell r="P217">
            <v>2</v>
          </cell>
        </row>
        <row r="218">
          <cell r="B218">
            <v>80</v>
          </cell>
          <cell r="C218">
            <v>0.25</v>
          </cell>
          <cell r="D218">
            <v>3.02</v>
          </cell>
          <cell r="E218">
            <v>1</v>
          </cell>
          <cell r="I218">
            <v>7.0000000000000007E-2</v>
          </cell>
          <cell r="K218">
            <v>7.0000000000000007E-2</v>
          </cell>
          <cell r="P218">
            <v>2</v>
          </cell>
        </row>
        <row r="219">
          <cell r="B219">
            <v>80</v>
          </cell>
          <cell r="C219">
            <v>0.25</v>
          </cell>
          <cell r="D219">
            <v>3.02</v>
          </cell>
          <cell r="E219">
            <v>1</v>
          </cell>
          <cell r="I219">
            <v>7.0000000000000007E-2</v>
          </cell>
          <cell r="K219">
            <v>7.0000000000000007E-2</v>
          </cell>
          <cell r="P219">
            <v>2</v>
          </cell>
        </row>
        <row r="220">
          <cell r="B220">
            <v>80</v>
          </cell>
          <cell r="C220">
            <v>0.25</v>
          </cell>
          <cell r="D220">
            <v>3.02</v>
          </cell>
          <cell r="E220">
            <v>1</v>
          </cell>
          <cell r="I220">
            <v>7.0000000000000007E-2</v>
          </cell>
          <cell r="K220">
            <v>7.0000000000000007E-2</v>
          </cell>
          <cell r="P220">
            <v>2</v>
          </cell>
        </row>
        <row r="221">
          <cell r="B221">
            <v>80</v>
          </cell>
          <cell r="C221">
            <v>0.375</v>
          </cell>
          <cell r="D221">
            <v>3.2</v>
          </cell>
          <cell r="E221">
            <v>1</v>
          </cell>
          <cell r="I221">
            <v>7.0000000000000007E-2</v>
          </cell>
          <cell r="J221">
            <v>0</v>
          </cell>
          <cell r="K221">
            <v>7.0000000000000007E-2</v>
          </cell>
          <cell r="P221">
            <v>2</v>
          </cell>
        </row>
        <row r="222">
          <cell r="B222">
            <v>80</v>
          </cell>
          <cell r="C222">
            <v>0.375</v>
          </cell>
          <cell r="D222">
            <v>3.2</v>
          </cell>
          <cell r="E222">
            <v>1</v>
          </cell>
          <cell r="I222">
            <v>7.0000000000000007E-2</v>
          </cell>
          <cell r="J222">
            <v>0</v>
          </cell>
          <cell r="K222">
            <v>7.0000000000000007E-2</v>
          </cell>
          <cell r="P222">
            <v>2</v>
          </cell>
        </row>
        <row r="223">
          <cell r="B223">
            <v>80</v>
          </cell>
          <cell r="C223">
            <v>0.375</v>
          </cell>
          <cell r="D223">
            <v>3.2</v>
          </cell>
          <cell r="E223">
            <v>1</v>
          </cell>
          <cell r="I223">
            <v>7.0000000000000007E-2</v>
          </cell>
          <cell r="J223">
            <v>0</v>
          </cell>
          <cell r="K223">
            <v>7.0000000000000007E-2</v>
          </cell>
          <cell r="P223">
            <v>2</v>
          </cell>
        </row>
        <row r="224">
          <cell r="B224">
            <v>80</v>
          </cell>
          <cell r="C224">
            <v>0.5</v>
          </cell>
          <cell r="D224">
            <v>3.73</v>
          </cell>
          <cell r="E224">
            <v>1</v>
          </cell>
          <cell r="I224">
            <v>7.0000000000000007E-2</v>
          </cell>
          <cell r="J224">
            <v>0</v>
          </cell>
          <cell r="K224">
            <v>7.0000000000000007E-2</v>
          </cell>
          <cell r="P224">
            <v>2</v>
          </cell>
        </row>
        <row r="225">
          <cell r="B225">
            <v>80</v>
          </cell>
          <cell r="C225">
            <v>0.5</v>
          </cell>
          <cell r="D225">
            <v>3.73</v>
          </cell>
          <cell r="E225">
            <v>1</v>
          </cell>
          <cell r="I225">
            <v>7.0000000000000007E-2</v>
          </cell>
          <cell r="J225">
            <v>0</v>
          </cell>
          <cell r="K225">
            <v>7.0000000000000007E-2</v>
          </cell>
          <cell r="P225">
            <v>2</v>
          </cell>
        </row>
        <row r="226">
          <cell r="B226">
            <v>80</v>
          </cell>
          <cell r="C226">
            <v>0.5</v>
          </cell>
          <cell r="D226">
            <v>3.73</v>
          </cell>
          <cell r="E226">
            <v>1</v>
          </cell>
          <cell r="I226">
            <v>7.0000000000000007E-2</v>
          </cell>
          <cell r="J226">
            <v>0</v>
          </cell>
          <cell r="K226">
            <v>7.0000000000000007E-2</v>
          </cell>
          <cell r="P226">
            <v>2</v>
          </cell>
        </row>
        <row r="227">
          <cell r="B227">
            <v>80</v>
          </cell>
          <cell r="C227">
            <v>0.75</v>
          </cell>
          <cell r="D227">
            <v>3.91</v>
          </cell>
          <cell r="E227">
            <v>1</v>
          </cell>
          <cell r="I227">
            <v>7.0000000000000007E-2</v>
          </cell>
          <cell r="J227">
            <v>0</v>
          </cell>
          <cell r="K227">
            <v>7.0000000000000007E-2</v>
          </cell>
          <cell r="P227">
            <v>2</v>
          </cell>
        </row>
        <row r="228">
          <cell r="B228">
            <v>80</v>
          </cell>
          <cell r="C228">
            <v>0.75</v>
          </cell>
          <cell r="D228">
            <v>3.91</v>
          </cell>
          <cell r="E228">
            <v>1</v>
          </cell>
          <cell r="I228">
            <v>7.0000000000000007E-2</v>
          </cell>
          <cell r="J228">
            <v>0</v>
          </cell>
          <cell r="K228">
            <v>7.0000000000000007E-2</v>
          </cell>
          <cell r="P228">
            <v>2</v>
          </cell>
        </row>
        <row r="229">
          <cell r="B229">
            <v>80</v>
          </cell>
          <cell r="C229">
            <v>0.75</v>
          </cell>
          <cell r="D229">
            <v>3.91</v>
          </cell>
          <cell r="E229">
            <v>1</v>
          </cell>
          <cell r="I229">
            <v>7.0000000000000007E-2</v>
          </cell>
          <cell r="J229">
            <v>0</v>
          </cell>
          <cell r="K229">
            <v>7.0000000000000007E-2</v>
          </cell>
          <cell r="P229">
            <v>2</v>
          </cell>
        </row>
        <row r="230">
          <cell r="B230">
            <v>80</v>
          </cell>
          <cell r="C230">
            <v>1</v>
          </cell>
          <cell r="D230">
            <v>4.55</v>
          </cell>
          <cell r="E230">
            <v>1</v>
          </cell>
          <cell r="I230">
            <v>0.15</v>
          </cell>
          <cell r="J230">
            <v>0</v>
          </cell>
          <cell r="K230">
            <v>0.15</v>
          </cell>
          <cell r="P230">
            <v>2</v>
          </cell>
        </row>
        <row r="231">
          <cell r="B231">
            <v>80</v>
          </cell>
          <cell r="C231">
            <v>1</v>
          </cell>
          <cell r="D231">
            <v>4.55</v>
          </cell>
          <cell r="E231">
            <v>1</v>
          </cell>
          <cell r="I231">
            <v>0.15</v>
          </cell>
          <cell r="J231">
            <v>0</v>
          </cell>
          <cell r="K231">
            <v>0.15</v>
          </cell>
          <cell r="P231">
            <v>2</v>
          </cell>
        </row>
        <row r="232">
          <cell r="B232">
            <v>80</v>
          </cell>
          <cell r="C232">
            <v>1</v>
          </cell>
          <cell r="D232">
            <v>4.55</v>
          </cell>
          <cell r="E232">
            <v>1</v>
          </cell>
          <cell r="I232">
            <v>0.15</v>
          </cell>
          <cell r="J232">
            <v>0</v>
          </cell>
          <cell r="K232">
            <v>0.15</v>
          </cell>
          <cell r="P232">
            <v>2</v>
          </cell>
        </row>
        <row r="233">
          <cell r="B233">
            <v>80</v>
          </cell>
          <cell r="C233">
            <v>1.25</v>
          </cell>
          <cell r="D233">
            <v>4.8499999999999996</v>
          </cell>
          <cell r="E233">
            <v>1</v>
          </cell>
          <cell r="I233">
            <v>0.13</v>
          </cell>
          <cell r="J233">
            <v>0.17</v>
          </cell>
          <cell r="K233">
            <v>0.30000000000000004</v>
          </cell>
          <cell r="P233">
            <v>2</v>
          </cell>
        </row>
        <row r="234">
          <cell r="B234">
            <v>80</v>
          </cell>
          <cell r="C234">
            <v>1.25</v>
          </cell>
          <cell r="D234">
            <v>4.8499999999999996</v>
          </cell>
          <cell r="E234">
            <v>1</v>
          </cell>
          <cell r="I234">
            <v>0.13</v>
          </cell>
          <cell r="J234">
            <v>0.17</v>
          </cell>
          <cell r="K234">
            <v>0.30000000000000004</v>
          </cell>
          <cell r="P234">
            <v>2</v>
          </cell>
        </row>
        <row r="235">
          <cell r="B235">
            <v>80</v>
          </cell>
          <cell r="C235">
            <v>1.25</v>
          </cell>
          <cell r="D235">
            <v>4.8499999999999996</v>
          </cell>
          <cell r="E235">
            <v>1</v>
          </cell>
          <cell r="I235">
            <v>0.13</v>
          </cell>
          <cell r="J235">
            <v>0.17</v>
          </cell>
          <cell r="K235">
            <v>0.30000000000000004</v>
          </cell>
          <cell r="P235">
            <v>2</v>
          </cell>
        </row>
        <row r="236">
          <cell r="B236">
            <v>80</v>
          </cell>
          <cell r="C236">
            <v>1.5</v>
          </cell>
          <cell r="D236">
            <v>5.08</v>
          </cell>
          <cell r="E236">
            <v>1</v>
          </cell>
          <cell r="I236">
            <v>0.15</v>
          </cell>
          <cell r="J236">
            <v>0.15</v>
          </cell>
          <cell r="K236">
            <v>0.3</v>
          </cell>
          <cell r="P236">
            <v>2</v>
          </cell>
        </row>
        <row r="237">
          <cell r="B237">
            <v>80</v>
          </cell>
          <cell r="C237">
            <v>1.5</v>
          </cell>
          <cell r="D237">
            <v>5.08</v>
          </cell>
          <cell r="E237">
            <v>1</v>
          </cell>
          <cell r="I237">
            <v>0.15</v>
          </cell>
          <cell r="J237">
            <v>0.15</v>
          </cell>
          <cell r="K237">
            <v>0.3</v>
          </cell>
          <cell r="P237">
            <v>2</v>
          </cell>
        </row>
        <row r="238">
          <cell r="B238">
            <v>80</v>
          </cell>
          <cell r="C238">
            <v>1.5</v>
          </cell>
          <cell r="D238">
            <v>5.08</v>
          </cell>
          <cell r="E238">
            <v>1</v>
          </cell>
          <cell r="I238">
            <v>0.15</v>
          </cell>
          <cell r="J238">
            <v>0.15</v>
          </cell>
          <cell r="K238">
            <v>0.3</v>
          </cell>
          <cell r="P238">
            <v>2</v>
          </cell>
        </row>
        <row r="239">
          <cell r="B239">
            <v>80</v>
          </cell>
          <cell r="C239">
            <v>2</v>
          </cell>
          <cell r="D239">
            <v>5.54</v>
          </cell>
          <cell r="E239">
            <v>1</v>
          </cell>
          <cell r="I239">
            <v>0.2</v>
          </cell>
          <cell r="J239">
            <v>0.25</v>
          </cell>
          <cell r="K239">
            <v>0.45</v>
          </cell>
          <cell r="P239">
            <v>2</v>
          </cell>
        </row>
        <row r="240">
          <cell r="B240">
            <v>80</v>
          </cell>
          <cell r="C240">
            <v>2</v>
          </cell>
          <cell r="D240">
            <v>5.54</v>
          </cell>
          <cell r="E240">
            <v>1</v>
          </cell>
          <cell r="I240">
            <v>0.2</v>
          </cell>
          <cell r="J240">
            <v>0.25</v>
          </cell>
          <cell r="K240">
            <v>0.45</v>
          </cell>
          <cell r="P240">
            <v>2</v>
          </cell>
        </row>
        <row r="241">
          <cell r="B241">
            <v>80</v>
          </cell>
          <cell r="C241">
            <v>2</v>
          </cell>
          <cell r="D241">
            <v>5.54</v>
          </cell>
          <cell r="E241">
            <v>1</v>
          </cell>
          <cell r="I241">
            <v>0.2</v>
          </cell>
          <cell r="J241">
            <v>0.25</v>
          </cell>
          <cell r="K241">
            <v>0.45</v>
          </cell>
          <cell r="P241">
            <v>2</v>
          </cell>
        </row>
        <row r="242">
          <cell r="B242">
            <v>80</v>
          </cell>
          <cell r="C242">
            <v>2.5</v>
          </cell>
          <cell r="D242">
            <v>7.01</v>
          </cell>
          <cell r="E242">
            <v>1</v>
          </cell>
          <cell r="I242">
            <v>0.25</v>
          </cell>
          <cell r="J242">
            <v>0.5</v>
          </cell>
          <cell r="K242">
            <v>0.75</v>
          </cell>
          <cell r="P242">
            <v>2</v>
          </cell>
        </row>
        <row r="243">
          <cell r="B243">
            <v>80</v>
          </cell>
          <cell r="C243">
            <v>3</v>
          </cell>
          <cell r="D243">
            <v>7.62</v>
          </cell>
          <cell r="E243">
            <v>1</v>
          </cell>
          <cell r="I243">
            <v>0.3</v>
          </cell>
          <cell r="J243">
            <v>0.6</v>
          </cell>
          <cell r="K243">
            <v>0.89999999999999991</v>
          </cell>
          <cell r="P243">
            <v>2</v>
          </cell>
        </row>
        <row r="244">
          <cell r="B244">
            <v>80</v>
          </cell>
          <cell r="C244">
            <v>3.5</v>
          </cell>
          <cell r="D244">
            <v>8.08</v>
          </cell>
          <cell r="E244">
            <v>1</v>
          </cell>
          <cell r="I244">
            <v>0.35</v>
          </cell>
          <cell r="J244">
            <v>0.85</v>
          </cell>
          <cell r="K244">
            <v>1.2</v>
          </cell>
          <cell r="P244">
            <v>3</v>
          </cell>
        </row>
        <row r="245">
          <cell r="B245">
            <v>80</v>
          </cell>
          <cell r="C245">
            <v>4</v>
          </cell>
          <cell r="D245">
            <v>8.56</v>
          </cell>
          <cell r="E245">
            <v>1</v>
          </cell>
          <cell r="I245">
            <v>0.41</v>
          </cell>
          <cell r="J245">
            <v>0.93</v>
          </cell>
          <cell r="K245">
            <v>1.34</v>
          </cell>
          <cell r="P245">
            <v>3</v>
          </cell>
        </row>
        <row r="246">
          <cell r="B246">
            <v>80</v>
          </cell>
          <cell r="C246">
            <v>5</v>
          </cell>
          <cell r="D246">
            <v>9.5299999999999994</v>
          </cell>
          <cell r="E246">
            <v>1</v>
          </cell>
          <cell r="I246">
            <v>0.51</v>
          </cell>
          <cell r="J246">
            <v>1.59</v>
          </cell>
          <cell r="K246">
            <v>2.1</v>
          </cell>
          <cell r="P246">
            <v>4</v>
          </cell>
        </row>
        <row r="247">
          <cell r="B247">
            <v>80</v>
          </cell>
          <cell r="C247">
            <v>6</v>
          </cell>
          <cell r="D247">
            <v>10.97</v>
          </cell>
          <cell r="E247">
            <v>1.25</v>
          </cell>
          <cell r="I247">
            <v>0.61</v>
          </cell>
          <cell r="J247">
            <v>2.69</v>
          </cell>
          <cell r="K247">
            <v>3.3</v>
          </cell>
          <cell r="P247">
            <v>4</v>
          </cell>
        </row>
        <row r="248">
          <cell r="B248">
            <v>80</v>
          </cell>
          <cell r="C248">
            <v>8</v>
          </cell>
          <cell r="D248">
            <v>12.7</v>
          </cell>
          <cell r="E248">
            <v>1.25</v>
          </cell>
          <cell r="I248">
            <v>0.81</v>
          </cell>
          <cell r="J248">
            <v>4.58</v>
          </cell>
          <cell r="K248">
            <v>5.3900000000000006</v>
          </cell>
          <cell r="P248">
            <v>4</v>
          </cell>
        </row>
        <row r="249">
          <cell r="B249">
            <v>80</v>
          </cell>
          <cell r="C249">
            <v>10</v>
          </cell>
          <cell r="D249">
            <v>15.09</v>
          </cell>
          <cell r="E249">
            <v>1.5</v>
          </cell>
          <cell r="I249">
            <v>1.01</v>
          </cell>
          <cell r="J249">
            <v>7.99</v>
          </cell>
          <cell r="K249">
            <v>9</v>
          </cell>
          <cell r="P249">
            <v>4</v>
          </cell>
        </row>
        <row r="250">
          <cell r="B250">
            <v>80</v>
          </cell>
          <cell r="C250">
            <v>12</v>
          </cell>
          <cell r="D250">
            <v>17.48</v>
          </cell>
          <cell r="E250">
            <v>1.5</v>
          </cell>
          <cell r="I250">
            <v>1.22</v>
          </cell>
          <cell r="J250">
            <v>11.68</v>
          </cell>
          <cell r="K250">
            <v>12.9</v>
          </cell>
          <cell r="P250">
            <v>6</v>
          </cell>
        </row>
        <row r="251">
          <cell r="B251">
            <v>80</v>
          </cell>
          <cell r="C251">
            <v>14</v>
          </cell>
          <cell r="D251">
            <v>19.05</v>
          </cell>
          <cell r="E251">
            <v>2</v>
          </cell>
          <cell r="I251">
            <v>1.42</v>
          </cell>
          <cell r="J251">
            <v>12.68</v>
          </cell>
          <cell r="K251">
            <v>14.1</v>
          </cell>
          <cell r="P251">
            <v>6</v>
          </cell>
        </row>
        <row r="252">
          <cell r="B252">
            <v>80</v>
          </cell>
          <cell r="C252">
            <v>16</v>
          </cell>
          <cell r="D252">
            <v>21.44</v>
          </cell>
          <cell r="E252">
            <v>2</v>
          </cell>
          <cell r="I252">
            <v>1.62</v>
          </cell>
          <cell r="J252">
            <v>19.37</v>
          </cell>
          <cell r="K252">
            <v>20.990000000000002</v>
          </cell>
          <cell r="P252">
            <v>6</v>
          </cell>
        </row>
        <row r="253">
          <cell r="B253">
            <v>80</v>
          </cell>
          <cell r="C253">
            <v>18</v>
          </cell>
          <cell r="D253">
            <v>23.83</v>
          </cell>
          <cell r="E253">
            <v>2</v>
          </cell>
          <cell r="I253">
            <v>1.82</v>
          </cell>
          <cell r="J253">
            <v>26.68</v>
          </cell>
          <cell r="K253">
            <v>28.5</v>
          </cell>
          <cell r="P253">
            <v>6</v>
          </cell>
        </row>
        <row r="254">
          <cell r="B254">
            <v>80</v>
          </cell>
          <cell r="C254">
            <v>20</v>
          </cell>
          <cell r="D254">
            <v>26.19</v>
          </cell>
          <cell r="E254" t="str">
            <v>N</v>
          </cell>
          <cell r="I254">
            <v>2.0299999999999998</v>
          </cell>
          <cell r="J254">
            <v>36.96</v>
          </cell>
          <cell r="K254">
            <v>38.99</v>
          </cell>
          <cell r="P254">
            <v>7</v>
          </cell>
        </row>
        <row r="255">
          <cell r="B255">
            <v>80</v>
          </cell>
          <cell r="C255">
            <v>22</v>
          </cell>
          <cell r="D255">
            <v>28.58</v>
          </cell>
          <cell r="E255" t="str">
            <v>N</v>
          </cell>
          <cell r="I255">
            <v>2.23</v>
          </cell>
          <cell r="J255">
            <v>45.77</v>
          </cell>
          <cell r="K255">
            <v>48</v>
          </cell>
          <cell r="P255">
            <v>8</v>
          </cell>
        </row>
        <row r="256">
          <cell r="B256">
            <v>80</v>
          </cell>
          <cell r="C256">
            <v>24</v>
          </cell>
          <cell r="D256">
            <v>30.96</v>
          </cell>
          <cell r="E256" t="str">
            <v>N</v>
          </cell>
          <cell r="I256">
            <v>2.4300000000000002</v>
          </cell>
          <cell r="J256">
            <v>53.07</v>
          </cell>
          <cell r="K256">
            <v>55.5</v>
          </cell>
          <cell r="P256">
            <v>8</v>
          </cell>
        </row>
        <row r="257">
          <cell r="B257" t="str">
            <v>80S</v>
          </cell>
          <cell r="C257">
            <v>0.125</v>
          </cell>
          <cell r="D257">
            <v>2.41</v>
          </cell>
          <cell r="E257">
            <v>1</v>
          </cell>
          <cell r="I257">
            <v>7.0000000000000007E-2</v>
          </cell>
          <cell r="K257">
            <v>7.0000000000000007E-2</v>
          </cell>
          <cell r="P257">
            <v>2</v>
          </cell>
        </row>
        <row r="258">
          <cell r="B258" t="str">
            <v>80S</v>
          </cell>
          <cell r="C258">
            <v>0.125</v>
          </cell>
          <cell r="D258">
            <v>2.41</v>
          </cell>
          <cell r="E258">
            <v>1</v>
          </cell>
          <cell r="I258">
            <v>7.0000000000000007E-2</v>
          </cell>
          <cell r="K258">
            <v>7.0000000000000007E-2</v>
          </cell>
          <cell r="P258">
            <v>2</v>
          </cell>
        </row>
        <row r="259">
          <cell r="B259" t="str">
            <v>80S</v>
          </cell>
          <cell r="C259">
            <v>0.125</v>
          </cell>
          <cell r="D259">
            <v>2.41</v>
          </cell>
          <cell r="E259">
            <v>1</v>
          </cell>
          <cell r="I259">
            <v>7.0000000000000007E-2</v>
          </cell>
          <cell r="K259">
            <v>7.0000000000000007E-2</v>
          </cell>
          <cell r="P259">
            <v>2</v>
          </cell>
        </row>
        <row r="260">
          <cell r="B260" t="str">
            <v>80S</v>
          </cell>
          <cell r="C260">
            <v>0.25</v>
          </cell>
          <cell r="D260">
            <v>3.02</v>
          </cell>
          <cell r="E260">
            <v>1</v>
          </cell>
          <cell r="I260">
            <v>7.0000000000000007E-2</v>
          </cell>
          <cell r="K260">
            <v>7.0000000000000007E-2</v>
          </cell>
          <cell r="P260">
            <v>2</v>
          </cell>
        </row>
        <row r="261">
          <cell r="B261" t="str">
            <v>80S</v>
          </cell>
          <cell r="C261">
            <v>0.25</v>
          </cell>
          <cell r="D261">
            <v>3.02</v>
          </cell>
          <cell r="E261">
            <v>1</v>
          </cell>
          <cell r="I261">
            <v>7.0000000000000007E-2</v>
          </cell>
          <cell r="K261">
            <v>7.0000000000000007E-2</v>
          </cell>
          <cell r="P261">
            <v>2</v>
          </cell>
        </row>
        <row r="262">
          <cell r="B262" t="str">
            <v>80S</v>
          </cell>
          <cell r="C262">
            <v>0.25</v>
          </cell>
          <cell r="D262">
            <v>3.02</v>
          </cell>
          <cell r="E262">
            <v>1</v>
          </cell>
          <cell r="I262">
            <v>7.0000000000000007E-2</v>
          </cell>
          <cell r="K262">
            <v>7.0000000000000007E-2</v>
          </cell>
          <cell r="P262">
            <v>2</v>
          </cell>
        </row>
        <row r="263">
          <cell r="B263" t="str">
            <v>80S</v>
          </cell>
          <cell r="C263">
            <v>0.375</v>
          </cell>
          <cell r="D263">
            <v>3.2</v>
          </cell>
          <cell r="E263">
            <v>1</v>
          </cell>
          <cell r="I263">
            <v>7.0000000000000007E-2</v>
          </cell>
          <cell r="J263">
            <v>0</v>
          </cell>
          <cell r="K263">
            <v>7.0000000000000007E-2</v>
          </cell>
          <cell r="P263">
            <v>2</v>
          </cell>
        </row>
        <row r="264">
          <cell r="B264" t="str">
            <v>80S</v>
          </cell>
          <cell r="C264">
            <v>0.375</v>
          </cell>
          <cell r="D264">
            <v>3.2</v>
          </cell>
          <cell r="E264">
            <v>1</v>
          </cell>
          <cell r="I264">
            <v>7.0000000000000007E-2</v>
          </cell>
          <cell r="J264">
            <v>0</v>
          </cell>
          <cell r="K264">
            <v>7.0000000000000007E-2</v>
          </cell>
          <cell r="P264">
            <v>2</v>
          </cell>
        </row>
        <row r="265">
          <cell r="B265" t="str">
            <v>80S</v>
          </cell>
          <cell r="C265">
            <v>0.375</v>
          </cell>
          <cell r="D265">
            <v>3.2</v>
          </cell>
          <cell r="E265">
            <v>1</v>
          </cell>
          <cell r="I265">
            <v>7.0000000000000007E-2</v>
          </cell>
          <cell r="J265">
            <v>0</v>
          </cell>
          <cell r="K265">
            <v>7.0000000000000007E-2</v>
          </cell>
          <cell r="P265">
            <v>2</v>
          </cell>
        </row>
        <row r="266">
          <cell r="B266" t="str">
            <v>80S</v>
          </cell>
          <cell r="C266">
            <v>0.5</v>
          </cell>
          <cell r="D266">
            <v>3.73</v>
          </cell>
          <cell r="E266">
            <v>1</v>
          </cell>
          <cell r="I266">
            <v>7.0000000000000007E-2</v>
          </cell>
          <cell r="J266">
            <v>0</v>
          </cell>
          <cell r="K266">
            <v>7.0000000000000007E-2</v>
          </cell>
          <cell r="P266">
            <v>2</v>
          </cell>
        </row>
        <row r="267">
          <cell r="B267" t="str">
            <v>80S</v>
          </cell>
          <cell r="C267">
            <v>0.5</v>
          </cell>
          <cell r="D267">
            <v>3.73</v>
          </cell>
          <cell r="E267">
            <v>1</v>
          </cell>
          <cell r="I267">
            <v>7.0000000000000007E-2</v>
          </cell>
          <cell r="J267">
            <v>0</v>
          </cell>
          <cell r="K267">
            <v>7.0000000000000007E-2</v>
          </cell>
          <cell r="P267">
            <v>2</v>
          </cell>
        </row>
        <row r="268">
          <cell r="B268" t="str">
            <v>80S</v>
          </cell>
          <cell r="C268">
            <v>0.5</v>
          </cell>
          <cell r="D268">
            <v>3.73</v>
          </cell>
          <cell r="E268">
            <v>1</v>
          </cell>
          <cell r="I268">
            <v>7.0000000000000007E-2</v>
          </cell>
          <cell r="J268">
            <v>0</v>
          </cell>
          <cell r="K268">
            <v>7.0000000000000007E-2</v>
          </cell>
          <cell r="P268">
            <v>2</v>
          </cell>
        </row>
        <row r="269">
          <cell r="B269" t="str">
            <v>80S</v>
          </cell>
          <cell r="C269">
            <v>0.75</v>
          </cell>
          <cell r="D269">
            <v>3.91</v>
          </cell>
          <cell r="E269">
            <v>1</v>
          </cell>
          <cell r="I269">
            <v>7.0000000000000007E-2</v>
          </cell>
          <cell r="J269">
            <v>0</v>
          </cell>
          <cell r="K269">
            <v>7.0000000000000007E-2</v>
          </cell>
          <cell r="P269">
            <v>2</v>
          </cell>
        </row>
        <row r="270">
          <cell r="B270" t="str">
            <v>80S</v>
          </cell>
          <cell r="C270">
            <v>0.75</v>
          </cell>
          <cell r="D270">
            <v>3.91</v>
          </cell>
          <cell r="E270">
            <v>1</v>
          </cell>
          <cell r="I270">
            <v>7.0000000000000007E-2</v>
          </cell>
          <cell r="J270">
            <v>0</v>
          </cell>
          <cell r="K270">
            <v>7.0000000000000007E-2</v>
          </cell>
          <cell r="P270">
            <v>2</v>
          </cell>
        </row>
        <row r="271">
          <cell r="B271" t="str">
            <v>80S</v>
          </cell>
          <cell r="C271">
            <v>0.75</v>
          </cell>
          <cell r="D271">
            <v>3.91</v>
          </cell>
          <cell r="E271">
            <v>1</v>
          </cell>
          <cell r="I271">
            <v>7.0000000000000007E-2</v>
          </cell>
          <cell r="J271">
            <v>0</v>
          </cell>
          <cell r="K271">
            <v>7.0000000000000007E-2</v>
          </cell>
          <cell r="P271">
            <v>2</v>
          </cell>
        </row>
        <row r="272">
          <cell r="B272" t="str">
            <v>80S</v>
          </cell>
          <cell r="C272">
            <v>1</v>
          </cell>
          <cell r="D272">
            <v>4.55</v>
          </cell>
          <cell r="E272">
            <v>1</v>
          </cell>
          <cell r="I272">
            <v>0.15</v>
          </cell>
          <cell r="J272">
            <v>0</v>
          </cell>
          <cell r="K272">
            <v>0.15</v>
          </cell>
          <cell r="P272">
            <v>2</v>
          </cell>
        </row>
        <row r="273">
          <cell r="B273" t="str">
            <v>80S</v>
          </cell>
          <cell r="C273">
            <v>1</v>
          </cell>
          <cell r="D273">
            <v>4.55</v>
          </cell>
          <cell r="E273">
            <v>1</v>
          </cell>
          <cell r="I273">
            <v>0.15</v>
          </cell>
          <cell r="J273">
            <v>0</v>
          </cell>
          <cell r="K273">
            <v>0.15</v>
          </cell>
          <cell r="P273">
            <v>2</v>
          </cell>
        </row>
        <row r="274">
          <cell r="B274" t="str">
            <v>80S</v>
          </cell>
          <cell r="C274">
            <v>1</v>
          </cell>
          <cell r="D274">
            <v>4.55</v>
          </cell>
          <cell r="E274">
            <v>1</v>
          </cell>
          <cell r="I274">
            <v>0.15</v>
          </cell>
          <cell r="J274">
            <v>0</v>
          </cell>
          <cell r="K274">
            <v>0.15</v>
          </cell>
          <cell r="P274">
            <v>2</v>
          </cell>
        </row>
        <row r="275">
          <cell r="B275" t="str">
            <v>80S</v>
          </cell>
          <cell r="C275">
            <v>1.25</v>
          </cell>
          <cell r="D275">
            <v>4.8499999999999996</v>
          </cell>
          <cell r="E275">
            <v>1</v>
          </cell>
          <cell r="I275">
            <v>0.13</v>
          </cell>
          <cell r="J275">
            <v>0.17</v>
          </cell>
          <cell r="K275">
            <v>0.30000000000000004</v>
          </cell>
          <cell r="P275">
            <v>2</v>
          </cell>
        </row>
        <row r="276">
          <cell r="B276" t="str">
            <v>80S</v>
          </cell>
          <cell r="C276">
            <v>1.25</v>
          </cell>
          <cell r="D276">
            <v>4.8499999999999996</v>
          </cell>
          <cell r="E276">
            <v>1</v>
          </cell>
          <cell r="I276">
            <v>0.13</v>
          </cell>
          <cell r="J276">
            <v>0.17</v>
          </cell>
          <cell r="K276">
            <v>0.30000000000000004</v>
          </cell>
          <cell r="P276">
            <v>2</v>
          </cell>
        </row>
        <row r="277">
          <cell r="B277" t="str">
            <v>80S</v>
          </cell>
          <cell r="C277">
            <v>1.25</v>
          </cell>
          <cell r="D277">
            <v>4.8499999999999996</v>
          </cell>
          <cell r="E277">
            <v>1</v>
          </cell>
          <cell r="I277">
            <v>0.13</v>
          </cell>
          <cell r="J277">
            <v>0.17</v>
          </cell>
          <cell r="K277">
            <v>0.30000000000000004</v>
          </cell>
          <cell r="P277">
            <v>2</v>
          </cell>
        </row>
        <row r="278">
          <cell r="B278" t="str">
            <v>80S</v>
          </cell>
          <cell r="C278">
            <v>1.5</v>
          </cell>
          <cell r="D278">
            <v>5.08</v>
          </cell>
          <cell r="E278">
            <v>1</v>
          </cell>
          <cell r="I278">
            <v>0.15</v>
          </cell>
          <cell r="J278">
            <v>0.15</v>
          </cell>
          <cell r="K278">
            <v>0.3</v>
          </cell>
          <cell r="P278">
            <v>2</v>
          </cell>
        </row>
        <row r="279">
          <cell r="B279" t="str">
            <v>80S</v>
          </cell>
          <cell r="C279">
            <v>1.5</v>
          </cell>
          <cell r="D279">
            <v>5.08</v>
          </cell>
          <cell r="E279">
            <v>1</v>
          </cell>
          <cell r="I279">
            <v>0.15</v>
          </cell>
          <cell r="J279">
            <v>0.15</v>
          </cell>
          <cell r="K279">
            <v>0.3</v>
          </cell>
          <cell r="P279">
            <v>2</v>
          </cell>
        </row>
        <row r="280">
          <cell r="B280" t="str">
            <v>80S</v>
          </cell>
          <cell r="C280">
            <v>1.5</v>
          </cell>
          <cell r="D280">
            <v>5.08</v>
          </cell>
          <cell r="E280">
            <v>1</v>
          </cell>
          <cell r="I280">
            <v>0.15</v>
          </cell>
          <cell r="J280">
            <v>0.15</v>
          </cell>
          <cell r="K280">
            <v>0.3</v>
          </cell>
          <cell r="P280">
            <v>2</v>
          </cell>
        </row>
        <row r="281">
          <cell r="B281" t="str">
            <v>80S</v>
          </cell>
          <cell r="C281">
            <v>2</v>
          </cell>
          <cell r="D281">
            <v>5.54</v>
          </cell>
          <cell r="E281">
            <v>1</v>
          </cell>
          <cell r="I281">
            <v>0.2</v>
          </cell>
          <cell r="J281">
            <v>0.25</v>
          </cell>
          <cell r="K281">
            <v>0.45</v>
          </cell>
          <cell r="P281">
            <v>2</v>
          </cell>
        </row>
        <row r="282">
          <cell r="B282" t="str">
            <v>80S</v>
          </cell>
          <cell r="C282">
            <v>2</v>
          </cell>
          <cell r="D282">
            <v>5.54</v>
          </cell>
          <cell r="E282">
            <v>1</v>
          </cell>
          <cell r="I282">
            <v>0.2</v>
          </cell>
          <cell r="J282">
            <v>0.25</v>
          </cell>
          <cell r="K282">
            <v>0.45</v>
          </cell>
          <cell r="P282">
            <v>2</v>
          </cell>
        </row>
        <row r="283">
          <cell r="B283" t="str">
            <v>80S</v>
          </cell>
          <cell r="C283">
            <v>2</v>
          </cell>
          <cell r="D283">
            <v>5.54</v>
          </cell>
          <cell r="E283">
            <v>1</v>
          </cell>
          <cell r="I283">
            <v>0.2</v>
          </cell>
          <cell r="J283">
            <v>0.25</v>
          </cell>
          <cell r="K283">
            <v>0.45</v>
          </cell>
          <cell r="P283">
            <v>2</v>
          </cell>
        </row>
        <row r="284">
          <cell r="B284" t="str">
            <v>80S</v>
          </cell>
          <cell r="C284">
            <v>2.5</v>
          </cell>
          <cell r="D284">
            <v>7.01</v>
          </cell>
          <cell r="E284">
            <v>1</v>
          </cell>
          <cell r="I284">
            <v>0.25</v>
          </cell>
          <cell r="J284">
            <v>0.5</v>
          </cell>
          <cell r="K284">
            <v>0.75</v>
          </cell>
          <cell r="P284">
            <v>2</v>
          </cell>
        </row>
        <row r="285">
          <cell r="B285" t="str">
            <v>80S</v>
          </cell>
          <cell r="C285">
            <v>3</v>
          </cell>
          <cell r="D285">
            <v>7.62</v>
          </cell>
          <cell r="E285">
            <v>1</v>
          </cell>
          <cell r="I285">
            <v>0.3</v>
          </cell>
          <cell r="J285">
            <v>0.6</v>
          </cell>
          <cell r="K285">
            <v>0.89999999999999991</v>
          </cell>
          <cell r="P285">
            <v>2</v>
          </cell>
        </row>
        <row r="286">
          <cell r="B286" t="str">
            <v>80S</v>
          </cell>
          <cell r="C286">
            <v>3.5</v>
          </cell>
          <cell r="D286">
            <v>8.08</v>
          </cell>
          <cell r="E286">
            <v>1</v>
          </cell>
          <cell r="I286">
            <v>0.35</v>
          </cell>
          <cell r="J286">
            <v>0.85</v>
          </cell>
          <cell r="K286">
            <v>1.2</v>
          </cell>
          <cell r="P286">
            <v>3</v>
          </cell>
        </row>
        <row r="287">
          <cell r="B287" t="str">
            <v>80S</v>
          </cell>
          <cell r="C287">
            <v>4</v>
          </cell>
          <cell r="D287">
            <v>8.56</v>
          </cell>
          <cell r="E287">
            <v>1</v>
          </cell>
          <cell r="I287">
            <v>0.41</v>
          </cell>
          <cell r="J287">
            <v>0.93</v>
          </cell>
          <cell r="K287">
            <v>1.34</v>
          </cell>
          <cell r="P287">
            <v>3</v>
          </cell>
        </row>
        <row r="288">
          <cell r="B288" t="str">
            <v>80S</v>
          </cell>
          <cell r="C288">
            <v>5</v>
          </cell>
          <cell r="D288">
            <v>9.5299999999999994</v>
          </cell>
          <cell r="E288">
            <v>1</v>
          </cell>
          <cell r="I288">
            <v>0.51</v>
          </cell>
          <cell r="J288">
            <v>1.59</v>
          </cell>
          <cell r="K288">
            <v>2.1</v>
          </cell>
          <cell r="P288">
            <v>4</v>
          </cell>
        </row>
        <row r="289">
          <cell r="B289" t="str">
            <v>80S</v>
          </cell>
          <cell r="C289">
            <v>6</v>
          </cell>
          <cell r="D289">
            <v>10.97</v>
          </cell>
          <cell r="E289">
            <v>1.25</v>
          </cell>
          <cell r="I289">
            <v>0.61</v>
          </cell>
          <cell r="J289">
            <v>2.69</v>
          </cell>
          <cell r="K289">
            <v>3.3</v>
          </cell>
          <cell r="P289">
            <v>4</v>
          </cell>
        </row>
        <row r="290">
          <cell r="B290" t="str">
            <v>80S</v>
          </cell>
          <cell r="C290">
            <v>8</v>
          </cell>
          <cell r="D290">
            <v>12.7</v>
          </cell>
          <cell r="E290">
            <v>1.25</v>
          </cell>
          <cell r="I290">
            <v>0.81</v>
          </cell>
          <cell r="J290">
            <v>4.58</v>
          </cell>
          <cell r="K290">
            <v>5.3900000000000006</v>
          </cell>
          <cell r="P290">
            <v>4</v>
          </cell>
        </row>
        <row r="291">
          <cell r="B291" t="str">
            <v>80S</v>
          </cell>
          <cell r="C291">
            <v>10</v>
          </cell>
          <cell r="D291">
            <v>12.7</v>
          </cell>
          <cell r="E291">
            <v>1.25</v>
          </cell>
          <cell r="I291">
            <v>1.01</v>
          </cell>
          <cell r="J291">
            <v>5.74</v>
          </cell>
          <cell r="K291">
            <v>6.75</v>
          </cell>
          <cell r="P291">
            <v>4</v>
          </cell>
        </row>
        <row r="292">
          <cell r="B292" t="str">
            <v>80S</v>
          </cell>
          <cell r="C292">
            <v>12</v>
          </cell>
          <cell r="D292">
            <v>12.7</v>
          </cell>
          <cell r="E292">
            <v>1.25</v>
          </cell>
          <cell r="I292">
            <v>1.22</v>
          </cell>
          <cell r="J292">
            <v>6.73</v>
          </cell>
          <cell r="K292">
            <v>7.95</v>
          </cell>
          <cell r="P292">
            <v>6</v>
          </cell>
        </row>
        <row r="293">
          <cell r="B293">
            <v>100</v>
          </cell>
          <cell r="C293">
            <v>8</v>
          </cell>
          <cell r="D293">
            <v>15.09</v>
          </cell>
          <cell r="E293">
            <v>1.5</v>
          </cell>
          <cell r="I293">
            <v>0.81</v>
          </cell>
          <cell r="J293">
            <v>6.09</v>
          </cell>
          <cell r="K293">
            <v>6.9</v>
          </cell>
          <cell r="P293">
            <v>4</v>
          </cell>
        </row>
        <row r="294">
          <cell r="B294">
            <v>100</v>
          </cell>
          <cell r="C294">
            <v>10</v>
          </cell>
          <cell r="D294">
            <v>18.260000000000002</v>
          </cell>
          <cell r="E294">
            <v>1.5</v>
          </cell>
          <cell r="I294">
            <v>1.01</v>
          </cell>
          <cell r="J294">
            <v>11.44</v>
          </cell>
          <cell r="K294">
            <v>12.45</v>
          </cell>
          <cell r="P294">
            <v>4</v>
          </cell>
        </row>
        <row r="295">
          <cell r="B295">
            <v>100</v>
          </cell>
          <cell r="C295">
            <v>12</v>
          </cell>
          <cell r="D295">
            <v>21.44</v>
          </cell>
          <cell r="E295">
            <v>2</v>
          </cell>
          <cell r="I295">
            <v>1.22</v>
          </cell>
          <cell r="J295">
            <v>15.28</v>
          </cell>
          <cell r="K295">
            <v>16.5</v>
          </cell>
          <cell r="P295">
            <v>6</v>
          </cell>
        </row>
        <row r="296">
          <cell r="B296">
            <v>100</v>
          </cell>
          <cell r="C296">
            <v>14</v>
          </cell>
          <cell r="D296">
            <v>23.83</v>
          </cell>
          <cell r="E296">
            <v>2</v>
          </cell>
          <cell r="I296">
            <v>1.42</v>
          </cell>
          <cell r="J296">
            <v>21.07</v>
          </cell>
          <cell r="K296">
            <v>22.490000000000002</v>
          </cell>
          <cell r="P296">
            <v>6</v>
          </cell>
        </row>
        <row r="297">
          <cell r="B297">
            <v>100</v>
          </cell>
          <cell r="C297">
            <v>16</v>
          </cell>
          <cell r="D297">
            <v>26.19</v>
          </cell>
          <cell r="E297" t="str">
            <v>N</v>
          </cell>
          <cell r="I297">
            <v>1.62</v>
          </cell>
          <cell r="J297">
            <v>28.38</v>
          </cell>
          <cell r="K297">
            <v>30</v>
          </cell>
          <cell r="P297">
            <v>6</v>
          </cell>
        </row>
        <row r="298">
          <cell r="B298">
            <v>100</v>
          </cell>
          <cell r="C298">
            <v>18</v>
          </cell>
          <cell r="D298">
            <v>29.36</v>
          </cell>
          <cell r="E298" t="str">
            <v>N</v>
          </cell>
          <cell r="I298">
            <v>1.82</v>
          </cell>
          <cell r="J298">
            <v>37.17</v>
          </cell>
          <cell r="K298">
            <v>38.99</v>
          </cell>
          <cell r="P298">
            <v>6</v>
          </cell>
        </row>
        <row r="299">
          <cell r="B299">
            <v>100</v>
          </cell>
          <cell r="C299">
            <v>20</v>
          </cell>
          <cell r="D299">
            <v>32.54</v>
          </cell>
          <cell r="E299" t="str">
            <v>N</v>
          </cell>
          <cell r="I299">
            <v>2.0299999999999998</v>
          </cell>
          <cell r="J299">
            <v>45.97</v>
          </cell>
          <cell r="K299">
            <v>48</v>
          </cell>
          <cell r="P299">
            <v>7</v>
          </cell>
        </row>
        <row r="300">
          <cell r="B300">
            <v>100</v>
          </cell>
          <cell r="C300">
            <v>22</v>
          </cell>
          <cell r="D300">
            <v>34.93</v>
          </cell>
          <cell r="E300" t="str">
            <v>N</v>
          </cell>
          <cell r="I300">
            <v>2.23</v>
          </cell>
          <cell r="J300">
            <v>65.27</v>
          </cell>
          <cell r="K300">
            <v>67.5</v>
          </cell>
          <cell r="P300">
            <v>8</v>
          </cell>
        </row>
        <row r="301">
          <cell r="B301">
            <v>100</v>
          </cell>
          <cell r="C301">
            <v>24</v>
          </cell>
          <cell r="D301">
            <v>38.89</v>
          </cell>
          <cell r="E301" t="str">
            <v>N</v>
          </cell>
          <cell r="I301">
            <v>2.4300000000000002</v>
          </cell>
          <cell r="J301">
            <v>75.56</v>
          </cell>
          <cell r="K301">
            <v>77.990000000000009</v>
          </cell>
          <cell r="P301">
            <v>8</v>
          </cell>
        </row>
        <row r="302">
          <cell r="B302">
            <v>120</v>
          </cell>
          <cell r="C302">
            <v>4</v>
          </cell>
          <cell r="D302">
            <v>11.13</v>
          </cell>
          <cell r="E302">
            <v>1.25</v>
          </cell>
          <cell r="I302">
            <v>0.41</v>
          </cell>
          <cell r="J302">
            <v>1.84</v>
          </cell>
          <cell r="K302">
            <v>2.25</v>
          </cell>
          <cell r="P302">
            <v>4</v>
          </cell>
        </row>
        <row r="303">
          <cell r="B303">
            <v>120</v>
          </cell>
          <cell r="C303">
            <v>5</v>
          </cell>
          <cell r="D303">
            <v>12.7</v>
          </cell>
          <cell r="E303">
            <v>1.25</v>
          </cell>
          <cell r="I303">
            <v>0.51</v>
          </cell>
          <cell r="J303">
            <v>2.94</v>
          </cell>
          <cell r="K303">
            <v>3.45</v>
          </cell>
          <cell r="P303">
            <v>4</v>
          </cell>
        </row>
        <row r="304">
          <cell r="B304">
            <v>120</v>
          </cell>
          <cell r="C304">
            <v>6</v>
          </cell>
          <cell r="D304">
            <v>14.27</v>
          </cell>
          <cell r="E304">
            <v>1.25</v>
          </cell>
          <cell r="I304">
            <v>0.61</v>
          </cell>
          <cell r="J304">
            <v>4.1900000000000004</v>
          </cell>
          <cell r="K304">
            <v>4.8000000000000007</v>
          </cell>
          <cell r="P304">
            <v>4</v>
          </cell>
        </row>
        <row r="305">
          <cell r="B305">
            <v>120</v>
          </cell>
          <cell r="C305">
            <v>8</v>
          </cell>
          <cell r="D305">
            <v>18.260000000000002</v>
          </cell>
          <cell r="E305">
            <v>1.5</v>
          </cell>
          <cell r="I305">
            <v>0.81</v>
          </cell>
          <cell r="J305">
            <v>9.23</v>
          </cell>
          <cell r="K305">
            <v>10.040000000000001</v>
          </cell>
          <cell r="P305">
            <v>4</v>
          </cell>
        </row>
        <row r="306">
          <cell r="B306">
            <v>120</v>
          </cell>
          <cell r="C306">
            <v>10</v>
          </cell>
          <cell r="D306">
            <v>21.44</v>
          </cell>
          <cell r="E306">
            <v>2</v>
          </cell>
          <cell r="I306">
            <v>1.01</v>
          </cell>
          <cell r="J306">
            <v>12.49</v>
          </cell>
          <cell r="K306">
            <v>13.5</v>
          </cell>
          <cell r="P306">
            <v>4</v>
          </cell>
        </row>
        <row r="307">
          <cell r="B307">
            <v>120</v>
          </cell>
          <cell r="C307">
            <v>12</v>
          </cell>
          <cell r="D307">
            <v>25.4</v>
          </cell>
          <cell r="E307" t="str">
            <v>N</v>
          </cell>
          <cell r="I307">
            <v>1.22</v>
          </cell>
          <cell r="J307">
            <v>21.27</v>
          </cell>
          <cell r="K307">
            <v>22.49</v>
          </cell>
          <cell r="P307">
            <v>6</v>
          </cell>
        </row>
        <row r="308">
          <cell r="B308">
            <v>120</v>
          </cell>
          <cell r="C308">
            <v>14</v>
          </cell>
          <cell r="D308">
            <v>27.79</v>
          </cell>
          <cell r="E308" t="str">
            <v>N</v>
          </cell>
          <cell r="I308">
            <v>1.42</v>
          </cell>
          <cell r="J308">
            <v>25.58</v>
          </cell>
          <cell r="K308">
            <v>27</v>
          </cell>
          <cell r="P308">
            <v>6</v>
          </cell>
        </row>
        <row r="309">
          <cell r="B309">
            <v>120</v>
          </cell>
          <cell r="C309">
            <v>16</v>
          </cell>
          <cell r="D309">
            <v>30.96</v>
          </cell>
          <cell r="E309" t="str">
            <v>N</v>
          </cell>
          <cell r="I309">
            <v>1.62</v>
          </cell>
          <cell r="J309">
            <v>35.880000000000003</v>
          </cell>
          <cell r="K309">
            <v>37.5</v>
          </cell>
          <cell r="P309">
            <v>6</v>
          </cell>
        </row>
        <row r="310">
          <cell r="B310">
            <v>120</v>
          </cell>
          <cell r="C310">
            <v>18</v>
          </cell>
          <cell r="D310">
            <v>34.93</v>
          </cell>
          <cell r="E310" t="str">
            <v>N</v>
          </cell>
          <cell r="I310">
            <v>1.82</v>
          </cell>
          <cell r="J310">
            <v>47.68</v>
          </cell>
          <cell r="K310">
            <v>49.5</v>
          </cell>
          <cell r="P310">
            <v>6</v>
          </cell>
        </row>
        <row r="311">
          <cell r="B311">
            <v>120</v>
          </cell>
          <cell r="C311">
            <v>20</v>
          </cell>
          <cell r="D311">
            <v>38.1</v>
          </cell>
          <cell r="E311" t="str">
            <v>N</v>
          </cell>
          <cell r="I311">
            <v>2.0299999999999998</v>
          </cell>
          <cell r="J311">
            <v>62.47</v>
          </cell>
          <cell r="K311">
            <v>64.5</v>
          </cell>
          <cell r="P311">
            <v>7</v>
          </cell>
        </row>
        <row r="312">
          <cell r="B312">
            <v>120</v>
          </cell>
          <cell r="C312">
            <v>22</v>
          </cell>
          <cell r="D312">
            <v>41.28</v>
          </cell>
          <cell r="E312" t="str">
            <v>N</v>
          </cell>
          <cell r="I312">
            <v>2.23</v>
          </cell>
          <cell r="J312">
            <v>84.76</v>
          </cell>
          <cell r="K312">
            <v>86.990000000000009</v>
          </cell>
          <cell r="P312">
            <v>8</v>
          </cell>
        </row>
        <row r="313">
          <cell r="B313">
            <v>120</v>
          </cell>
          <cell r="C313">
            <v>24</v>
          </cell>
          <cell r="D313">
            <v>46.02</v>
          </cell>
          <cell r="E313" t="str">
            <v>N</v>
          </cell>
          <cell r="I313">
            <v>2.4300000000000002</v>
          </cell>
          <cell r="J313">
            <v>98.07</v>
          </cell>
          <cell r="K313">
            <v>100.5</v>
          </cell>
          <cell r="P313">
            <v>8</v>
          </cell>
        </row>
        <row r="314">
          <cell r="B314">
            <v>140</v>
          </cell>
          <cell r="C314">
            <v>8</v>
          </cell>
          <cell r="D314">
            <v>20.62</v>
          </cell>
          <cell r="E314">
            <v>2</v>
          </cell>
          <cell r="I314">
            <v>0.81</v>
          </cell>
          <cell r="J314">
            <v>10.130000000000001</v>
          </cell>
          <cell r="K314">
            <v>10.940000000000001</v>
          </cell>
          <cell r="P314">
            <v>4</v>
          </cell>
        </row>
        <row r="315">
          <cell r="B315">
            <v>140</v>
          </cell>
          <cell r="C315">
            <v>10</v>
          </cell>
          <cell r="D315">
            <v>25.4</v>
          </cell>
          <cell r="E315" t="str">
            <v>N</v>
          </cell>
          <cell r="I315">
            <v>1.01</v>
          </cell>
          <cell r="J315">
            <v>18.48</v>
          </cell>
          <cell r="K315">
            <v>19.490000000000002</v>
          </cell>
          <cell r="P315">
            <v>4</v>
          </cell>
        </row>
        <row r="316">
          <cell r="B316">
            <v>140</v>
          </cell>
          <cell r="C316">
            <v>12</v>
          </cell>
          <cell r="D316">
            <v>28.58</v>
          </cell>
          <cell r="E316" t="str">
            <v>N</v>
          </cell>
          <cell r="I316">
            <v>1.22</v>
          </cell>
          <cell r="J316">
            <v>25.78</v>
          </cell>
          <cell r="K316">
            <v>27</v>
          </cell>
          <cell r="P316">
            <v>6</v>
          </cell>
        </row>
        <row r="317">
          <cell r="B317">
            <v>140</v>
          </cell>
          <cell r="C317">
            <v>14</v>
          </cell>
          <cell r="D317">
            <v>31.75</v>
          </cell>
          <cell r="E317" t="str">
            <v>N</v>
          </cell>
          <cell r="I317">
            <v>1.42</v>
          </cell>
          <cell r="J317">
            <v>31.58</v>
          </cell>
          <cell r="K317">
            <v>33</v>
          </cell>
          <cell r="P317">
            <v>6</v>
          </cell>
        </row>
        <row r="318">
          <cell r="B318">
            <v>140</v>
          </cell>
          <cell r="C318">
            <v>16</v>
          </cell>
          <cell r="D318">
            <v>36.53</v>
          </cell>
          <cell r="E318" t="str">
            <v>N</v>
          </cell>
          <cell r="I318">
            <v>1.62</v>
          </cell>
          <cell r="J318">
            <v>44.87</v>
          </cell>
          <cell r="K318">
            <v>46.489999999999995</v>
          </cell>
          <cell r="P318">
            <v>6</v>
          </cell>
        </row>
        <row r="319">
          <cell r="B319">
            <v>140</v>
          </cell>
          <cell r="C319">
            <v>18</v>
          </cell>
          <cell r="D319">
            <v>39.67</v>
          </cell>
          <cell r="E319" t="str">
            <v>N</v>
          </cell>
          <cell r="I319">
            <v>1.82</v>
          </cell>
          <cell r="J319">
            <v>59.68</v>
          </cell>
          <cell r="K319">
            <v>61.5</v>
          </cell>
          <cell r="P319">
            <v>6</v>
          </cell>
        </row>
        <row r="320">
          <cell r="B320">
            <v>140</v>
          </cell>
          <cell r="C320">
            <v>20</v>
          </cell>
          <cell r="D320">
            <v>44.45</v>
          </cell>
          <cell r="E320" t="str">
            <v>N</v>
          </cell>
          <cell r="I320">
            <v>2.0299999999999998</v>
          </cell>
          <cell r="J320">
            <v>78.959999999999994</v>
          </cell>
          <cell r="K320">
            <v>80.989999999999995</v>
          </cell>
          <cell r="P320">
            <v>7</v>
          </cell>
        </row>
        <row r="321">
          <cell r="B321">
            <v>140</v>
          </cell>
          <cell r="C321">
            <v>22</v>
          </cell>
          <cell r="D321">
            <v>47.63</v>
          </cell>
          <cell r="E321" t="str">
            <v>N</v>
          </cell>
          <cell r="I321">
            <v>2.23</v>
          </cell>
          <cell r="J321">
            <v>108.77</v>
          </cell>
          <cell r="K321">
            <v>111</v>
          </cell>
          <cell r="P321">
            <v>8</v>
          </cell>
        </row>
        <row r="322">
          <cell r="B322">
            <v>140</v>
          </cell>
          <cell r="C322">
            <v>24</v>
          </cell>
          <cell r="D322">
            <v>52.37</v>
          </cell>
          <cell r="E322" t="str">
            <v>N</v>
          </cell>
          <cell r="I322">
            <v>2.4300000000000002</v>
          </cell>
          <cell r="J322">
            <v>126.57</v>
          </cell>
          <cell r="K322">
            <v>129</v>
          </cell>
          <cell r="P322">
            <v>8</v>
          </cell>
        </row>
        <row r="323">
          <cell r="B323">
            <v>160</v>
          </cell>
          <cell r="C323">
            <v>0.5</v>
          </cell>
          <cell r="D323">
            <v>4.78</v>
          </cell>
          <cell r="E323">
            <v>1</v>
          </cell>
          <cell r="I323">
            <v>7.0000000000000007E-2</v>
          </cell>
          <cell r="J323">
            <v>0.08</v>
          </cell>
          <cell r="K323">
            <v>0.15000000000000002</v>
          </cell>
          <cell r="P323">
            <v>2</v>
          </cell>
        </row>
        <row r="324">
          <cell r="B324">
            <v>160</v>
          </cell>
          <cell r="C324">
            <v>0.5</v>
          </cell>
          <cell r="D324">
            <v>4.78</v>
          </cell>
          <cell r="E324">
            <v>1</v>
          </cell>
          <cell r="I324">
            <v>7.0000000000000007E-2</v>
          </cell>
          <cell r="J324">
            <v>0.08</v>
          </cell>
          <cell r="K324">
            <v>0.15000000000000002</v>
          </cell>
          <cell r="P324">
            <v>2</v>
          </cell>
        </row>
        <row r="325">
          <cell r="B325">
            <v>160</v>
          </cell>
          <cell r="C325">
            <v>0.5</v>
          </cell>
          <cell r="D325">
            <v>4.78</v>
          </cell>
          <cell r="E325">
            <v>1</v>
          </cell>
          <cell r="I325">
            <v>7.0000000000000007E-2</v>
          </cell>
          <cell r="J325">
            <v>0.08</v>
          </cell>
          <cell r="K325">
            <v>0.15000000000000002</v>
          </cell>
          <cell r="P325">
            <v>2</v>
          </cell>
        </row>
        <row r="326">
          <cell r="B326">
            <v>160</v>
          </cell>
          <cell r="C326">
            <v>0.75</v>
          </cell>
          <cell r="D326">
            <v>5.56</v>
          </cell>
          <cell r="E326">
            <v>1</v>
          </cell>
          <cell r="I326">
            <v>0.08</v>
          </cell>
          <cell r="J326">
            <v>7.0000000000000007E-2</v>
          </cell>
          <cell r="K326">
            <v>0.15000000000000002</v>
          </cell>
          <cell r="P326">
            <v>2</v>
          </cell>
        </row>
        <row r="327">
          <cell r="B327">
            <v>160</v>
          </cell>
          <cell r="C327">
            <v>0.75</v>
          </cell>
          <cell r="D327">
            <v>5.56</v>
          </cell>
          <cell r="E327">
            <v>1</v>
          </cell>
          <cell r="I327">
            <v>0.08</v>
          </cell>
          <cell r="J327">
            <v>7.0000000000000007E-2</v>
          </cell>
          <cell r="K327">
            <v>0.15000000000000002</v>
          </cell>
          <cell r="P327">
            <v>2</v>
          </cell>
        </row>
        <row r="328">
          <cell r="B328">
            <v>160</v>
          </cell>
          <cell r="C328">
            <v>0.75</v>
          </cell>
          <cell r="D328">
            <v>5.56</v>
          </cell>
          <cell r="E328">
            <v>1</v>
          </cell>
          <cell r="I328">
            <v>0.08</v>
          </cell>
          <cell r="J328">
            <v>7.0000000000000007E-2</v>
          </cell>
          <cell r="K328">
            <v>0.15000000000000002</v>
          </cell>
          <cell r="P328">
            <v>2</v>
          </cell>
        </row>
        <row r="329">
          <cell r="B329">
            <v>160</v>
          </cell>
          <cell r="C329">
            <v>1</v>
          </cell>
          <cell r="D329">
            <v>6.35</v>
          </cell>
          <cell r="E329">
            <v>1</v>
          </cell>
          <cell r="I329">
            <v>0.1</v>
          </cell>
          <cell r="J329">
            <v>0.35</v>
          </cell>
          <cell r="K329">
            <v>0.44999999999999996</v>
          </cell>
          <cell r="P329">
            <v>2</v>
          </cell>
        </row>
        <row r="330">
          <cell r="B330">
            <v>160</v>
          </cell>
          <cell r="C330">
            <v>1</v>
          </cell>
          <cell r="D330">
            <v>6.35</v>
          </cell>
          <cell r="E330">
            <v>1</v>
          </cell>
          <cell r="I330">
            <v>0.1</v>
          </cell>
          <cell r="J330">
            <v>0.35</v>
          </cell>
          <cell r="K330">
            <v>0.44999999999999996</v>
          </cell>
          <cell r="P330">
            <v>2</v>
          </cell>
        </row>
        <row r="331">
          <cell r="B331">
            <v>160</v>
          </cell>
          <cell r="C331">
            <v>1</v>
          </cell>
          <cell r="D331">
            <v>6.35</v>
          </cell>
          <cell r="E331">
            <v>1</v>
          </cell>
          <cell r="I331">
            <v>0.1</v>
          </cell>
          <cell r="J331">
            <v>0.35</v>
          </cell>
          <cell r="K331">
            <v>0.44999999999999996</v>
          </cell>
          <cell r="P331">
            <v>2</v>
          </cell>
        </row>
        <row r="332">
          <cell r="B332">
            <v>160</v>
          </cell>
          <cell r="C332">
            <v>1.25</v>
          </cell>
          <cell r="D332">
            <v>6.35</v>
          </cell>
          <cell r="E332">
            <v>1</v>
          </cell>
          <cell r="I332">
            <v>0.13</v>
          </cell>
          <cell r="J332">
            <v>0.32</v>
          </cell>
          <cell r="K332">
            <v>0.45</v>
          </cell>
          <cell r="P332">
            <v>2</v>
          </cell>
        </row>
        <row r="333">
          <cell r="B333">
            <v>160</v>
          </cell>
          <cell r="C333">
            <v>1.25</v>
          </cell>
          <cell r="D333">
            <v>6.35</v>
          </cell>
          <cell r="E333">
            <v>1</v>
          </cell>
          <cell r="I333">
            <v>0.13</v>
          </cell>
          <cell r="J333">
            <v>0.32</v>
          </cell>
          <cell r="K333">
            <v>0.45</v>
          </cell>
          <cell r="P333">
            <v>2</v>
          </cell>
        </row>
        <row r="334">
          <cell r="B334">
            <v>160</v>
          </cell>
          <cell r="C334">
            <v>1.25</v>
          </cell>
          <cell r="D334">
            <v>6.35</v>
          </cell>
          <cell r="E334">
            <v>1</v>
          </cell>
          <cell r="I334">
            <v>0.13</v>
          </cell>
          <cell r="J334">
            <v>0.32</v>
          </cell>
          <cell r="K334">
            <v>0.45</v>
          </cell>
          <cell r="P334">
            <v>2</v>
          </cell>
        </row>
        <row r="335">
          <cell r="B335">
            <v>160</v>
          </cell>
          <cell r="C335">
            <v>1.5</v>
          </cell>
          <cell r="D335">
            <v>7.14</v>
          </cell>
          <cell r="E335">
            <v>1</v>
          </cell>
          <cell r="I335">
            <v>0.15</v>
          </cell>
          <cell r="J335">
            <v>0.45</v>
          </cell>
          <cell r="K335">
            <v>0.6</v>
          </cell>
          <cell r="P335">
            <v>2</v>
          </cell>
        </row>
        <row r="336">
          <cell r="B336">
            <v>160</v>
          </cell>
          <cell r="C336">
            <v>1.5</v>
          </cell>
          <cell r="D336">
            <v>7.14</v>
          </cell>
          <cell r="E336">
            <v>1</v>
          </cell>
          <cell r="I336">
            <v>0.15</v>
          </cell>
          <cell r="J336">
            <v>0.45</v>
          </cell>
          <cell r="K336">
            <v>0.6</v>
          </cell>
          <cell r="P336">
            <v>2</v>
          </cell>
        </row>
        <row r="337">
          <cell r="B337">
            <v>160</v>
          </cell>
          <cell r="C337">
            <v>1.5</v>
          </cell>
          <cell r="D337">
            <v>7.14</v>
          </cell>
          <cell r="E337">
            <v>1</v>
          </cell>
          <cell r="I337">
            <v>0.15</v>
          </cell>
          <cell r="J337">
            <v>0.45</v>
          </cell>
          <cell r="K337">
            <v>0.6</v>
          </cell>
          <cell r="P337">
            <v>2</v>
          </cell>
        </row>
        <row r="338">
          <cell r="B338">
            <v>160</v>
          </cell>
          <cell r="C338">
            <v>2</v>
          </cell>
          <cell r="D338">
            <v>8.74</v>
          </cell>
          <cell r="E338">
            <v>1</v>
          </cell>
          <cell r="I338">
            <v>0.2</v>
          </cell>
          <cell r="J338">
            <v>0.7</v>
          </cell>
          <cell r="K338">
            <v>0.89999999999999991</v>
          </cell>
          <cell r="P338">
            <v>4</v>
          </cell>
        </row>
        <row r="339">
          <cell r="B339">
            <v>160</v>
          </cell>
          <cell r="C339">
            <v>2</v>
          </cell>
          <cell r="D339">
            <v>8.74</v>
          </cell>
          <cell r="E339">
            <v>1</v>
          </cell>
          <cell r="I339">
            <v>0.2</v>
          </cell>
          <cell r="J339">
            <v>0.7</v>
          </cell>
          <cell r="K339">
            <v>0.89999999999999991</v>
          </cell>
          <cell r="P339">
            <v>4</v>
          </cell>
        </row>
        <row r="340">
          <cell r="B340">
            <v>160</v>
          </cell>
          <cell r="C340">
            <v>2</v>
          </cell>
          <cell r="D340">
            <v>8.74</v>
          </cell>
          <cell r="E340">
            <v>1</v>
          </cell>
          <cell r="I340">
            <v>0.2</v>
          </cell>
          <cell r="J340">
            <v>0.7</v>
          </cell>
          <cell r="K340">
            <v>0.89999999999999991</v>
          </cell>
          <cell r="P340">
            <v>4</v>
          </cell>
        </row>
        <row r="341">
          <cell r="B341">
            <v>160</v>
          </cell>
          <cell r="C341">
            <v>2.5</v>
          </cell>
          <cell r="D341">
            <v>9.5299999999999994</v>
          </cell>
          <cell r="E341">
            <v>1</v>
          </cell>
          <cell r="I341">
            <v>0.25</v>
          </cell>
          <cell r="J341">
            <v>0.8</v>
          </cell>
          <cell r="K341">
            <v>1.05</v>
          </cell>
          <cell r="P341">
            <v>4</v>
          </cell>
        </row>
        <row r="342">
          <cell r="B342">
            <v>160</v>
          </cell>
          <cell r="C342">
            <v>3</v>
          </cell>
          <cell r="D342">
            <v>11.13</v>
          </cell>
          <cell r="E342">
            <v>1.25</v>
          </cell>
          <cell r="I342">
            <v>0.3</v>
          </cell>
          <cell r="J342">
            <v>1.5</v>
          </cell>
          <cell r="K342">
            <v>1.8</v>
          </cell>
          <cell r="P342">
            <v>4</v>
          </cell>
        </row>
        <row r="343">
          <cell r="B343">
            <v>160</v>
          </cell>
          <cell r="C343">
            <v>4</v>
          </cell>
          <cell r="D343">
            <v>13.49</v>
          </cell>
          <cell r="E343">
            <v>1.25</v>
          </cell>
          <cell r="I343">
            <v>0.41</v>
          </cell>
          <cell r="J343">
            <v>2.59</v>
          </cell>
          <cell r="K343">
            <v>3</v>
          </cell>
          <cell r="P343">
            <v>4</v>
          </cell>
        </row>
        <row r="344">
          <cell r="B344">
            <v>160</v>
          </cell>
          <cell r="C344">
            <v>5</v>
          </cell>
          <cell r="D344">
            <v>15.88</v>
          </cell>
          <cell r="E344">
            <v>1.5</v>
          </cell>
          <cell r="I344">
            <v>0.51</v>
          </cell>
          <cell r="J344">
            <v>4.29</v>
          </cell>
          <cell r="K344">
            <v>4.8</v>
          </cell>
          <cell r="P344">
            <v>4</v>
          </cell>
        </row>
        <row r="345">
          <cell r="B345">
            <v>160</v>
          </cell>
          <cell r="C345">
            <v>6</v>
          </cell>
          <cell r="D345">
            <v>18.260000000000002</v>
          </cell>
          <cell r="E345">
            <v>1.5</v>
          </cell>
          <cell r="I345">
            <v>0.61</v>
          </cell>
          <cell r="J345">
            <v>7.04</v>
          </cell>
          <cell r="K345">
            <v>7.65</v>
          </cell>
          <cell r="P345">
            <v>4</v>
          </cell>
        </row>
        <row r="346">
          <cell r="B346">
            <v>160</v>
          </cell>
          <cell r="C346">
            <v>8</v>
          </cell>
          <cell r="D346">
            <v>23.01</v>
          </cell>
          <cell r="E346">
            <v>2</v>
          </cell>
          <cell r="I346">
            <v>0.81</v>
          </cell>
          <cell r="J346">
            <v>11.19</v>
          </cell>
          <cell r="K346">
            <v>12</v>
          </cell>
          <cell r="P346">
            <v>4</v>
          </cell>
        </row>
        <row r="347">
          <cell r="B347">
            <v>160</v>
          </cell>
          <cell r="C347">
            <v>10</v>
          </cell>
          <cell r="D347">
            <v>28.58</v>
          </cell>
          <cell r="E347" t="str">
            <v>N</v>
          </cell>
          <cell r="I347">
            <v>1.01</v>
          </cell>
          <cell r="J347">
            <v>21.48</v>
          </cell>
          <cell r="K347">
            <v>22.490000000000002</v>
          </cell>
          <cell r="P347">
            <v>4</v>
          </cell>
        </row>
        <row r="348">
          <cell r="B348">
            <v>160</v>
          </cell>
          <cell r="C348">
            <v>12</v>
          </cell>
          <cell r="D348">
            <v>33.32</v>
          </cell>
          <cell r="E348" t="str">
            <v>N</v>
          </cell>
          <cell r="I348">
            <v>1.22</v>
          </cell>
          <cell r="J348">
            <v>31.78</v>
          </cell>
          <cell r="K348">
            <v>33</v>
          </cell>
          <cell r="P348">
            <v>6</v>
          </cell>
        </row>
        <row r="349">
          <cell r="B349">
            <v>160</v>
          </cell>
          <cell r="C349">
            <v>14</v>
          </cell>
          <cell r="D349">
            <v>35.71</v>
          </cell>
          <cell r="E349" t="str">
            <v>N</v>
          </cell>
          <cell r="I349">
            <v>1.42</v>
          </cell>
          <cell r="J349">
            <v>39.07</v>
          </cell>
          <cell r="K349">
            <v>40.49</v>
          </cell>
          <cell r="P349">
            <v>6</v>
          </cell>
        </row>
        <row r="350">
          <cell r="B350">
            <v>160</v>
          </cell>
          <cell r="C350">
            <v>16</v>
          </cell>
          <cell r="D350">
            <v>40.49</v>
          </cell>
          <cell r="E350" t="str">
            <v>N</v>
          </cell>
          <cell r="I350">
            <v>1.62</v>
          </cell>
          <cell r="J350">
            <v>53.88</v>
          </cell>
          <cell r="K350">
            <v>55.5</v>
          </cell>
          <cell r="P350">
            <v>6</v>
          </cell>
        </row>
        <row r="351">
          <cell r="B351">
            <v>160</v>
          </cell>
          <cell r="C351">
            <v>18</v>
          </cell>
          <cell r="D351">
            <v>45.24</v>
          </cell>
          <cell r="E351" t="str">
            <v>N</v>
          </cell>
          <cell r="I351">
            <v>1.82</v>
          </cell>
          <cell r="J351">
            <v>71.680000000000007</v>
          </cell>
          <cell r="K351">
            <v>73.5</v>
          </cell>
          <cell r="P351">
            <v>6</v>
          </cell>
        </row>
        <row r="352">
          <cell r="B352">
            <v>160</v>
          </cell>
          <cell r="C352">
            <v>20</v>
          </cell>
          <cell r="D352">
            <v>50.01</v>
          </cell>
          <cell r="E352" t="str">
            <v>N</v>
          </cell>
          <cell r="I352">
            <v>2.0299999999999998</v>
          </cell>
          <cell r="J352">
            <v>93.97</v>
          </cell>
          <cell r="K352">
            <v>96</v>
          </cell>
          <cell r="P352">
            <v>7</v>
          </cell>
        </row>
        <row r="353">
          <cell r="B353">
            <v>160</v>
          </cell>
          <cell r="C353">
            <v>22</v>
          </cell>
          <cell r="D353">
            <v>53.98</v>
          </cell>
          <cell r="E353" t="str">
            <v>N</v>
          </cell>
          <cell r="I353">
            <v>2.23</v>
          </cell>
          <cell r="J353">
            <v>132.77000000000001</v>
          </cell>
          <cell r="K353">
            <v>135</v>
          </cell>
          <cell r="P353">
            <v>8</v>
          </cell>
        </row>
        <row r="354">
          <cell r="B354">
            <v>160</v>
          </cell>
          <cell r="C354">
            <v>24</v>
          </cell>
          <cell r="D354">
            <v>59.54</v>
          </cell>
          <cell r="E354" t="str">
            <v>N</v>
          </cell>
          <cell r="I354">
            <v>2.4300000000000002</v>
          </cell>
          <cell r="J354">
            <v>162.56</v>
          </cell>
          <cell r="K354">
            <v>164.99</v>
          </cell>
          <cell r="P354">
            <v>8</v>
          </cell>
        </row>
        <row r="355">
          <cell r="B355" t="str">
            <v>STD</v>
          </cell>
          <cell r="C355">
            <v>0.125</v>
          </cell>
          <cell r="D355">
            <v>1.73</v>
          </cell>
          <cell r="E355">
            <v>1</v>
          </cell>
          <cell r="I355">
            <v>7.0000000000000007E-2</v>
          </cell>
          <cell r="K355">
            <v>7.0000000000000007E-2</v>
          </cell>
          <cell r="P355">
            <v>2</v>
          </cell>
        </row>
        <row r="356">
          <cell r="B356" t="str">
            <v>STD</v>
          </cell>
          <cell r="C356">
            <v>0.125</v>
          </cell>
          <cell r="D356">
            <v>1.73</v>
          </cell>
          <cell r="E356">
            <v>1</v>
          </cell>
          <cell r="I356">
            <v>7.0000000000000007E-2</v>
          </cell>
          <cell r="K356">
            <v>7.0000000000000007E-2</v>
          </cell>
          <cell r="P356">
            <v>2</v>
          </cell>
        </row>
        <row r="357">
          <cell r="B357" t="str">
            <v>STD</v>
          </cell>
          <cell r="C357">
            <v>0.125</v>
          </cell>
          <cell r="D357">
            <v>1.73</v>
          </cell>
          <cell r="E357">
            <v>1</v>
          </cell>
          <cell r="I357">
            <v>7.0000000000000007E-2</v>
          </cell>
          <cell r="K357">
            <v>7.0000000000000007E-2</v>
          </cell>
          <cell r="P357">
            <v>2</v>
          </cell>
        </row>
        <row r="358">
          <cell r="B358" t="str">
            <v>STD</v>
          </cell>
          <cell r="C358">
            <v>0.25</v>
          </cell>
          <cell r="D358">
            <v>2.2400000000000002</v>
          </cell>
          <cell r="E358">
            <v>1</v>
          </cell>
          <cell r="I358">
            <v>7.0000000000000007E-2</v>
          </cell>
          <cell r="K358">
            <v>7.0000000000000007E-2</v>
          </cell>
          <cell r="P358">
            <v>2</v>
          </cell>
        </row>
        <row r="359">
          <cell r="B359" t="str">
            <v>STD</v>
          </cell>
          <cell r="C359">
            <v>0.25</v>
          </cell>
          <cell r="D359">
            <v>2.2400000000000002</v>
          </cell>
          <cell r="E359">
            <v>1</v>
          </cell>
          <cell r="I359">
            <v>7.0000000000000007E-2</v>
          </cell>
          <cell r="K359">
            <v>7.0000000000000007E-2</v>
          </cell>
          <cell r="P359">
            <v>2</v>
          </cell>
        </row>
        <row r="360">
          <cell r="B360" t="str">
            <v>STD</v>
          </cell>
          <cell r="C360">
            <v>0.25</v>
          </cell>
          <cell r="D360">
            <v>2.2400000000000002</v>
          </cell>
          <cell r="E360">
            <v>1</v>
          </cell>
          <cell r="I360">
            <v>7.0000000000000007E-2</v>
          </cell>
          <cell r="K360">
            <v>7.0000000000000007E-2</v>
          </cell>
          <cell r="P360">
            <v>2</v>
          </cell>
        </row>
        <row r="361">
          <cell r="B361" t="str">
            <v>STD</v>
          </cell>
          <cell r="C361">
            <v>0.375</v>
          </cell>
          <cell r="D361">
            <v>2.31</v>
          </cell>
          <cell r="E361">
            <v>1</v>
          </cell>
          <cell r="I361">
            <v>7.0000000000000007E-2</v>
          </cell>
          <cell r="J361">
            <v>0</v>
          </cell>
          <cell r="K361">
            <v>7.0000000000000007E-2</v>
          </cell>
          <cell r="P361">
            <v>2</v>
          </cell>
        </row>
        <row r="362">
          <cell r="B362" t="str">
            <v>STD</v>
          </cell>
          <cell r="C362">
            <v>0.375</v>
          </cell>
          <cell r="D362">
            <v>2.31</v>
          </cell>
          <cell r="E362">
            <v>1</v>
          </cell>
          <cell r="I362">
            <v>7.0000000000000007E-2</v>
          </cell>
          <cell r="J362">
            <v>0</v>
          </cell>
          <cell r="K362">
            <v>7.0000000000000007E-2</v>
          </cell>
          <cell r="P362">
            <v>2</v>
          </cell>
        </row>
        <row r="363">
          <cell r="B363" t="str">
            <v>STD</v>
          </cell>
          <cell r="C363">
            <v>0.375</v>
          </cell>
          <cell r="D363">
            <v>2.31</v>
          </cell>
          <cell r="E363">
            <v>1</v>
          </cell>
          <cell r="I363">
            <v>7.0000000000000007E-2</v>
          </cell>
          <cell r="J363">
            <v>0</v>
          </cell>
          <cell r="K363">
            <v>7.0000000000000007E-2</v>
          </cell>
          <cell r="P363">
            <v>2</v>
          </cell>
        </row>
        <row r="364">
          <cell r="B364" t="str">
            <v>STD</v>
          </cell>
          <cell r="C364">
            <v>0.5</v>
          </cell>
          <cell r="D364">
            <v>2.77</v>
          </cell>
          <cell r="E364">
            <v>1</v>
          </cell>
          <cell r="I364">
            <v>7.0000000000000007E-2</v>
          </cell>
          <cell r="J364">
            <v>0</v>
          </cell>
          <cell r="K364">
            <v>7.0000000000000007E-2</v>
          </cell>
          <cell r="P364">
            <v>2</v>
          </cell>
        </row>
        <row r="365">
          <cell r="B365" t="str">
            <v>STD</v>
          </cell>
          <cell r="C365">
            <v>0.5</v>
          </cell>
          <cell r="D365">
            <v>2.77</v>
          </cell>
          <cell r="E365">
            <v>1</v>
          </cell>
          <cell r="I365">
            <v>7.0000000000000007E-2</v>
          </cell>
          <cell r="J365">
            <v>0</v>
          </cell>
          <cell r="K365">
            <v>7.0000000000000007E-2</v>
          </cell>
          <cell r="P365">
            <v>2</v>
          </cell>
        </row>
        <row r="366">
          <cell r="B366" t="str">
            <v>STD</v>
          </cell>
          <cell r="C366">
            <v>0.5</v>
          </cell>
          <cell r="D366">
            <v>2.77</v>
          </cell>
          <cell r="E366">
            <v>1</v>
          </cell>
          <cell r="I366">
            <v>7.0000000000000007E-2</v>
          </cell>
          <cell r="J366">
            <v>0</v>
          </cell>
          <cell r="K366">
            <v>7.0000000000000007E-2</v>
          </cell>
          <cell r="P366">
            <v>2</v>
          </cell>
        </row>
        <row r="367">
          <cell r="B367" t="str">
            <v>STD</v>
          </cell>
          <cell r="C367">
            <v>0.75</v>
          </cell>
          <cell r="D367">
            <v>2.87</v>
          </cell>
          <cell r="E367">
            <v>1</v>
          </cell>
          <cell r="I367">
            <v>7.0000000000000007E-2</v>
          </cell>
          <cell r="J367">
            <v>0</v>
          </cell>
          <cell r="K367">
            <v>7.0000000000000007E-2</v>
          </cell>
          <cell r="P367">
            <v>2</v>
          </cell>
        </row>
        <row r="368">
          <cell r="B368" t="str">
            <v>STD</v>
          </cell>
          <cell r="C368">
            <v>0.75</v>
          </cell>
          <cell r="D368">
            <v>2.87</v>
          </cell>
          <cell r="E368">
            <v>1</v>
          </cell>
          <cell r="I368">
            <v>7.0000000000000007E-2</v>
          </cell>
          <cell r="J368">
            <v>0</v>
          </cell>
          <cell r="K368">
            <v>7.0000000000000007E-2</v>
          </cell>
          <cell r="P368">
            <v>2</v>
          </cell>
        </row>
        <row r="369">
          <cell r="B369" t="str">
            <v>STD</v>
          </cell>
          <cell r="C369">
            <v>0.75</v>
          </cell>
          <cell r="D369">
            <v>2.87</v>
          </cell>
          <cell r="E369">
            <v>1</v>
          </cell>
          <cell r="I369">
            <v>7.0000000000000007E-2</v>
          </cell>
          <cell r="J369">
            <v>0</v>
          </cell>
          <cell r="K369">
            <v>7.0000000000000007E-2</v>
          </cell>
          <cell r="P369">
            <v>2</v>
          </cell>
        </row>
        <row r="370">
          <cell r="B370" t="str">
            <v>STD</v>
          </cell>
          <cell r="C370">
            <v>1</v>
          </cell>
          <cell r="D370">
            <v>3.38</v>
          </cell>
          <cell r="E370">
            <v>1</v>
          </cell>
          <cell r="I370">
            <v>0.12</v>
          </cell>
          <cell r="J370">
            <v>0</v>
          </cell>
          <cell r="K370">
            <v>0.12</v>
          </cell>
          <cell r="P370">
            <v>2</v>
          </cell>
        </row>
        <row r="371">
          <cell r="B371" t="str">
            <v>STD</v>
          </cell>
          <cell r="C371">
            <v>1</v>
          </cell>
          <cell r="D371">
            <v>3.38</v>
          </cell>
          <cell r="E371">
            <v>1</v>
          </cell>
          <cell r="I371">
            <v>0.12</v>
          </cell>
          <cell r="J371">
            <v>0</v>
          </cell>
          <cell r="K371">
            <v>0.12</v>
          </cell>
          <cell r="P371">
            <v>2</v>
          </cell>
        </row>
        <row r="372">
          <cell r="B372" t="str">
            <v>STD</v>
          </cell>
          <cell r="C372">
            <v>1</v>
          </cell>
          <cell r="D372">
            <v>3.38</v>
          </cell>
          <cell r="E372">
            <v>1</v>
          </cell>
          <cell r="I372">
            <v>0.12</v>
          </cell>
          <cell r="J372">
            <v>0</v>
          </cell>
          <cell r="K372">
            <v>0.12</v>
          </cell>
          <cell r="P372">
            <v>2</v>
          </cell>
        </row>
        <row r="373">
          <cell r="B373" t="str">
            <v>STD</v>
          </cell>
          <cell r="C373">
            <v>1.25</v>
          </cell>
          <cell r="D373">
            <v>3.56</v>
          </cell>
          <cell r="E373">
            <v>1</v>
          </cell>
          <cell r="I373">
            <v>0.15</v>
          </cell>
          <cell r="K373">
            <v>0.15</v>
          </cell>
          <cell r="P373">
            <v>2</v>
          </cell>
        </row>
        <row r="374">
          <cell r="B374" t="str">
            <v>STD</v>
          </cell>
          <cell r="C374">
            <v>1.25</v>
          </cell>
          <cell r="D374">
            <v>3.56</v>
          </cell>
          <cell r="E374">
            <v>1</v>
          </cell>
          <cell r="I374">
            <v>0.15</v>
          </cell>
          <cell r="K374">
            <v>0.15</v>
          </cell>
          <cell r="P374">
            <v>2</v>
          </cell>
        </row>
        <row r="375">
          <cell r="B375" t="str">
            <v>STD</v>
          </cell>
          <cell r="C375">
            <v>1.25</v>
          </cell>
          <cell r="D375">
            <v>3.56</v>
          </cell>
          <cell r="E375">
            <v>1</v>
          </cell>
          <cell r="I375">
            <v>0.15</v>
          </cell>
          <cell r="K375">
            <v>0.15</v>
          </cell>
          <cell r="P375">
            <v>2</v>
          </cell>
        </row>
        <row r="376">
          <cell r="B376" t="str">
            <v>STD</v>
          </cell>
          <cell r="C376">
            <v>1.5</v>
          </cell>
          <cell r="D376">
            <v>3.68</v>
          </cell>
          <cell r="E376">
            <v>1</v>
          </cell>
          <cell r="I376">
            <v>0.15</v>
          </cell>
          <cell r="J376">
            <v>0</v>
          </cell>
          <cell r="K376">
            <v>0.15</v>
          </cell>
          <cell r="P376">
            <v>2</v>
          </cell>
        </row>
        <row r="377">
          <cell r="B377" t="str">
            <v>STD</v>
          </cell>
          <cell r="C377">
            <v>1.5</v>
          </cell>
          <cell r="D377">
            <v>3.68</v>
          </cell>
          <cell r="E377">
            <v>1</v>
          </cell>
          <cell r="I377">
            <v>0.15</v>
          </cell>
          <cell r="J377">
            <v>0</v>
          </cell>
          <cell r="K377">
            <v>0.15</v>
          </cell>
          <cell r="P377">
            <v>2</v>
          </cell>
        </row>
        <row r="378">
          <cell r="B378" t="str">
            <v>STD</v>
          </cell>
          <cell r="C378">
            <v>1.5</v>
          </cell>
          <cell r="D378">
            <v>3.68</v>
          </cell>
          <cell r="E378">
            <v>1</v>
          </cell>
          <cell r="I378">
            <v>0.15</v>
          </cell>
          <cell r="J378">
            <v>0</v>
          </cell>
          <cell r="K378">
            <v>0.15</v>
          </cell>
          <cell r="P378">
            <v>2</v>
          </cell>
        </row>
        <row r="379">
          <cell r="B379" t="str">
            <v>STD</v>
          </cell>
          <cell r="C379">
            <v>2</v>
          </cell>
          <cell r="D379">
            <v>3.91</v>
          </cell>
          <cell r="E379">
            <v>1</v>
          </cell>
          <cell r="I379">
            <v>0.3</v>
          </cell>
          <cell r="J379">
            <v>0</v>
          </cell>
          <cell r="K379">
            <v>0.3</v>
          </cell>
          <cell r="P379">
            <v>2</v>
          </cell>
        </row>
        <row r="380">
          <cell r="B380" t="str">
            <v>STD</v>
          </cell>
          <cell r="C380">
            <v>2</v>
          </cell>
          <cell r="D380">
            <v>3.91</v>
          </cell>
          <cell r="E380">
            <v>1</v>
          </cell>
          <cell r="I380">
            <v>0.3</v>
          </cell>
          <cell r="J380">
            <v>0</v>
          </cell>
          <cell r="K380">
            <v>0.3</v>
          </cell>
          <cell r="P380">
            <v>2</v>
          </cell>
        </row>
        <row r="381">
          <cell r="B381" t="str">
            <v>STD</v>
          </cell>
          <cell r="C381">
            <v>2</v>
          </cell>
          <cell r="D381">
            <v>3.91</v>
          </cell>
          <cell r="E381">
            <v>1</v>
          </cell>
          <cell r="I381">
            <v>0.3</v>
          </cell>
          <cell r="J381">
            <v>0</v>
          </cell>
          <cell r="K381">
            <v>0.3</v>
          </cell>
          <cell r="P381">
            <v>2</v>
          </cell>
        </row>
        <row r="382">
          <cell r="B382" t="str">
            <v>STD</v>
          </cell>
          <cell r="C382">
            <v>2.5</v>
          </cell>
          <cell r="D382">
            <v>5.16</v>
          </cell>
          <cell r="E382">
            <v>1</v>
          </cell>
          <cell r="I382">
            <v>0.25</v>
          </cell>
          <cell r="J382">
            <v>0.2</v>
          </cell>
          <cell r="K382">
            <v>0.45</v>
          </cell>
          <cell r="P382">
            <v>2</v>
          </cell>
        </row>
        <row r="383">
          <cell r="B383" t="str">
            <v>STD</v>
          </cell>
          <cell r="C383">
            <v>3</v>
          </cell>
          <cell r="D383">
            <v>5.49</v>
          </cell>
          <cell r="E383">
            <v>1</v>
          </cell>
          <cell r="I383">
            <v>0.3</v>
          </cell>
          <cell r="J383">
            <v>0.3</v>
          </cell>
          <cell r="K383">
            <v>0.6</v>
          </cell>
          <cell r="P383">
            <v>2</v>
          </cell>
        </row>
        <row r="384">
          <cell r="B384" t="str">
            <v>STD</v>
          </cell>
          <cell r="C384">
            <v>3.5</v>
          </cell>
          <cell r="D384">
            <v>5.74</v>
          </cell>
          <cell r="E384">
            <v>1</v>
          </cell>
          <cell r="I384">
            <v>0.35</v>
          </cell>
          <cell r="J384">
            <v>0.4</v>
          </cell>
          <cell r="K384">
            <v>0.75</v>
          </cell>
          <cell r="P384">
            <v>3</v>
          </cell>
        </row>
        <row r="385">
          <cell r="B385" t="str">
            <v>STD</v>
          </cell>
          <cell r="C385">
            <v>4</v>
          </cell>
          <cell r="D385">
            <v>6.02</v>
          </cell>
          <cell r="E385">
            <v>1</v>
          </cell>
          <cell r="I385">
            <v>0.41</v>
          </cell>
          <cell r="J385">
            <v>0.49</v>
          </cell>
          <cell r="K385">
            <v>0.89999999999999991</v>
          </cell>
          <cell r="P385">
            <v>3</v>
          </cell>
        </row>
        <row r="386">
          <cell r="B386" t="str">
            <v>STD</v>
          </cell>
          <cell r="C386">
            <v>5</v>
          </cell>
          <cell r="D386">
            <v>6.55</v>
          </cell>
          <cell r="E386">
            <v>1</v>
          </cell>
          <cell r="I386">
            <v>0.51</v>
          </cell>
          <cell r="J386">
            <v>0.54</v>
          </cell>
          <cell r="K386">
            <v>1.05</v>
          </cell>
          <cell r="P386">
            <v>4</v>
          </cell>
        </row>
        <row r="387">
          <cell r="B387" t="str">
            <v>STD</v>
          </cell>
          <cell r="C387">
            <v>6</v>
          </cell>
          <cell r="D387">
            <v>7.11</v>
          </cell>
          <cell r="E387">
            <v>1</v>
          </cell>
          <cell r="I387">
            <v>0.61</v>
          </cell>
          <cell r="J387">
            <v>1.04</v>
          </cell>
          <cell r="K387">
            <v>1.65</v>
          </cell>
          <cell r="P387">
            <v>4</v>
          </cell>
        </row>
        <row r="388">
          <cell r="B388" t="str">
            <v>STD</v>
          </cell>
          <cell r="C388">
            <v>8</v>
          </cell>
          <cell r="D388">
            <v>8.18</v>
          </cell>
          <cell r="E388">
            <v>1</v>
          </cell>
          <cell r="I388">
            <v>0.81</v>
          </cell>
          <cell r="J388">
            <v>1.73</v>
          </cell>
          <cell r="K388">
            <v>2.54</v>
          </cell>
          <cell r="P388">
            <v>4</v>
          </cell>
        </row>
        <row r="389">
          <cell r="B389" t="str">
            <v>STD</v>
          </cell>
          <cell r="C389">
            <v>10</v>
          </cell>
          <cell r="D389">
            <v>9.27</v>
          </cell>
          <cell r="E389">
            <v>1</v>
          </cell>
          <cell r="I389">
            <v>1.01</v>
          </cell>
          <cell r="J389">
            <v>3.04</v>
          </cell>
          <cell r="K389">
            <v>4.05</v>
          </cell>
          <cell r="P389">
            <v>4</v>
          </cell>
        </row>
        <row r="390">
          <cell r="B390" t="str">
            <v>STD</v>
          </cell>
          <cell r="C390">
            <v>12</v>
          </cell>
          <cell r="D390">
            <v>9.5299999999999994</v>
          </cell>
          <cell r="E390">
            <v>1</v>
          </cell>
          <cell r="I390">
            <v>1.22</v>
          </cell>
          <cell r="J390">
            <v>3.28</v>
          </cell>
          <cell r="K390">
            <v>4.5</v>
          </cell>
          <cell r="P390">
            <v>6</v>
          </cell>
        </row>
        <row r="391">
          <cell r="B391" t="str">
            <v>STD</v>
          </cell>
          <cell r="C391">
            <v>14</v>
          </cell>
          <cell r="D391">
            <v>9.5299999999999994</v>
          </cell>
          <cell r="E391">
            <v>1</v>
          </cell>
          <cell r="I391">
            <v>1.42</v>
          </cell>
          <cell r="J391">
            <v>3.97</v>
          </cell>
          <cell r="K391">
            <v>5.3900000000000006</v>
          </cell>
          <cell r="P391">
            <v>6</v>
          </cell>
        </row>
        <row r="392">
          <cell r="B392" t="str">
            <v>STD</v>
          </cell>
          <cell r="C392">
            <v>16</v>
          </cell>
          <cell r="D392">
            <v>9.5299999999999994</v>
          </cell>
          <cell r="E392">
            <v>1</v>
          </cell>
          <cell r="I392">
            <v>1.62</v>
          </cell>
          <cell r="J392">
            <v>4.68</v>
          </cell>
          <cell r="K392">
            <v>6.3</v>
          </cell>
          <cell r="P392">
            <v>6</v>
          </cell>
        </row>
        <row r="393">
          <cell r="B393" t="str">
            <v>STD</v>
          </cell>
          <cell r="C393">
            <v>18</v>
          </cell>
          <cell r="D393">
            <v>9.5299999999999994</v>
          </cell>
          <cell r="E393">
            <v>1</v>
          </cell>
          <cell r="I393">
            <v>1.82</v>
          </cell>
          <cell r="J393">
            <v>5.38</v>
          </cell>
          <cell r="K393">
            <v>7.2</v>
          </cell>
          <cell r="P393">
            <v>6</v>
          </cell>
        </row>
        <row r="394">
          <cell r="B394" t="str">
            <v>STD</v>
          </cell>
          <cell r="C394">
            <v>20</v>
          </cell>
          <cell r="D394">
            <v>9.5299999999999994</v>
          </cell>
          <cell r="E394">
            <v>1</v>
          </cell>
          <cell r="I394">
            <v>2.0299999999999998</v>
          </cell>
          <cell r="J394">
            <v>5.47</v>
          </cell>
          <cell r="K394">
            <v>7.5</v>
          </cell>
          <cell r="P394">
            <v>7</v>
          </cell>
        </row>
        <row r="395">
          <cell r="B395" t="str">
            <v>STD</v>
          </cell>
          <cell r="C395">
            <v>22</v>
          </cell>
          <cell r="D395">
            <v>9.5299999999999994</v>
          </cell>
          <cell r="E395">
            <v>1</v>
          </cell>
          <cell r="I395">
            <v>2.23</v>
          </cell>
          <cell r="J395">
            <v>6.47</v>
          </cell>
          <cell r="K395">
            <v>8.6999999999999993</v>
          </cell>
          <cell r="P395">
            <v>8</v>
          </cell>
        </row>
        <row r="396">
          <cell r="B396" t="str">
            <v>STD</v>
          </cell>
          <cell r="C396">
            <v>24</v>
          </cell>
          <cell r="D396">
            <v>9.5299999999999994</v>
          </cell>
          <cell r="E396">
            <v>1</v>
          </cell>
          <cell r="I396">
            <v>2.4300000000000002</v>
          </cell>
          <cell r="J396">
            <v>6.57</v>
          </cell>
          <cell r="K396">
            <v>9</v>
          </cell>
          <cell r="P396">
            <v>8</v>
          </cell>
        </row>
        <row r="397">
          <cell r="B397" t="str">
            <v>STD</v>
          </cell>
          <cell r="C397">
            <v>26</v>
          </cell>
          <cell r="D397">
            <v>9.5299999999999994</v>
          </cell>
          <cell r="E397">
            <v>1</v>
          </cell>
          <cell r="I397">
            <v>2.64</v>
          </cell>
          <cell r="J397">
            <v>7.7</v>
          </cell>
          <cell r="K397">
            <v>10.34</v>
          </cell>
          <cell r="P397">
            <v>9</v>
          </cell>
        </row>
        <row r="398">
          <cell r="B398" t="str">
            <v>STD</v>
          </cell>
          <cell r="C398">
            <v>28</v>
          </cell>
          <cell r="D398">
            <v>9.5299999999999994</v>
          </cell>
          <cell r="E398">
            <v>1</v>
          </cell>
          <cell r="I398">
            <v>2.84</v>
          </cell>
          <cell r="J398">
            <v>8.25</v>
          </cell>
          <cell r="K398">
            <v>11.09</v>
          </cell>
          <cell r="P398">
            <v>9</v>
          </cell>
        </row>
        <row r="399">
          <cell r="B399" t="str">
            <v>STD</v>
          </cell>
          <cell r="C399">
            <v>30</v>
          </cell>
          <cell r="D399">
            <v>9.5299999999999994</v>
          </cell>
          <cell r="E399">
            <v>1</v>
          </cell>
          <cell r="I399">
            <v>3.04</v>
          </cell>
          <cell r="J399">
            <v>8.9600000000000009</v>
          </cell>
          <cell r="K399">
            <v>12</v>
          </cell>
          <cell r="P399">
            <v>10</v>
          </cell>
        </row>
        <row r="400">
          <cell r="B400" t="str">
            <v>STD</v>
          </cell>
          <cell r="C400">
            <v>32</v>
          </cell>
          <cell r="D400">
            <v>9.5299999999999994</v>
          </cell>
          <cell r="E400">
            <v>1</v>
          </cell>
          <cell r="I400">
            <v>3.24</v>
          </cell>
          <cell r="J400">
            <v>9.51</v>
          </cell>
          <cell r="K400">
            <v>12.75</v>
          </cell>
          <cell r="P400">
            <v>11</v>
          </cell>
        </row>
        <row r="401">
          <cell r="B401" t="str">
            <v>STD</v>
          </cell>
          <cell r="C401">
            <v>34</v>
          </cell>
          <cell r="D401">
            <v>9.5299999999999994</v>
          </cell>
          <cell r="E401">
            <v>1</v>
          </cell>
          <cell r="I401">
            <v>3.45</v>
          </cell>
          <cell r="J401">
            <v>10.050000000000001</v>
          </cell>
          <cell r="K401">
            <v>13.5</v>
          </cell>
          <cell r="P401">
            <v>12</v>
          </cell>
        </row>
        <row r="402">
          <cell r="B402" t="str">
            <v>STD</v>
          </cell>
          <cell r="C402">
            <v>36</v>
          </cell>
          <cell r="D402">
            <v>9.5299999999999994</v>
          </cell>
          <cell r="E402">
            <v>1</v>
          </cell>
          <cell r="I402">
            <v>3.65</v>
          </cell>
          <cell r="J402">
            <v>10.6</v>
          </cell>
          <cell r="K402">
            <v>14.25</v>
          </cell>
          <cell r="P402">
            <v>12</v>
          </cell>
        </row>
        <row r="403">
          <cell r="B403" t="str">
            <v>STD</v>
          </cell>
          <cell r="C403">
            <v>38</v>
          </cell>
          <cell r="D403">
            <v>9.5299999999999994</v>
          </cell>
          <cell r="E403">
            <v>1</v>
          </cell>
          <cell r="I403">
            <v>3.85</v>
          </cell>
          <cell r="J403">
            <v>11.23</v>
          </cell>
          <cell r="K403">
            <v>15.08</v>
          </cell>
          <cell r="P403">
            <v>13</v>
          </cell>
        </row>
        <row r="404">
          <cell r="B404" t="str">
            <v>STD</v>
          </cell>
          <cell r="C404">
            <v>40</v>
          </cell>
          <cell r="D404">
            <v>9.5299999999999994</v>
          </cell>
          <cell r="E404">
            <v>1</v>
          </cell>
          <cell r="I404">
            <v>4.0599999999999996</v>
          </cell>
          <cell r="J404">
            <v>11.66</v>
          </cell>
          <cell r="K404">
            <v>15.719999999999999</v>
          </cell>
          <cell r="P404">
            <v>14</v>
          </cell>
        </row>
        <row r="405">
          <cell r="B405" t="str">
            <v>STD</v>
          </cell>
          <cell r="C405">
            <v>42</v>
          </cell>
          <cell r="D405">
            <v>9.5299999999999994</v>
          </cell>
          <cell r="E405">
            <v>1</v>
          </cell>
          <cell r="I405">
            <v>4.26</v>
          </cell>
          <cell r="J405">
            <v>12.24</v>
          </cell>
          <cell r="K405">
            <v>16.5</v>
          </cell>
          <cell r="P405">
            <v>14</v>
          </cell>
        </row>
        <row r="406">
          <cell r="B406" t="str">
            <v>STD</v>
          </cell>
          <cell r="C406">
            <v>44</v>
          </cell>
          <cell r="D406">
            <v>9.5299999999999994</v>
          </cell>
          <cell r="E406">
            <v>1</v>
          </cell>
          <cell r="I406">
            <v>4.47</v>
          </cell>
          <cell r="J406">
            <v>17.54</v>
          </cell>
          <cell r="K406">
            <v>22.009999999999998</v>
          </cell>
          <cell r="P406">
            <v>15</v>
          </cell>
        </row>
        <row r="407">
          <cell r="B407" t="str">
            <v>STD</v>
          </cell>
          <cell r="C407">
            <v>46</v>
          </cell>
          <cell r="D407">
            <v>9.5299999999999994</v>
          </cell>
          <cell r="E407">
            <v>1</v>
          </cell>
          <cell r="I407">
            <v>4.67</v>
          </cell>
          <cell r="J407">
            <v>18.329999999999998</v>
          </cell>
          <cell r="K407">
            <v>23</v>
          </cell>
          <cell r="P407">
            <v>16</v>
          </cell>
        </row>
        <row r="408">
          <cell r="B408" t="str">
            <v>STD</v>
          </cell>
          <cell r="C408">
            <v>48</v>
          </cell>
          <cell r="D408">
            <v>9.5299999999999994</v>
          </cell>
          <cell r="E408">
            <v>1</v>
          </cell>
          <cell r="I408">
            <v>4.87</v>
          </cell>
          <cell r="J408">
            <v>19.13</v>
          </cell>
          <cell r="K408">
            <v>24</v>
          </cell>
          <cell r="P408">
            <v>16</v>
          </cell>
        </row>
        <row r="409">
          <cell r="B409" t="str">
            <v xml:space="preserve">XS </v>
          </cell>
          <cell r="C409">
            <v>0.125</v>
          </cell>
          <cell r="D409">
            <v>2.41</v>
          </cell>
          <cell r="E409">
            <v>1</v>
          </cell>
          <cell r="I409">
            <v>7.0000000000000007E-2</v>
          </cell>
          <cell r="K409">
            <v>7.0000000000000007E-2</v>
          </cell>
          <cell r="P409">
            <v>2</v>
          </cell>
        </row>
        <row r="410">
          <cell r="B410" t="str">
            <v xml:space="preserve">XS </v>
          </cell>
          <cell r="C410">
            <v>0.125</v>
          </cell>
          <cell r="D410">
            <v>2.41</v>
          </cell>
          <cell r="E410">
            <v>1</v>
          </cell>
          <cell r="I410">
            <v>7.0000000000000007E-2</v>
          </cell>
          <cell r="K410">
            <v>7.0000000000000007E-2</v>
          </cell>
          <cell r="P410">
            <v>2</v>
          </cell>
        </row>
        <row r="411">
          <cell r="B411" t="str">
            <v xml:space="preserve">XS </v>
          </cell>
          <cell r="C411">
            <v>0.125</v>
          </cell>
          <cell r="D411">
            <v>2.41</v>
          </cell>
          <cell r="E411">
            <v>1</v>
          </cell>
          <cell r="I411">
            <v>7.0000000000000007E-2</v>
          </cell>
          <cell r="K411">
            <v>7.0000000000000007E-2</v>
          </cell>
          <cell r="P411">
            <v>2</v>
          </cell>
        </row>
        <row r="412">
          <cell r="B412" t="str">
            <v xml:space="preserve">XS </v>
          </cell>
          <cell r="C412">
            <v>0.25</v>
          </cell>
          <cell r="D412">
            <v>3.02</v>
          </cell>
          <cell r="E412">
            <v>1</v>
          </cell>
          <cell r="I412">
            <v>7.0000000000000007E-2</v>
          </cell>
          <cell r="K412">
            <v>7.0000000000000007E-2</v>
          </cell>
          <cell r="P412">
            <v>2</v>
          </cell>
        </row>
        <row r="413">
          <cell r="B413" t="str">
            <v xml:space="preserve">XS </v>
          </cell>
          <cell r="C413">
            <v>0.25</v>
          </cell>
          <cell r="D413">
            <v>3.02</v>
          </cell>
          <cell r="E413">
            <v>1</v>
          </cell>
          <cell r="I413">
            <v>7.0000000000000007E-2</v>
          </cell>
          <cell r="K413">
            <v>7.0000000000000007E-2</v>
          </cell>
          <cell r="P413">
            <v>2</v>
          </cell>
        </row>
        <row r="414">
          <cell r="B414" t="str">
            <v xml:space="preserve">XS </v>
          </cell>
          <cell r="C414">
            <v>0.25</v>
          </cell>
          <cell r="D414">
            <v>3.02</v>
          </cell>
          <cell r="E414">
            <v>1</v>
          </cell>
          <cell r="I414">
            <v>7.0000000000000007E-2</v>
          </cell>
          <cell r="K414">
            <v>7.0000000000000007E-2</v>
          </cell>
          <cell r="P414">
            <v>2</v>
          </cell>
        </row>
        <row r="415">
          <cell r="B415" t="str">
            <v xml:space="preserve">XS </v>
          </cell>
          <cell r="C415">
            <v>0.375</v>
          </cell>
          <cell r="D415">
            <v>3.2</v>
          </cell>
          <cell r="E415">
            <v>1</v>
          </cell>
          <cell r="I415">
            <v>7.0000000000000007E-2</v>
          </cell>
          <cell r="J415">
            <v>0</v>
          </cell>
          <cell r="K415">
            <v>7.0000000000000007E-2</v>
          </cell>
          <cell r="P415">
            <v>2</v>
          </cell>
        </row>
        <row r="416">
          <cell r="B416" t="str">
            <v xml:space="preserve">XS </v>
          </cell>
          <cell r="C416">
            <v>0.375</v>
          </cell>
          <cell r="D416">
            <v>3.2</v>
          </cell>
          <cell r="E416">
            <v>1</v>
          </cell>
          <cell r="I416">
            <v>7.0000000000000007E-2</v>
          </cell>
          <cell r="J416">
            <v>0</v>
          </cell>
          <cell r="K416">
            <v>7.0000000000000007E-2</v>
          </cell>
          <cell r="P416">
            <v>2</v>
          </cell>
        </row>
        <row r="417">
          <cell r="B417" t="str">
            <v xml:space="preserve">XS </v>
          </cell>
          <cell r="C417">
            <v>0.375</v>
          </cell>
          <cell r="D417">
            <v>3.2</v>
          </cell>
          <cell r="E417">
            <v>1</v>
          </cell>
          <cell r="I417">
            <v>7.0000000000000007E-2</v>
          </cell>
          <cell r="J417">
            <v>0</v>
          </cell>
          <cell r="K417">
            <v>7.0000000000000007E-2</v>
          </cell>
          <cell r="P417">
            <v>2</v>
          </cell>
        </row>
        <row r="418">
          <cell r="B418" t="str">
            <v xml:space="preserve">XS </v>
          </cell>
          <cell r="C418">
            <v>0.5</v>
          </cell>
          <cell r="D418">
            <v>3.73</v>
          </cell>
          <cell r="E418">
            <v>1</v>
          </cell>
          <cell r="I418">
            <v>7.0000000000000007E-2</v>
          </cell>
          <cell r="J418">
            <v>0</v>
          </cell>
          <cell r="K418">
            <v>7.0000000000000007E-2</v>
          </cell>
          <cell r="P418">
            <v>2</v>
          </cell>
        </row>
        <row r="419">
          <cell r="B419" t="str">
            <v xml:space="preserve">XS </v>
          </cell>
          <cell r="C419">
            <v>0.5</v>
          </cell>
          <cell r="D419">
            <v>3.73</v>
          </cell>
          <cell r="E419">
            <v>1</v>
          </cell>
          <cell r="I419">
            <v>7.0000000000000007E-2</v>
          </cell>
          <cell r="J419">
            <v>0</v>
          </cell>
          <cell r="K419">
            <v>7.0000000000000007E-2</v>
          </cell>
          <cell r="P419">
            <v>2</v>
          </cell>
        </row>
        <row r="420">
          <cell r="B420" t="str">
            <v xml:space="preserve">XS </v>
          </cell>
          <cell r="C420">
            <v>0.5</v>
          </cell>
          <cell r="D420">
            <v>3.73</v>
          </cell>
          <cell r="E420">
            <v>1</v>
          </cell>
          <cell r="I420">
            <v>7.0000000000000007E-2</v>
          </cell>
          <cell r="J420">
            <v>0</v>
          </cell>
          <cell r="K420">
            <v>7.0000000000000007E-2</v>
          </cell>
          <cell r="P420">
            <v>2</v>
          </cell>
        </row>
        <row r="421">
          <cell r="B421" t="str">
            <v xml:space="preserve">XS </v>
          </cell>
          <cell r="C421">
            <v>0.75</v>
          </cell>
          <cell r="D421">
            <v>3.91</v>
          </cell>
          <cell r="E421">
            <v>1</v>
          </cell>
          <cell r="I421">
            <v>7.0000000000000007E-2</v>
          </cell>
          <cell r="J421">
            <v>0</v>
          </cell>
          <cell r="K421">
            <v>7.0000000000000007E-2</v>
          </cell>
          <cell r="P421">
            <v>2</v>
          </cell>
        </row>
        <row r="422">
          <cell r="B422" t="str">
            <v xml:space="preserve">XS </v>
          </cell>
          <cell r="C422">
            <v>0.75</v>
          </cell>
          <cell r="D422">
            <v>3.91</v>
          </cell>
          <cell r="E422">
            <v>1</v>
          </cell>
          <cell r="I422">
            <v>7.0000000000000007E-2</v>
          </cell>
          <cell r="J422">
            <v>0</v>
          </cell>
          <cell r="K422">
            <v>7.0000000000000007E-2</v>
          </cell>
          <cell r="P422">
            <v>2</v>
          </cell>
        </row>
        <row r="423">
          <cell r="B423" t="str">
            <v xml:space="preserve">XS </v>
          </cell>
          <cell r="C423">
            <v>0.75</v>
          </cell>
          <cell r="D423">
            <v>3.91</v>
          </cell>
          <cell r="E423">
            <v>1</v>
          </cell>
          <cell r="I423">
            <v>7.0000000000000007E-2</v>
          </cell>
          <cell r="J423">
            <v>0</v>
          </cell>
          <cell r="K423">
            <v>7.0000000000000007E-2</v>
          </cell>
          <cell r="P423">
            <v>2</v>
          </cell>
        </row>
        <row r="424">
          <cell r="B424" t="str">
            <v xml:space="preserve">XS </v>
          </cell>
          <cell r="C424">
            <v>1</v>
          </cell>
          <cell r="D424">
            <v>4.55</v>
          </cell>
          <cell r="E424">
            <v>1</v>
          </cell>
          <cell r="I424">
            <v>0.15</v>
          </cell>
          <cell r="J424">
            <v>0</v>
          </cell>
          <cell r="K424">
            <v>0.15</v>
          </cell>
          <cell r="P424">
            <v>2</v>
          </cell>
        </row>
        <row r="425">
          <cell r="B425" t="str">
            <v xml:space="preserve">XS </v>
          </cell>
          <cell r="C425">
            <v>1</v>
          </cell>
          <cell r="D425">
            <v>4.55</v>
          </cell>
          <cell r="E425">
            <v>1</v>
          </cell>
          <cell r="I425">
            <v>0.15</v>
          </cell>
          <cell r="J425">
            <v>0</v>
          </cell>
          <cell r="K425">
            <v>0.15</v>
          </cell>
          <cell r="P425">
            <v>2</v>
          </cell>
        </row>
        <row r="426">
          <cell r="B426" t="str">
            <v xml:space="preserve">XS </v>
          </cell>
          <cell r="C426">
            <v>1</v>
          </cell>
          <cell r="D426">
            <v>4.55</v>
          </cell>
          <cell r="E426">
            <v>1</v>
          </cell>
          <cell r="I426">
            <v>0.15</v>
          </cell>
          <cell r="J426">
            <v>0</v>
          </cell>
          <cell r="K426">
            <v>0.15</v>
          </cell>
          <cell r="P426">
            <v>2</v>
          </cell>
        </row>
        <row r="427">
          <cell r="B427" t="str">
            <v xml:space="preserve">XS </v>
          </cell>
          <cell r="C427">
            <v>1.25</v>
          </cell>
          <cell r="D427">
            <v>4.8499999999999996</v>
          </cell>
          <cell r="E427">
            <v>1</v>
          </cell>
          <cell r="I427">
            <v>0.13</v>
          </cell>
          <cell r="J427">
            <v>0.17</v>
          </cell>
          <cell r="K427">
            <v>0.30000000000000004</v>
          </cell>
          <cell r="P427">
            <v>2</v>
          </cell>
        </row>
        <row r="428">
          <cell r="B428" t="str">
            <v xml:space="preserve">XS </v>
          </cell>
          <cell r="C428">
            <v>1.25</v>
          </cell>
          <cell r="D428">
            <v>4.8499999999999996</v>
          </cell>
          <cell r="E428">
            <v>1</v>
          </cell>
          <cell r="I428">
            <v>0.13</v>
          </cell>
          <cell r="J428">
            <v>0.17</v>
          </cell>
          <cell r="K428">
            <v>0.30000000000000004</v>
          </cell>
          <cell r="P428">
            <v>2</v>
          </cell>
        </row>
        <row r="429">
          <cell r="B429" t="str">
            <v xml:space="preserve">XS </v>
          </cell>
          <cell r="C429">
            <v>1.25</v>
          </cell>
          <cell r="D429">
            <v>4.8499999999999996</v>
          </cell>
          <cell r="E429">
            <v>1</v>
          </cell>
          <cell r="I429">
            <v>0.13</v>
          </cell>
          <cell r="J429">
            <v>0.17</v>
          </cell>
          <cell r="K429">
            <v>0.30000000000000004</v>
          </cell>
          <cell r="P429">
            <v>2</v>
          </cell>
        </row>
        <row r="430">
          <cell r="B430" t="str">
            <v xml:space="preserve">XS </v>
          </cell>
          <cell r="C430">
            <v>1.5</v>
          </cell>
          <cell r="D430">
            <v>5.08</v>
          </cell>
          <cell r="E430">
            <v>1</v>
          </cell>
          <cell r="I430">
            <v>0.15</v>
          </cell>
          <cell r="J430">
            <v>0.15</v>
          </cell>
          <cell r="K430">
            <v>0.3</v>
          </cell>
          <cell r="P430">
            <v>2</v>
          </cell>
        </row>
        <row r="431">
          <cell r="B431" t="str">
            <v xml:space="preserve">XS </v>
          </cell>
          <cell r="C431">
            <v>1.5</v>
          </cell>
          <cell r="D431">
            <v>5.08</v>
          </cell>
          <cell r="E431">
            <v>1</v>
          </cell>
          <cell r="I431">
            <v>0.15</v>
          </cell>
          <cell r="J431">
            <v>0.15</v>
          </cell>
          <cell r="K431">
            <v>0.3</v>
          </cell>
          <cell r="P431">
            <v>2</v>
          </cell>
        </row>
        <row r="432">
          <cell r="B432" t="str">
            <v xml:space="preserve">XS </v>
          </cell>
          <cell r="C432">
            <v>1.5</v>
          </cell>
          <cell r="D432">
            <v>5.08</v>
          </cell>
          <cell r="E432">
            <v>1</v>
          </cell>
          <cell r="I432">
            <v>0.15</v>
          </cell>
          <cell r="J432">
            <v>0.15</v>
          </cell>
          <cell r="K432">
            <v>0.3</v>
          </cell>
          <cell r="P432">
            <v>2</v>
          </cell>
        </row>
        <row r="433">
          <cell r="B433" t="str">
            <v xml:space="preserve">XS </v>
          </cell>
          <cell r="C433">
            <v>2</v>
          </cell>
          <cell r="D433">
            <v>5.54</v>
          </cell>
          <cell r="E433">
            <v>1</v>
          </cell>
          <cell r="I433">
            <v>0.2</v>
          </cell>
          <cell r="J433">
            <v>0.25</v>
          </cell>
          <cell r="K433">
            <v>0.45</v>
          </cell>
          <cell r="P433">
            <v>2</v>
          </cell>
        </row>
        <row r="434">
          <cell r="B434" t="str">
            <v xml:space="preserve">XS </v>
          </cell>
          <cell r="C434">
            <v>2</v>
          </cell>
          <cell r="D434">
            <v>5.54</v>
          </cell>
          <cell r="E434">
            <v>1</v>
          </cell>
          <cell r="I434">
            <v>0.2</v>
          </cell>
          <cell r="J434">
            <v>0.25</v>
          </cell>
          <cell r="K434">
            <v>0.45</v>
          </cell>
          <cell r="P434">
            <v>2</v>
          </cell>
        </row>
        <row r="435">
          <cell r="B435" t="str">
            <v xml:space="preserve">XS </v>
          </cell>
          <cell r="C435">
            <v>2</v>
          </cell>
          <cell r="D435">
            <v>5.54</v>
          </cell>
          <cell r="E435">
            <v>1</v>
          </cell>
          <cell r="I435">
            <v>0.2</v>
          </cell>
          <cell r="J435">
            <v>0.25</v>
          </cell>
          <cell r="K435">
            <v>0.45</v>
          </cell>
          <cell r="P435">
            <v>2</v>
          </cell>
        </row>
        <row r="436">
          <cell r="B436" t="str">
            <v xml:space="preserve">XS </v>
          </cell>
          <cell r="C436">
            <v>2.5</v>
          </cell>
          <cell r="D436">
            <v>7.01</v>
          </cell>
          <cell r="E436">
            <v>1</v>
          </cell>
          <cell r="I436">
            <v>0.25</v>
          </cell>
          <cell r="J436">
            <v>0.5</v>
          </cell>
          <cell r="K436">
            <v>0.75</v>
          </cell>
          <cell r="P436">
            <v>2</v>
          </cell>
        </row>
        <row r="437">
          <cell r="B437" t="str">
            <v xml:space="preserve">XS </v>
          </cell>
          <cell r="C437">
            <v>3</v>
          </cell>
          <cell r="D437">
            <v>7.62</v>
          </cell>
          <cell r="E437">
            <v>1</v>
          </cell>
          <cell r="I437">
            <v>0.3</v>
          </cell>
          <cell r="J437">
            <v>0.6</v>
          </cell>
          <cell r="K437">
            <v>0.89999999999999991</v>
          </cell>
          <cell r="P437">
            <v>2</v>
          </cell>
        </row>
        <row r="438">
          <cell r="B438" t="str">
            <v xml:space="preserve">XS </v>
          </cell>
          <cell r="C438">
            <v>3.5</v>
          </cell>
          <cell r="D438">
            <v>8.08</v>
          </cell>
          <cell r="E438">
            <v>1</v>
          </cell>
          <cell r="I438">
            <v>0.35</v>
          </cell>
          <cell r="J438">
            <v>0.85</v>
          </cell>
          <cell r="K438">
            <v>1.2</v>
          </cell>
          <cell r="P438">
            <v>3</v>
          </cell>
        </row>
        <row r="439">
          <cell r="B439" t="str">
            <v xml:space="preserve">XS </v>
          </cell>
          <cell r="C439">
            <v>4</v>
          </cell>
          <cell r="D439">
            <v>8.56</v>
          </cell>
          <cell r="E439">
            <v>1</v>
          </cell>
          <cell r="I439">
            <v>0.41</v>
          </cell>
          <cell r="J439">
            <v>0.93</v>
          </cell>
          <cell r="K439">
            <v>1.34</v>
          </cell>
          <cell r="P439">
            <v>3</v>
          </cell>
        </row>
        <row r="440">
          <cell r="B440" t="str">
            <v xml:space="preserve">XS </v>
          </cell>
          <cell r="C440">
            <v>5</v>
          </cell>
          <cell r="D440">
            <v>9.5299999999999994</v>
          </cell>
          <cell r="E440">
            <v>1</v>
          </cell>
          <cell r="I440">
            <v>0.51</v>
          </cell>
          <cell r="J440">
            <v>1.59</v>
          </cell>
          <cell r="K440">
            <v>2.1</v>
          </cell>
          <cell r="P440">
            <v>4</v>
          </cell>
        </row>
        <row r="441">
          <cell r="B441" t="str">
            <v xml:space="preserve">XS </v>
          </cell>
          <cell r="C441">
            <v>6</v>
          </cell>
          <cell r="D441">
            <v>10.97</v>
          </cell>
          <cell r="E441">
            <v>1.25</v>
          </cell>
          <cell r="I441">
            <v>0.61</v>
          </cell>
          <cell r="J441">
            <v>2.69</v>
          </cell>
          <cell r="K441">
            <v>3.3</v>
          </cell>
          <cell r="P441">
            <v>4</v>
          </cell>
        </row>
        <row r="442">
          <cell r="B442" t="str">
            <v xml:space="preserve">XS </v>
          </cell>
          <cell r="C442">
            <v>8</v>
          </cell>
          <cell r="D442">
            <v>12.7</v>
          </cell>
          <cell r="E442">
            <v>1.25</v>
          </cell>
          <cell r="I442">
            <v>0.81</v>
          </cell>
          <cell r="J442">
            <v>4.58</v>
          </cell>
          <cell r="K442">
            <v>5.3900000000000006</v>
          </cell>
          <cell r="P442">
            <v>4</v>
          </cell>
        </row>
        <row r="443">
          <cell r="B443" t="str">
            <v xml:space="preserve">XS </v>
          </cell>
          <cell r="C443">
            <v>10</v>
          </cell>
          <cell r="D443">
            <v>12.7</v>
          </cell>
          <cell r="E443">
            <v>1.25</v>
          </cell>
          <cell r="I443">
            <v>1.01</v>
          </cell>
          <cell r="J443">
            <v>5.74</v>
          </cell>
          <cell r="K443">
            <v>6.75</v>
          </cell>
          <cell r="P443">
            <v>4</v>
          </cell>
        </row>
        <row r="444">
          <cell r="B444" t="str">
            <v xml:space="preserve">XS </v>
          </cell>
          <cell r="C444">
            <v>12</v>
          </cell>
          <cell r="D444">
            <v>12.7</v>
          </cell>
          <cell r="E444">
            <v>1.25</v>
          </cell>
          <cell r="I444">
            <v>1.22</v>
          </cell>
          <cell r="J444">
            <v>6.73</v>
          </cell>
          <cell r="K444">
            <v>7.95</v>
          </cell>
          <cell r="P444">
            <v>6</v>
          </cell>
        </row>
        <row r="445">
          <cell r="B445" t="str">
            <v xml:space="preserve">XS </v>
          </cell>
          <cell r="C445">
            <v>14</v>
          </cell>
          <cell r="D445">
            <v>12.7</v>
          </cell>
          <cell r="E445">
            <v>1.25</v>
          </cell>
          <cell r="I445">
            <v>1.42</v>
          </cell>
          <cell r="J445">
            <v>7.28</v>
          </cell>
          <cell r="K445">
            <v>8.6999999999999993</v>
          </cell>
          <cell r="P445">
            <v>6</v>
          </cell>
        </row>
        <row r="446">
          <cell r="B446" t="str">
            <v xml:space="preserve">XS </v>
          </cell>
          <cell r="C446">
            <v>16</v>
          </cell>
          <cell r="D446">
            <v>12.7</v>
          </cell>
          <cell r="E446">
            <v>1.25</v>
          </cell>
          <cell r="I446">
            <v>1.62</v>
          </cell>
          <cell r="J446">
            <v>8.42</v>
          </cell>
          <cell r="K446">
            <v>10.039999999999999</v>
          </cell>
          <cell r="P446">
            <v>6</v>
          </cell>
        </row>
        <row r="447">
          <cell r="B447" t="str">
            <v xml:space="preserve">XS </v>
          </cell>
          <cell r="C447">
            <v>18</v>
          </cell>
          <cell r="D447">
            <v>12.7</v>
          </cell>
          <cell r="E447">
            <v>1.25</v>
          </cell>
          <cell r="I447">
            <v>1.82</v>
          </cell>
          <cell r="J447">
            <v>9.42</v>
          </cell>
          <cell r="K447">
            <v>11.24</v>
          </cell>
          <cell r="P447">
            <v>6</v>
          </cell>
        </row>
        <row r="448">
          <cell r="B448" t="str">
            <v xml:space="preserve">XS </v>
          </cell>
          <cell r="C448">
            <v>20</v>
          </cell>
          <cell r="D448">
            <v>12.7</v>
          </cell>
          <cell r="E448">
            <v>1.25</v>
          </cell>
          <cell r="I448">
            <v>2.0299999999999998</v>
          </cell>
          <cell r="J448">
            <v>10.42</v>
          </cell>
          <cell r="K448">
            <v>12.45</v>
          </cell>
          <cell r="P448">
            <v>7</v>
          </cell>
        </row>
        <row r="449">
          <cell r="B449" t="str">
            <v xml:space="preserve">XS </v>
          </cell>
          <cell r="C449">
            <v>22</v>
          </cell>
          <cell r="D449">
            <v>12.7</v>
          </cell>
          <cell r="E449">
            <v>1.25</v>
          </cell>
          <cell r="I449">
            <v>2.23</v>
          </cell>
          <cell r="J449">
            <v>11.72</v>
          </cell>
          <cell r="K449">
            <v>13.950000000000001</v>
          </cell>
          <cell r="P449">
            <v>8</v>
          </cell>
        </row>
        <row r="450">
          <cell r="B450" t="str">
            <v xml:space="preserve">XS </v>
          </cell>
          <cell r="C450">
            <v>24</v>
          </cell>
          <cell r="D450">
            <v>12.7</v>
          </cell>
          <cell r="E450">
            <v>1.25</v>
          </cell>
          <cell r="I450">
            <v>2.4300000000000002</v>
          </cell>
          <cell r="J450">
            <v>12.57</v>
          </cell>
          <cell r="K450">
            <v>15</v>
          </cell>
          <cell r="P450">
            <v>8</v>
          </cell>
        </row>
        <row r="451">
          <cell r="B451" t="str">
            <v xml:space="preserve">XS </v>
          </cell>
          <cell r="C451">
            <v>26</v>
          </cell>
          <cell r="D451">
            <v>12.7</v>
          </cell>
          <cell r="E451">
            <v>1.25</v>
          </cell>
          <cell r="I451">
            <v>2.64</v>
          </cell>
          <cell r="J451">
            <v>13.86</v>
          </cell>
          <cell r="K451">
            <v>16.5</v>
          </cell>
          <cell r="P451">
            <v>9</v>
          </cell>
        </row>
        <row r="452">
          <cell r="B452" t="str">
            <v xml:space="preserve">XS </v>
          </cell>
          <cell r="C452">
            <v>28</v>
          </cell>
          <cell r="D452">
            <v>12.7</v>
          </cell>
          <cell r="E452">
            <v>1.25</v>
          </cell>
          <cell r="I452">
            <v>2.84</v>
          </cell>
          <cell r="J452">
            <v>15.16</v>
          </cell>
          <cell r="K452">
            <v>18</v>
          </cell>
          <cell r="P452">
            <v>9</v>
          </cell>
        </row>
        <row r="453">
          <cell r="B453" t="str">
            <v xml:space="preserve">XS </v>
          </cell>
          <cell r="C453">
            <v>30</v>
          </cell>
          <cell r="D453">
            <v>12.7</v>
          </cell>
          <cell r="E453">
            <v>1.25</v>
          </cell>
          <cell r="I453">
            <v>3.04</v>
          </cell>
          <cell r="J453">
            <v>16.45</v>
          </cell>
          <cell r="K453">
            <v>19.489999999999998</v>
          </cell>
          <cell r="P453">
            <v>10</v>
          </cell>
        </row>
        <row r="454">
          <cell r="B454" t="str">
            <v xml:space="preserve">XS </v>
          </cell>
          <cell r="C454">
            <v>32</v>
          </cell>
          <cell r="D454">
            <v>12.7</v>
          </cell>
          <cell r="E454">
            <v>1.25</v>
          </cell>
          <cell r="I454">
            <v>3.24</v>
          </cell>
          <cell r="J454">
            <v>17.75</v>
          </cell>
          <cell r="K454">
            <v>20.990000000000002</v>
          </cell>
          <cell r="P454">
            <v>11</v>
          </cell>
        </row>
        <row r="455">
          <cell r="B455" t="str">
            <v xml:space="preserve">XS </v>
          </cell>
          <cell r="C455">
            <v>34</v>
          </cell>
          <cell r="D455">
            <v>12.7</v>
          </cell>
          <cell r="E455">
            <v>1.25</v>
          </cell>
          <cell r="I455">
            <v>3.45</v>
          </cell>
          <cell r="J455">
            <v>18.54</v>
          </cell>
          <cell r="K455">
            <v>21.99</v>
          </cell>
          <cell r="P455">
            <v>12</v>
          </cell>
        </row>
        <row r="456">
          <cell r="B456" t="str">
            <v xml:space="preserve">XS </v>
          </cell>
          <cell r="C456">
            <v>36</v>
          </cell>
          <cell r="D456">
            <v>12.7</v>
          </cell>
          <cell r="E456">
            <v>1.25</v>
          </cell>
          <cell r="I456">
            <v>3.65</v>
          </cell>
          <cell r="J456">
            <v>18.84</v>
          </cell>
          <cell r="K456">
            <v>22.49</v>
          </cell>
          <cell r="P456">
            <v>12</v>
          </cell>
        </row>
        <row r="457">
          <cell r="B457" t="str">
            <v xml:space="preserve">XS </v>
          </cell>
          <cell r="C457">
            <v>38</v>
          </cell>
          <cell r="D457">
            <v>12.7</v>
          </cell>
          <cell r="E457">
            <v>1.25</v>
          </cell>
          <cell r="I457">
            <v>3.85</v>
          </cell>
          <cell r="J457">
            <v>19.89</v>
          </cell>
          <cell r="K457">
            <v>23.740000000000002</v>
          </cell>
          <cell r="P457">
            <v>13</v>
          </cell>
        </row>
        <row r="458">
          <cell r="B458" t="str">
            <v xml:space="preserve">XS </v>
          </cell>
          <cell r="C458">
            <v>40</v>
          </cell>
          <cell r="D458">
            <v>12.7</v>
          </cell>
          <cell r="E458">
            <v>1.25</v>
          </cell>
          <cell r="I458">
            <v>4.0599999999999996</v>
          </cell>
          <cell r="J458">
            <v>21.66</v>
          </cell>
          <cell r="K458">
            <v>25.72</v>
          </cell>
          <cell r="P458">
            <v>14</v>
          </cell>
        </row>
        <row r="459">
          <cell r="B459" t="str">
            <v xml:space="preserve">XS </v>
          </cell>
          <cell r="C459">
            <v>42</v>
          </cell>
          <cell r="D459">
            <v>12.7</v>
          </cell>
          <cell r="E459">
            <v>1.25</v>
          </cell>
          <cell r="I459">
            <v>4.26</v>
          </cell>
          <cell r="J459">
            <v>22.74</v>
          </cell>
          <cell r="K459">
            <v>27</v>
          </cell>
          <cell r="P459">
            <v>14</v>
          </cell>
        </row>
        <row r="460">
          <cell r="B460" t="str">
            <v xml:space="preserve">XS </v>
          </cell>
          <cell r="C460">
            <v>44</v>
          </cell>
          <cell r="D460">
            <v>12.7</v>
          </cell>
          <cell r="E460">
            <v>1.25</v>
          </cell>
          <cell r="I460">
            <v>4.47</v>
          </cell>
          <cell r="J460">
            <v>27.16</v>
          </cell>
          <cell r="K460">
            <v>31.63</v>
          </cell>
          <cell r="P460">
            <v>15</v>
          </cell>
        </row>
        <row r="461">
          <cell r="B461" t="str">
            <v xml:space="preserve">XS </v>
          </cell>
          <cell r="C461">
            <v>46</v>
          </cell>
          <cell r="D461">
            <v>12.7</v>
          </cell>
          <cell r="E461">
            <v>1.25</v>
          </cell>
          <cell r="I461">
            <v>4.67</v>
          </cell>
          <cell r="J461">
            <v>28.4</v>
          </cell>
          <cell r="K461">
            <v>33.07</v>
          </cell>
          <cell r="P461">
            <v>16</v>
          </cell>
        </row>
        <row r="462">
          <cell r="B462" t="str">
            <v xml:space="preserve">XS </v>
          </cell>
          <cell r="C462">
            <v>48</v>
          </cell>
          <cell r="D462">
            <v>12.7</v>
          </cell>
          <cell r="E462">
            <v>1.25</v>
          </cell>
          <cell r="I462">
            <v>4.87</v>
          </cell>
          <cell r="J462">
            <v>29.63</v>
          </cell>
          <cell r="K462">
            <v>34.5</v>
          </cell>
          <cell r="P462">
            <v>16</v>
          </cell>
        </row>
        <row r="463">
          <cell r="B463" t="str">
            <v>XXS</v>
          </cell>
          <cell r="C463">
            <v>0.5</v>
          </cell>
          <cell r="D463">
            <v>7.47</v>
          </cell>
          <cell r="E463">
            <v>1</v>
          </cell>
          <cell r="I463">
            <v>7.0000000000000007E-2</v>
          </cell>
          <cell r="J463">
            <v>0.23</v>
          </cell>
          <cell r="K463">
            <v>0.30000000000000004</v>
          </cell>
          <cell r="P463">
            <v>2</v>
          </cell>
        </row>
        <row r="464">
          <cell r="B464" t="str">
            <v>XXS</v>
          </cell>
          <cell r="C464">
            <v>0.5</v>
          </cell>
          <cell r="D464">
            <v>7.47</v>
          </cell>
          <cell r="E464">
            <v>1</v>
          </cell>
          <cell r="I464">
            <v>7.0000000000000007E-2</v>
          </cell>
          <cell r="J464">
            <v>0.23</v>
          </cell>
          <cell r="K464">
            <v>0.30000000000000004</v>
          </cell>
          <cell r="P464">
            <v>2</v>
          </cell>
        </row>
        <row r="465">
          <cell r="B465" t="str">
            <v>XXS</v>
          </cell>
          <cell r="C465">
            <v>0.5</v>
          </cell>
          <cell r="D465">
            <v>7.47</v>
          </cell>
          <cell r="E465">
            <v>1</v>
          </cell>
          <cell r="I465">
            <v>7.0000000000000007E-2</v>
          </cell>
          <cell r="J465">
            <v>0.23</v>
          </cell>
          <cell r="K465">
            <v>0.30000000000000004</v>
          </cell>
          <cell r="P465">
            <v>2</v>
          </cell>
        </row>
        <row r="466">
          <cell r="B466" t="str">
            <v>XXS</v>
          </cell>
          <cell r="C466">
            <v>0.75</v>
          </cell>
          <cell r="D466">
            <v>7.82</v>
          </cell>
          <cell r="E466">
            <v>1</v>
          </cell>
          <cell r="I466">
            <v>0.08</v>
          </cell>
          <cell r="J466">
            <v>0.22</v>
          </cell>
          <cell r="K466">
            <v>0.3</v>
          </cell>
          <cell r="P466">
            <v>2</v>
          </cell>
        </row>
        <row r="467">
          <cell r="B467" t="str">
            <v>XXS</v>
          </cell>
          <cell r="C467">
            <v>0.75</v>
          </cell>
          <cell r="D467">
            <v>7.82</v>
          </cell>
          <cell r="E467">
            <v>1</v>
          </cell>
          <cell r="I467">
            <v>0.08</v>
          </cell>
          <cell r="J467">
            <v>0.22</v>
          </cell>
          <cell r="K467">
            <v>0.3</v>
          </cell>
          <cell r="P467">
            <v>2</v>
          </cell>
        </row>
        <row r="468">
          <cell r="B468" t="str">
            <v>XXS</v>
          </cell>
          <cell r="C468">
            <v>0.75</v>
          </cell>
          <cell r="D468">
            <v>7.82</v>
          </cell>
          <cell r="E468">
            <v>1</v>
          </cell>
          <cell r="I468">
            <v>0.08</v>
          </cell>
          <cell r="J468">
            <v>0.22</v>
          </cell>
          <cell r="K468">
            <v>0.3</v>
          </cell>
          <cell r="P468">
            <v>2</v>
          </cell>
        </row>
        <row r="469">
          <cell r="B469" t="str">
            <v>XXS</v>
          </cell>
          <cell r="C469">
            <v>1</v>
          </cell>
          <cell r="D469">
            <v>9.09</v>
          </cell>
          <cell r="E469">
            <v>1</v>
          </cell>
          <cell r="I469">
            <v>0.1</v>
          </cell>
          <cell r="J469">
            <v>0.5</v>
          </cell>
          <cell r="K469">
            <v>0.6</v>
          </cell>
          <cell r="P469">
            <v>2</v>
          </cell>
        </row>
        <row r="470">
          <cell r="B470" t="str">
            <v>XXS</v>
          </cell>
          <cell r="C470">
            <v>1</v>
          </cell>
          <cell r="D470">
            <v>9.09</v>
          </cell>
          <cell r="E470">
            <v>1</v>
          </cell>
          <cell r="I470">
            <v>0.1</v>
          </cell>
          <cell r="J470">
            <v>0.5</v>
          </cell>
          <cell r="K470">
            <v>0.6</v>
          </cell>
          <cell r="P470">
            <v>2</v>
          </cell>
        </row>
        <row r="471">
          <cell r="B471" t="str">
            <v>XXS</v>
          </cell>
          <cell r="C471">
            <v>1</v>
          </cell>
          <cell r="D471">
            <v>9.09</v>
          </cell>
          <cell r="E471">
            <v>1</v>
          </cell>
          <cell r="I471">
            <v>0.1</v>
          </cell>
          <cell r="J471">
            <v>0.5</v>
          </cell>
          <cell r="K471">
            <v>0.6</v>
          </cell>
          <cell r="P471">
            <v>2</v>
          </cell>
        </row>
        <row r="472">
          <cell r="B472" t="str">
            <v>XXS</v>
          </cell>
          <cell r="C472">
            <v>1.25</v>
          </cell>
          <cell r="D472">
            <v>9.6999999999999993</v>
          </cell>
          <cell r="E472">
            <v>1</v>
          </cell>
          <cell r="I472">
            <v>0.13</v>
          </cell>
          <cell r="J472">
            <v>0.67</v>
          </cell>
          <cell r="K472">
            <v>0.8</v>
          </cell>
          <cell r="P472">
            <v>2</v>
          </cell>
        </row>
        <row r="473">
          <cell r="B473" t="str">
            <v>XXS</v>
          </cell>
          <cell r="C473">
            <v>1.25</v>
          </cell>
          <cell r="D473">
            <v>9.6999999999999993</v>
          </cell>
          <cell r="E473">
            <v>1</v>
          </cell>
          <cell r="I473">
            <v>0.13</v>
          </cell>
          <cell r="J473">
            <v>0.67</v>
          </cell>
          <cell r="K473">
            <v>0.8</v>
          </cell>
          <cell r="P473">
            <v>2</v>
          </cell>
        </row>
        <row r="474">
          <cell r="B474" t="str">
            <v>XXS</v>
          </cell>
          <cell r="C474">
            <v>1.25</v>
          </cell>
          <cell r="D474">
            <v>9.6999999999999993</v>
          </cell>
          <cell r="E474">
            <v>1</v>
          </cell>
          <cell r="I474">
            <v>0.13</v>
          </cell>
          <cell r="J474">
            <v>0.67</v>
          </cell>
          <cell r="K474">
            <v>0.8</v>
          </cell>
          <cell r="P474">
            <v>2</v>
          </cell>
        </row>
        <row r="475">
          <cell r="B475" t="str">
            <v>XXS</v>
          </cell>
          <cell r="C475">
            <v>1.5</v>
          </cell>
          <cell r="D475">
            <v>10.15</v>
          </cell>
          <cell r="E475">
            <v>1.25</v>
          </cell>
          <cell r="I475">
            <v>0.15</v>
          </cell>
          <cell r="J475">
            <v>0.75</v>
          </cell>
          <cell r="K475">
            <v>0.9</v>
          </cell>
          <cell r="P475">
            <v>2</v>
          </cell>
        </row>
        <row r="476">
          <cell r="B476" t="str">
            <v>XXS</v>
          </cell>
          <cell r="C476">
            <v>1.5</v>
          </cell>
          <cell r="D476">
            <v>10.15</v>
          </cell>
          <cell r="E476">
            <v>1.25</v>
          </cell>
          <cell r="I476">
            <v>0.15</v>
          </cell>
          <cell r="J476">
            <v>0.75</v>
          </cell>
          <cell r="K476">
            <v>0.9</v>
          </cell>
          <cell r="P476">
            <v>2</v>
          </cell>
        </row>
        <row r="477">
          <cell r="B477" t="str">
            <v>XXS</v>
          </cell>
          <cell r="C477">
            <v>1.5</v>
          </cell>
          <cell r="D477">
            <v>10.15</v>
          </cell>
          <cell r="E477">
            <v>1.25</v>
          </cell>
          <cell r="I477">
            <v>0.15</v>
          </cell>
          <cell r="J477">
            <v>0.75</v>
          </cell>
          <cell r="K477">
            <v>0.9</v>
          </cell>
          <cell r="P477">
            <v>2</v>
          </cell>
        </row>
        <row r="478">
          <cell r="B478" t="str">
            <v>XXS</v>
          </cell>
          <cell r="C478">
            <v>2</v>
          </cell>
          <cell r="D478">
            <v>11.07</v>
          </cell>
          <cell r="E478">
            <v>1.25</v>
          </cell>
          <cell r="I478">
            <v>0.2</v>
          </cell>
          <cell r="J478">
            <v>1</v>
          </cell>
          <cell r="K478">
            <v>1.2</v>
          </cell>
          <cell r="P478">
            <v>4</v>
          </cell>
        </row>
        <row r="479">
          <cell r="B479" t="str">
            <v>XXS</v>
          </cell>
          <cell r="C479">
            <v>2</v>
          </cell>
          <cell r="D479">
            <v>11.07</v>
          </cell>
          <cell r="E479">
            <v>1.25</v>
          </cell>
          <cell r="I479">
            <v>0.2</v>
          </cell>
          <cell r="J479">
            <v>1</v>
          </cell>
          <cell r="K479">
            <v>1.2</v>
          </cell>
          <cell r="P479">
            <v>4</v>
          </cell>
        </row>
        <row r="480">
          <cell r="B480" t="str">
            <v>XXS</v>
          </cell>
          <cell r="C480">
            <v>2</v>
          </cell>
          <cell r="D480">
            <v>11.07</v>
          </cell>
          <cell r="E480">
            <v>1.25</v>
          </cell>
          <cell r="I480">
            <v>0.2</v>
          </cell>
          <cell r="J480">
            <v>1</v>
          </cell>
          <cell r="K480">
            <v>1.2</v>
          </cell>
          <cell r="P480">
            <v>4</v>
          </cell>
        </row>
        <row r="481">
          <cell r="B481" t="str">
            <v>XXS</v>
          </cell>
          <cell r="C481">
            <v>2.5</v>
          </cell>
          <cell r="D481">
            <v>14.02</v>
          </cell>
          <cell r="E481">
            <v>1.25</v>
          </cell>
          <cell r="I481">
            <v>0.25</v>
          </cell>
          <cell r="J481">
            <v>1.7</v>
          </cell>
          <cell r="K481">
            <v>1.95</v>
          </cell>
          <cell r="P481">
            <v>4</v>
          </cell>
        </row>
        <row r="482">
          <cell r="B482" t="str">
            <v>XXS</v>
          </cell>
          <cell r="C482">
            <v>3</v>
          </cell>
          <cell r="D482">
            <v>15.24</v>
          </cell>
          <cell r="E482">
            <v>1.5</v>
          </cell>
          <cell r="I482">
            <v>0.3</v>
          </cell>
          <cell r="J482">
            <v>2.39</v>
          </cell>
          <cell r="K482">
            <v>2.69</v>
          </cell>
          <cell r="P482">
            <v>4</v>
          </cell>
        </row>
        <row r="483">
          <cell r="B483" t="str">
            <v>XXS</v>
          </cell>
          <cell r="C483">
            <v>4</v>
          </cell>
          <cell r="D483">
            <v>17.12</v>
          </cell>
          <cell r="E483">
            <v>1.5</v>
          </cell>
          <cell r="I483">
            <v>0.41</v>
          </cell>
          <cell r="J483">
            <v>4.09</v>
          </cell>
          <cell r="K483">
            <v>4.5</v>
          </cell>
          <cell r="P483">
            <v>4</v>
          </cell>
        </row>
        <row r="484">
          <cell r="B484" t="str">
            <v>XXS</v>
          </cell>
          <cell r="C484">
            <v>5</v>
          </cell>
          <cell r="D484">
            <v>19.05</v>
          </cell>
          <cell r="E484">
            <v>2</v>
          </cell>
          <cell r="I484">
            <v>0.51</v>
          </cell>
          <cell r="J484">
            <v>4.43</v>
          </cell>
          <cell r="K484">
            <v>4.9399999999999995</v>
          </cell>
          <cell r="P484">
            <v>4</v>
          </cell>
        </row>
        <row r="485">
          <cell r="B485" t="str">
            <v>XXS</v>
          </cell>
          <cell r="C485">
            <v>6</v>
          </cell>
          <cell r="D485">
            <v>21.95</v>
          </cell>
          <cell r="E485">
            <v>2</v>
          </cell>
          <cell r="I485">
            <v>0.61</v>
          </cell>
          <cell r="J485">
            <v>8.09</v>
          </cell>
          <cell r="K485">
            <v>8.6999999999999993</v>
          </cell>
          <cell r="P485">
            <v>4</v>
          </cell>
        </row>
        <row r="486">
          <cell r="B486" t="str">
            <v>XXS</v>
          </cell>
          <cell r="C486">
            <v>8</v>
          </cell>
          <cell r="D486">
            <v>22.23</v>
          </cell>
          <cell r="E486">
            <v>2</v>
          </cell>
          <cell r="I486">
            <v>0.81</v>
          </cell>
          <cell r="J486">
            <v>11.49</v>
          </cell>
          <cell r="K486">
            <v>12.3</v>
          </cell>
          <cell r="P486">
            <v>4</v>
          </cell>
        </row>
        <row r="487">
          <cell r="B487" t="str">
            <v>XXS</v>
          </cell>
          <cell r="C487">
            <v>10</v>
          </cell>
          <cell r="D487">
            <v>25.4</v>
          </cell>
          <cell r="E487" t="str">
            <v>N</v>
          </cell>
          <cell r="I487">
            <v>1.01</v>
          </cell>
          <cell r="J487">
            <v>18.489999999999998</v>
          </cell>
          <cell r="K487">
            <v>19.5</v>
          </cell>
          <cell r="P487">
            <v>4</v>
          </cell>
        </row>
        <row r="488">
          <cell r="B488" t="str">
            <v>XXS</v>
          </cell>
          <cell r="C488">
            <v>12</v>
          </cell>
          <cell r="D488">
            <v>25.4</v>
          </cell>
          <cell r="E488" t="str">
            <v>N</v>
          </cell>
          <cell r="I488">
            <v>1.22</v>
          </cell>
          <cell r="J488">
            <v>21.27</v>
          </cell>
          <cell r="K488">
            <v>22.49</v>
          </cell>
          <cell r="P488">
            <v>6</v>
          </cell>
        </row>
        <row r="489">
          <cell r="B489">
            <v>8.73</v>
          </cell>
          <cell r="C489">
            <v>64</v>
          </cell>
          <cell r="D489">
            <v>8.73</v>
          </cell>
          <cell r="E489">
            <v>1</v>
          </cell>
          <cell r="I489">
            <v>6.49</v>
          </cell>
          <cell r="J489">
            <v>20.29</v>
          </cell>
          <cell r="K489">
            <v>26.78</v>
          </cell>
          <cell r="P489">
            <v>21</v>
          </cell>
        </row>
      </sheetData>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Õn ®é thùc hiÖn KC"/>
      <sheetName val="ESTI."/>
      <sheetName val="DI-ESTI"/>
      <sheetName val="KP giao lan 3 (QD 673)"/>
      <sheetName val="phu luc giao lan 2"/>
      <sheetName val="DanhMuc"/>
      <sheetName val="ma-pt"/>
      <sheetName val="MTL$-INTER"/>
      <sheetName val="TDT"/>
      <sheetName val="2.74"/>
      <sheetName val="DTXL"/>
      <sheetName val="IBASE"/>
      <sheetName val="NS"/>
      <sheetName val="dongia (2)"/>
      <sheetName val="TiÕn_®é_thùc_hiÖn_KC"/>
      <sheetName val="ESTI_"/>
      <sheetName val="KP_giao_lan_3_(QD_673)"/>
      <sheetName val="phu_luc_giao_lan_2"/>
      <sheetName val="Sheet1"/>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sheetData sheetId="17"/>
      <sheetData sheetId="18"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pt"/>
      <sheetName val="2.74"/>
      <sheetName val="ESTI."/>
      <sheetName val="DI-ESTI"/>
      <sheetName val="TiÕn ®é thùc hiÖn KC"/>
      <sheetName val="IBASE"/>
      <sheetName val="2_74"/>
      <sheetName val="TiÕn_®é_thùc_hiÖn_KC"/>
      <sheetName val="ESTI_"/>
      <sheetName val="NS"/>
      <sheetName val="7 THAI NGUYEN"/>
      <sheetName val="TONGKE3p "/>
      <sheetName val="TDTKP"/>
      <sheetName val="2_741"/>
      <sheetName val="ESTI_1"/>
      <sheetName val="TiÕn_®é_thùc_hiÖn_KC1"/>
      <sheetName val="sat"/>
      <sheetName val="ptvt"/>
      <sheetName val="KH-Q1,Q2,01"/>
    </sheetNames>
    <sheetDataSet>
      <sheetData sheetId="0" refreshError="1">
        <row r="6">
          <cell r="A6" t="str">
            <v>1a</v>
          </cell>
          <cell r="B6" t="str">
            <v>T«n nÒn b»ng c¸t ®Çm kü</v>
          </cell>
          <cell r="C6" t="str">
            <v>m3</v>
          </cell>
          <cell r="D6">
            <v>1</v>
          </cell>
          <cell r="H6">
            <v>1.22</v>
          </cell>
        </row>
        <row r="7">
          <cell r="A7">
            <v>2</v>
          </cell>
          <cell r="B7" t="str">
            <v xml:space="preserve">X©y mãng ®¸ héc &lt;=60 hoÆc &gt;60 VXM 50 </v>
          </cell>
          <cell r="C7" t="str">
            <v>m3</v>
          </cell>
          <cell r="D7">
            <v>1</v>
          </cell>
          <cell r="E7">
            <v>89.47</v>
          </cell>
          <cell r="F7">
            <v>0.48299999999999998</v>
          </cell>
          <cell r="BD7">
            <v>1.2</v>
          </cell>
          <cell r="BE7">
            <v>5.7000000000000002E-2</v>
          </cell>
        </row>
        <row r="8">
          <cell r="A8">
            <v>3</v>
          </cell>
          <cell r="B8" t="str">
            <v>X©y mãng ®¸ héc &lt;=60 hoÆc &gt;60 VXM 75</v>
          </cell>
          <cell r="C8" t="str">
            <v>m3</v>
          </cell>
          <cell r="D8">
            <v>1</v>
          </cell>
          <cell r="E8">
            <v>124.33</v>
          </cell>
          <cell r="F8">
            <v>0.47</v>
          </cell>
          <cell r="BD8">
            <v>1.2</v>
          </cell>
          <cell r="BE8">
            <v>5.7000000000000002E-2</v>
          </cell>
        </row>
        <row r="9">
          <cell r="A9">
            <v>4</v>
          </cell>
          <cell r="B9" t="str">
            <v>X©y mãng ®¸ héc &lt;=60 hoÆc &gt;60 VXM 100</v>
          </cell>
          <cell r="C9" t="str">
            <v>m3</v>
          </cell>
          <cell r="D9">
            <v>1</v>
          </cell>
          <cell r="E9">
            <v>161.72</v>
          </cell>
          <cell r="F9">
            <v>0.45800000000000002</v>
          </cell>
          <cell r="BD9">
            <v>1.2</v>
          </cell>
          <cell r="BE9">
            <v>5.7000000000000002E-2</v>
          </cell>
        </row>
        <row r="10">
          <cell r="A10">
            <v>5</v>
          </cell>
          <cell r="B10" t="str">
            <v>X©y t­êng th¼ng VXM 50 dµy &lt;=60,cao &lt;=2m</v>
          </cell>
          <cell r="C10" t="str">
            <v>m3</v>
          </cell>
          <cell r="D10">
            <v>1</v>
          </cell>
          <cell r="E10">
            <v>89.47</v>
          </cell>
          <cell r="F10">
            <v>0.48299999999999998</v>
          </cell>
          <cell r="BD10">
            <v>1.2</v>
          </cell>
          <cell r="BE10">
            <v>5.7000000000000002E-2</v>
          </cell>
        </row>
        <row r="11">
          <cell r="A11">
            <v>6</v>
          </cell>
          <cell r="B11" t="str">
            <v>X©y t­êng th¼ng VXM 75 dµy &lt;=60,cao &lt;=2m</v>
          </cell>
          <cell r="C11" t="str">
            <v>m3</v>
          </cell>
          <cell r="D11">
            <v>1</v>
          </cell>
          <cell r="E11">
            <v>124.33</v>
          </cell>
          <cell r="F11">
            <v>0.47</v>
          </cell>
          <cell r="BD11">
            <v>1.2</v>
          </cell>
          <cell r="BE11">
            <v>5.7000000000000002E-2</v>
          </cell>
        </row>
        <row r="12">
          <cell r="A12">
            <v>7</v>
          </cell>
          <cell r="B12" t="str">
            <v>X©y t­êng th¼ng VXM 100 dµy &lt;=60,cao &lt;=2m</v>
          </cell>
          <cell r="C12" t="str">
            <v>m3</v>
          </cell>
          <cell r="D12">
            <v>1</v>
          </cell>
          <cell r="E12">
            <v>161.72</v>
          </cell>
          <cell r="F12">
            <v>0.45800000000000002</v>
          </cell>
          <cell r="BD12">
            <v>1.2</v>
          </cell>
          <cell r="BE12">
            <v>5.7000000000000002E-2</v>
          </cell>
        </row>
        <row r="13">
          <cell r="A13">
            <v>8</v>
          </cell>
          <cell r="B13" t="str">
            <v>X©y t­êng th¼ng VXM 50 dµy &lt;=60,cao &gt;2m</v>
          </cell>
          <cell r="C13" t="str">
            <v>m3</v>
          </cell>
          <cell r="D13">
            <v>1</v>
          </cell>
          <cell r="E13">
            <v>89.47</v>
          </cell>
          <cell r="F13">
            <v>0.48299999999999998</v>
          </cell>
          <cell r="K13">
            <v>1.62</v>
          </cell>
          <cell r="L13">
            <v>0.01</v>
          </cell>
          <cell r="BD13">
            <v>1.2</v>
          </cell>
          <cell r="BE13">
            <v>5.7000000000000002E-2</v>
          </cell>
          <cell r="BO13">
            <v>0.46</v>
          </cell>
        </row>
        <row r="14">
          <cell r="A14">
            <v>9</v>
          </cell>
          <cell r="B14" t="str">
            <v>X©y t­êng th¼ng VXM 75 dµy &lt;=60,cao &gt;2m</v>
          </cell>
          <cell r="C14" t="str">
            <v>m3</v>
          </cell>
          <cell r="D14">
            <v>1</v>
          </cell>
          <cell r="E14">
            <v>124.33</v>
          </cell>
          <cell r="F14">
            <v>0.47</v>
          </cell>
          <cell r="K14">
            <v>1.62</v>
          </cell>
          <cell r="L14">
            <v>0.01</v>
          </cell>
          <cell r="BD14">
            <v>1.2</v>
          </cell>
          <cell r="BE14">
            <v>5.7000000000000002E-2</v>
          </cell>
          <cell r="BO14">
            <v>0.46</v>
          </cell>
        </row>
        <row r="15">
          <cell r="A15">
            <v>10</v>
          </cell>
          <cell r="B15" t="str">
            <v>X©y t­êng th¼ng VXM 100 dµy &lt;=60,cao &gt;2m</v>
          </cell>
          <cell r="C15" t="str">
            <v>m3</v>
          </cell>
          <cell r="D15">
            <v>1</v>
          </cell>
          <cell r="E15">
            <v>161.72</v>
          </cell>
          <cell r="F15">
            <v>0.45800000000000002</v>
          </cell>
          <cell r="K15">
            <v>1.62</v>
          </cell>
          <cell r="L15">
            <v>0.01</v>
          </cell>
          <cell r="BD15">
            <v>1.2</v>
          </cell>
          <cell r="BE15">
            <v>5.7000000000000002E-2</v>
          </cell>
          <cell r="BO15">
            <v>0.46</v>
          </cell>
        </row>
        <row r="16">
          <cell r="A16">
            <v>11</v>
          </cell>
          <cell r="B16" t="str">
            <v>X©y t­êng th¼ng VXM 50 dµy &gt;60,cao &lt;=2m</v>
          </cell>
          <cell r="C16" t="str">
            <v>m3</v>
          </cell>
          <cell r="D16">
            <v>1</v>
          </cell>
          <cell r="E16">
            <v>89.47</v>
          </cell>
          <cell r="F16">
            <v>0.48299999999999998</v>
          </cell>
          <cell r="BD16">
            <v>1.2</v>
          </cell>
          <cell r="BE16">
            <v>5.7000000000000002E-2</v>
          </cell>
        </row>
        <row r="17">
          <cell r="A17">
            <v>12</v>
          </cell>
          <cell r="B17" t="str">
            <v>X©y t­êng th¼ng VXM 75 dµy &gt;60,cao &lt;=2m</v>
          </cell>
          <cell r="C17" t="str">
            <v>m3</v>
          </cell>
          <cell r="D17">
            <v>1</v>
          </cell>
          <cell r="E17">
            <v>124.33</v>
          </cell>
          <cell r="F17">
            <v>0.47</v>
          </cell>
          <cell r="BD17">
            <v>1.2</v>
          </cell>
          <cell r="BE17">
            <v>5.7000000000000002E-2</v>
          </cell>
        </row>
        <row r="18">
          <cell r="A18">
            <v>13</v>
          </cell>
          <cell r="B18" t="str">
            <v>X©y t­êng th¼ng VXM 100 dµy &gt;60,cao &lt;=2m</v>
          </cell>
          <cell r="C18" t="str">
            <v>m3</v>
          </cell>
          <cell r="D18">
            <v>1</v>
          </cell>
          <cell r="E18">
            <v>161.72</v>
          </cell>
          <cell r="F18">
            <v>0.45800000000000002</v>
          </cell>
          <cell r="BD18">
            <v>1.2</v>
          </cell>
          <cell r="BE18">
            <v>5.7000000000000002E-2</v>
          </cell>
        </row>
        <row r="19">
          <cell r="A19">
            <v>14</v>
          </cell>
          <cell r="B19" t="str">
            <v>X©y t­êng th¼ng VXM 50 dµy &gt;60,cao &gt;2m</v>
          </cell>
          <cell r="C19" t="str">
            <v>m3</v>
          </cell>
          <cell r="D19">
            <v>1</v>
          </cell>
          <cell r="E19">
            <v>89.47</v>
          </cell>
          <cell r="F19">
            <v>0.48299999999999998</v>
          </cell>
          <cell r="K19">
            <v>1.1599999999999999</v>
          </cell>
          <cell r="L19">
            <v>8.0000000000000002E-3</v>
          </cell>
          <cell r="BD19">
            <v>1.2</v>
          </cell>
          <cell r="BE19">
            <v>5.7000000000000002E-2</v>
          </cell>
          <cell r="BO19">
            <v>0.35</v>
          </cell>
        </row>
        <row r="20">
          <cell r="A20">
            <v>15</v>
          </cell>
          <cell r="B20" t="str">
            <v>X©y t­êng th¼ng VXM 75 dµy &gt;60,cao &gt;2m</v>
          </cell>
          <cell r="C20" t="str">
            <v>m3</v>
          </cell>
          <cell r="D20">
            <v>1</v>
          </cell>
          <cell r="E20">
            <v>124.33</v>
          </cell>
          <cell r="F20">
            <v>0.47</v>
          </cell>
          <cell r="K20">
            <v>1.1599999999999999</v>
          </cell>
          <cell r="L20">
            <v>8.0000000000000002E-3</v>
          </cell>
          <cell r="BD20">
            <v>1.2</v>
          </cell>
          <cell r="BE20">
            <v>5.7000000000000002E-2</v>
          </cell>
          <cell r="BO20">
            <v>0.35</v>
          </cell>
        </row>
        <row r="21">
          <cell r="A21">
            <v>16</v>
          </cell>
          <cell r="B21" t="str">
            <v>X©y t­êng th¼ng VXM 100 dµy &gt;60,cao &gt;2m</v>
          </cell>
          <cell r="C21" t="str">
            <v>m3</v>
          </cell>
          <cell r="D21">
            <v>1</v>
          </cell>
          <cell r="E21">
            <v>161.72</v>
          </cell>
          <cell r="F21">
            <v>0.45800000000000002</v>
          </cell>
          <cell r="K21">
            <v>1.1599999999999999</v>
          </cell>
          <cell r="L21">
            <v>8.0000000000000002E-3</v>
          </cell>
          <cell r="BD21">
            <v>1.2</v>
          </cell>
          <cell r="BE21">
            <v>5.7000000000000002E-2</v>
          </cell>
          <cell r="BO21">
            <v>0.35</v>
          </cell>
        </row>
        <row r="22">
          <cell r="A22">
            <v>17</v>
          </cell>
          <cell r="B22" t="str">
            <v>X©y t­êng cong nghiªng vÆn vá ®ç VXM 50 cao &lt;=2m</v>
          </cell>
          <cell r="C22" t="str">
            <v>m3</v>
          </cell>
          <cell r="D22">
            <v>1</v>
          </cell>
          <cell r="E22">
            <v>89.47</v>
          </cell>
          <cell r="F22">
            <v>0.48299999999999998</v>
          </cell>
          <cell r="BD22">
            <v>1.2</v>
          </cell>
          <cell r="BE22">
            <v>5.7000000000000002E-2</v>
          </cell>
        </row>
        <row r="23">
          <cell r="A23">
            <v>18</v>
          </cell>
          <cell r="B23" t="str">
            <v>X©y t­êng cong nghiªng vÆn vá ®ç VXM 75 cao &lt;=2m</v>
          </cell>
          <cell r="C23" t="str">
            <v>m3</v>
          </cell>
          <cell r="D23">
            <v>1</v>
          </cell>
          <cell r="E23">
            <v>124.33</v>
          </cell>
          <cell r="F23">
            <v>0.47</v>
          </cell>
          <cell r="BD23">
            <v>1.2</v>
          </cell>
          <cell r="BE23">
            <v>5.7000000000000002E-2</v>
          </cell>
        </row>
        <row r="24">
          <cell r="A24">
            <v>19</v>
          </cell>
          <cell r="B24" t="str">
            <v>X©y t­êng cong nghiªng vÆn vá ®ç VXM 100 cao &lt;=2m</v>
          </cell>
          <cell r="C24" t="str">
            <v>m3</v>
          </cell>
          <cell r="D24">
            <v>1</v>
          </cell>
          <cell r="E24">
            <v>161.72</v>
          </cell>
          <cell r="F24">
            <v>0.45800000000000002</v>
          </cell>
          <cell r="BD24">
            <v>1.2</v>
          </cell>
          <cell r="BE24">
            <v>5.7000000000000002E-2</v>
          </cell>
        </row>
        <row r="25">
          <cell r="A25">
            <v>20</v>
          </cell>
          <cell r="B25" t="str">
            <v>X©y t­êng cong nghiªng vÆn vá ®ç VXM 50 dµy&lt;=60,cao &gt;2m</v>
          </cell>
          <cell r="C25" t="str">
            <v>m3</v>
          </cell>
          <cell r="D25">
            <v>1</v>
          </cell>
          <cell r="E25">
            <v>89.47</v>
          </cell>
          <cell r="F25">
            <v>0.48299999999999998</v>
          </cell>
          <cell r="K25">
            <v>1.62</v>
          </cell>
          <cell r="L25">
            <v>0.01</v>
          </cell>
          <cell r="BD25">
            <v>1.2</v>
          </cell>
          <cell r="BE25">
            <v>5.7000000000000002E-2</v>
          </cell>
          <cell r="BO25">
            <v>0.46</v>
          </cell>
        </row>
        <row r="26">
          <cell r="A26">
            <v>21</v>
          </cell>
          <cell r="B26" t="str">
            <v>X©y t­êng cong nghiªng vÆn vá ®ç VXM 75 dµy&lt;=60,cao &gt;2m</v>
          </cell>
          <cell r="C26" t="str">
            <v>m3</v>
          </cell>
          <cell r="D26">
            <v>1</v>
          </cell>
          <cell r="E26">
            <v>124.33</v>
          </cell>
          <cell r="F26">
            <v>0.47</v>
          </cell>
          <cell r="K26">
            <v>1.62</v>
          </cell>
          <cell r="L26">
            <v>0.01</v>
          </cell>
          <cell r="BD26">
            <v>1.2</v>
          </cell>
          <cell r="BE26">
            <v>5.7000000000000002E-2</v>
          </cell>
          <cell r="BO26">
            <v>0.46</v>
          </cell>
        </row>
        <row r="27">
          <cell r="A27">
            <v>22</v>
          </cell>
          <cell r="B27" t="str">
            <v>X©y t­êng cong nghiªng vÆn vá ®ç VXM 100 dµy&lt;=60,cao &gt;2m</v>
          </cell>
          <cell r="C27" t="str">
            <v>m3</v>
          </cell>
          <cell r="D27">
            <v>1</v>
          </cell>
          <cell r="E27">
            <v>161.72</v>
          </cell>
          <cell r="F27">
            <v>0.45800000000000002</v>
          </cell>
          <cell r="K27">
            <v>1.62</v>
          </cell>
          <cell r="L27">
            <v>0.01</v>
          </cell>
          <cell r="BD27">
            <v>1.2</v>
          </cell>
          <cell r="BE27">
            <v>5.7000000000000002E-2</v>
          </cell>
          <cell r="BO27">
            <v>0.46</v>
          </cell>
        </row>
        <row r="28">
          <cell r="A28">
            <v>23</v>
          </cell>
          <cell r="B28" t="str">
            <v>X©y t­êng cong nghiªng vÆn vá ®ç VXM 50 dµy&gt;60,cao &gt;2m</v>
          </cell>
          <cell r="C28" t="str">
            <v>m3</v>
          </cell>
          <cell r="D28">
            <v>1</v>
          </cell>
          <cell r="E28">
            <v>89.47</v>
          </cell>
          <cell r="F28">
            <v>0.48299999999999998</v>
          </cell>
          <cell r="K28">
            <v>1.1599999999999999</v>
          </cell>
          <cell r="L28">
            <v>8.0000000000000002E-3</v>
          </cell>
          <cell r="BD28">
            <v>1.2</v>
          </cell>
          <cell r="BE28">
            <v>5.7000000000000002E-2</v>
          </cell>
          <cell r="BO28">
            <v>0.35</v>
          </cell>
        </row>
        <row r="29">
          <cell r="A29">
            <v>24</v>
          </cell>
          <cell r="B29" t="str">
            <v>X©y t­êng cong nghiªng vÆn vá ®ç VXM 75 dµy&gt;60,cao &gt;2m</v>
          </cell>
          <cell r="C29" t="str">
            <v>m3</v>
          </cell>
          <cell r="D29">
            <v>1</v>
          </cell>
          <cell r="E29">
            <v>124.33</v>
          </cell>
          <cell r="F29">
            <v>0.47</v>
          </cell>
          <cell r="K29">
            <v>1.1599999999999999</v>
          </cell>
          <cell r="L29">
            <v>8.0000000000000002E-3</v>
          </cell>
          <cell r="BD29">
            <v>1.2</v>
          </cell>
          <cell r="BE29">
            <v>5.7000000000000002E-2</v>
          </cell>
          <cell r="BO29">
            <v>0.35</v>
          </cell>
        </row>
        <row r="30">
          <cell r="A30">
            <v>25</v>
          </cell>
          <cell r="B30" t="str">
            <v>X©y t­êng cong nghiªng vÆn vá ®ç VXM 100 dµy&gt;60,cao &gt;2m</v>
          </cell>
          <cell r="C30" t="str">
            <v>m3</v>
          </cell>
          <cell r="D30">
            <v>1</v>
          </cell>
          <cell r="E30">
            <v>161.72</v>
          </cell>
          <cell r="F30">
            <v>0.45800000000000002</v>
          </cell>
          <cell r="K30">
            <v>1.1599999999999999</v>
          </cell>
          <cell r="L30">
            <v>8.0000000000000002E-3</v>
          </cell>
          <cell r="BD30">
            <v>1.2</v>
          </cell>
          <cell r="BE30">
            <v>5.7000000000000002E-2</v>
          </cell>
          <cell r="BO30">
            <v>0.35</v>
          </cell>
        </row>
        <row r="31">
          <cell r="A31">
            <v>26</v>
          </cell>
          <cell r="B31" t="str">
            <v xml:space="preserve">X©y mè cÇu chiÒu cao &lt;=2 VXM 50 </v>
          </cell>
          <cell r="C31" t="str">
            <v>m3</v>
          </cell>
          <cell r="D31">
            <v>1</v>
          </cell>
          <cell r="E31">
            <v>89.47</v>
          </cell>
          <cell r="F31">
            <v>0.48299999999999998</v>
          </cell>
          <cell r="K31">
            <v>1.62</v>
          </cell>
          <cell r="L31">
            <v>0.01</v>
          </cell>
          <cell r="BD31">
            <v>1.2</v>
          </cell>
          <cell r="BE31">
            <v>5.7000000000000002E-2</v>
          </cell>
        </row>
        <row r="32">
          <cell r="A32">
            <v>27</v>
          </cell>
          <cell r="B32" t="str">
            <v>X©y mè cÇu chiÒu cao &lt;=2 VXM 75</v>
          </cell>
          <cell r="C32" t="str">
            <v>m3</v>
          </cell>
          <cell r="D32">
            <v>1</v>
          </cell>
          <cell r="E32">
            <v>124.33</v>
          </cell>
          <cell r="F32">
            <v>0.47</v>
          </cell>
          <cell r="K32">
            <v>1.62</v>
          </cell>
          <cell r="L32">
            <v>0.01</v>
          </cell>
          <cell r="BD32">
            <v>1.2</v>
          </cell>
          <cell r="BE32">
            <v>5.7000000000000002E-2</v>
          </cell>
        </row>
        <row r="33">
          <cell r="A33">
            <v>28</v>
          </cell>
          <cell r="B33" t="str">
            <v xml:space="preserve">X©y mè cÇu chiÒu cao &lt;=2 VXM 100 </v>
          </cell>
          <cell r="C33" t="str">
            <v>m3</v>
          </cell>
          <cell r="D33">
            <v>1</v>
          </cell>
          <cell r="E33">
            <v>161.72</v>
          </cell>
          <cell r="F33">
            <v>0.45800000000000002</v>
          </cell>
          <cell r="K33">
            <v>1.62</v>
          </cell>
          <cell r="L33">
            <v>0.01</v>
          </cell>
          <cell r="BD33">
            <v>1.2</v>
          </cell>
          <cell r="BE33">
            <v>5.7000000000000002E-2</v>
          </cell>
        </row>
        <row r="34">
          <cell r="A34">
            <v>29</v>
          </cell>
          <cell r="B34" t="str">
            <v xml:space="preserve">X©y mè cÇu chiÒu cao &gt;2 VXM 50 </v>
          </cell>
          <cell r="C34" t="str">
            <v>m3</v>
          </cell>
          <cell r="D34">
            <v>1</v>
          </cell>
          <cell r="E34">
            <v>89.47</v>
          </cell>
          <cell r="F34">
            <v>0.48299999999999998</v>
          </cell>
          <cell r="K34">
            <v>1.62</v>
          </cell>
          <cell r="L34">
            <v>0.01</v>
          </cell>
          <cell r="BD34">
            <v>1.2</v>
          </cell>
          <cell r="BE34">
            <v>5.7000000000000002E-2</v>
          </cell>
          <cell r="BO34">
            <v>0.46</v>
          </cell>
        </row>
        <row r="35">
          <cell r="A35">
            <v>30</v>
          </cell>
          <cell r="B35" t="str">
            <v xml:space="preserve">X©y mè cÇu chiÒu cao &gt;2 VXM 75 </v>
          </cell>
          <cell r="C35" t="str">
            <v>m3</v>
          </cell>
          <cell r="D35">
            <v>1</v>
          </cell>
          <cell r="E35">
            <v>124.33</v>
          </cell>
          <cell r="F35">
            <v>0.47</v>
          </cell>
          <cell r="K35">
            <v>1.62</v>
          </cell>
          <cell r="L35">
            <v>0.01</v>
          </cell>
          <cell r="BD35">
            <v>1.2</v>
          </cell>
          <cell r="BE35">
            <v>5.7000000000000002E-2</v>
          </cell>
          <cell r="BO35">
            <v>0.46</v>
          </cell>
        </row>
        <row r="36">
          <cell r="A36">
            <v>31</v>
          </cell>
          <cell r="B36" t="str">
            <v xml:space="preserve">X©y mè cÇu chiÒu cao &gt;2 VXM 100 </v>
          </cell>
          <cell r="C36" t="str">
            <v>m3</v>
          </cell>
          <cell r="D36">
            <v>1</v>
          </cell>
          <cell r="E36">
            <v>161.72</v>
          </cell>
          <cell r="F36">
            <v>0.45800000000000002</v>
          </cell>
          <cell r="K36">
            <v>1.62</v>
          </cell>
          <cell r="L36">
            <v>0.01</v>
          </cell>
          <cell r="BD36">
            <v>1.2</v>
          </cell>
          <cell r="BE36">
            <v>5.7000000000000002E-2</v>
          </cell>
          <cell r="BO36">
            <v>0.46</v>
          </cell>
        </row>
        <row r="37">
          <cell r="A37">
            <v>32</v>
          </cell>
          <cell r="B37" t="str">
            <v xml:space="preserve">X©y trô cét chiÒu cao &lt;=2 VXM 50 </v>
          </cell>
          <cell r="C37" t="str">
            <v>m3</v>
          </cell>
          <cell r="D37">
            <v>1</v>
          </cell>
          <cell r="E37">
            <v>89.47</v>
          </cell>
          <cell r="F37">
            <v>0.48299999999999998</v>
          </cell>
          <cell r="K37">
            <v>0.5</v>
          </cell>
          <cell r="L37">
            <v>3.0000000000000001E-3</v>
          </cell>
          <cell r="BD37">
            <v>1.2</v>
          </cell>
          <cell r="BE37">
            <v>5.7000000000000002E-2</v>
          </cell>
          <cell r="BO37">
            <v>0.23</v>
          </cell>
          <cell r="BP37">
            <v>7.35</v>
          </cell>
        </row>
        <row r="38">
          <cell r="A38">
            <v>33</v>
          </cell>
          <cell r="B38" t="str">
            <v>X©y trô cét chiÒu cao &lt;=2 VXM 75</v>
          </cell>
          <cell r="C38" t="str">
            <v>m3</v>
          </cell>
          <cell r="D38">
            <v>1</v>
          </cell>
          <cell r="E38">
            <v>124.33</v>
          </cell>
          <cell r="F38">
            <v>0.47</v>
          </cell>
          <cell r="K38">
            <v>0.5</v>
          </cell>
          <cell r="L38">
            <v>3.0000000000000001E-3</v>
          </cell>
          <cell r="BD38">
            <v>1.2</v>
          </cell>
          <cell r="BE38">
            <v>5.7000000000000002E-2</v>
          </cell>
          <cell r="BO38">
            <v>0.23</v>
          </cell>
          <cell r="BP38">
            <v>7.35</v>
          </cell>
        </row>
        <row r="39">
          <cell r="A39">
            <v>34</v>
          </cell>
          <cell r="B39" t="str">
            <v xml:space="preserve">X©y trô cét chiÒu cao &lt;=2 VXM 100 </v>
          </cell>
          <cell r="C39" t="str">
            <v>m3</v>
          </cell>
          <cell r="D39">
            <v>1</v>
          </cell>
          <cell r="E39">
            <v>161.72</v>
          </cell>
          <cell r="F39">
            <v>0.45800000000000002</v>
          </cell>
          <cell r="K39">
            <v>0.5</v>
          </cell>
          <cell r="L39">
            <v>3.0000000000000001E-3</v>
          </cell>
          <cell r="BD39">
            <v>1.2</v>
          </cell>
          <cell r="BE39">
            <v>5.7000000000000002E-2</v>
          </cell>
          <cell r="BO39">
            <v>0.23</v>
          </cell>
          <cell r="BP39">
            <v>7.35</v>
          </cell>
        </row>
        <row r="40">
          <cell r="A40">
            <v>35</v>
          </cell>
          <cell r="B40" t="str">
            <v xml:space="preserve">X©y trô cét chiÒu cao &gt;2 VXM 50 </v>
          </cell>
          <cell r="C40" t="str">
            <v>m3</v>
          </cell>
          <cell r="D40">
            <v>1</v>
          </cell>
          <cell r="E40">
            <v>89.47</v>
          </cell>
          <cell r="F40">
            <v>0.48299999999999998</v>
          </cell>
          <cell r="K40">
            <v>1.62</v>
          </cell>
          <cell r="L40">
            <v>0.01</v>
          </cell>
          <cell r="BD40">
            <v>1.2</v>
          </cell>
          <cell r="BE40">
            <v>5.7000000000000002E-2</v>
          </cell>
          <cell r="BO40">
            <v>0.46</v>
          </cell>
          <cell r="BP40">
            <v>7.35</v>
          </cell>
        </row>
        <row r="41">
          <cell r="A41">
            <v>36</v>
          </cell>
          <cell r="B41" t="str">
            <v xml:space="preserve">X©y trô cét chiÒu cao &gt;2 VXM 75 </v>
          </cell>
          <cell r="C41" t="str">
            <v>m3</v>
          </cell>
          <cell r="D41">
            <v>1</v>
          </cell>
          <cell r="E41">
            <v>124.33</v>
          </cell>
          <cell r="F41">
            <v>0.47</v>
          </cell>
          <cell r="K41">
            <v>1.62</v>
          </cell>
          <cell r="L41">
            <v>0.01</v>
          </cell>
          <cell r="BD41">
            <v>1.2</v>
          </cell>
          <cell r="BE41">
            <v>5.7000000000000002E-2</v>
          </cell>
          <cell r="BO41">
            <v>0.46</v>
          </cell>
          <cell r="BP41">
            <v>7.35</v>
          </cell>
        </row>
        <row r="42">
          <cell r="A42">
            <v>37</v>
          </cell>
          <cell r="B42" t="str">
            <v xml:space="preserve">X©y trô cét chiÒu cao &gt;2 VXM 100 </v>
          </cell>
          <cell r="C42" t="str">
            <v>m3</v>
          </cell>
          <cell r="D42">
            <v>1</v>
          </cell>
          <cell r="E42">
            <v>161.72</v>
          </cell>
          <cell r="F42">
            <v>0.45800000000000002</v>
          </cell>
          <cell r="K42">
            <v>1.62</v>
          </cell>
          <cell r="L42">
            <v>0.01</v>
          </cell>
          <cell r="BD42">
            <v>1.2</v>
          </cell>
          <cell r="BE42">
            <v>5.7000000000000002E-2</v>
          </cell>
          <cell r="BO42">
            <v>0.46</v>
          </cell>
          <cell r="BP42">
            <v>7.35</v>
          </cell>
        </row>
        <row r="43">
          <cell r="A43">
            <v>38</v>
          </cell>
          <cell r="B43" t="str">
            <v xml:space="preserve">X©y t­êng ®Çu cÇu chiÒu cao &lt;=2 VXM 50 </v>
          </cell>
          <cell r="C43" t="str">
            <v>m3</v>
          </cell>
          <cell r="D43">
            <v>1</v>
          </cell>
          <cell r="E43">
            <v>89.47</v>
          </cell>
          <cell r="F43">
            <v>0.48299999999999998</v>
          </cell>
          <cell r="K43">
            <v>0.5</v>
          </cell>
          <cell r="L43">
            <v>3.0000000000000001E-3</v>
          </cell>
          <cell r="BD43">
            <v>1.2</v>
          </cell>
          <cell r="BE43">
            <v>5.7000000000000002E-2</v>
          </cell>
          <cell r="BO43">
            <v>0.23</v>
          </cell>
        </row>
        <row r="44">
          <cell r="A44">
            <v>39</v>
          </cell>
          <cell r="B44" t="str">
            <v>X©y t­êng ®Çu cÇu chiÒu cao &lt;=2 VXM 75</v>
          </cell>
          <cell r="C44" t="str">
            <v>m3</v>
          </cell>
          <cell r="D44">
            <v>1</v>
          </cell>
          <cell r="E44">
            <v>124.33</v>
          </cell>
          <cell r="F44">
            <v>0.47</v>
          </cell>
          <cell r="K44">
            <v>0.5</v>
          </cell>
          <cell r="L44">
            <v>3.0000000000000001E-3</v>
          </cell>
          <cell r="BD44">
            <v>1.2</v>
          </cell>
          <cell r="BE44">
            <v>5.7000000000000002E-2</v>
          </cell>
          <cell r="BO44">
            <v>0.23</v>
          </cell>
        </row>
        <row r="45">
          <cell r="A45">
            <v>40</v>
          </cell>
          <cell r="B45" t="str">
            <v xml:space="preserve">X©y t­êng ®Çu cÇu chiÒu cao &lt;=2 VXM 100 </v>
          </cell>
          <cell r="C45" t="str">
            <v>m3</v>
          </cell>
          <cell r="D45">
            <v>1</v>
          </cell>
          <cell r="E45">
            <v>161.72</v>
          </cell>
          <cell r="F45">
            <v>0.45800000000000002</v>
          </cell>
          <cell r="K45">
            <v>0.5</v>
          </cell>
          <cell r="L45">
            <v>3.0000000000000001E-3</v>
          </cell>
          <cell r="BD45">
            <v>1.2</v>
          </cell>
          <cell r="BE45">
            <v>5.7000000000000002E-2</v>
          </cell>
          <cell r="BO45">
            <v>0.23</v>
          </cell>
        </row>
        <row r="46">
          <cell r="A46">
            <v>41</v>
          </cell>
          <cell r="B46" t="str">
            <v xml:space="preserve">X©y t­êng ®Çu cÇu chiÒu cao &gt;2 VXM 50 </v>
          </cell>
          <cell r="C46" t="str">
            <v>m3</v>
          </cell>
          <cell r="D46">
            <v>1</v>
          </cell>
          <cell r="E46">
            <v>89.47</v>
          </cell>
          <cell r="F46">
            <v>0.48299999999999998</v>
          </cell>
          <cell r="K46">
            <v>1.62</v>
          </cell>
          <cell r="L46">
            <v>0.01</v>
          </cell>
          <cell r="BD46">
            <v>1.2</v>
          </cell>
          <cell r="BE46">
            <v>5.7000000000000002E-2</v>
          </cell>
          <cell r="BO46">
            <v>0.46</v>
          </cell>
        </row>
        <row r="47">
          <cell r="A47">
            <v>42</v>
          </cell>
          <cell r="B47" t="str">
            <v xml:space="preserve">X©y t­êng ®Çu cÇu chiÒu cao &gt;2 VXM 75 </v>
          </cell>
          <cell r="C47" t="str">
            <v>m3</v>
          </cell>
          <cell r="D47">
            <v>1</v>
          </cell>
          <cell r="E47">
            <v>124.33</v>
          </cell>
          <cell r="F47">
            <v>0.47</v>
          </cell>
          <cell r="K47">
            <v>1.62</v>
          </cell>
          <cell r="L47">
            <v>0.01</v>
          </cell>
          <cell r="BD47">
            <v>1.2</v>
          </cell>
          <cell r="BE47">
            <v>5.7000000000000002E-2</v>
          </cell>
          <cell r="BO47">
            <v>0.46</v>
          </cell>
        </row>
        <row r="48">
          <cell r="A48">
            <v>43</v>
          </cell>
          <cell r="B48" t="str">
            <v xml:space="preserve">X©y t­êng ®Çu cÇu chiÒu cao &gt;2 VXM 100 </v>
          </cell>
          <cell r="C48" t="str">
            <v>m3</v>
          </cell>
          <cell r="D48">
            <v>1</v>
          </cell>
          <cell r="E48">
            <v>161.72</v>
          </cell>
          <cell r="F48">
            <v>0.45800000000000002</v>
          </cell>
          <cell r="K48">
            <v>1.62</v>
          </cell>
          <cell r="L48">
            <v>0.01</v>
          </cell>
          <cell r="BD48">
            <v>1.2</v>
          </cell>
          <cell r="BE48">
            <v>5.7000000000000002E-2</v>
          </cell>
          <cell r="BO48">
            <v>0.46</v>
          </cell>
        </row>
        <row r="49">
          <cell r="A49">
            <v>44</v>
          </cell>
          <cell r="B49" t="str">
            <v>X©y mÆt b»ng ®¸ héc VXM 50</v>
          </cell>
          <cell r="C49" t="str">
            <v>m3</v>
          </cell>
          <cell r="D49">
            <v>1</v>
          </cell>
          <cell r="E49">
            <v>89.47</v>
          </cell>
          <cell r="F49">
            <v>0.48299999999999998</v>
          </cell>
          <cell r="BD49">
            <v>1.2</v>
          </cell>
          <cell r="BE49">
            <v>5.7000000000000002E-2</v>
          </cell>
        </row>
        <row r="50">
          <cell r="A50">
            <v>45</v>
          </cell>
          <cell r="B50" t="str">
            <v>X©y mÆt b»ng ®¸ héc VXM 75</v>
          </cell>
          <cell r="C50" t="str">
            <v>m3</v>
          </cell>
          <cell r="D50">
            <v>1</v>
          </cell>
          <cell r="E50">
            <v>124.33</v>
          </cell>
          <cell r="F50">
            <v>0.47</v>
          </cell>
          <cell r="BD50">
            <v>1.2</v>
          </cell>
          <cell r="BE50">
            <v>5.7000000000000002E-2</v>
          </cell>
        </row>
        <row r="51">
          <cell r="A51">
            <v>46</v>
          </cell>
          <cell r="B51" t="str">
            <v>X©y mÆt b»ng ®¸ héc VXM 100</v>
          </cell>
          <cell r="C51" t="str">
            <v>m3</v>
          </cell>
          <cell r="D51">
            <v>1</v>
          </cell>
          <cell r="E51">
            <v>161.72</v>
          </cell>
          <cell r="F51">
            <v>0.45800000000000002</v>
          </cell>
          <cell r="BD51">
            <v>1.2</v>
          </cell>
          <cell r="BE51">
            <v>5.7000000000000002E-2</v>
          </cell>
        </row>
        <row r="52">
          <cell r="A52">
            <v>47</v>
          </cell>
          <cell r="B52" t="str">
            <v>X©y mÆt b»ng m¸i dèc th¼ng ®¸ héc VXM 50</v>
          </cell>
          <cell r="C52" t="str">
            <v>m3</v>
          </cell>
          <cell r="D52">
            <v>1</v>
          </cell>
          <cell r="E52">
            <v>89.47</v>
          </cell>
          <cell r="F52">
            <v>0.48299999999999998</v>
          </cell>
          <cell r="BD52">
            <v>1.2</v>
          </cell>
          <cell r="BE52">
            <v>5.7000000000000002E-2</v>
          </cell>
        </row>
        <row r="53">
          <cell r="A53">
            <v>48</v>
          </cell>
          <cell r="B53" t="str">
            <v>X©y mÆt b»ng m¸i dèc th¼ng ®¸ héc VXM 75</v>
          </cell>
          <cell r="C53" t="str">
            <v>m3</v>
          </cell>
          <cell r="D53">
            <v>1</v>
          </cell>
          <cell r="E53">
            <v>124.33</v>
          </cell>
          <cell r="F53">
            <v>0.47</v>
          </cell>
          <cell r="BD53">
            <v>1.2</v>
          </cell>
          <cell r="BE53">
            <v>5.7000000000000002E-2</v>
          </cell>
        </row>
        <row r="54">
          <cell r="A54">
            <v>49</v>
          </cell>
          <cell r="B54" t="str">
            <v>X©y mÆt b»ng m¸i dèc th¼ng ®¸ héc VXM 100</v>
          </cell>
          <cell r="C54" t="str">
            <v>m3</v>
          </cell>
          <cell r="D54">
            <v>1</v>
          </cell>
          <cell r="E54">
            <v>161.72</v>
          </cell>
          <cell r="F54">
            <v>0.45800000000000002</v>
          </cell>
          <cell r="BD54">
            <v>1.2</v>
          </cell>
          <cell r="BE54">
            <v>5.7000000000000002E-2</v>
          </cell>
        </row>
        <row r="55">
          <cell r="A55">
            <v>50</v>
          </cell>
          <cell r="B55" t="str">
            <v>X©y mÆt b»ng m¸i dèc cong ®¸ héc VXM 50</v>
          </cell>
          <cell r="C55" t="str">
            <v>m3</v>
          </cell>
          <cell r="D55">
            <v>1</v>
          </cell>
          <cell r="E55">
            <v>89.47</v>
          </cell>
          <cell r="F55">
            <v>0.48299999999999998</v>
          </cell>
          <cell r="V55">
            <v>0.51</v>
          </cell>
          <cell r="BD55">
            <v>1.2</v>
          </cell>
          <cell r="BE55">
            <v>5.7000000000000002E-2</v>
          </cell>
        </row>
        <row r="56">
          <cell r="A56">
            <v>51</v>
          </cell>
          <cell r="B56" t="str">
            <v>X©y mÆt b»ng m¸i dèc cong ®¸ héc VXM 75</v>
          </cell>
          <cell r="C56" t="str">
            <v>m3</v>
          </cell>
          <cell r="D56">
            <v>1</v>
          </cell>
          <cell r="E56">
            <v>124.33</v>
          </cell>
          <cell r="F56">
            <v>0.47</v>
          </cell>
          <cell r="V56">
            <v>0.51</v>
          </cell>
          <cell r="BD56">
            <v>1.2</v>
          </cell>
          <cell r="BE56">
            <v>5.7000000000000002E-2</v>
          </cell>
        </row>
        <row r="57">
          <cell r="A57">
            <v>52</v>
          </cell>
          <cell r="B57" t="str">
            <v>X©y mÆt b»ng m¸i dèc cong ®¸ héc VXM 100</v>
          </cell>
          <cell r="C57" t="str">
            <v>m3</v>
          </cell>
          <cell r="D57">
            <v>1</v>
          </cell>
          <cell r="E57">
            <v>161.72</v>
          </cell>
          <cell r="F57">
            <v>0.45800000000000002</v>
          </cell>
          <cell r="V57">
            <v>0.51</v>
          </cell>
          <cell r="BD57">
            <v>1.2</v>
          </cell>
          <cell r="BE57">
            <v>5.7000000000000002E-2</v>
          </cell>
        </row>
        <row r="58">
          <cell r="A58">
            <v>53</v>
          </cell>
          <cell r="B58" t="str">
            <v>X©y mãng g¹ch chØ VXM 50 dµy &lt;=33</v>
          </cell>
          <cell r="C58" t="str">
            <v>m3</v>
          </cell>
          <cell r="D58">
            <v>1</v>
          </cell>
          <cell r="E58">
            <v>66.709999999999994</v>
          </cell>
          <cell r="F58">
            <v>0.32500000000000001</v>
          </cell>
          <cell r="I58">
            <v>550</v>
          </cell>
        </row>
        <row r="59">
          <cell r="A59">
            <v>54</v>
          </cell>
          <cell r="B59" t="str">
            <v>X©y mãng g¹ch chØ VXM 75 dµy &lt;=33</v>
          </cell>
          <cell r="C59" t="str">
            <v>m3</v>
          </cell>
          <cell r="D59">
            <v>1</v>
          </cell>
          <cell r="E59">
            <v>92.81</v>
          </cell>
          <cell r="F59">
            <v>0.316</v>
          </cell>
          <cell r="I59">
            <v>550</v>
          </cell>
        </row>
        <row r="60">
          <cell r="A60">
            <v>55</v>
          </cell>
          <cell r="B60" t="str">
            <v>X©y mãng g¹ch chØ VXM 100 dµy &lt;=33</v>
          </cell>
          <cell r="C60" t="str">
            <v>m3</v>
          </cell>
          <cell r="D60">
            <v>1</v>
          </cell>
          <cell r="E60">
            <v>118.91</v>
          </cell>
          <cell r="F60">
            <v>0.30499999999999999</v>
          </cell>
          <cell r="I60">
            <v>550</v>
          </cell>
        </row>
        <row r="61">
          <cell r="A61">
            <v>56</v>
          </cell>
          <cell r="B61" t="str">
            <v>X©y mãng VXM 50 dµy &gt;33</v>
          </cell>
          <cell r="C61" t="str">
            <v>m3</v>
          </cell>
          <cell r="D61">
            <v>1</v>
          </cell>
          <cell r="E61">
            <v>69.010000000000005</v>
          </cell>
          <cell r="F61">
            <v>0.33600000000000002</v>
          </cell>
          <cell r="I61">
            <v>539</v>
          </cell>
        </row>
        <row r="62">
          <cell r="A62">
            <v>57</v>
          </cell>
          <cell r="B62" t="str">
            <v>X©y mãng VXM 75 dµy &gt;33</v>
          </cell>
          <cell r="C62" t="str">
            <v>m3</v>
          </cell>
          <cell r="D62">
            <v>1</v>
          </cell>
          <cell r="E62">
            <v>96.01</v>
          </cell>
          <cell r="F62">
            <v>0.33</v>
          </cell>
          <cell r="I62">
            <v>539</v>
          </cell>
        </row>
        <row r="63">
          <cell r="A63">
            <v>58</v>
          </cell>
          <cell r="B63" t="str">
            <v>X©y mãng VXM 100 dµy &gt;33</v>
          </cell>
          <cell r="C63" t="str">
            <v>m3</v>
          </cell>
          <cell r="D63">
            <v>1</v>
          </cell>
          <cell r="E63">
            <v>123</v>
          </cell>
          <cell r="F63">
            <v>0.315</v>
          </cell>
          <cell r="I63">
            <v>539</v>
          </cell>
        </row>
        <row r="64">
          <cell r="A64">
            <v>59</v>
          </cell>
          <cell r="B64" t="str">
            <v>X©y t­êng g¹ch&lt;= 11 VTH c¸t ®en  25 cao&lt;=4m</v>
          </cell>
          <cell r="C64" t="str">
            <v>m3</v>
          </cell>
          <cell r="D64">
            <v>1</v>
          </cell>
          <cell r="E64">
            <v>27.83</v>
          </cell>
          <cell r="G64">
            <v>0.26</v>
          </cell>
          <cell r="I64">
            <v>643</v>
          </cell>
          <cell r="J64">
            <v>21.35</v>
          </cell>
          <cell r="K64">
            <v>0.5</v>
          </cell>
          <cell r="L64">
            <v>3.0000000000000001E-3</v>
          </cell>
          <cell r="BO64">
            <v>0.23</v>
          </cell>
        </row>
        <row r="65">
          <cell r="A65">
            <v>60</v>
          </cell>
          <cell r="B65" t="str">
            <v>X©y t­êng g¹ch&lt;= 11 VTH c¸t ®en  50 cao&lt;=4m</v>
          </cell>
          <cell r="C65" t="str">
            <v>m3</v>
          </cell>
          <cell r="D65">
            <v>1</v>
          </cell>
          <cell r="E65">
            <v>51.76</v>
          </cell>
          <cell r="G65">
            <v>0.253</v>
          </cell>
          <cell r="I65">
            <v>643</v>
          </cell>
          <cell r="J65">
            <v>15.08</v>
          </cell>
          <cell r="K65">
            <v>0.5</v>
          </cell>
          <cell r="L65">
            <v>3.0000000000000001E-3</v>
          </cell>
          <cell r="BO65">
            <v>0.23</v>
          </cell>
        </row>
        <row r="66">
          <cell r="A66">
            <v>61</v>
          </cell>
          <cell r="B66" t="str">
            <v>X©y t­êng g¹ch&lt;= 11 VTH c¸t ®en  75 cao&lt;=4m</v>
          </cell>
          <cell r="C66" t="str">
            <v>m3</v>
          </cell>
          <cell r="D66">
            <v>1</v>
          </cell>
          <cell r="E66">
            <v>73.430000000000007</v>
          </cell>
          <cell r="G66">
            <v>0.246</v>
          </cell>
          <cell r="I66">
            <v>643</v>
          </cell>
          <cell r="J66">
            <v>10.32</v>
          </cell>
          <cell r="K66">
            <v>0.5</v>
          </cell>
          <cell r="L66">
            <v>3.0000000000000001E-3</v>
          </cell>
          <cell r="BO66">
            <v>0.23</v>
          </cell>
        </row>
        <row r="67">
          <cell r="A67">
            <v>62</v>
          </cell>
          <cell r="B67" t="str">
            <v>X©y t­êng g¹ch&lt;= 11 VXM c¸t vµng  50 cao&lt;=4m</v>
          </cell>
          <cell r="C67" t="str">
            <v>m3</v>
          </cell>
          <cell r="D67">
            <v>1</v>
          </cell>
          <cell r="E67">
            <v>52.91</v>
          </cell>
          <cell r="F67">
            <v>0.25800000000000001</v>
          </cell>
          <cell r="I67">
            <v>643</v>
          </cell>
          <cell r="K67">
            <v>0.5</v>
          </cell>
          <cell r="L67">
            <v>3.0000000000000001E-3</v>
          </cell>
          <cell r="BO67">
            <v>0.23</v>
          </cell>
        </row>
        <row r="68">
          <cell r="A68">
            <v>63</v>
          </cell>
          <cell r="B68" t="str">
            <v>X©y t­êng g¹ch&lt;= 11 VXM c¸t vµng  75 cao&lt;=4m</v>
          </cell>
          <cell r="C68" t="str">
            <v>m3</v>
          </cell>
          <cell r="D68">
            <v>1</v>
          </cell>
          <cell r="E68">
            <v>73.61</v>
          </cell>
          <cell r="F68">
            <v>0.251</v>
          </cell>
          <cell r="I68">
            <v>643</v>
          </cell>
          <cell r="K68">
            <v>0.5</v>
          </cell>
          <cell r="L68">
            <v>3.0000000000000001E-3</v>
          </cell>
          <cell r="BO68">
            <v>0.23</v>
          </cell>
        </row>
        <row r="69">
          <cell r="A69">
            <v>64</v>
          </cell>
          <cell r="B69" t="str">
            <v>X©y t­êng g¹ch&lt;= 11 VXM c¸t vµng  100 cao&lt;=4m</v>
          </cell>
          <cell r="C69" t="str">
            <v>m3</v>
          </cell>
          <cell r="D69">
            <v>1</v>
          </cell>
          <cell r="E69">
            <v>94.31</v>
          </cell>
          <cell r="F69">
            <v>0.24199999999999999</v>
          </cell>
          <cell r="I69">
            <v>643</v>
          </cell>
          <cell r="K69">
            <v>0.5</v>
          </cell>
          <cell r="L69">
            <v>3.0000000000000001E-3</v>
          </cell>
          <cell r="BO69">
            <v>0.23</v>
          </cell>
        </row>
        <row r="70">
          <cell r="A70">
            <v>65</v>
          </cell>
          <cell r="B70" t="str">
            <v>X©y t­êng g¹ch&lt;= 11 VTH c¸t ®en 25 cao&gt;4m</v>
          </cell>
          <cell r="C70" t="str">
            <v>m3</v>
          </cell>
          <cell r="D70">
            <v>1</v>
          </cell>
          <cell r="E70">
            <v>27.83</v>
          </cell>
          <cell r="G70">
            <v>0.26</v>
          </cell>
          <cell r="I70">
            <v>643</v>
          </cell>
          <cell r="J70">
            <v>21.35</v>
          </cell>
          <cell r="K70">
            <v>1.62</v>
          </cell>
          <cell r="L70">
            <v>0.01</v>
          </cell>
          <cell r="BO70">
            <v>0.46</v>
          </cell>
        </row>
        <row r="71">
          <cell r="A71">
            <v>66</v>
          </cell>
          <cell r="B71" t="str">
            <v>X©y t­êng g¹ch&lt;= 11 VTH c¸t ®en 50 cao&gt;4m</v>
          </cell>
          <cell r="C71" t="str">
            <v>m3</v>
          </cell>
          <cell r="D71">
            <v>1</v>
          </cell>
          <cell r="E71">
            <v>51.76</v>
          </cell>
          <cell r="G71">
            <v>0.253</v>
          </cell>
          <cell r="I71">
            <v>643</v>
          </cell>
          <cell r="J71">
            <v>15.08</v>
          </cell>
          <cell r="K71">
            <v>1.62</v>
          </cell>
          <cell r="L71">
            <v>0.01</v>
          </cell>
          <cell r="BO71">
            <v>0.46</v>
          </cell>
        </row>
        <row r="72">
          <cell r="A72">
            <v>67</v>
          </cell>
          <cell r="B72" t="str">
            <v>X©y t­êng g¹ch&lt;= 11 VTH c¸t ®en 75 cao&gt;4m</v>
          </cell>
          <cell r="C72" t="str">
            <v>m3</v>
          </cell>
          <cell r="D72">
            <v>1</v>
          </cell>
          <cell r="E72">
            <v>73.430000000000007</v>
          </cell>
          <cell r="G72">
            <v>0.246</v>
          </cell>
          <cell r="I72">
            <v>643</v>
          </cell>
          <cell r="J72">
            <v>10.32</v>
          </cell>
          <cell r="K72">
            <v>1.62</v>
          </cell>
          <cell r="L72">
            <v>0.01</v>
          </cell>
          <cell r="BO72">
            <v>0.46</v>
          </cell>
        </row>
        <row r="73">
          <cell r="A73">
            <v>68</v>
          </cell>
          <cell r="B73" t="str">
            <v>X©y t­êng g¹ch&lt;= 11 VXM c¸t vµng  50 cao&gt;4m</v>
          </cell>
          <cell r="C73" t="str">
            <v>m3</v>
          </cell>
          <cell r="D73">
            <v>1</v>
          </cell>
          <cell r="E73">
            <v>52.91</v>
          </cell>
          <cell r="F73">
            <v>0.25800000000000001</v>
          </cell>
          <cell r="I73">
            <v>643</v>
          </cell>
          <cell r="K73">
            <v>1.62</v>
          </cell>
          <cell r="L73">
            <v>0.01</v>
          </cell>
          <cell r="BO73">
            <v>0.46</v>
          </cell>
        </row>
        <row r="74">
          <cell r="A74">
            <v>69</v>
          </cell>
          <cell r="B74" t="str">
            <v>X©y t­êng g¹ch&lt;= 11 VXM c¸t vµng  75 cao&gt;4m</v>
          </cell>
          <cell r="C74" t="str">
            <v>m3</v>
          </cell>
          <cell r="D74">
            <v>1</v>
          </cell>
          <cell r="E74">
            <v>73.61</v>
          </cell>
          <cell r="F74">
            <v>0.251</v>
          </cell>
          <cell r="I74">
            <v>643</v>
          </cell>
          <cell r="K74">
            <v>1.62</v>
          </cell>
          <cell r="L74">
            <v>0.01</v>
          </cell>
          <cell r="BO74">
            <v>0.46</v>
          </cell>
        </row>
        <row r="75">
          <cell r="A75">
            <v>70</v>
          </cell>
          <cell r="B75" t="str">
            <v>X©y t­êng g¹ch&lt;= 11 VXM c¸t vµng  100 cao&gt;4m</v>
          </cell>
          <cell r="C75" t="str">
            <v>m3</v>
          </cell>
          <cell r="D75">
            <v>1</v>
          </cell>
          <cell r="E75">
            <v>94.31</v>
          </cell>
          <cell r="F75">
            <v>0.24199999999999999</v>
          </cell>
          <cell r="I75">
            <v>643</v>
          </cell>
          <cell r="K75">
            <v>1.62</v>
          </cell>
          <cell r="L75">
            <v>0.01</v>
          </cell>
          <cell r="BO75">
            <v>0.46</v>
          </cell>
        </row>
        <row r="76">
          <cell r="A76">
            <v>71</v>
          </cell>
          <cell r="B76" t="str">
            <v>X©y t­êng g¹ch &lt;=33 VTH c¸t ®en 25 cao&lt;=4m</v>
          </cell>
          <cell r="C76" t="str">
            <v>m3</v>
          </cell>
          <cell r="D76">
            <v>1</v>
          </cell>
          <cell r="E76">
            <v>35.090000000000003</v>
          </cell>
          <cell r="G76">
            <v>0.32800000000000001</v>
          </cell>
          <cell r="I76">
            <v>550</v>
          </cell>
          <cell r="J76">
            <v>26.92</v>
          </cell>
          <cell r="K76">
            <v>0.5</v>
          </cell>
          <cell r="L76">
            <v>3.0000000000000001E-3</v>
          </cell>
          <cell r="BO76">
            <v>0.23</v>
          </cell>
        </row>
        <row r="77">
          <cell r="A77">
            <v>72</v>
          </cell>
          <cell r="B77" t="str">
            <v>X©y t­êng g¹ch &lt;=33 VTH c¸t ®en 50 cao&lt;=4m</v>
          </cell>
          <cell r="C77" t="str">
            <v>m3</v>
          </cell>
          <cell r="D77">
            <v>1</v>
          </cell>
          <cell r="E77">
            <v>65.260000000000005</v>
          </cell>
          <cell r="G77">
            <v>0.31900000000000001</v>
          </cell>
          <cell r="I77">
            <v>550</v>
          </cell>
          <cell r="J77">
            <v>19.52</v>
          </cell>
          <cell r="K77">
            <v>0.5</v>
          </cell>
          <cell r="L77">
            <v>3.0000000000000001E-3</v>
          </cell>
          <cell r="BO77">
            <v>0.23</v>
          </cell>
        </row>
        <row r="78">
          <cell r="A78">
            <v>73</v>
          </cell>
          <cell r="B78" t="str">
            <v>X©y t­êng g¹ch &lt;=33 VTH c¸t ®en 75 cao&lt;=4m</v>
          </cell>
          <cell r="C78" t="str">
            <v>m3</v>
          </cell>
          <cell r="D78">
            <v>1</v>
          </cell>
          <cell r="E78">
            <v>92.58</v>
          </cell>
          <cell r="G78">
            <v>0.31</v>
          </cell>
          <cell r="I78">
            <v>550</v>
          </cell>
          <cell r="J78">
            <v>13.02</v>
          </cell>
          <cell r="K78">
            <v>0.5</v>
          </cell>
          <cell r="L78">
            <v>3.0000000000000001E-3</v>
          </cell>
          <cell r="BO78">
            <v>0.23</v>
          </cell>
        </row>
        <row r="79">
          <cell r="A79">
            <v>74</v>
          </cell>
          <cell r="B79" t="str">
            <v>X©y t­êng g¹ch&lt;= 33 VXM c¸t vµng  50 cao&lt;=4m</v>
          </cell>
          <cell r="C79" t="str">
            <v>m3</v>
          </cell>
          <cell r="D79">
            <v>1</v>
          </cell>
          <cell r="E79">
            <v>66.709999999999994</v>
          </cell>
          <cell r="F79">
            <v>0.32500000000000001</v>
          </cell>
          <cell r="I79">
            <v>550</v>
          </cell>
          <cell r="K79">
            <v>0.5</v>
          </cell>
          <cell r="L79">
            <v>3.0000000000000001E-3</v>
          </cell>
          <cell r="BO79">
            <v>0.23</v>
          </cell>
        </row>
        <row r="80">
          <cell r="A80">
            <v>75</v>
          </cell>
          <cell r="B80" t="str">
            <v>X©y t­êng g¹ch&lt;= 33 VXM c¸t vµng  75 cao&lt;=4m</v>
          </cell>
          <cell r="C80" t="str">
            <v>m3</v>
          </cell>
          <cell r="D80">
            <v>1</v>
          </cell>
          <cell r="E80">
            <v>92.81</v>
          </cell>
          <cell r="F80">
            <v>0.316</v>
          </cell>
          <cell r="I80">
            <v>550</v>
          </cell>
          <cell r="K80">
            <v>0.5</v>
          </cell>
          <cell r="L80">
            <v>3.0000000000000001E-3</v>
          </cell>
          <cell r="BO80">
            <v>0.23</v>
          </cell>
        </row>
        <row r="81">
          <cell r="A81">
            <v>76</v>
          </cell>
          <cell r="B81" t="str">
            <v>X©y t­êng g¹ch&lt;= 33 VXM c¸t vµng  100 cao&lt;=4m</v>
          </cell>
          <cell r="C81" t="str">
            <v>m3</v>
          </cell>
          <cell r="D81">
            <v>1</v>
          </cell>
          <cell r="E81">
            <v>118.91</v>
          </cell>
          <cell r="F81">
            <v>0.30499999999999999</v>
          </cell>
          <cell r="I81">
            <v>550</v>
          </cell>
          <cell r="K81">
            <v>0.5</v>
          </cell>
          <cell r="L81">
            <v>3.0000000000000001E-3</v>
          </cell>
          <cell r="BO81">
            <v>0.23</v>
          </cell>
        </row>
        <row r="82">
          <cell r="A82">
            <v>77</v>
          </cell>
          <cell r="B82" t="str">
            <v>X©y t­êng g¹ch &lt;=33 VTH c¸t ®en 25 cao&gt;4m</v>
          </cell>
          <cell r="C82" t="str">
            <v>m3</v>
          </cell>
          <cell r="D82">
            <v>1</v>
          </cell>
          <cell r="E82">
            <v>35.090000000000003</v>
          </cell>
          <cell r="G82">
            <v>0.32800000000000001</v>
          </cell>
          <cell r="I82">
            <v>550</v>
          </cell>
          <cell r="J82">
            <v>26.92</v>
          </cell>
          <cell r="K82">
            <v>1.62</v>
          </cell>
          <cell r="L82">
            <v>0.01</v>
          </cell>
          <cell r="BO82">
            <v>0.46</v>
          </cell>
        </row>
        <row r="83">
          <cell r="A83">
            <v>78</v>
          </cell>
          <cell r="B83" t="str">
            <v>X©y t­êng g¹ch &lt;=33 VTH c¸t ®en 50 cao&gt;4m</v>
          </cell>
          <cell r="C83" t="str">
            <v>m3</v>
          </cell>
          <cell r="D83">
            <v>1</v>
          </cell>
          <cell r="E83">
            <v>65.260000000000005</v>
          </cell>
          <cell r="G83">
            <v>0.31900000000000001</v>
          </cell>
          <cell r="I83">
            <v>550</v>
          </cell>
          <cell r="J83">
            <v>19.52</v>
          </cell>
          <cell r="K83">
            <v>1.62</v>
          </cell>
          <cell r="L83">
            <v>0.01</v>
          </cell>
          <cell r="BO83">
            <v>0.46</v>
          </cell>
        </row>
        <row r="84">
          <cell r="A84">
            <v>79</v>
          </cell>
          <cell r="B84" t="str">
            <v>X©y t­êng g¹ch &lt;=33 VTH c¸t ®en 75 cao&gt;4m</v>
          </cell>
          <cell r="C84" t="str">
            <v>m3</v>
          </cell>
          <cell r="D84">
            <v>1</v>
          </cell>
          <cell r="E84">
            <v>92.58</v>
          </cell>
          <cell r="G84">
            <v>0.31</v>
          </cell>
          <cell r="I84">
            <v>550</v>
          </cell>
          <cell r="J84">
            <v>13.02</v>
          </cell>
          <cell r="K84">
            <v>1.62</v>
          </cell>
          <cell r="L84">
            <v>0.01</v>
          </cell>
          <cell r="BO84">
            <v>0.46</v>
          </cell>
        </row>
        <row r="85">
          <cell r="A85">
            <v>80</v>
          </cell>
          <cell r="B85" t="str">
            <v>X©y t­êng g¹ch&lt;= 33 VXM c¸t vµng  50 cao&gt;4m</v>
          </cell>
          <cell r="C85" t="str">
            <v>m3</v>
          </cell>
          <cell r="D85">
            <v>1</v>
          </cell>
          <cell r="E85">
            <v>66.709999999999994</v>
          </cell>
          <cell r="F85">
            <v>0.32500000000000001</v>
          </cell>
          <cell r="BO85">
            <v>0.46</v>
          </cell>
        </row>
        <row r="86">
          <cell r="A86">
            <v>81</v>
          </cell>
          <cell r="B86" t="str">
            <v>X©y t­êng g¹ch&lt;= 33 VXM c¸t vµng  75 cao&gt;4m</v>
          </cell>
          <cell r="C86" t="str">
            <v>m3</v>
          </cell>
          <cell r="D86">
            <v>1</v>
          </cell>
          <cell r="E86">
            <v>92.81</v>
          </cell>
          <cell r="F86">
            <v>0.316</v>
          </cell>
          <cell r="BO86">
            <v>0.46</v>
          </cell>
        </row>
        <row r="87">
          <cell r="A87">
            <v>82</v>
          </cell>
          <cell r="B87" t="str">
            <v>X©y t­êng g¹ch&lt;= 33 VXM c¸t vµng  100 cao&gt;4m</v>
          </cell>
          <cell r="C87" t="str">
            <v>m3</v>
          </cell>
          <cell r="D87">
            <v>1</v>
          </cell>
          <cell r="E87">
            <v>118.91</v>
          </cell>
          <cell r="F87">
            <v>0.30499999999999999</v>
          </cell>
          <cell r="BO87">
            <v>0.46</v>
          </cell>
        </row>
        <row r="88">
          <cell r="A88">
            <v>83</v>
          </cell>
          <cell r="B88" t="str">
            <v>X©y t­êng g¹ch &gt;33 VTH c¸t ®en 25 cao&lt;=4m</v>
          </cell>
          <cell r="C88" t="str">
            <v>m3</v>
          </cell>
          <cell r="D88">
            <v>1</v>
          </cell>
          <cell r="E88">
            <v>36.299999999999997</v>
          </cell>
          <cell r="G88">
            <v>0.33900000000000002</v>
          </cell>
          <cell r="I88">
            <v>539</v>
          </cell>
          <cell r="J88">
            <v>27.85</v>
          </cell>
          <cell r="K88">
            <v>0.4</v>
          </cell>
          <cell r="L88">
            <v>2.3999999999999998E-3</v>
          </cell>
          <cell r="BO88">
            <v>0.2</v>
          </cell>
        </row>
        <row r="89">
          <cell r="A89">
            <v>84</v>
          </cell>
          <cell r="B89" t="str">
            <v>X©y t­êng g¹ch &gt;33 VTH c¸t ®en 50 cao&lt;=4m</v>
          </cell>
          <cell r="C89" t="str">
            <v>m3</v>
          </cell>
          <cell r="D89">
            <v>1</v>
          </cell>
          <cell r="E89">
            <v>67.510000000000005</v>
          </cell>
          <cell r="G89">
            <v>0.33</v>
          </cell>
          <cell r="I89">
            <v>539</v>
          </cell>
          <cell r="J89">
            <v>20.2</v>
          </cell>
          <cell r="K89">
            <v>0.4</v>
          </cell>
          <cell r="L89">
            <v>2.3999999999999998E-3</v>
          </cell>
          <cell r="BO89">
            <v>0.2</v>
          </cell>
        </row>
        <row r="90">
          <cell r="A90">
            <v>85</v>
          </cell>
          <cell r="B90" t="str">
            <v>X©y t­êng g¹ch &gt;33 VTH c¸t ®en 75 cao&lt;=4m</v>
          </cell>
          <cell r="C90" t="str">
            <v>m3</v>
          </cell>
          <cell r="D90">
            <v>1</v>
          </cell>
          <cell r="E90">
            <v>95.78</v>
          </cell>
          <cell r="G90">
            <v>0.32100000000000001</v>
          </cell>
          <cell r="I90">
            <v>539</v>
          </cell>
          <cell r="J90">
            <v>13.46</v>
          </cell>
          <cell r="K90">
            <v>0.4</v>
          </cell>
          <cell r="L90">
            <v>2.3999999999999998E-3</v>
          </cell>
          <cell r="BO90">
            <v>0.2</v>
          </cell>
        </row>
        <row r="91">
          <cell r="A91">
            <v>86</v>
          </cell>
          <cell r="B91" t="str">
            <v>X©y t­êng g¹ch&gt; 33 VXM c¸t vµng  50 cao&lt;=4m</v>
          </cell>
          <cell r="C91" t="str">
            <v>m3</v>
          </cell>
          <cell r="D91">
            <v>1</v>
          </cell>
          <cell r="E91">
            <v>69.010000000000005</v>
          </cell>
          <cell r="F91">
            <v>0.33600000000000002</v>
          </cell>
          <cell r="I91">
            <v>539</v>
          </cell>
          <cell r="K91">
            <v>0.4</v>
          </cell>
          <cell r="L91">
            <v>2.3999999999999998E-3</v>
          </cell>
          <cell r="BO91">
            <v>0.2</v>
          </cell>
        </row>
        <row r="92">
          <cell r="A92">
            <v>87</v>
          </cell>
          <cell r="B92" t="str">
            <v>X©y t­êng g¹ch&gt; 33 VXM c¸t vµng  75 cao&lt;=4m</v>
          </cell>
          <cell r="C92" t="str">
            <v>m3</v>
          </cell>
          <cell r="D92">
            <v>1</v>
          </cell>
          <cell r="E92">
            <v>96.01</v>
          </cell>
          <cell r="F92">
            <v>0.33</v>
          </cell>
          <cell r="I92">
            <v>539</v>
          </cell>
          <cell r="K92">
            <v>0.4</v>
          </cell>
          <cell r="L92">
            <v>2.3999999999999998E-3</v>
          </cell>
          <cell r="BO92">
            <v>0.2</v>
          </cell>
        </row>
        <row r="93">
          <cell r="A93">
            <v>88</v>
          </cell>
          <cell r="B93" t="str">
            <v>X©y t­êng g¹ch&gt; 33 VXM c¸t vµng  100 cao&lt;=4m</v>
          </cell>
          <cell r="C93" t="str">
            <v>m3</v>
          </cell>
          <cell r="D93">
            <v>1</v>
          </cell>
          <cell r="E93">
            <v>123</v>
          </cell>
          <cell r="F93">
            <v>0.315</v>
          </cell>
          <cell r="I93">
            <v>539</v>
          </cell>
          <cell r="K93">
            <v>0.4</v>
          </cell>
          <cell r="L93">
            <v>2.3999999999999998E-3</v>
          </cell>
          <cell r="BO93">
            <v>0.2</v>
          </cell>
        </row>
        <row r="94">
          <cell r="A94">
            <v>89</v>
          </cell>
          <cell r="B94" t="str">
            <v>X©y t­êng g¹ch &gt;33 VTH c¸t ®en 25 cao&gt;4m</v>
          </cell>
          <cell r="C94" t="str">
            <v>m3</v>
          </cell>
          <cell r="D94">
            <v>1</v>
          </cell>
          <cell r="E94">
            <v>36.299999999999997</v>
          </cell>
          <cell r="G94">
            <v>0.33900000000000002</v>
          </cell>
          <cell r="I94">
            <v>539</v>
          </cell>
          <cell r="J94">
            <v>27.85</v>
          </cell>
          <cell r="K94">
            <v>1.1599999999999999</v>
          </cell>
          <cell r="L94">
            <v>8.0000000000000002E-3</v>
          </cell>
          <cell r="BO94">
            <v>0.35</v>
          </cell>
        </row>
        <row r="95">
          <cell r="A95">
            <v>90</v>
          </cell>
          <cell r="B95" t="str">
            <v>X©y t­êng g¹ch &gt;33 VTH c¸t ®en 50 cao&gt;4m</v>
          </cell>
          <cell r="C95" t="str">
            <v>m3</v>
          </cell>
          <cell r="D95">
            <v>1</v>
          </cell>
          <cell r="E95">
            <v>67.510000000000005</v>
          </cell>
          <cell r="G95">
            <v>0.33</v>
          </cell>
          <cell r="I95">
            <v>539</v>
          </cell>
          <cell r="J95">
            <v>20.2</v>
          </cell>
          <cell r="K95">
            <v>1.1599999999999999</v>
          </cell>
          <cell r="L95">
            <v>8.0000000000000002E-3</v>
          </cell>
          <cell r="BO95">
            <v>0.35</v>
          </cell>
        </row>
        <row r="96">
          <cell r="A96">
            <v>91</v>
          </cell>
          <cell r="B96" t="str">
            <v>X©y t­êng g¹ch &gt;33 VTH c¸t ®en 75 cao&gt;4m</v>
          </cell>
          <cell r="C96" t="str">
            <v>m3</v>
          </cell>
          <cell r="D96">
            <v>1</v>
          </cell>
          <cell r="E96">
            <v>95.78</v>
          </cell>
          <cell r="G96">
            <v>0.32100000000000001</v>
          </cell>
          <cell r="I96">
            <v>539</v>
          </cell>
          <cell r="J96">
            <v>13.46</v>
          </cell>
          <cell r="K96">
            <v>1.1599999999999999</v>
          </cell>
          <cell r="L96">
            <v>8.0000000000000002E-3</v>
          </cell>
          <cell r="BO96">
            <v>0.35</v>
          </cell>
        </row>
        <row r="97">
          <cell r="A97">
            <v>92</v>
          </cell>
          <cell r="B97" t="str">
            <v>X©y t­êng g¹ch&gt; 33 VXM c¸t vµng  50 cao&gt;4m</v>
          </cell>
          <cell r="C97" t="str">
            <v>m3</v>
          </cell>
          <cell r="D97">
            <v>1</v>
          </cell>
          <cell r="E97">
            <v>69.010000000000005</v>
          </cell>
          <cell r="F97">
            <v>0.33600000000000002</v>
          </cell>
          <cell r="I97">
            <v>539</v>
          </cell>
          <cell r="K97">
            <v>1.1599999999999999</v>
          </cell>
          <cell r="L97">
            <v>8.0000000000000002E-3</v>
          </cell>
          <cell r="BO97">
            <v>0.35</v>
          </cell>
        </row>
        <row r="98">
          <cell r="A98">
            <v>93</v>
          </cell>
          <cell r="B98" t="str">
            <v>X©y t­êng g¹ch&gt; 33 VXM c¸t vµng  75 cao&gt;4m</v>
          </cell>
          <cell r="C98" t="str">
            <v>m3</v>
          </cell>
          <cell r="D98">
            <v>1</v>
          </cell>
          <cell r="E98">
            <v>96.01</v>
          </cell>
          <cell r="F98">
            <v>0.33</v>
          </cell>
          <cell r="I98">
            <v>539</v>
          </cell>
          <cell r="K98">
            <v>1.1599999999999999</v>
          </cell>
          <cell r="L98">
            <v>8.0000000000000002E-3</v>
          </cell>
          <cell r="BO98">
            <v>0.35</v>
          </cell>
        </row>
        <row r="99">
          <cell r="A99">
            <v>94</v>
          </cell>
          <cell r="B99" t="str">
            <v>X©y t­êng g¹ch&gt; 33 VXM c¸t vµng  100 cao&gt;4m</v>
          </cell>
          <cell r="C99" t="str">
            <v>m3</v>
          </cell>
          <cell r="D99">
            <v>1</v>
          </cell>
          <cell r="E99">
            <v>123</v>
          </cell>
          <cell r="F99">
            <v>0.315</v>
          </cell>
          <cell r="I99">
            <v>539</v>
          </cell>
          <cell r="K99">
            <v>1.1599999999999999</v>
          </cell>
          <cell r="L99">
            <v>8.0000000000000002E-3</v>
          </cell>
          <cell r="BO99">
            <v>0.35</v>
          </cell>
        </row>
        <row r="100">
          <cell r="A100">
            <v>95</v>
          </cell>
          <cell r="B100" t="str">
            <v>X©y cét, trô ®éc lËp VTH c¸t ®en 25 cao&lt;=4m</v>
          </cell>
          <cell r="C100" t="str">
            <v>m3</v>
          </cell>
          <cell r="D100">
            <v>1</v>
          </cell>
          <cell r="E100">
            <v>36.299999999999997</v>
          </cell>
          <cell r="G100">
            <v>0.33900000000000002</v>
          </cell>
          <cell r="I100">
            <v>539</v>
          </cell>
          <cell r="J100">
            <v>27.85</v>
          </cell>
          <cell r="K100">
            <v>0.5</v>
          </cell>
          <cell r="L100">
            <v>3.0000000000000001E-3</v>
          </cell>
          <cell r="BO100">
            <v>0.23</v>
          </cell>
        </row>
        <row r="101">
          <cell r="A101">
            <v>96</v>
          </cell>
          <cell r="B101" t="str">
            <v>X©y cét, trô ®éc lËp VTH c¸t ®en 50 cao&lt;=4m</v>
          </cell>
          <cell r="C101" t="str">
            <v>m3</v>
          </cell>
          <cell r="D101">
            <v>1</v>
          </cell>
          <cell r="E101">
            <v>67.510000000000005</v>
          </cell>
          <cell r="G101">
            <v>0.33</v>
          </cell>
          <cell r="I101">
            <v>539</v>
          </cell>
          <cell r="J101">
            <v>20.2</v>
          </cell>
          <cell r="K101">
            <v>0.5</v>
          </cell>
          <cell r="L101">
            <v>3.0000000000000001E-3</v>
          </cell>
          <cell r="BO101">
            <v>0.23</v>
          </cell>
        </row>
        <row r="102">
          <cell r="A102">
            <v>97</v>
          </cell>
          <cell r="B102" t="str">
            <v>X©y cét, trô ®éc lËp VTH c¸t ®en 75 cao&lt;=4m</v>
          </cell>
          <cell r="C102" t="str">
            <v>m3</v>
          </cell>
          <cell r="D102">
            <v>1</v>
          </cell>
          <cell r="E102">
            <v>95.78</v>
          </cell>
          <cell r="G102">
            <v>0.32100000000000001</v>
          </cell>
          <cell r="I102">
            <v>539</v>
          </cell>
          <cell r="J102">
            <v>13.46</v>
          </cell>
          <cell r="K102">
            <v>0.5</v>
          </cell>
          <cell r="L102">
            <v>3.0000000000000001E-3</v>
          </cell>
          <cell r="BO102">
            <v>0.23</v>
          </cell>
        </row>
        <row r="103">
          <cell r="A103">
            <v>98</v>
          </cell>
          <cell r="B103" t="str">
            <v>X©y cét trô ®éc lËp VXM c¸t vµng  50 cao&lt;=4m</v>
          </cell>
          <cell r="C103" t="str">
            <v>m3</v>
          </cell>
          <cell r="D103">
            <v>1</v>
          </cell>
          <cell r="E103">
            <v>69.010000000000005</v>
          </cell>
          <cell r="F103">
            <v>0.33600000000000002</v>
          </cell>
          <cell r="I103">
            <v>539</v>
          </cell>
          <cell r="K103">
            <v>0.5</v>
          </cell>
          <cell r="L103">
            <v>3.0000000000000001E-3</v>
          </cell>
          <cell r="BO103">
            <v>3.0000000000000001E-3</v>
          </cell>
        </row>
        <row r="104">
          <cell r="A104">
            <v>99</v>
          </cell>
          <cell r="B104" t="str">
            <v>X©y cét trô ®éc lËp VXM c¸t vµng  75 cao&lt;=4m</v>
          </cell>
          <cell r="C104" t="str">
            <v>m3</v>
          </cell>
          <cell r="D104">
            <v>1</v>
          </cell>
          <cell r="E104">
            <v>96.01</v>
          </cell>
          <cell r="F104">
            <v>0.33</v>
          </cell>
          <cell r="I104">
            <v>539</v>
          </cell>
          <cell r="K104">
            <v>0.5</v>
          </cell>
          <cell r="L104">
            <v>3.0000000000000001E-3</v>
          </cell>
          <cell r="BO104">
            <v>3.0000000000000001E-3</v>
          </cell>
        </row>
        <row r="105">
          <cell r="A105">
            <v>100</v>
          </cell>
          <cell r="B105" t="str">
            <v>X©y cét trô ®éc lËp VXM c¸t vµng 100 cao&lt;=4m</v>
          </cell>
          <cell r="C105" t="str">
            <v>m3</v>
          </cell>
          <cell r="D105">
            <v>1</v>
          </cell>
          <cell r="E105">
            <v>123</v>
          </cell>
          <cell r="F105">
            <v>0.315</v>
          </cell>
          <cell r="I105">
            <v>539</v>
          </cell>
          <cell r="K105">
            <v>0.5</v>
          </cell>
          <cell r="L105">
            <v>3.0000000000000001E-3</v>
          </cell>
          <cell r="BO105">
            <v>3.0000000000000001E-3</v>
          </cell>
        </row>
        <row r="106">
          <cell r="A106">
            <v>101</v>
          </cell>
          <cell r="B106" t="str">
            <v>X©y cét, trô ®éc lËp VTH c¸t ®en 25 cao&gt;4</v>
          </cell>
          <cell r="C106" t="str">
            <v>m3</v>
          </cell>
          <cell r="D106">
            <v>1</v>
          </cell>
          <cell r="E106">
            <v>36.299999999999997</v>
          </cell>
          <cell r="G106">
            <v>0.33900000000000002</v>
          </cell>
          <cell r="I106">
            <v>539</v>
          </cell>
          <cell r="J106">
            <v>27.85</v>
          </cell>
          <cell r="K106">
            <v>1.62</v>
          </cell>
          <cell r="L106">
            <v>0.01</v>
          </cell>
          <cell r="BO106">
            <v>0.46</v>
          </cell>
        </row>
        <row r="107">
          <cell r="A107">
            <v>102</v>
          </cell>
          <cell r="B107" t="str">
            <v>X©y cét, trô ®éc lËp VTH c¸t ®en 50 cao&gt;4</v>
          </cell>
          <cell r="C107" t="str">
            <v>m3</v>
          </cell>
          <cell r="D107">
            <v>1</v>
          </cell>
          <cell r="E107">
            <v>67.510000000000005</v>
          </cell>
          <cell r="G107">
            <v>0.33</v>
          </cell>
          <cell r="I107">
            <v>539</v>
          </cell>
          <cell r="J107">
            <v>20.2</v>
          </cell>
          <cell r="K107">
            <v>1.62</v>
          </cell>
          <cell r="L107">
            <v>0.01</v>
          </cell>
          <cell r="BO107">
            <v>0.46</v>
          </cell>
        </row>
        <row r="108">
          <cell r="A108">
            <v>103</v>
          </cell>
          <cell r="B108" t="str">
            <v>X©y cét, trô ®éc lËp VTH c¸t ®en 75 cao&gt;4</v>
          </cell>
          <cell r="C108" t="str">
            <v>m3</v>
          </cell>
          <cell r="D108">
            <v>1</v>
          </cell>
          <cell r="E108">
            <v>95.78</v>
          </cell>
          <cell r="G108">
            <v>0.32100000000000001</v>
          </cell>
          <cell r="I108">
            <v>539</v>
          </cell>
          <cell r="J108">
            <v>13.46</v>
          </cell>
          <cell r="K108">
            <v>1.62</v>
          </cell>
          <cell r="L108">
            <v>0.01</v>
          </cell>
          <cell r="BO108">
            <v>0.46</v>
          </cell>
        </row>
        <row r="109">
          <cell r="A109">
            <v>104</v>
          </cell>
          <cell r="B109" t="str">
            <v>X©y cét trô ®éc lËp VXM c¸t vµng  50 cao&gt;4m</v>
          </cell>
          <cell r="C109" t="str">
            <v>m3</v>
          </cell>
          <cell r="D109">
            <v>1</v>
          </cell>
          <cell r="E109">
            <v>69.010000000000005</v>
          </cell>
          <cell r="F109">
            <v>0.33600000000000002</v>
          </cell>
          <cell r="I109">
            <v>539</v>
          </cell>
          <cell r="K109">
            <v>1.62</v>
          </cell>
          <cell r="L109">
            <v>0.01</v>
          </cell>
          <cell r="BO109">
            <v>0.46</v>
          </cell>
        </row>
        <row r="110">
          <cell r="A110">
            <v>105</v>
          </cell>
          <cell r="B110" t="str">
            <v>X©y cét trô ®éc lËp VXM c¸t vµng  75 cao&gt;4m</v>
          </cell>
          <cell r="C110" t="str">
            <v>m3</v>
          </cell>
          <cell r="D110">
            <v>1</v>
          </cell>
          <cell r="E110">
            <v>96.01</v>
          </cell>
          <cell r="F110">
            <v>0.33</v>
          </cell>
          <cell r="I110">
            <v>539</v>
          </cell>
          <cell r="K110">
            <v>1.62</v>
          </cell>
          <cell r="L110">
            <v>0.01</v>
          </cell>
          <cell r="BO110">
            <v>0.46</v>
          </cell>
        </row>
        <row r="111">
          <cell r="A111">
            <v>106</v>
          </cell>
          <cell r="B111" t="str">
            <v>X©y cét trô ®éc lËp VXM c¸t vµng 100 cao&gt;4m</v>
          </cell>
          <cell r="C111" t="str">
            <v>m3</v>
          </cell>
          <cell r="D111">
            <v>1</v>
          </cell>
          <cell r="E111">
            <v>123</v>
          </cell>
          <cell r="F111">
            <v>0.315</v>
          </cell>
          <cell r="I111">
            <v>539</v>
          </cell>
          <cell r="K111">
            <v>1.62</v>
          </cell>
          <cell r="L111">
            <v>0.01</v>
          </cell>
          <cell r="BO111">
            <v>0.46</v>
          </cell>
        </row>
        <row r="112">
          <cell r="A112">
            <v>107</v>
          </cell>
          <cell r="B112" t="str">
            <v>X©y t­êng cong nghiªn vÆn vá ®ç&lt;= 33 VTH c¸t ®en  25 &lt;=4m</v>
          </cell>
          <cell r="C112" t="str">
            <v>m3</v>
          </cell>
          <cell r="D112">
            <v>1</v>
          </cell>
          <cell r="E112">
            <v>35.090000000000003</v>
          </cell>
          <cell r="G112">
            <v>0.32800000000000001</v>
          </cell>
          <cell r="I112">
            <v>550</v>
          </cell>
          <cell r="J112">
            <v>26.92</v>
          </cell>
          <cell r="K112">
            <v>0.5</v>
          </cell>
          <cell r="L112">
            <v>3.0000000000000001E-3</v>
          </cell>
          <cell r="BO112">
            <v>0.23</v>
          </cell>
        </row>
        <row r="113">
          <cell r="A113">
            <v>108</v>
          </cell>
          <cell r="B113" t="str">
            <v>X©y t­êng cong nghiªn vÆn vá ®ç&lt;= 33 VTH c¸t ®en  50 &lt;=4m</v>
          </cell>
          <cell r="C113" t="str">
            <v>m3</v>
          </cell>
          <cell r="D113">
            <v>1</v>
          </cell>
          <cell r="E113">
            <v>65.260000000000005</v>
          </cell>
          <cell r="G113">
            <v>0.31900000000000001</v>
          </cell>
          <cell r="I113">
            <v>550</v>
          </cell>
          <cell r="J113">
            <v>19.52</v>
          </cell>
          <cell r="K113">
            <v>0.5</v>
          </cell>
          <cell r="L113">
            <v>3.0000000000000001E-3</v>
          </cell>
          <cell r="BO113">
            <v>0.23</v>
          </cell>
        </row>
        <row r="114">
          <cell r="A114">
            <v>109</v>
          </cell>
          <cell r="B114" t="str">
            <v>X©y t­êng cong nghiªn vÆn vá ®ç&lt;= 33 VTH c¸t ®en  75 &lt;=4m</v>
          </cell>
          <cell r="C114" t="str">
            <v>m3</v>
          </cell>
          <cell r="D114">
            <v>1</v>
          </cell>
          <cell r="E114">
            <v>92.58</v>
          </cell>
          <cell r="G114">
            <v>0.31</v>
          </cell>
          <cell r="I114">
            <v>550</v>
          </cell>
          <cell r="J114">
            <v>13.02</v>
          </cell>
          <cell r="K114">
            <v>0.5</v>
          </cell>
          <cell r="L114">
            <v>3.0000000000000001E-3</v>
          </cell>
          <cell r="BO114">
            <v>0.23</v>
          </cell>
        </row>
        <row r="115">
          <cell r="A115">
            <v>110</v>
          </cell>
          <cell r="B115" t="str">
            <v>X©y t­êng cong nghiªn vÆn vá ®ç&lt;= 33 XMC c¸t vµng  50 &lt;=4m</v>
          </cell>
          <cell r="C115" t="str">
            <v>m3</v>
          </cell>
          <cell r="D115">
            <v>1</v>
          </cell>
          <cell r="E115">
            <v>66.709999999999994</v>
          </cell>
          <cell r="F115">
            <v>0.32500000000000001</v>
          </cell>
          <cell r="I115">
            <v>550</v>
          </cell>
          <cell r="K115">
            <v>0.5</v>
          </cell>
          <cell r="L115">
            <v>3.0000000000000001E-3</v>
          </cell>
          <cell r="BO115">
            <v>0.23</v>
          </cell>
        </row>
        <row r="116">
          <cell r="A116">
            <v>111</v>
          </cell>
          <cell r="B116" t="str">
            <v>X©y t­êng cong nghiªn vÆn vá ®ç&lt;= 33 XMC c¸t vµng  75 &lt;=4m</v>
          </cell>
          <cell r="C116" t="str">
            <v>m3</v>
          </cell>
          <cell r="D116">
            <v>1</v>
          </cell>
          <cell r="E116">
            <v>92.81</v>
          </cell>
          <cell r="F116">
            <v>0.316</v>
          </cell>
          <cell r="I116">
            <v>550</v>
          </cell>
          <cell r="K116">
            <v>0.5</v>
          </cell>
          <cell r="L116">
            <v>3.0000000000000001E-3</v>
          </cell>
          <cell r="BO116">
            <v>0.23</v>
          </cell>
        </row>
        <row r="117">
          <cell r="A117">
            <v>112</v>
          </cell>
          <cell r="B117" t="str">
            <v>X©y t­êng cong nghiªn vÆn vá ®ç&lt;= 33VMC c¸t vµng100 &lt;=4m</v>
          </cell>
          <cell r="C117" t="str">
            <v>m3</v>
          </cell>
          <cell r="D117">
            <v>1</v>
          </cell>
          <cell r="E117">
            <v>118.91</v>
          </cell>
          <cell r="F117">
            <v>0.30499999999999999</v>
          </cell>
          <cell r="I117">
            <v>550</v>
          </cell>
          <cell r="K117">
            <v>0.5</v>
          </cell>
          <cell r="L117">
            <v>3.0000000000000001E-3</v>
          </cell>
          <cell r="BO117">
            <v>0.23</v>
          </cell>
        </row>
        <row r="118">
          <cell r="A118">
            <v>113</v>
          </cell>
          <cell r="B118" t="str">
            <v>X©y t­êng cong nghiªn vÆn vá ®ç&lt;= 33 VTH c¸t ®en  25 &gt;4m</v>
          </cell>
          <cell r="C118" t="str">
            <v>m3</v>
          </cell>
          <cell r="D118">
            <v>1</v>
          </cell>
          <cell r="E118">
            <v>35.090000000000003</v>
          </cell>
          <cell r="G118">
            <v>0.32800000000000001</v>
          </cell>
          <cell r="I118">
            <v>550</v>
          </cell>
          <cell r="J118">
            <v>26.92</v>
          </cell>
          <cell r="K118">
            <v>1.62</v>
          </cell>
          <cell r="L118">
            <v>0.01</v>
          </cell>
          <cell r="BO118">
            <v>0.46</v>
          </cell>
        </row>
        <row r="119">
          <cell r="A119">
            <v>114</v>
          </cell>
          <cell r="B119" t="str">
            <v>X©y t­êng cong nghiªn vÆn vá ®ç&lt;= 33 VTH c¸t ®en  50 &gt;4m</v>
          </cell>
          <cell r="C119" t="str">
            <v>m3</v>
          </cell>
          <cell r="D119">
            <v>1</v>
          </cell>
          <cell r="E119">
            <v>65.260000000000005</v>
          </cell>
          <cell r="G119">
            <v>0.31900000000000001</v>
          </cell>
          <cell r="I119">
            <v>550</v>
          </cell>
          <cell r="J119">
            <v>19.52</v>
          </cell>
          <cell r="K119">
            <v>1.62</v>
          </cell>
          <cell r="L119">
            <v>0.01</v>
          </cell>
          <cell r="BO119">
            <v>0.46</v>
          </cell>
        </row>
        <row r="120">
          <cell r="A120">
            <v>115</v>
          </cell>
          <cell r="B120" t="str">
            <v>X©y t­êng cong nghiªn vÆn vá ®ç&lt;= 33 VTH c¸t ®en  75 &gt;4m</v>
          </cell>
          <cell r="C120" t="str">
            <v>m3</v>
          </cell>
          <cell r="D120">
            <v>1</v>
          </cell>
          <cell r="E120">
            <v>92.58</v>
          </cell>
          <cell r="G120">
            <v>0.31</v>
          </cell>
          <cell r="I120">
            <v>550</v>
          </cell>
          <cell r="J120">
            <v>13.02</v>
          </cell>
          <cell r="K120">
            <v>1.62</v>
          </cell>
          <cell r="L120">
            <v>0.01</v>
          </cell>
          <cell r="BO120">
            <v>0.46</v>
          </cell>
        </row>
        <row r="121">
          <cell r="A121">
            <v>116</v>
          </cell>
          <cell r="B121" t="str">
            <v>X©y t­êng cong nghiªn vÆn vá ®ç&lt;= 33 XMC c¸t vµng  50 &gt;4m</v>
          </cell>
          <cell r="C121" t="str">
            <v>m3</v>
          </cell>
          <cell r="D121">
            <v>1</v>
          </cell>
          <cell r="E121">
            <v>66.709999999999994</v>
          </cell>
          <cell r="F121">
            <v>0.32500000000000001</v>
          </cell>
          <cell r="I121">
            <v>550</v>
          </cell>
          <cell r="K121">
            <v>1.62</v>
          </cell>
          <cell r="L121">
            <v>0.01</v>
          </cell>
          <cell r="BO121">
            <v>0.46</v>
          </cell>
        </row>
        <row r="122">
          <cell r="A122">
            <v>117</v>
          </cell>
          <cell r="B122" t="str">
            <v>X©y t­êng cong nghiªn vÆn vá ®ç&lt;= 33 XMC c¸t vµng  75 &gt;4m</v>
          </cell>
          <cell r="C122" t="str">
            <v>m3</v>
          </cell>
          <cell r="D122">
            <v>1</v>
          </cell>
          <cell r="E122">
            <v>92.81</v>
          </cell>
          <cell r="F122">
            <v>0.316</v>
          </cell>
          <cell r="I122">
            <v>550</v>
          </cell>
          <cell r="K122">
            <v>1.62</v>
          </cell>
          <cell r="L122">
            <v>0.01</v>
          </cell>
          <cell r="BO122">
            <v>0.46</v>
          </cell>
        </row>
        <row r="123">
          <cell r="A123">
            <v>118</v>
          </cell>
          <cell r="B123" t="str">
            <v>X©y t­êng cong nghiªn vÆn vá ®ç&lt;= 33VMC c¸t vµng100 &gt;4m</v>
          </cell>
          <cell r="C123" t="str">
            <v>m3</v>
          </cell>
          <cell r="D123">
            <v>1</v>
          </cell>
          <cell r="E123">
            <v>118.91</v>
          </cell>
          <cell r="F123">
            <v>0.30499999999999999</v>
          </cell>
          <cell r="I123">
            <v>550</v>
          </cell>
          <cell r="K123">
            <v>1.62</v>
          </cell>
          <cell r="L123">
            <v>0.01</v>
          </cell>
          <cell r="BO123">
            <v>0.46</v>
          </cell>
        </row>
        <row r="124">
          <cell r="A124">
            <v>119</v>
          </cell>
          <cell r="B124" t="str">
            <v>X©y t­êng cong nghiªn vÆn vá ®ç&gt; 33 VTH c¸t ®en  25 &lt;=4m</v>
          </cell>
          <cell r="C124" t="str">
            <v>m3</v>
          </cell>
          <cell r="D124">
            <v>1</v>
          </cell>
          <cell r="E124">
            <v>36.299999999999997</v>
          </cell>
          <cell r="G124">
            <v>0.33900000000000002</v>
          </cell>
          <cell r="I124">
            <v>539</v>
          </cell>
          <cell r="K124">
            <v>0.4</v>
          </cell>
          <cell r="L124">
            <v>2.3999999999999998E-3</v>
          </cell>
          <cell r="BO124">
            <v>0.2</v>
          </cell>
        </row>
        <row r="125">
          <cell r="A125">
            <v>120</v>
          </cell>
          <cell r="B125" t="str">
            <v>X©y t­êng cong nghiªn vÆn vá ®ç&gt; 33 VTH c¸t ®en  50 &lt;=4m</v>
          </cell>
          <cell r="C125" t="str">
            <v>m3</v>
          </cell>
          <cell r="D125">
            <v>1</v>
          </cell>
          <cell r="E125">
            <v>67.510000000000005</v>
          </cell>
          <cell r="G125">
            <v>0.33</v>
          </cell>
          <cell r="I125">
            <v>539</v>
          </cell>
          <cell r="K125">
            <v>0.4</v>
          </cell>
          <cell r="L125">
            <v>2.3999999999999998E-3</v>
          </cell>
          <cell r="BO125">
            <v>0.2</v>
          </cell>
        </row>
        <row r="126">
          <cell r="A126">
            <v>121</v>
          </cell>
          <cell r="B126" t="str">
            <v>X©y t­êng cong nghiªn vÆn vá ®ç&gt; 33 VTH c¸t ®en  75 &lt;=4m</v>
          </cell>
          <cell r="C126" t="str">
            <v>m3</v>
          </cell>
          <cell r="D126">
            <v>1</v>
          </cell>
          <cell r="E126">
            <v>95.78</v>
          </cell>
          <cell r="G126">
            <v>0.32100000000000001</v>
          </cell>
          <cell r="I126">
            <v>539</v>
          </cell>
          <cell r="K126">
            <v>0.4</v>
          </cell>
          <cell r="L126">
            <v>2.3999999999999998E-3</v>
          </cell>
          <cell r="BO126">
            <v>0.2</v>
          </cell>
        </row>
        <row r="127">
          <cell r="A127">
            <v>122</v>
          </cell>
          <cell r="B127" t="str">
            <v>X©y t­êng cong nghiªn vÆn vá ®ç&gt; 33 XMC c¸t vµng  50 &lt;=4m</v>
          </cell>
          <cell r="C127" t="str">
            <v>m3</v>
          </cell>
          <cell r="D127">
            <v>1</v>
          </cell>
          <cell r="F127">
            <v>69.010000000000005</v>
          </cell>
          <cell r="I127">
            <v>539</v>
          </cell>
          <cell r="K127">
            <v>0.4</v>
          </cell>
          <cell r="L127">
            <v>2.3999999999999998E-3</v>
          </cell>
          <cell r="BO127">
            <v>0.2</v>
          </cell>
        </row>
        <row r="128">
          <cell r="A128">
            <v>123</v>
          </cell>
          <cell r="B128" t="str">
            <v>X©y t­êng cong nghiªn vÆn vá ®ç&gt; 33 XMC c¸t vµng  75 &lt;=4m</v>
          </cell>
          <cell r="C128" t="str">
            <v>m3</v>
          </cell>
          <cell r="D128">
            <v>1</v>
          </cell>
          <cell r="F128">
            <v>96.01</v>
          </cell>
          <cell r="I128">
            <v>539</v>
          </cell>
          <cell r="K128">
            <v>0.4</v>
          </cell>
          <cell r="L128">
            <v>2.3999999999999998E-3</v>
          </cell>
          <cell r="BO128">
            <v>0.2</v>
          </cell>
        </row>
        <row r="129">
          <cell r="A129">
            <v>124</v>
          </cell>
          <cell r="B129" t="str">
            <v>X©y t­êng cong nghiªn vÆn vá ®ç&gt; 33VMC c¸t vµng100 &lt;=4m</v>
          </cell>
          <cell r="C129" t="str">
            <v>m3</v>
          </cell>
          <cell r="D129">
            <v>1</v>
          </cell>
          <cell r="F129">
            <v>123</v>
          </cell>
          <cell r="I129">
            <v>539</v>
          </cell>
          <cell r="K129">
            <v>0.4</v>
          </cell>
          <cell r="L129">
            <v>2.3999999999999998E-3</v>
          </cell>
          <cell r="BO129">
            <v>0.2</v>
          </cell>
        </row>
        <row r="130">
          <cell r="A130">
            <v>125</v>
          </cell>
          <cell r="B130" t="str">
            <v>X©y t­êng cong nghiªn vÆn vá ®ç&gt; 33 VTH c¸t ®en  25 &gt;4m</v>
          </cell>
          <cell r="C130" t="str">
            <v>m3</v>
          </cell>
          <cell r="D130">
            <v>1</v>
          </cell>
          <cell r="G130">
            <v>0.33900000000000002</v>
          </cell>
          <cell r="I130">
            <v>539</v>
          </cell>
          <cell r="K130">
            <v>1.1599999999999999</v>
          </cell>
          <cell r="L130">
            <v>8.0000000000000002E-3</v>
          </cell>
          <cell r="BO130">
            <v>0.35</v>
          </cell>
        </row>
        <row r="131">
          <cell r="A131">
            <v>126</v>
          </cell>
          <cell r="B131" t="str">
            <v>X©y t­êng cong nghiªn vÆn vá ®ç&gt; 33 VTH c¸t ®en  50 &gt;4m</v>
          </cell>
          <cell r="C131" t="str">
            <v>m3</v>
          </cell>
          <cell r="D131">
            <v>1</v>
          </cell>
          <cell r="G131">
            <v>0.33</v>
          </cell>
          <cell r="I131">
            <v>539</v>
          </cell>
          <cell r="K131">
            <v>1.1599999999999999</v>
          </cell>
          <cell r="L131">
            <v>8.0000000000000002E-3</v>
          </cell>
          <cell r="BO131">
            <v>0.35</v>
          </cell>
        </row>
        <row r="132">
          <cell r="A132">
            <v>127</v>
          </cell>
          <cell r="B132" t="str">
            <v>X©y t­êng cong nghiªn vÆn vá ®ç&gt; 33 VTH c¸t ®en  75 &gt;4m</v>
          </cell>
          <cell r="C132" t="str">
            <v>m3</v>
          </cell>
          <cell r="D132">
            <v>1</v>
          </cell>
          <cell r="G132">
            <v>0.32100000000000001</v>
          </cell>
          <cell r="I132">
            <v>539</v>
          </cell>
          <cell r="K132">
            <v>1.1599999999999999</v>
          </cell>
          <cell r="L132">
            <v>8.0000000000000002E-3</v>
          </cell>
          <cell r="BO132">
            <v>0.35</v>
          </cell>
        </row>
        <row r="133">
          <cell r="A133">
            <v>128</v>
          </cell>
          <cell r="B133" t="str">
            <v>X©y t­êng cong nghiªn vÆn vá ®ç&gt; 33 XMC c¸t vµng  50 &gt;4m</v>
          </cell>
          <cell r="C133" t="str">
            <v>m3</v>
          </cell>
          <cell r="D133">
            <v>1</v>
          </cell>
          <cell r="F133">
            <v>69.010000000000005</v>
          </cell>
          <cell r="I133">
            <v>539</v>
          </cell>
          <cell r="K133">
            <v>1.1599999999999999</v>
          </cell>
          <cell r="L133">
            <v>8.0000000000000002E-3</v>
          </cell>
          <cell r="BO133">
            <v>0.35</v>
          </cell>
        </row>
        <row r="134">
          <cell r="A134">
            <v>129</v>
          </cell>
          <cell r="B134" t="str">
            <v>X©y t­êng cong nghiªn vÆn vá ®ç&gt; 33 XMC c¸t vµng  75 &gt;4m</v>
          </cell>
          <cell r="C134" t="str">
            <v>m3</v>
          </cell>
          <cell r="D134">
            <v>1</v>
          </cell>
          <cell r="F134">
            <v>96.01</v>
          </cell>
          <cell r="I134">
            <v>539</v>
          </cell>
          <cell r="K134">
            <v>1.1599999999999999</v>
          </cell>
          <cell r="L134">
            <v>8.0000000000000002E-3</v>
          </cell>
          <cell r="BO134">
            <v>0.35</v>
          </cell>
        </row>
        <row r="135">
          <cell r="A135">
            <v>130</v>
          </cell>
          <cell r="B135" t="str">
            <v>X©y t­êng cong nghiªn vÆn vá ®ç&gt; 33VMC c¸t vµng100 &gt;4m</v>
          </cell>
          <cell r="C135" t="str">
            <v>m3</v>
          </cell>
          <cell r="D135">
            <v>1</v>
          </cell>
          <cell r="F135">
            <v>123</v>
          </cell>
          <cell r="I135">
            <v>539</v>
          </cell>
          <cell r="K135">
            <v>1.1599999999999999</v>
          </cell>
          <cell r="L135">
            <v>8.0000000000000002E-3</v>
          </cell>
          <cell r="BO135">
            <v>0.35</v>
          </cell>
        </row>
        <row r="136">
          <cell r="A136">
            <v>131</v>
          </cell>
          <cell r="B136" t="str">
            <v>X©y cèng cuèn cong VTH c¸t ®en 50</v>
          </cell>
          <cell r="C136" t="str">
            <v>m3</v>
          </cell>
          <cell r="D136">
            <v>1</v>
          </cell>
          <cell r="E136">
            <v>63.01</v>
          </cell>
          <cell r="G136">
            <v>0.308</v>
          </cell>
          <cell r="H136" t="str">
            <v/>
          </cell>
          <cell r="I136">
            <v>550</v>
          </cell>
          <cell r="J136">
            <v>18.850000000000001</v>
          </cell>
          <cell r="L136">
            <v>0.06</v>
          </cell>
          <cell r="M136">
            <v>0.55000000000000004</v>
          </cell>
          <cell r="Q136">
            <v>1.7</v>
          </cell>
        </row>
        <row r="137">
          <cell r="A137">
            <v>132</v>
          </cell>
          <cell r="B137" t="str">
            <v>X©y cèng cuèn cong VTH c¸t ®en 75</v>
          </cell>
          <cell r="C137" t="str">
            <v>m3</v>
          </cell>
          <cell r="D137">
            <v>1</v>
          </cell>
          <cell r="E137">
            <v>89.39</v>
          </cell>
          <cell r="G137">
            <v>0.3</v>
          </cell>
          <cell r="I137">
            <v>550</v>
          </cell>
          <cell r="J137">
            <v>12.567</v>
          </cell>
          <cell r="L137">
            <v>0.06</v>
          </cell>
          <cell r="M137">
            <v>0.55000000000000004</v>
          </cell>
          <cell r="Q137">
            <v>1.7</v>
          </cell>
        </row>
        <row r="138">
          <cell r="A138">
            <v>133</v>
          </cell>
          <cell r="B138" t="str">
            <v>X©y cèng cuèn cong XMC c¸t vµng 50</v>
          </cell>
          <cell r="C138" t="str">
            <v>m3</v>
          </cell>
          <cell r="D138">
            <v>1</v>
          </cell>
          <cell r="E138">
            <v>59.65</v>
          </cell>
          <cell r="F138">
            <v>0.32200000000000001</v>
          </cell>
          <cell r="I138">
            <v>550</v>
          </cell>
          <cell r="L138">
            <v>0.06</v>
          </cell>
          <cell r="M138">
            <v>0.55000000000000004</v>
          </cell>
          <cell r="Q138">
            <v>1.7</v>
          </cell>
        </row>
        <row r="139">
          <cell r="A139">
            <v>134</v>
          </cell>
          <cell r="B139" t="str">
            <v>X©y cèng cuèn cong XMC c¸t vµng 75</v>
          </cell>
          <cell r="C139" t="str">
            <v>m3</v>
          </cell>
          <cell r="D139">
            <v>1</v>
          </cell>
          <cell r="E139">
            <v>107.81</v>
          </cell>
          <cell r="F139">
            <v>0.314</v>
          </cell>
          <cell r="I139">
            <v>550</v>
          </cell>
          <cell r="L139">
            <v>0.06</v>
          </cell>
          <cell r="M139">
            <v>0.55000000000000004</v>
          </cell>
          <cell r="Q139">
            <v>1.7</v>
          </cell>
        </row>
        <row r="140">
          <cell r="A140">
            <v>135</v>
          </cell>
          <cell r="B140" t="str">
            <v>X©y cèng cuèn cong XMC c¸t vµng 100</v>
          </cell>
          <cell r="C140" t="str">
            <v>m3</v>
          </cell>
          <cell r="D140">
            <v>1</v>
          </cell>
          <cell r="E140">
            <v>129.37</v>
          </cell>
          <cell r="F140">
            <v>0.30499999999999999</v>
          </cell>
          <cell r="I140">
            <v>550</v>
          </cell>
          <cell r="L140">
            <v>0.06</v>
          </cell>
          <cell r="M140">
            <v>0.55000000000000004</v>
          </cell>
          <cell r="Q140">
            <v>1.7</v>
          </cell>
        </row>
        <row r="141">
          <cell r="A141">
            <v>136</v>
          </cell>
          <cell r="B141" t="str">
            <v>X©y cèng thµnh vßm cong VTH c¸t ®en 50</v>
          </cell>
          <cell r="C141" t="str">
            <v>m3</v>
          </cell>
          <cell r="D141">
            <v>1</v>
          </cell>
          <cell r="E141">
            <v>65.260000000000005</v>
          </cell>
          <cell r="G141">
            <v>65.260000000000005</v>
          </cell>
          <cell r="I141">
            <v>560</v>
          </cell>
          <cell r="J141">
            <v>19.52</v>
          </cell>
          <cell r="L141">
            <v>0.06</v>
          </cell>
          <cell r="M141">
            <v>0.55000000000000004</v>
          </cell>
          <cell r="Q141">
            <v>1.7</v>
          </cell>
        </row>
        <row r="142">
          <cell r="A142">
            <v>137</v>
          </cell>
          <cell r="B142" t="str">
            <v>X©y cèng thµnh vßm cong VTH c¸t ®en 75</v>
          </cell>
          <cell r="C142" t="str">
            <v>m3</v>
          </cell>
          <cell r="D142">
            <v>1</v>
          </cell>
          <cell r="E142">
            <v>92.58</v>
          </cell>
          <cell r="G142">
            <v>92.58</v>
          </cell>
          <cell r="I142">
            <v>560</v>
          </cell>
          <cell r="J142">
            <v>13.02</v>
          </cell>
          <cell r="L142">
            <v>0.06</v>
          </cell>
          <cell r="M142">
            <v>0.55000000000000004</v>
          </cell>
          <cell r="Q142">
            <v>1.7</v>
          </cell>
        </row>
        <row r="143">
          <cell r="A143">
            <v>138</v>
          </cell>
          <cell r="B143" t="str">
            <v>X©y cèng thµnh vßm cong XMC c¸t vµng 50</v>
          </cell>
          <cell r="C143" t="str">
            <v>m3</v>
          </cell>
          <cell r="D143">
            <v>1</v>
          </cell>
          <cell r="E143">
            <v>66.78</v>
          </cell>
          <cell r="F143">
            <v>0.32500000000000001</v>
          </cell>
          <cell r="I143">
            <v>560</v>
          </cell>
          <cell r="L143">
            <v>0.06</v>
          </cell>
          <cell r="M143">
            <v>0.55000000000000004</v>
          </cell>
          <cell r="Q143">
            <v>1.7</v>
          </cell>
        </row>
        <row r="144">
          <cell r="A144">
            <v>139</v>
          </cell>
          <cell r="B144" t="str">
            <v>X©y cèng thµnh vßm cong XMC c¸t vµng 75</v>
          </cell>
          <cell r="C144" t="str">
            <v>m3</v>
          </cell>
          <cell r="D144">
            <v>1</v>
          </cell>
          <cell r="E144">
            <v>92.81</v>
          </cell>
          <cell r="F144">
            <v>0.316</v>
          </cell>
          <cell r="I144">
            <v>560</v>
          </cell>
          <cell r="L144">
            <v>0.06</v>
          </cell>
          <cell r="M144">
            <v>0.55000000000000004</v>
          </cell>
          <cell r="Q144">
            <v>1.7</v>
          </cell>
        </row>
        <row r="145">
          <cell r="A145">
            <v>140</v>
          </cell>
          <cell r="B145" t="str">
            <v>X©y cèng thµnh vßm cong XMC c¸t vµng 100</v>
          </cell>
          <cell r="C145" t="str">
            <v>m3</v>
          </cell>
          <cell r="D145">
            <v>1</v>
          </cell>
          <cell r="E145">
            <v>118.91</v>
          </cell>
          <cell r="F145">
            <v>0.30499999999999999</v>
          </cell>
          <cell r="I145">
            <v>560</v>
          </cell>
          <cell r="L145">
            <v>0.06</v>
          </cell>
          <cell r="M145">
            <v>0.55000000000000004</v>
          </cell>
          <cell r="Q145">
            <v>1.7</v>
          </cell>
        </row>
        <row r="146">
          <cell r="A146">
            <v>141</v>
          </cell>
          <cell r="B146" t="str">
            <v>X©y kÕt cÊu phøc t¹p kh¸c VTH50 c¸t ®en &lt;=4 m</v>
          </cell>
          <cell r="C146" t="str">
            <v>m3</v>
          </cell>
          <cell r="D146">
            <v>1</v>
          </cell>
          <cell r="E146">
            <v>63.01</v>
          </cell>
          <cell r="G146">
            <v>0.308</v>
          </cell>
          <cell r="I146">
            <v>573</v>
          </cell>
          <cell r="J146">
            <v>18.850000000000001</v>
          </cell>
          <cell r="L146">
            <v>4.0000000000000001E-3</v>
          </cell>
          <cell r="M146">
            <v>0.05</v>
          </cell>
        </row>
        <row r="147">
          <cell r="A147">
            <v>142</v>
          </cell>
          <cell r="B147" t="str">
            <v>X©y kÕt cÊu phøc t¹p kh¸c VTH75 c¸t ®en &lt;=4 m</v>
          </cell>
          <cell r="C147" t="str">
            <v>m3</v>
          </cell>
          <cell r="D147">
            <v>1</v>
          </cell>
          <cell r="E147">
            <v>89.39</v>
          </cell>
          <cell r="G147">
            <v>0.3</v>
          </cell>
          <cell r="I147">
            <v>573</v>
          </cell>
          <cell r="J147">
            <v>12.567</v>
          </cell>
          <cell r="L147">
            <v>4.0000000000000001E-3</v>
          </cell>
          <cell r="M147">
            <v>0.05</v>
          </cell>
        </row>
        <row r="148">
          <cell r="A148">
            <v>143</v>
          </cell>
          <cell r="B148" t="str">
            <v>X©y kÕt cÊu phøc t¹p kh¸c XM50 c¸t vµng &lt;=4 m</v>
          </cell>
          <cell r="C148" t="str">
            <v>m3</v>
          </cell>
          <cell r="D148">
            <v>1</v>
          </cell>
          <cell r="E148">
            <v>59.65</v>
          </cell>
          <cell r="F148">
            <v>0.32200000000000001</v>
          </cell>
          <cell r="I148">
            <v>573</v>
          </cell>
          <cell r="L148">
            <v>4.0000000000000001E-3</v>
          </cell>
          <cell r="M148">
            <v>0.05</v>
          </cell>
        </row>
        <row r="149">
          <cell r="A149">
            <v>144</v>
          </cell>
          <cell r="B149" t="str">
            <v>X©y kÕt cÊu phøc t¹p kh¸c XM75 c¸t vµng &lt;=4 m</v>
          </cell>
          <cell r="C149" t="str">
            <v>m3</v>
          </cell>
          <cell r="D149">
            <v>1</v>
          </cell>
          <cell r="E149">
            <v>107.81</v>
          </cell>
          <cell r="F149">
            <v>0.314</v>
          </cell>
          <cell r="I149">
            <v>573</v>
          </cell>
          <cell r="L149">
            <v>4.0000000000000001E-3</v>
          </cell>
          <cell r="M149">
            <v>0.05</v>
          </cell>
        </row>
        <row r="150">
          <cell r="A150">
            <v>145</v>
          </cell>
          <cell r="B150" t="str">
            <v>X©y kÕt cÊu phøc t¹p kh¸c XM100 c¸t vµng &lt;=4 m</v>
          </cell>
          <cell r="C150" t="str">
            <v>m3</v>
          </cell>
          <cell r="D150">
            <v>1</v>
          </cell>
          <cell r="E150">
            <v>129.37</v>
          </cell>
          <cell r="F150">
            <v>0.30499999999999999</v>
          </cell>
          <cell r="I150">
            <v>573</v>
          </cell>
          <cell r="L150">
            <v>4.0000000000000001E-3</v>
          </cell>
          <cell r="M150">
            <v>0.05</v>
          </cell>
        </row>
        <row r="151">
          <cell r="A151">
            <v>146</v>
          </cell>
          <cell r="B151" t="str">
            <v>X©y kÕt cÊu phøc t¹p kh¸c VTH50 c¸t ®en &gt;4 m</v>
          </cell>
          <cell r="C151" t="str">
            <v>m3</v>
          </cell>
          <cell r="D151">
            <v>1</v>
          </cell>
          <cell r="E151">
            <v>63.01</v>
          </cell>
          <cell r="G151">
            <v>0.308</v>
          </cell>
          <cell r="I151">
            <v>573</v>
          </cell>
          <cell r="J151">
            <v>18.850000000000001</v>
          </cell>
          <cell r="L151">
            <v>1.4999999999999999E-2</v>
          </cell>
          <cell r="M151">
            <v>0.1</v>
          </cell>
        </row>
        <row r="152">
          <cell r="A152">
            <v>147</v>
          </cell>
          <cell r="B152" t="str">
            <v>X©y kÕt cÊu phøc t¹p kh¸c VTH75 c¸t ®en &gt;4 m</v>
          </cell>
          <cell r="C152" t="str">
            <v>m3</v>
          </cell>
          <cell r="D152">
            <v>1</v>
          </cell>
          <cell r="E152">
            <v>89.39</v>
          </cell>
          <cell r="G152">
            <v>0.3</v>
          </cell>
          <cell r="I152">
            <v>573</v>
          </cell>
          <cell r="J152">
            <v>12.567</v>
          </cell>
          <cell r="L152">
            <v>1.4999999999999999E-2</v>
          </cell>
          <cell r="M152">
            <v>0.1</v>
          </cell>
        </row>
        <row r="153">
          <cell r="A153">
            <v>148</v>
          </cell>
          <cell r="B153" t="str">
            <v>X©y kÕt cÊu phøc t¹p kh¸c XM50 c¸t vµng &gt;4 m</v>
          </cell>
          <cell r="C153" t="str">
            <v>m3</v>
          </cell>
          <cell r="D153">
            <v>1</v>
          </cell>
          <cell r="E153">
            <v>59.65</v>
          </cell>
          <cell r="F153">
            <v>0.32200000000000001</v>
          </cell>
          <cell r="I153">
            <v>573</v>
          </cell>
          <cell r="L153">
            <v>1.4999999999999999E-2</v>
          </cell>
          <cell r="M153">
            <v>0.1</v>
          </cell>
        </row>
        <row r="154">
          <cell r="A154">
            <v>149</v>
          </cell>
          <cell r="B154" t="str">
            <v>X©y kÕt cÊu phøc t¹p kh¸c XM75 c¸t vµng &gt;4 m</v>
          </cell>
          <cell r="C154" t="str">
            <v>m3</v>
          </cell>
          <cell r="D154">
            <v>1</v>
          </cell>
          <cell r="E154">
            <v>107.81</v>
          </cell>
          <cell r="F154">
            <v>0.314</v>
          </cell>
          <cell r="I154">
            <v>573</v>
          </cell>
          <cell r="L154">
            <v>1.4999999999999999E-2</v>
          </cell>
          <cell r="M154">
            <v>0.1</v>
          </cell>
        </row>
        <row r="155">
          <cell r="A155">
            <v>150</v>
          </cell>
          <cell r="B155" t="str">
            <v>X©y kÕt cÊu phøc t¹p kh¸c XM100 c¸t vµng &gt;4 m</v>
          </cell>
          <cell r="C155" t="str">
            <v>m3</v>
          </cell>
          <cell r="D155">
            <v>1</v>
          </cell>
          <cell r="E155">
            <v>129.37</v>
          </cell>
          <cell r="F155">
            <v>0.30499999999999999</v>
          </cell>
          <cell r="I155">
            <v>573</v>
          </cell>
          <cell r="L155">
            <v>1.4999999999999999E-2</v>
          </cell>
          <cell r="M155">
            <v>0.1</v>
          </cell>
        </row>
        <row r="156">
          <cell r="A156">
            <v>151</v>
          </cell>
          <cell r="B156" t="str">
            <v>Bª t«ng lãt mãng R&lt;=2,5m ®¸ 2x 4M100</v>
          </cell>
          <cell r="C156" t="str">
            <v>m3</v>
          </cell>
          <cell r="D156">
            <v>1</v>
          </cell>
          <cell r="E156">
            <v>212.18</v>
          </cell>
          <cell r="F156">
            <v>0.51500000000000001</v>
          </cell>
          <cell r="O156">
            <v>0.92</v>
          </cell>
        </row>
        <row r="157">
          <cell r="A157">
            <v>152</v>
          </cell>
          <cell r="B157" t="str">
            <v>Bª t«ng lãt mãng R&lt;=2,5m ®¸ 2x 4M150</v>
          </cell>
          <cell r="C157" t="str">
            <v>m3</v>
          </cell>
          <cell r="D157">
            <v>1</v>
          </cell>
          <cell r="E157">
            <v>272.64999999999998</v>
          </cell>
          <cell r="F157">
            <v>0.49399999999999999</v>
          </cell>
          <cell r="O157">
            <v>0.90600000000000003</v>
          </cell>
        </row>
        <row r="158">
          <cell r="A158">
            <v>153</v>
          </cell>
          <cell r="B158" t="str">
            <v>Bª t«ng lãt mãng R&gt;2,5m ®¸ 2x 4M100</v>
          </cell>
          <cell r="C158" t="str">
            <v>m3</v>
          </cell>
          <cell r="D158">
            <v>1</v>
          </cell>
          <cell r="E158">
            <v>212.18</v>
          </cell>
          <cell r="F158">
            <v>0.51500000000000001</v>
          </cell>
          <cell r="O158">
            <v>0.92</v>
          </cell>
        </row>
        <row r="159">
          <cell r="A159">
            <v>154</v>
          </cell>
          <cell r="B159" t="str">
            <v>Bª t«ng lãt mãng R&gt;2,5m ®¸ 2x 4M150</v>
          </cell>
          <cell r="C159" t="str">
            <v>m3</v>
          </cell>
          <cell r="D159">
            <v>1</v>
          </cell>
          <cell r="E159">
            <v>272.64999999999998</v>
          </cell>
          <cell r="F159">
            <v>0.49399999999999999</v>
          </cell>
          <cell r="O159">
            <v>0.90600000000000003</v>
          </cell>
        </row>
        <row r="160">
          <cell r="A160">
            <v>155</v>
          </cell>
          <cell r="B160" t="str">
            <v>Bª t«ng mãng  R&lt;=2,5m ®¸ 2x4 M150</v>
          </cell>
          <cell r="C160" t="str">
            <v>m3</v>
          </cell>
          <cell r="D160">
            <v>1</v>
          </cell>
          <cell r="E160">
            <v>272.64999999999998</v>
          </cell>
          <cell r="F160">
            <v>0.49399999999999999</v>
          </cell>
          <cell r="O160">
            <v>0.90600000000000003</v>
          </cell>
          <cell r="BQ160">
            <v>1</v>
          </cell>
        </row>
        <row r="161">
          <cell r="A161">
            <v>156</v>
          </cell>
          <cell r="B161" t="str">
            <v>Bª t«ng mãng  R&lt;=2,5m ®¸ 2x4 M200</v>
          </cell>
          <cell r="C161" t="str">
            <v>m3</v>
          </cell>
          <cell r="D161">
            <v>1</v>
          </cell>
          <cell r="E161">
            <v>331.08</v>
          </cell>
          <cell r="F161">
            <v>0.46899999999999997</v>
          </cell>
          <cell r="O161">
            <v>0.89600000000000002</v>
          </cell>
          <cell r="BQ161">
            <v>1</v>
          </cell>
        </row>
        <row r="162">
          <cell r="A162">
            <v>157</v>
          </cell>
          <cell r="B162" t="str">
            <v>Bª t«ng mãng  R&lt;=2,5m ®¸ 2x4 M250</v>
          </cell>
          <cell r="C162" t="str">
            <v>m3</v>
          </cell>
          <cell r="D162">
            <v>1</v>
          </cell>
          <cell r="E162">
            <v>384</v>
          </cell>
          <cell r="F162">
            <v>0.45100000000000001</v>
          </cell>
          <cell r="O162">
            <v>0.879</v>
          </cell>
          <cell r="BQ162">
            <v>1</v>
          </cell>
        </row>
        <row r="163">
          <cell r="A163">
            <v>158</v>
          </cell>
          <cell r="B163" t="str">
            <v>Bª t«ng mãng  R&lt;=2,5m ®¸ 1x2 M150</v>
          </cell>
          <cell r="C163" t="str">
            <v>m3</v>
          </cell>
          <cell r="D163">
            <v>1</v>
          </cell>
          <cell r="E163">
            <v>288.02999999999997</v>
          </cell>
          <cell r="F163">
            <v>0.49</v>
          </cell>
          <cell r="P163">
            <v>0.90400000000000003</v>
          </cell>
          <cell r="BQ163">
            <v>1</v>
          </cell>
        </row>
        <row r="164">
          <cell r="A164">
            <v>159</v>
          </cell>
          <cell r="B164" t="str">
            <v>Bª t«ng mãng  R&lt;=2,5m ®¸ 1x2 M200</v>
          </cell>
          <cell r="C164" t="str">
            <v>m3</v>
          </cell>
          <cell r="D164">
            <v>1</v>
          </cell>
          <cell r="E164">
            <v>350.55</v>
          </cell>
          <cell r="F164">
            <v>0.46600000000000003</v>
          </cell>
          <cell r="P164">
            <v>0.88900000000000001</v>
          </cell>
          <cell r="BQ164">
            <v>1</v>
          </cell>
        </row>
        <row r="165">
          <cell r="A165">
            <v>160</v>
          </cell>
          <cell r="B165" t="str">
            <v>Bª t«ng mãng  R&lt;=2,5m ®¸ 1x2 M250</v>
          </cell>
          <cell r="C165" t="str">
            <v>m3</v>
          </cell>
          <cell r="D165">
            <v>1</v>
          </cell>
          <cell r="E165">
            <v>415.13</v>
          </cell>
          <cell r="F165">
            <v>0.438</v>
          </cell>
          <cell r="P165">
            <v>0.879</v>
          </cell>
          <cell r="BQ165">
            <v>1</v>
          </cell>
        </row>
        <row r="166">
          <cell r="A166">
            <v>161</v>
          </cell>
          <cell r="B166" t="str">
            <v>Bª t«ng mãng R&gt;2,5m ®¸ 2x4 M150</v>
          </cell>
          <cell r="C166" t="str">
            <v>m3</v>
          </cell>
          <cell r="D166">
            <v>1</v>
          </cell>
          <cell r="E166">
            <v>272.64999999999998</v>
          </cell>
          <cell r="F166">
            <v>0.49399999999999999</v>
          </cell>
          <cell r="L166">
            <v>1.4999999999999999E-2</v>
          </cell>
          <cell r="M166">
            <v>0.122</v>
          </cell>
          <cell r="O166">
            <v>0.90600000000000003</v>
          </cell>
          <cell r="Q166">
            <v>0.60299999999999998</v>
          </cell>
          <cell r="BQ166">
            <v>1</v>
          </cell>
        </row>
        <row r="167">
          <cell r="A167">
            <v>162</v>
          </cell>
          <cell r="B167" t="str">
            <v>Bª t«ng mãng R&gt;2,5m ®¸ 2x4 M200</v>
          </cell>
          <cell r="C167" t="str">
            <v>m3</v>
          </cell>
          <cell r="D167">
            <v>1</v>
          </cell>
          <cell r="E167">
            <v>331.08</v>
          </cell>
          <cell r="F167">
            <v>0.46899999999999997</v>
          </cell>
          <cell r="L167">
            <v>1.4999999999999999E-2</v>
          </cell>
          <cell r="M167">
            <v>0.122</v>
          </cell>
          <cell r="O167">
            <v>0.89600000000000002</v>
          </cell>
          <cell r="Q167">
            <v>0.60299999999999998</v>
          </cell>
          <cell r="BQ167">
            <v>1</v>
          </cell>
        </row>
        <row r="168">
          <cell r="A168">
            <v>163</v>
          </cell>
          <cell r="B168" t="str">
            <v>Bª t«ng mãng R&gt;2,5m ®¸ 2x4 M250</v>
          </cell>
          <cell r="C168" t="str">
            <v>m3</v>
          </cell>
          <cell r="D168">
            <v>1</v>
          </cell>
          <cell r="E168">
            <v>384</v>
          </cell>
          <cell r="F168">
            <v>0.45100000000000001</v>
          </cell>
          <cell r="L168">
            <v>1.4999999999999999E-2</v>
          </cell>
          <cell r="M168">
            <v>0.122</v>
          </cell>
          <cell r="O168">
            <v>0.879</v>
          </cell>
          <cell r="Q168">
            <v>0.60299999999999998</v>
          </cell>
          <cell r="BQ168">
            <v>1</v>
          </cell>
        </row>
        <row r="169">
          <cell r="A169">
            <v>164</v>
          </cell>
          <cell r="B169" t="str">
            <v>Bª t«ng mãng R&gt;2,5m ®¸ 1x2 M150</v>
          </cell>
          <cell r="C169" t="str">
            <v>m3</v>
          </cell>
          <cell r="D169">
            <v>1</v>
          </cell>
          <cell r="E169">
            <v>288.02999999999997</v>
          </cell>
          <cell r="F169">
            <v>0.49</v>
          </cell>
          <cell r="L169">
            <v>1.4999999999999999E-2</v>
          </cell>
          <cell r="M169">
            <v>0.122</v>
          </cell>
          <cell r="P169">
            <v>0.90400000000000003</v>
          </cell>
          <cell r="Q169">
            <v>0.60299999999999998</v>
          </cell>
          <cell r="BQ169">
            <v>1</v>
          </cell>
        </row>
        <row r="170">
          <cell r="A170">
            <v>165</v>
          </cell>
          <cell r="B170" t="str">
            <v>Bª t«ng mãng R&gt;2,5m ®¸ 1x2 M200</v>
          </cell>
          <cell r="C170" t="str">
            <v>m3</v>
          </cell>
          <cell r="D170">
            <v>1</v>
          </cell>
          <cell r="E170">
            <v>350.55</v>
          </cell>
          <cell r="F170">
            <v>0.46600000000000003</v>
          </cell>
          <cell r="L170">
            <v>1.4999999999999999E-2</v>
          </cell>
          <cell r="M170">
            <v>0.122</v>
          </cell>
          <cell r="P170">
            <v>0.88900000000000001</v>
          </cell>
          <cell r="Q170">
            <v>0.60299999999999998</v>
          </cell>
          <cell r="BQ170">
            <v>1</v>
          </cell>
        </row>
        <row r="171">
          <cell r="A171">
            <v>166</v>
          </cell>
          <cell r="B171" t="str">
            <v>Bª t«ng mãng R&gt;2,5m ®¸ 1x2 M250</v>
          </cell>
          <cell r="C171" t="str">
            <v>m3</v>
          </cell>
          <cell r="D171">
            <v>1</v>
          </cell>
          <cell r="E171">
            <v>415.13</v>
          </cell>
          <cell r="F171">
            <v>0.438</v>
          </cell>
          <cell r="L171">
            <v>1.4999999999999999E-2</v>
          </cell>
          <cell r="M171">
            <v>0.122</v>
          </cell>
          <cell r="P171">
            <v>0.879</v>
          </cell>
          <cell r="Q171">
            <v>0.60299999999999998</v>
          </cell>
          <cell r="BQ171">
            <v>1</v>
          </cell>
        </row>
        <row r="172">
          <cell r="A172">
            <v>167</v>
          </cell>
          <cell r="B172" t="str">
            <v>Bª t«ng nÒn ®¸ 1x2 M150</v>
          </cell>
          <cell r="C172" t="str">
            <v>m3</v>
          </cell>
          <cell r="D172">
            <v>1</v>
          </cell>
          <cell r="E172">
            <v>288.02999999999997</v>
          </cell>
          <cell r="F172">
            <v>0.49</v>
          </cell>
          <cell r="P172">
            <v>0.90400000000000003</v>
          </cell>
          <cell r="BQ172">
            <v>1</v>
          </cell>
        </row>
        <row r="173">
          <cell r="A173">
            <v>168</v>
          </cell>
          <cell r="B173" t="str">
            <v>Bª t«ng nÒn ®¸ 1x2 M200</v>
          </cell>
          <cell r="C173" t="str">
            <v>m3</v>
          </cell>
          <cell r="D173">
            <v>1</v>
          </cell>
          <cell r="E173">
            <v>350.55</v>
          </cell>
          <cell r="F173">
            <v>0.46600000000000003</v>
          </cell>
          <cell r="P173">
            <v>0.88900000000000001</v>
          </cell>
          <cell r="BQ173">
            <v>1</v>
          </cell>
        </row>
        <row r="174">
          <cell r="A174">
            <v>169</v>
          </cell>
          <cell r="B174" t="str">
            <v>Bª t«ng nÒn ®¸ 1x2 M250</v>
          </cell>
          <cell r="C174" t="str">
            <v>m3</v>
          </cell>
          <cell r="D174">
            <v>1</v>
          </cell>
          <cell r="E174">
            <v>415.13</v>
          </cell>
          <cell r="F174">
            <v>0.438</v>
          </cell>
          <cell r="P174">
            <v>0.879</v>
          </cell>
          <cell r="BQ174">
            <v>1</v>
          </cell>
        </row>
        <row r="175">
          <cell r="A175">
            <v>170</v>
          </cell>
          <cell r="B175" t="str">
            <v>Bª t«ng nÒn ®¸ 1x2 M300</v>
          </cell>
          <cell r="C175" t="str">
            <v>m3</v>
          </cell>
          <cell r="D175">
            <v>1</v>
          </cell>
          <cell r="E175">
            <v>437.68</v>
          </cell>
          <cell r="F175">
            <v>0.45200000000000001</v>
          </cell>
          <cell r="P175">
            <v>0.88300000000000001</v>
          </cell>
          <cell r="BQ175">
            <v>1</v>
          </cell>
        </row>
        <row r="176">
          <cell r="A176">
            <v>171</v>
          </cell>
          <cell r="B176" t="str">
            <v>Bª t«ng nÒn ®¸ 2x4 M150</v>
          </cell>
          <cell r="C176" t="str">
            <v>m3</v>
          </cell>
          <cell r="D176">
            <v>1</v>
          </cell>
          <cell r="E176">
            <v>272.64999999999998</v>
          </cell>
          <cell r="F176">
            <v>0.49399999999999999</v>
          </cell>
          <cell r="O176">
            <v>0.90600000000000003</v>
          </cell>
          <cell r="BQ176">
            <v>1</v>
          </cell>
        </row>
        <row r="177">
          <cell r="A177">
            <v>172</v>
          </cell>
          <cell r="B177" t="str">
            <v>Bª t«ng nÒn ®¸ 2x4 M200</v>
          </cell>
          <cell r="C177" t="str">
            <v>m3</v>
          </cell>
          <cell r="D177">
            <v>1</v>
          </cell>
          <cell r="E177">
            <v>331.08</v>
          </cell>
          <cell r="F177">
            <v>0.46899999999999997</v>
          </cell>
          <cell r="O177">
            <v>0.89600000000000002</v>
          </cell>
          <cell r="BQ177">
            <v>1</v>
          </cell>
        </row>
        <row r="178">
          <cell r="A178">
            <v>173</v>
          </cell>
          <cell r="B178" t="str">
            <v>Bª t«ng nÒn ®¸ 2x4 M250</v>
          </cell>
          <cell r="C178" t="str">
            <v>m3</v>
          </cell>
          <cell r="D178">
            <v>1</v>
          </cell>
          <cell r="E178">
            <v>384</v>
          </cell>
          <cell r="F178">
            <v>0.45100000000000001</v>
          </cell>
          <cell r="O178">
            <v>0.879</v>
          </cell>
          <cell r="BQ178">
            <v>1</v>
          </cell>
        </row>
        <row r="179">
          <cell r="A179">
            <v>174</v>
          </cell>
          <cell r="B179" t="str">
            <v>Bª t«ng nÒn ®¸ 2x4 M300</v>
          </cell>
          <cell r="C179" t="str">
            <v>m3</v>
          </cell>
          <cell r="D179">
            <v>1</v>
          </cell>
          <cell r="E179">
            <v>466.38</v>
          </cell>
          <cell r="F179">
            <v>0.41099999999999998</v>
          </cell>
          <cell r="O179">
            <v>0.879</v>
          </cell>
          <cell r="BQ179">
            <v>1</v>
          </cell>
        </row>
        <row r="180">
          <cell r="A180">
            <v>175</v>
          </cell>
          <cell r="B180" t="str">
            <v>Bª t«ng bÖ m¸y ®¸ 1x2 M150</v>
          </cell>
          <cell r="C180" t="str">
            <v>m3</v>
          </cell>
          <cell r="D180">
            <v>1</v>
          </cell>
          <cell r="E180">
            <v>288.02999999999997</v>
          </cell>
          <cell r="F180">
            <v>0.49</v>
          </cell>
          <cell r="P180">
            <v>0.90400000000000003</v>
          </cell>
          <cell r="BQ180">
            <v>1</v>
          </cell>
        </row>
        <row r="181">
          <cell r="A181">
            <v>176</v>
          </cell>
          <cell r="B181" t="str">
            <v>Bª t«ng bÖ m¸y ®¸ 1x2 M200</v>
          </cell>
          <cell r="C181" t="str">
            <v>m3</v>
          </cell>
          <cell r="D181">
            <v>1</v>
          </cell>
          <cell r="E181">
            <v>350.55</v>
          </cell>
          <cell r="F181">
            <v>0.46600000000000003</v>
          </cell>
          <cell r="P181">
            <v>0.88900000000000001</v>
          </cell>
          <cell r="BQ181">
            <v>1</v>
          </cell>
        </row>
        <row r="182">
          <cell r="A182">
            <v>177</v>
          </cell>
          <cell r="B182" t="str">
            <v>Bª t«ng bÖ m¸y ®¸ 1x2 M250</v>
          </cell>
          <cell r="C182" t="str">
            <v>m3</v>
          </cell>
          <cell r="D182">
            <v>1</v>
          </cell>
          <cell r="E182">
            <v>415.13</v>
          </cell>
          <cell r="F182">
            <v>0.438</v>
          </cell>
          <cell r="P182">
            <v>0.879</v>
          </cell>
          <cell r="BQ182">
            <v>1</v>
          </cell>
        </row>
        <row r="183">
          <cell r="A183">
            <v>178</v>
          </cell>
          <cell r="B183" t="str">
            <v>Bª t«ng bÖ m¸y ®¸ 1x2 M300</v>
          </cell>
          <cell r="C183" t="str">
            <v>m3</v>
          </cell>
          <cell r="D183">
            <v>1</v>
          </cell>
          <cell r="E183">
            <v>437.68</v>
          </cell>
          <cell r="F183">
            <v>0.45200000000000001</v>
          </cell>
          <cell r="P183">
            <v>0.88300000000000001</v>
          </cell>
          <cell r="BQ183">
            <v>1</v>
          </cell>
        </row>
        <row r="184">
          <cell r="A184">
            <v>179</v>
          </cell>
          <cell r="B184" t="str">
            <v>Bª t«ng bÖ m¸y ®¸ 2x4 M150</v>
          </cell>
          <cell r="C184" t="str">
            <v>m3</v>
          </cell>
          <cell r="D184">
            <v>1</v>
          </cell>
          <cell r="E184">
            <v>272.64999999999998</v>
          </cell>
          <cell r="F184">
            <v>0.49399999999999999</v>
          </cell>
          <cell r="O184">
            <v>0.90600000000000003</v>
          </cell>
          <cell r="BQ184">
            <v>1</v>
          </cell>
        </row>
        <row r="185">
          <cell r="A185">
            <v>180</v>
          </cell>
          <cell r="B185" t="str">
            <v>Bª t«ng bÖ m¸y ®¸ 2x4 M200</v>
          </cell>
          <cell r="C185" t="str">
            <v>m3</v>
          </cell>
          <cell r="D185">
            <v>1</v>
          </cell>
          <cell r="E185">
            <v>331.08</v>
          </cell>
          <cell r="F185">
            <v>0.46899999999999997</v>
          </cell>
          <cell r="O185">
            <v>0.89600000000000002</v>
          </cell>
          <cell r="BQ185">
            <v>1</v>
          </cell>
        </row>
        <row r="186">
          <cell r="A186">
            <v>181</v>
          </cell>
          <cell r="B186" t="str">
            <v>Bª t«ng bÖ m¸y ®¸ 2x4 M250</v>
          </cell>
          <cell r="C186" t="str">
            <v>m3</v>
          </cell>
          <cell r="D186">
            <v>1</v>
          </cell>
          <cell r="E186">
            <v>384</v>
          </cell>
          <cell r="F186">
            <v>0.45100000000000001</v>
          </cell>
          <cell r="O186">
            <v>0.879</v>
          </cell>
          <cell r="BQ186">
            <v>1</v>
          </cell>
        </row>
        <row r="187">
          <cell r="A187">
            <v>182</v>
          </cell>
          <cell r="B187" t="str">
            <v>Bª t«ng bÖ m¸y ®¸ 2x4 M300</v>
          </cell>
          <cell r="C187" t="str">
            <v>m3</v>
          </cell>
          <cell r="D187">
            <v>1</v>
          </cell>
          <cell r="E187">
            <v>466.38</v>
          </cell>
          <cell r="F187">
            <v>0.41099999999999998</v>
          </cell>
          <cell r="O187">
            <v>0.879</v>
          </cell>
          <cell r="BQ187">
            <v>1</v>
          </cell>
        </row>
        <row r="188">
          <cell r="A188">
            <v>183</v>
          </cell>
          <cell r="B188" t="str">
            <v>Bª t«ng t­êng &lt;=45cm cao&lt;=4m hoÆc &gt;4m ®¸ 1x2 M150</v>
          </cell>
          <cell r="C188" t="str">
            <v>m3</v>
          </cell>
          <cell r="D188">
            <v>1</v>
          </cell>
          <cell r="E188">
            <v>288.02999999999997</v>
          </cell>
          <cell r="F188">
            <v>0.49</v>
          </cell>
          <cell r="L188">
            <v>4.9000000000000002E-2</v>
          </cell>
          <cell r="M188">
            <v>0.19900000000000001</v>
          </cell>
          <cell r="P188">
            <v>0.90400000000000003</v>
          </cell>
          <cell r="Q188">
            <v>0.871</v>
          </cell>
          <cell r="BQ188">
            <v>2</v>
          </cell>
        </row>
        <row r="189">
          <cell r="A189">
            <v>184</v>
          </cell>
          <cell r="B189" t="str">
            <v>Bª t«ng t­êng &lt;=45cm cao&lt;=4m hoÆc &gt;4m ®¸ 1x2 M200</v>
          </cell>
          <cell r="C189" t="str">
            <v>m3</v>
          </cell>
          <cell r="D189">
            <v>1</v>
          </cell>
          <cell r="E189">
            <v>350.55</v>
          </cell>
          <cell r="F189">
            <v>0.46600000000000003</v>
          </cell>
          <cell r="L189">
            <v>4.9000000000000002E-2</v>
          </cell>
          <cell r="M189">
            <v>0.19900000000000001</v>
          </cell>
          <cell r="P189">
            <v>0.88900000000000001</v>
          </cell>
          <cell r="Q189">
            <v>0.871</v>
          </cell>
          <cell r="BQ189">
            <v>2</v>
          </cell>
        </row>
        <row r="190">
          <cell r="A190">
            <v>185</v>
          </cell>
          <cell r="B190" t="str">
            <v>Bª t«ng t­êng &lt;=45cm cao&lt;=4m hoÆc &gt;4m ®¸ 1x2 M250</v>
          </cell>
          <cell r="C190" t="str">
            <v>m3</v>
          </cell>
          <cell r="D190">
            <v>1</v>
          </cell>
          <cell r="E190">
            <v>415.13</v>
          </cell>
          <cell r="F190">
            <v>0.438</v>
          </cell>
          <cell r="L190">
            <v>4.9000000000000002E-2</v>
          </cell>
          <cell r="M190">
            <v>0.19900000000000001</v>
          </cell>
          <cell r="P190">
            <v>0.879</v>
          </cell>
          <cell r="Q190">
            <v>0.871</v>
          </cell>
          <cell r="BQ190">
            <v>2</v>
          </cell>
        </row>
        <row r="191">
          <cell r="A191">
            <v>186</v>
          </cell>
          <cell r="B191" t="str">
            <v>Bª t«ng t­êng &lt;=45cm cao&lt;=4m hoÆc &gt;4m ®¸ 1x2 M300</v>
          </cell>
          <cell r="C191" t="str">
            <v>m3</v>
          </cell>
          <cell r="D191">
            <v>1</v>
          </cell>
          <cell r="E191">
            <v>437.68</v>
          </cell>
          <cell r="F191">
            <v>0.45200000000000001</v>
          </cell>
          <cell r="L191">
            <v>4.9000000000000002E-2</v>
          </cell>
          <cell r="M191">
            <v>0.19900000000000001</v>
          </cell>
          <cell r="P191">
            <v>0.88300000000000001</v>
          </cell>
          <cell r="Q191">
            <v>0.871</v>
          </cell>
          <cell r="BQ191">
            <v>2</v>
          </cell>
        </row>
        <row r="192">
          <cell r="A192">
            <v>187</v>
          </cell>
          <cell r="B192" t="str">
            <v>Bª t«ng t­êng &lt;=45cm cao&lt;=4m hoÆc &gt;4m ®¸ 2x4 M150</v>
          </cell>
          <cell r="C192" t="str">
            <v>m3</v>
          </cell>
          <cell r="D192">
            <v>1</v>
          </cell>
          <cell r="E192">
            <v>272.64999999999998</v>
          </cell>
          <cell r="F192">
            <v>0.49399999999999999</v>
          </cell>
          <cell r="L192">
            <v>4.9000000000000002E-2</v>
          </cell>
          <cell r="M192">
            <v>0.19900000000000001</v>
          </cell>
          <cell r="O192">
            <v>0.90600000000000003</v>
          </cell>
          <cell r="Q192">
            <v>0.871</v>
          </cell>
          <cell r="BQ192">
            <v>2</v>
          </cell>
        </row>
        <row r="193">
          <cell r="A193">
            <v>188</v>
          </cell>
          <cell r="B193" t="str">
            <v>Bª t«ng t­êng &lt;=45cm cao&lt;=4m hoÆc &gt;4m ®¸ 2x4 M200</v>
          </cell>
          <cell r="C193" t="str">
            <v>m3</v>
          </cell>
          <cell r="D193">
            <v>1</v>
          </cell>
          <cell r="E193">
            <v>331.08</v>
          </cell>
          <cell r="F193">
            <v>0.46899999999999997</v>
          </cell>
          <cell r="L193">
            <v>4.9000000000000002E-2</v>
          </cell>
          <cell r="M193">
            <v>0.19900000000000001</v>
          </cell>
          <cell r="O193">
            <v>0.89600000000000002</v>
          </cell>
          <cell r="Q193">
            <v>0.871</v>
          </cell>
          <cell r="BQ193">
            <v>2</v>
          </cell>
        </row>
        <row r="194">
          <cell r="A194">
            <v>189</v>
          </cell>
          <cell r="B194" t="str">
            <v>Bª t«ng t­êng &lt;=45cm cao&lt;=4m hoÆc &gt;4m ®¸ 2x4 M250</v>
          </cell>
          <cell r="C194" t="str">
            <v>m3</v>
          </cell>
          <cell r="D194">
            <v>1</v>
          </cell>
          <cell r="E194">
            <v>384</v>
          </cell>
          <cell r="F194">
            <v>0.45100000000000001</v>
          </cell>
          <cell r="L194">
            <v>4.9000000000000002E-2</v>
          </cell>
          <cell r="M194">
            <v>0.19900000000000001</v>
          </cell>
          <cell r="O194">
            <v>0.879</v>
          </cell>
          <cell r="Q194">
            <v>0.871</v>
          </cell>
          <cell r="BQ194">
            <v>2</v>
          </cell>
        </row>
        <row r="195">
          <cell r="A195">
            <v>190</v>
          </cell>
          <cell r="B195" t="str">
            <v>Bª t«ng t­êng &lt;=45cm cao&lt;=4m hoÆc &gt;4m ®¸ 2x4 M300</v>
          </cell>
          <cell r="C195" t="str">
            <v>m3</v>
          </cell>
          <cell r="D195">
            <v>1</v>
          </cell>
          <cell r="E195">
            <v>466.38</v>
          </cell>
          <cell r="F195">
            <v>0.41099999999999998</v>
          </cell>
          <cell r="L195">
            <v>4.9000000000000002E-2</v>
          </cell>
          <cell r="M195">
            <v>0.19900000000000001</v>
          </cell>
          <cell r="O195">
            <v>0.879</v>
          </cell>
          <cell r="Q195">
            <v>0.871</v>
          </cell>
          <cell r="BQ195">
            <v>2</v>
          </cell>
        </row>
        <row r="196">
          <cell r="A196">
            <v>191</v>
          </cell>
          <cell r="B196" t="str">
            <v>Bª t«ng t­êng &gt;45cm cao&lt;=4m hoÆc &gt;4m ®¸ 1x2 M150</v>
          </cell>
          <cell r="C196" t="str">
            <v>m3</v>
          </cell>
          <cell r="D196">
            <v>1</v>
          </cell>
          <cell r="E196">
            <v>288.02999999999997</v>
          </cell>
          <cell r="F196">
            <v>0.49</v>
          </cell>
          <cell r="L196">
            <v>0.02</v>
          </cell>
          <cell r="M196">
            <v>4.8000000000000001E-2</v>
          </cell>
          <cell r="P196">
            <v>0.90400000000000003</v>
          </cell>
          <cell r="Q196">
            <v>0.35199999999999998</v>
          </cell>
          <cell r="BQ196">
            <v>2</v>
          </cell>
        </row>
        <row r="197">
          <cell r="A197">
            <v>192</v>
          </cell>
          <cell r="B197" t="str">
            <v>Bª t«ng t­êng &gt;45cm cao&lt;=4m hoÆc &gt;4m ®¸ 1x2 M200</v>
          </cell>
          <cell r="C197" t="str">
            <v>m3</v>
          </cell>
          <cell r="D197">
            <v>1</v>
          </cell>
          <cell r="E197">
            <v>350.55</v>
          </cell>
          <cell r="F197">
            <v>0.46600000000000003</v>
          </cell>
          <cell r="L197">
            <v>0.02</v>
          </cell>
          <cell r="M197">
            <v>4.8000000000000001E-2</v>
          </cell>
          <cell r="P197">
            <v>0.88900000000000001</v>
          </cell>
          <cell r="Q197">
            <v>0.35199999999999998</v>
          </cell>
          <cell r="BQ197">
            <v>2</v>
          </cell>
        </row>
        <row r="198">
          <cell r="A198">
            <v>193</v>
          </cell>
          <cell r="B198" t="str">
            <v>Bª t«ng t­êng &gt;45cm cao&lt;=4m hoÆc &gt;4m ®¸ 1x2 M250</v>
          </cell>
          <cell r="C198" t="str">
            <v>m3</v>
          </cell>
          <cell r="D198">
            <v>1</v>
          </cell>
          <cell r="E198">
            <v>415.13</v>
          </cell>
          <cell r="F198">
            <v>0.438</v>
          </cell>
          <cell r="L198">
            <v>0.02</v>
          </cell>
          <cell r="M198">
            <v>4.8000000000000001E-2</v>
          </cell>
          <cell r="P198">
            <v>0.879</v>
          </cell>
          <cell r="Q198">
            <v>0.35199999999999998</v>
          </cell>
          <cell r="BQ198">
            <v>2</v>
          </cell>
        </row>
        <row r="199">
          <cell r="A199">
            <v>194</v>
          </cell>
          <cell r="B199" t="str">
            <v>Bª t«ng t­êng &gt;45cm cao&lt;=4m hoÆc &gt;4m ®¸ 1x2 M300</v>
          </cell>
          <cell r="C199" t="str">
            <v>m3</v>
          </cell>
          <cell r="D199">
            <v>1</v>
          </cell>
          <cell r="E199">
            <v>437.68</v>
          </cell>
          <cell r="F199">
            <v>0.45200000000000001</v>
          </cell>
          <cell r="L199">
            <v>0.02</v>
          </cell>
          <cell r="M199">
            <v>4.8000000000000001E-2</v>
          </cell>
          <cell r="P199">
            <v>0.88300000000000001</v>
          </cell>
          <cell r="Q199">
            <v>0.35199999999999998</v>
          </cell>
          <cell r="BQ199">
            <v>2</v>
          </cell>
        </row>
        <row r="200">
          <cell r="A200">
            <v>195</v>
          </cell>
          <cell r="B200" t="str">
            <v>Bª t«ng t­êng &gt;45cm cao&lt;=4m hoÆc &gt;4m ®¸ 2x4 M150</v>
          </cell>
          <cell r="C200" t="str">
            <v>m3</v>
          </cell>
          <cell r="D200">
            <v>1</v>
          </cell>
          <cell r="E200">
            <v>272.64999999999998</v>
          </cell>
          <cell r="F200">
            <v>0.49399999999999999</v>
          </cell>
          <cell r="L200">
            <v>0.02</v>
          </cell>
          <cell r="M200">
            <v>4.8000000000000001E-2</v>
          </cell>
          <cell r="O200">
            <v>0.90600000000000003</v>
          </cell>
          <cell r="Q200">
            <v>0.35199999999999998</v>
          </cell>
          <cell r="BQ200">
            <v>2</v>
          </cell>
        </row>
        <row r="201">
          <cell r="A201">
            <v>196</v>
          </cell>
          <cell r="B201" t="str">
            <v>Bª t«ng t­êng &gt;45cm cao&lt;=4m hoÆc &gt;4m ®¸ 2x4 M200</v>
          </cell>
          <cell r="C201" t="str">
            <v>m3</v>
          </cell>
          <cell r="D201">
            <v>1</v>
          </cell>
          <cell r="E201">
            <v>331.08</v>
          </cell>
          <cell r="F201">
            <v>0.46899999999999997</v>
          </cell>
          <cell r="L201">
            <v>0.02</v>
          </cell>
          <cell r="M201">
            <v>4.8000000000000001E-2</v>
          </cell>
          <cell r="O201">
            <v>0.89600000000000002</v>
          </cell>
          <cell r="Q201">
            <v>0.35199999999999998</v>
          </cell>
          <cell r="BQ201">
            <v>2</v>
          </cell>
        </row>
        <row r="202">
          <cell r="A202">
            <v>197</v>
          </cell>
          <cell r="B202" t="str">
            <v>Bª t«ng t­êng &gt;45cm cao&lt;=4m hoÆc &gt;4m ®¸ 2x4 M250</v>
          </cell>
          <cell r="C202" t="str">
            <v>m3</v>
          </cell>
          <cell r="D202">
            <v>1</v>
          </cell>
          <cell r="E202">
            <v>384</v>
          </cell>
          <cell r="F202">
            <v>0.45100000000000001</v>
          </cell>
          <cell r="L202">
            <v>0.02</v>
          </cell>
          <cell r="M202">
            <v>4.8000000000000001E-2</v>
          </cell>
          <cell r="O202">
            <v>0.879</v>
          </cell>
          <cell r="Q202">
            <v>0.35199999999999998</v>
          </cell>
          <cell r="BQ202">
            <v>2</v>
          </cell>
        </row>
        <row r="203">
          <cell r="A203">
            <v>198</v>
          </cell>
          <cell r="B203" t="str">
            <v>Bª t«ng t­êng &gt;45cm cao&lt;=4m hoÆc &gt;4m ®¸ 2x4 M300</v>
          </cell>
          <cell r="C203" t="str">
            <v>m3</v>
          </cell>
          <cell r="D203">
            <v>1</v>
          </cell>
          <cell r="E203">
            <v>466.38</v>
          </cell>
          <cell r="F203">
            <v>0.41099999999999998</v>
          </cell>
          <cell r="L203">
            <v>0.02</v>
          </cell>
          <cell r="M203">
            <v>4.8000000000000001E-2</v>
          </cell>
          <cell r="O203">
            <v>0.879</v>
          </cell>
          <cell r="Q203">
            <v>0.35199999999999998</v>
          </cell>
          <cell r="BQ203">
            <v>2</v>
          </cell>
        </row>
        <row r="204">
          <cell r="A204">
            <v>199</v>
          </cell>
          <cell r="B204" t="str">
            <v>Bª t«ng t­êng trô pin &lt;=45cm cao&lt;=4m hoÆc &gt;4m ®¸ 1x2 M150</v>
          </cell>
          <cell r="C204" t="str">
            <v>m3</v>
          </cell>
          <cell r="D204">
            <v>1</v>
          </cell>
          <cell r="E204">
            <v>288.02999999999997</v>
          </cell>
          <cell r="F204">
            <v>0.49</v>
          </cell>
          <cell r="L204">
            <v>4.9000000000000002E-2</v>
          </cell>
          <cell r="M204">
            <v>0.19900000000000001</v>
          </cell>
          <cell r="P204">
            <v>0.90400000000000003</v>
          </cell>
          <cell r="Q204">
            <v>0.871</v>
          </cell>
        </row>
        <row r="205">
          <cell r="A205">
            <v>200</v>
          </cell>
          <cell r="B205" t="str">
            <v>Bª t«ng t­êng trô pin &lt;=45cm cao&lt;=4m hoÆc &gt;4m ®¸ 1x2 M200</v>
          </cell>
          <cell r="C205" t="str">
            <v>m3</v>
          </cell>
          <cell r="D205">
            <v>1</v>
          </cell>
          <cell r="E205">
            <v>350.55</v>
          </cell>
          <cell r="F205">
            <v>0.46600000000000003</v>
          </cell>
          <cell r="L205">
            <v>4.9000000000000002E-2</v>
          </cell>
          <cell r="M205">
            <v>0.19900000000000001</v>
          </cell>
          <cell r="P205">
            <v>0.88900000000000001</v>
          </cell>
          <cell r="Q205">
            <v>0.871</v>
          </cell>
        </row>
        <row r="206">
          <cell r="A206">
            <v>201</v>
          </cell>
          <cell r="B206" t="str">
            <v>Bª t«ng t­êng trô pin &lt;=45cm cao&lt;=4m hoÆc &gt;4m ®¸ 1x2 M250</v>
          </cell>
          <cell r="C206" t="str">
            <v>m3</v>
          </cell>
          <cell r="D206">
            <v>1</v>
          </cell>
          <cell r="E206">
            <v>415.13</v>
          </cell>
          <cell r="F206">
            <v>0.438</v>
          </cell>
          <cell r="L206">
            <v>4.9000000000000002E-2</v>
          </cell>
          <cell r="M206">
            <v>0.19900000000000001</v>
          </cell>
          <cell r="P206">
            <v>0.879</v>
          </cell>
          <cell r="Q206">
            <v>0.871</v>
          </cell>
        </row>
        <row r="207">
          <cell r="A207">
            <v>202</v>
          </cell>
          <cell r="B207" t="str">
            <v>Bª t«ng t­êng trô pin &lt;=45cm cao&lt;=4m hoÆc &gt;4m ®¸ 1x2 M300</v>
          </cell>
          <cell r="C207" t="str">
            <v>m3</v>
          </cell>
          <cell r="D207">
            <v>1</v>
          </cell>
          <cell r="E207">
            <v>437.68</v>
          </cell>
          <cell r="F207">
            <v>0.45200000000000001</v>
          </cell>
          <cell r="L207">
            <v>4.9000000000000002E-2</v>
          </cell>
          <cell r="M207">
            <v>0.19900000000000001</v>
          </cell>
          <cell r="P207">
            <v>0.88300000000000001</v>
          </cell>
          <cell r="Q207">
            <v>0.871</v>
          </cell>
        </row>
        <row r="208">
          <cell r="A208">
            <v>203</v>
          </cell>
          <cell r="B208" t="str">
            <v>Bª t«ng t­êng trô pin &lt;=45cm cao&lt;=4m hoÆc &gt;4m ®¸ 2x4 M150</v>
          </cell>
          <cell r="C208" t="str">
            <v>m3</v>
          </cell>
          <cell r="D208">
            <v>1</v>
          </cell>
          <cell r="E208">
            <v>272.64999999999998</v>
          </cell>
          <cell r="F208">
            <v>0.49399999999999999</v>
          </cell>
          <cell r="L208">
            <v>4.9000000000000002E-2</v>
          </cell>
          <cell r="M208">
            <v>0.19900000000000001</v>
          </cell>
          <cell r="O208">
            <v>0.90600000000000003</v>
          </cell>
          <cell r="Q208">
            <v>0.871</v>
          </cell>
        </row>
        <row r="209">
          <cell r="A209">
            <v>204</v>
          </cell>
          <cell r="B209" t="str">
            <v>Bª t«ng t­êng trô pin &lt;=45cm cao&lt;=4m hoÆc &gt;4m ®¸ 2x4 M200</v>
          </cell>
          <cell r="C209" t="str">
            <v>m3</v>
          </cell>
          <cell r="D209">
            <v>1</v>
          </cell>
          <cell r="E209">
            <v>331.08</v>
          </cell>
          <cell r="F209">
            <v>0.46899999999999997</v>
          </cell>
          <cell r="L209">
            <v>4.9000000000000002E-2</v>
          </cell>
          <cell r="M209">
            <v>0.19900000000000001</v>
          </cell>
          <cell r="O209">
            <v>0.89600000000000002</v>
          </cell>
          <cell r="Q209">
            <v>0.871</v>
          </cell>
        </row>
        <row r="210">
          <cell r="A210">
            <v>205</v>
          </cell>
          <cell r="B210" t="str">
            <v>Bª t«ng t­êng trô pin &lt;=45cm cao&lt;=4m hoÆc &gt;4m ®¸ 2x4 M250</v>
          </cell>
          <cell r="C210" t="str">
            <v>m3</v>
          </cell>
          <cell r="D210">
            <v>1</v>
          </cell>
          <cell r="E210">
            <v>384</v>
          </cell>
          <cell r="F210">
            <v>0.45100000000000001</v>
          </cell>
          <cell r="L210">
            <v>4.9000000000000002E-2</v>
          </cell>
          <cell r="M210">
            <v>0.19900000000000001</v>
          </cell>
          <cell r="O210">
            <v>0.879</v>
          </cell>
          <cell r="Q210">
            <v>0.871</v>
          </cell>
        </row>
        <row r="211">
          <cell r="A211">
            <v>206</v>
          </cell>
          <cell r="B211" t="str">
            <v>Bª t«ng t­êng trô pin &lt;=45cm cao&lt;=4m hoÆc &gt;4m ®¸ 2x4 M300</v>
          </cell>
          <cell r="C211" t="str">
            <v>m3</v>
          </cell>
          <cell r="D211">
            <v>1</v>
          </cell>
          <cell r="E211">
            <v>466.38</v>
          </cell>
          <cell r="F211">
            <v>0.41099999999999998</v>
          </cell>
          <cell r="L211">
            <v>4.9000000000000002E-2</v>
          </cell>
          <cell r="M211">
            <v>0.19900000000000001</v>
          </cell>
          <cell r="O211">
            <v>0.879</v>
          </cell>
          <cell r="Q211">
            <v>0.871</v>
          </cell>
        </row>
        <row r="212">
          <cell r="A212">
            <v>207</v>
          </cell>
          <cell r="B212" t="str">
            <v>Bª t«ng t­êng trô pin &gt;45cm cao&lt;=4m hoÆc &gt;4m ®¸ 1x2 M150</v>
          </cell>
          <cell r="C212" t="str">
            <v>m3</v>
          </cell>
          <cell r="D212">
            <v>1</v>
          </cell>
          <cell r="E212">
            <v>288.02999999999997</v>
          </cell>
          <cell r="F212">
            <v>0.49</v>
          </cell>
          <cell r="L212">
            <v>4.9000000000000002E-2</v>
          </cell>
          <cell r="M212">
            <v>0.19900000000000001</v>
          </cell>
          <cell r="P212">
            <v>0.90400000000000003</v>
          </cell>
          <cell r="Q212">
            <v>0.35199999999999998</v>
          </cell>
        </row>
        <row r="213">
          <cell r="A213">
            <v>208</v>
          </cell>
          <cell r="B213" t="str">
            <v>Bª t«ng t­êng trô pin &gt;45cm cao&lt;=4m hoÆc &gt;4m ®¸ 1x2 M200</v>
          </cell>
          <cell r="C213" t="str">
            <v>m3</v>
          </cell>
          <cell r="D213">
            <v>1</v>
          </cell>
          <cell r="E213">
            <v>350.55</v>
          </cell>
          <cell r="F213">
            <v>0.46600000000000003</v>
          </cell>
          <cell r="L213">
            <v>4.9000000000000002E-2</v>
          </cell>
          <cell r="M213">
            <v>0.19900000000000001</v>
          </cell>
          <cell r="P213">
            <v>0.88900000000000001</v>
          </cell>
          <cell r="Q213">
            <v>0.35199999999999998</v>
          </cell>
        </row>
        <row r="214">
          <cell r="A214">
            <v>209</v>
          </cell>
          <cell r="B214" t="str">
            <v>Bª t«ng t­êng trô pin &gt;45cm cao&lt;=4m hoÆc &gt;4m ®¸ 1x2 M250</v>
          </cell>
          <cell r="C214" t="str">
            <v>m3</v>
          </cell>
          <cell r="D214">
            <v>1</v>
          </cell>
          <cell r="E214">
            <v>415.13</v>
          </cell>
          <cell r="F214">
            <v>0.438</v>
          </cell>
          <cell r="L214">
            <v>4.9000000000000002E-2</v>
          </cell>
          <cell r="M214">
            <v>0.19900000000000001</v>
          </cell>
          <cell r="P214">
            <v>0.879</v>
          </cell>
          <cell r="Q214">
            <v>0.35199999999999998</v>
          </cell>
        </row>
        <row r="215">
          <cell r="A215">
            <v>210</v>
          </cell>
          <cell r="B215" t="str">
            <v>Bª t«ng t­êng trô pin &gt;45cm cao&lt;=4m hoÆc &gt;4m ®¸ 1x2 M300</v>
          </cell>
          <cell r="C215" t="str">
            <v>m3</v>
          </cell>
          <cell r="D215">
            <v>1</v>
          </cell>
          <cell r="E215">
            <v>437.68</v>
          </cell>
          <cell r="F215">
            <v>0.45200000000000001</v>
          </cell>
          <cell r="L215">
            <v>4.9000000000000002E-2</v>
          </cell>
          <cell r="M215">
            <v>0.19900000000000001</v>
          </cell>
          <cell r="P215">
            <v>0.88300000000000001</v>
          </cell>
          <cell r="Q215">
            <v>0.35199999999999998</v>
          </cell>
        </row>
        <row r="216">
          <cell r="A216">
            <v>211</v>
          </cell>
          <cell r="B216" t="str">
            <v>Bª t«ng t­êng trô pin &gt;45cm cao&lt;=4m hoÆc &gt;4m ®¸ 2x4 M150</v>
          </cell>
          <cell r="C216" t="str">
            <v>m3</v>
          </cell>
          <cell r="D216">
            <v>1</v>
          </cell>
          <cell r="E216">
            <v>272.64999999999998</v>
          </cell>
          <cell r="F216">
            <v>0.49399999999999999</v>
          </cell>
          <cell r="L216">
            <v>4.9000000000000002E-2</v>
          </cell>
          <cell r="M216">
            <v>0.19900000000000001</v>
          </cell>
          <cell r="O216">
            <v>0.90600000000000003</v>
          </cell>
          <cell r="Q216">
            <v>0.35199999999999998</v>
          </cell>
          <cell r="BQ216">
            <v>2</v>
          </cell>
        </row>
        <row r="217">
          <cell r="A217">
            <v>212</v>
          </cell>
          <cell r="B217" t="str">
            <v>Bª t«ng t­êng trô pin &gt;45cm cao&lt;=4m hoÆc &gt;4m ®¸ 2x4 M200</v>
          </cell>
          <cell r="C217" t="str">
            <v>m3</v>
          </cell>
          <cell r="D217">
            <v>1</v>
          </cell>
          <cell r="E217">
            <v>331.08</v>
          </cell>
          <cell r="F217">
            <v>0.46899999999999997</v>
          </cell>
          <cell r="L217">
            <v>4.9000000000000002E-2</v>
          </cell>
          <cell r="M217">
            <v>0.19900000000000001</v>
          </cell>
          <cell r="O217">
            <v>0.89600000000000002</v>
          </cell>
          <cell r="Q217">
            <v>0.35199999999999998</v>
          </cell>
          <cell r="BQ217">
            <v>2</v>
          </cell>
        </row>
        <row r="218">
          <cell r="A218">
            <v>213</v>
          </cell>
          <cell r="B218" t="str">
            <v>Bª t«ng t­êng trô pin &gt;45cm cao&lt;=4m hoÆc &gt;4m ®¸ 2x4 M250</v>
          </cell>
          <cell r="C218" t="str">
            <v>m3</v>
          </cell>
          <cell r="D218">
            <v>1</v>
          </cell>
          <cell r="E218">
            <v>384</v>
          </cell>
          <cell r="F218">
            <v>0.45100000000000001</v>
          </cell>
          <cell r="L218">
            <v>4.9000000000000002E-2</v>
          </cell>
          <cell r="M218">
            <v>0.19900000000000001</v>
          </cell>
          <cell r="O218">
            <v>0.879</v>
          </cell>
          <cell r="Q218">
            <v>0.35199999999999998</v>
          </cell>
          <cell r="BQ218">
            <v>2</v>
          </cell>
        </row>
        <row r="219">
          <cell r="A219">
            <v>214</v>
          </cell>
          <cell r="B219" t="str">
            <v>Bª t«ng t­êng trô pin &gt;45cm cao&lt;=4m hoÆc &gt;4m ®¸ 2x4 M300</v>
          </cell>
          <cell r="C219" t="str">
            <v>m3</v>
          </cell>
          <cell r="D219">
            <v>1</v>
          </cell>
          <cell r="E219">
            <v>466.38</v>
          </cell>
          <cell r="F219">
            <v>0.41099999999999998</v>
          </cell>
          <cell r="L219">
            <v>4.9000000000000002E-2</v>
          </cell>
          <cell r="M219">
            <v>0.19900000000000001</v>
          </cell>
          <cell r="O219">
            <v>0.879</v>
          </cell>
          <cell r="Q219">
            <v>0.35199999999999998</v>
          </cell>
          <cell r="BQ219">
            <v>2</v>
          </cell>
        </row>
        <row r="220">
          <cell r="A220">
            <v>215</v>
          </cell>
          <cell r="B220" t="str">
            <v>Bª t«ng cét tiÕt diÖn , chiÒu cao tuú ý ®¸ 1x2 M150</v>
          </cell>
          <cell r="C220" t="str">
            <v>m3</v>
          </cell>
          <cell r="D220">
            <v>1</v>
          </cell>
          <cell r="E220">
            <v>288.02999999999997</v>
          </cell>
          <cell r="F220">
            <v>0.49</v>
          </cell>
          <cell r="L220">
            <v>0.02</v>
          </cell>
          <cell r="M220">
            <v>4.8000000000000001E-2</v>
          </cell>
          <cell r="P220">
            <v>0.90400000000000003</v>
          </cell>
          <cell r="Q220">
            <v>0.35199999999999998</v>
          </cell>
          <cell r="BQ220">
            <v>1</v>
          </cell>
        </row>
        <row r="221">
          <cell r="A221">
            <v>216</v>
          </cell>
          <cell r="B221" t="str">
            <v>Bª t«ng cét tiÕt diÖn , chiÒu cao tuú ý ®¸ 1x2 M200</v>
          </cell>
          <cell r="C221" t="str">
            <v>m3</v>
          </cell>
          <cell r="D221">
            <v>1</v>
          </cell>
          <cell r="E221">
            <v>350.55</v>
          </cell>
          <cell r="F221">
            <v>0.46600000000000003</v>
          </cell>
          <cell r="L221">
            <v>0.02</v>
          </cell>
          <cell r="M221">
            <v>4.8000000000000001E-2</v>
          </cell>
          <cell r="P221">
            <v>0.88900000000000001</v>
          </cell>
          <cell r="Q221">
            <v>0.35199999999999998</v>
          </cell>
          <cell r="BQ221">
            <v>1</v>
          </cell>
        </row>
        <row r="222">
          <cell r="A222">
            <v>217</v>
          </cell>
          <cell r="B222" t="str">
            <v>Bª t«ng cét tiÕt diÖn , chiÒu cao tuú ý ®¸ 1x2 M250</v>
          </cell>
          <cell r="C222" t="str">
            <v>m3</v>
          </cell>
          <cell r="D222">
            <v>1</v>
          </cell>
          <cell r="E222">
            <v>415.13</v>
          </cell>
          <cell r="F222">
            <v>0.438</v>
          </cell>
          <cell r="L222">
            <v>0.02</v>
          </cell>
          <cell r="M222">
            <v>4.8000000000000001E-2</v>
          </cell>
          <cell r="P222">
            <v>0.879</v>
          </cell>
          <cell r="Q222">
            <v>0.35199999999999998</v>
          </cell>
          <cell r="BQ222">
            <v>1</v>
          </cell>
        </row>
        <row r="223">
          <cell r="A223">
            <v>218</v>
          </cell>
          <cell r="B223" t="str">
            <v>Bª t«ng cét tiÕt diÖn , chiÒu cao tuú ý ®¸ 1x2 M300</v>
          </cell>
          <cell r="C223" t="str">
            <v>m3</v>
          </cell>
          <cell r="D223">
            <v>1</v>
          </cell>
          <cell r="E223">
            <v>437.68</v>
          </cell>
          <cell r="F223">
            <v>0.45200000000000001</v>
          </cell>
          <cell r="L223">
            <v>0.02</v>
          </cell>
          <cell r="M223">
            <v>4.8000000000000001E-2</v>
          </cell>
          <cell r="P223">
            <v>0.88300000000000001</v>
          </cell>
          <cell r="Q223">
            <v>0.35199999999999998</v>
          </cell>
          <cell r="BQ223">
            <v>1</v>
          </cell>
        </row>
        <row r="224">
          <cell r="A224">
            <v>219</v>
          </cell>
          <cell r="B224" t="str">
            <v>Bª t«ng cét tiÕt diÖn , chiÒu cao tuú ý ®¸ 2x4 M150</v>
          </cell>
          <cell r="C224" t="str">
            <v>m3</v>
          </cell>
          <cell r="D224">
            <v>1</v>
          </cell>
          <cell r="E224">
            <v>272.64999999999998</v>
          </cell>
          <cell r="F224">
            <v>0.49399999999999999</v>
          </cell>
          <cell r="L224">
            <v>0.02</v>
          </cell>
          <cell r="M224">
            <v>4.8000000000000001E-2</v>
          </cell>
          <cell r="O224">
            <v>0.90600000000000003</v>
          </cell>
          <cell r="Q224">
            <v>0.35199999999999998</v>
          </cell>
          <cell r="BQ224">
            <v>1</v>
          </cell>
        </row>
        <row r="225">
          <cell r="A225">
            <v>220</v>
          </cell>
          <cell r="B225" t="str">
            <v>Bª t«ng cét tiÕt diÖn , chiÒu cao tuú ý ®¸ 2x4 M200</v>
          </cell>
          <cell r="C225" t="str">
            <v>m3</v>
          </cell>
          <cell r="D225">
            <v>1</v>
          </cell>
          <cell r="E225">
            <v>331.08</v>
          </cell>
          <cell r="F225">
            <v>0.46899999999999997</v>
          </cell>
          <cell r="L225">
            <v>0.02</v>
          </cell>
          <cell r="M225">
            <v>4.8000000000000001E-2</v>
          </cell>
          <cell r="O225">
            <v>0.89600000000000002</v>
          </cell>
          <cell r="Q225">
            <v>0.35199999999999998</v>
          </cell>
          <cell r="BQ225">
            <v>1</v>
          </cell>
        </row>
        <row r="226">
          <cell r="A226">
            <v>221</v>
          </cell>
          <cell r="B226" t="str">
            <v>Bª t«ng cét tiÕt diÖn , chiÒu cao tuú ý ®¸ 2x4 M250</v>
          </cell>
          <cell r="C226" t="str">
            <v>m3</v>
          </cell>
          <cell r="D226">
            <v>1</v>
          </cell>
          <cell r="E226">
            <v>384</v>
          </cell>
          <cell r="F226">
            <v>0.45100000000000001</v>
          </cell>
          <cell r="L226">
            <v>0.02</v>
          </cell>
          <cell r="M226">
            <v>4.8000000000000001E-2</v>
          </cell>
          <cell r="O226">
            <v>0.879</v>
          </cell>
          <cell r="Q226">
            <v>0.35199999999999998</v>
          </cell>
          <cell r="BQ226">
            <v>1</v>
          </cell>
        </row>
        <row r="227">
          <cell r="A227">
            <v>222</v>
          </cell>
          <cell r="B227" t="str">
            <v>Bª t«ng cét tiÕt diÖn , chiÒu cao tuú ý ®¸ 2x4 M300</v>
          </cell>
          <cell r="C227" t="str">
            <v>m3</v>
          </cell>
          <cell r="D227">
            <v>1</v>
          </cell>
          <cell r="E227">
            <v>466.38</v>
          </cell>
          <cell r="F227">
            <v>0.41099999999999998</v>
          </cell>
          <cell r="L227">
            <v>0.02</v>
          </cell>
          <cell r="M227">
            <v>4.8000000000000001E-2</v>
          </cell>
          <cell r="O227">
            <v>0.879</v>
          </cell>
          <cell r="Q227">
            <v>0.35199999999999998</v>
          </cell>
          <cell r="BQ227">
            <v>1</v>
          </cell>
        </row>
        <row r="228">
          <cell r="A228">
            <v>223</v>
          </cell>
          <cell r="B228" t="str">
            <v>Bª t«ng xµ dÇm ,gi»ng,sµn m¸i ®¸ 1x2 M150</v>
          </cell>
          <cell r="C228" t="str">
            <v>m3</v>
          </cell>
          <cell r="D228">
            <v>1</v>
          </cell>
          <cell r="E228">
            <v>288.02999999999997</v>
          </cell>
          <cell r="F228">
            <v>0.49</v>
          </cell>
          <cell r="P228">
            <v>0.90400000000000003</v>
          </cell>
          <cell r="BQ228">
            <v>1</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N3982 (SCL)"/>
      <sheetName val="DG248"/>
      <sheetName val="DG3983"/>
      <sheetName val="DG3285"/>
      <sheetName val="QMCT"/>
      <sheetName val="IBASE"/>
      <sheetName val="TONGHOP"/>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bieu05(TPKT)"/>
      <sheetName val="bieu06 (huyen)"/>
      <sheetName val="biendongdt"/>
      <sheetName val="cogioihoa"/>
      <sheetName val="giong"/>
      <sheetName val="sosanh(lua)"/>
      <sheetName val="sosanh(chung)"/>
      <sheetName val="XL4Poppy"/>
      <sheetName val="ESTI."/>
      <sheetName val="DI-ESTI"/>
      <sheetName val="ma-pt"/>
      <sheetName val="I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GDT huu Lung - LS"/>
      <sheetName val="THDT Yen Son"/>
      <sheetName val="D.lg Yen Son"/>
      <sheetName val="THDT Huu Lien"/>
      <sheetName val="D.lg Huu Lien"/>
      <sheetName val="THDT Yen Thinh"/>
      <sheetName val="D.lg Yen Thinh"/>
      <sheetName val="Chi tiet"/>
      <sheetName val="CTBT"/>
      <sheetName val="XL4Poppy"/>
      <sheetName val="CT  PL"/>
      <sheetName val="DI-ESTI"/>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ldt"/>
      <sheetName val="Phan tich"/>
      <sheetName val="NC_XM"/>
      <sheetName val="Vat tu"/>
      <sheetName val="Tong hop"/>
      <sheetName val="Gia VC"/>
      <sheetName val="Bang Gia tri"/>
      <sheetName val="Bieu CV"/>
      <sheetName val="KL"/>
      <sheetName val="YC chung"/>
      <sheetName val="DGia_HL2"/>
      <sheetName val="Sheet11"/>
      <sheetName val="Sheet12"/>
      <sheetName val="Sheet13"/>
      <sheetName val="Sheet14"/>
      <sheetName val="Sheet15"/>
      <sheetName val="Sheet16"/>
      <sheetName val="XL4Poppy"/>
      <sheetName val="Chi tiet"/>
      <sheetName val="7 THAI NGUYEN"/>
    </sheetNames>
    <sheetDataSet>
      <sheetData sheetId="0" refreshError="1"/>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refreshError="1"/>
      <sheetData sheetId="19"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 val="ma-pt"/>
      <sheetName val="DI-ESTI"/>
      <sheetName val="NS"/>
      <sheetName val="1_HAGIANG"/>
      <sheetName val="2_TUYEN_QUANG"/>
      <sheetName val="3_CAOBANG"/>
      <sheetName val="4_LANGSON"/>
      <sheetName val="5_LAOCAI"/>
      <sheetName val="6_YENBAI"/>
      <sheetName val="7_THAI_NGUYEN"/>
      <sheetName val="8_BAC_CAN"/>
      <sheetName val="9_PHU_THO"/>
      <sheetName val="10_VINH_PHUC"/>
      <sheetName val="11_BAC_GIANG"/>
      <sheetName val="12_BAC_NINH"/>
      <sheetName val="13_QUANG_NINH"/>
      <sheetName val="14_HOA_BINH"/>
      <sheetName val="15_SON_LA"/>
      <sheetName val="16_LAI_CHAU"/>
      <sheetName val="17_HA_NOI"/>
      <sheetName val="18_HAI_PHONG"/>
      <sheetName val="19_HAI_DUONG"/>
      <sheetName val="20_HUNG_YEN"/>
      <sheetName val="21_HA_TAY"/>
      <sheetName val="22_THAI_BINH"/>
      <sheetName val="23_NAM_DINH"/>
      <sheetName val="24_HA_NAM"/>
      <sheetName val="25_NINH_BINH"/>
      <sheetName val="26_THANH_HOA"/>
      <sheetName val="27_NGHE_AN"/>
      <sheetName val="28_HA_TINH"/>
      <sheetName val="29_QUANG_BINH"/>
      <sheetName val="30_QUANG_TRI"/>
      <sheetName val="31_THUA_THIEN_HUE"/>
      <sheetName val="32_TP_DA_NANG"/>
      <sheetName val="33_QUANG_NAM"/>
      <sheetName val="34_QUANG_NGAI_"/>
      <sheetName val="35_BINH_DINH"/>
      <sheetName val="36_PHU_YEN"/>
      <sheetName val="37_KHANH_HOA"/>
      <sheetName val="38_DAC_LAC_"/>
      <sheetName val="39_GIA_LAI"/>
      <sheetName val="40_KON_TUM_"/>
      <sheetName val="41_LAM_DONG"/>
      <sheetName val="42_TP_HO_CHI_MINH"/>
      <sheetName val="43_DONG_NAI"/>
      <sheetName val="44_BINH_DUONG"/>
      <sheetName val="45_BINH_PHUOC"/>
      <sheetName val="46_TAY_NINH"/>
      <sheetName val="47_BA_RIA_VT"/>
      <sheetName val="48_NINH_THUAN"/>
      <sheetName val="49_BINH_THUAN_"/>
      <sheetName val="50_LONG_AN"/>
      <sheetName val="51_TIEN_GIANG"/>
      <sheetName val="52_BEN_TRE"/>
      <sheetName val="53_TRA_VINH"/>
      <sheetName val="54_VINH_LONG"/>
      <sheetName val="55_CAN_THO"/>
      <sheetName val="56_SOC_TRANG"/>
      <sheetName val="57_AN_GIANG"/>
      <sheetName val="58_DONG_THAP"/>
      <sheetName val="59_KIEN_GIANG"/>
      <sheetName val="60_BAC_LIEU"/>
      <sheetName val="61_CA_MAU"/>
      <sheetName val="Vat tu"/>
      <sheetName val="Chi tiet"/>
      <sheetName val="IBASE"/>
      <sheetName val="KH-Q1,Q2,01"/>
      <sheetName val="ESTI."/>
      <sheetName val="2.74"/>
      <sheetName val="2.withQSXK"/>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sheetData sheetId="67"/>
      <sheetData sheetId="68"/>
      <sheetData sheetId="69">
        <row r="11">
          <cell r="A11">
            <v>2</v>
          </cell>
        </row>
      </sheetData>
      <sheetData sheetId="70">
        <row r="11">
          <cell r="A11">
            <v>2</v>
          </cell>
        </row>
      </sheetData>
      <sheetData sheetId="71">
        <row r="11">
          <cell r="A11">
            <v>2</v>
          </cell>
        </row>
      </sheetData>
      <sheetData sheetId="72">
        <row r="11">
          <cell r="A11">
            <v>2</v>
          </cell>
        </row>
      </sheetData>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1 HAGIANG"/>
      <sheetName val="2 TUYEN QUANG"/>
      <sheetName val="3 CAOBANG"/>
      <sheetName val="4 LANGSON"/>
      <sheetName val="5 LAOCAI"/>
      <sheetName val="6 YENBAI"/>
      <sheetName val="7 THAI NGUYEN"/>
      <sheetName val="8 BAC CAN"/>
      <sheetName val="9 PHU THO"/>
      <sheetName val="10 VINH PHUC"/>
      <sheetName val="11 BAC GIANG"/>
      <sheetName val="12 BAC NINH"/>
      <sheetName val="13 QUANG NINH"/>
      <sheetName val="14 HOA BINH"/>
      <sheetName val="15 SON LA"/>
      <sheetName val="16 LAI CHAU"/>
      <sheetName val="17 HA NOI"/>
      <sheetName val="18 HAI PHONG"/>
      <sheetName val="19 HAI DUONG"/>
      <sheetName val="20 HUNG YEN"/>
      <sheetName val="21 HA TAY"/>
      <sheetName val="22 THAI BINH"/>
      <sheetName val="23 NAM DINH"/>
      <sheetName val="24 HA NAM"/>
      <sheetName val="25 NINH BINH"/>
      <sheetName val="26 THANH HOA"/>
      <sheetName val="27 NGHE AN"/>
      <sheetName val="28 HA TINH"/>
      <sheetName val="29 QUANG BINH"/>
      <sheetName val="30 QUANG TRI"/>
      <sheetName val="31 THUA THIEN HUE"/>
      <sheetName val="32 TP DA NANG"/>
      <sheetName val="33 QUANG NAM"/>
      <sheetName val="34 QUANG NGAI "/>
      <sheetName val="35 BINH DINH"/>
      <sheetName val="36 PHU YEN"/>
      <sheetName val="37 KHANH HOA"/>
      <sheetName val="38 DAC LAC "/>
      <sheetName val="39 GIA LAI"/>
      <sheetName val="40 KON TUM "/>
      <sheetName val="41 LAM DONG"/>
      <sheetName val="42 TP HO CHI MINH"/>
      <sheetName val="43 DONG NAI"/>
      <sheetName val="44 BINH DUONG"/>
      <sheetName val="45 BINH PHUOC"/>
      <sheetName val="46 TAY NINH"/>
      <sheetName val="47 BA RIA VT"/>
      <sheetName val="48 NINH THUAN"/>
      <sheetName val="49 BINH THUAN "/>
      <sheetName val="50 LONG AN"/>
      <sheetName val="51 TIEN GIANG"/>
      <sheetName val="52 BEN TRE"/>
      <sheetName val="53 TRA VINH"/>
      <sheetName val="54 VINH LONG"/>
      <sheetName val="55 CAN THO"/>
      <sheetName val="56 SOC TRANG"/>
      <sheetName val="57 AN GIANG"/>
      <sheetName val="58 DONG THAP"/>
      <sheetName val="59 KIEN GIANG"/>
      <sheetName val="60 BAC LIEU"/>
      <sheetName val="61 CA MAU"/>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ow r="11">
          <cell r="A11">
            <v>2</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G34"/>
  <sheetViews>
    <sheetView topLeftCell="A10" zoomScale="110" zoomScaleNormal="110" workbookViewId="0">
      <selection activeCell="C7" sqref="C7"/>
    </sheetView>
  </sheetViews>
  <sheetFormatPr defaultColWidth="10.28515625" defaultRowHeight="15"/>
  <cols>
    <col min="1" max="1" width="5" style="278" customWidth="1"/>
    <col min="2" max="2" width="36.140625" style="278" customWidth="1"/>
    <col min="3" max="3" width="15.140625" style="278" customWidth="1"/>
    <col min="4" max="4" width="11.42578125" style="278" customWidth="1"/>
    <col min="5" max="5" width="17.7109375" style="278" customWidth="1"/>
    <col min="6" max="16384" width="10.28515625" style="278"/>
  </cols>
  <sheetData>
    <row r="1" spans="1:7" ht="20.100000000000001" customHeight="1">
      <c r="A1" s="276" t="s">
        <v>24</v>
      </c>
      <c r="B1" s="277"/>
      <c r="C1" s="277"/>
      <c r="D1" s="277"/>
      <c r="E1" s="277"/>
    </row>
    <row r="2" spans="1:7" ht="20.100000000000001" customHeight="1">
      <c r="A2" s="277"/>
      <c r="B2" s="277"/>
      <c r="C2" s="277"/>
      <c r="D2" s="277"/>
      <c r="E2" s="277"/>
    </row>
    <row r="3" spans="1:7" s="279" customFormat="1" ht="20.100000000000001" customHeight="1">
      <c r="E3" s="280" t="s">
        <v>25</v>
      </c>
    </row>
    <row r="4" spans="1:7" ht="20.100000000000001" customHeight="1">
      <c r="A4" s="281"/>
      <c r="B4" s="281"/>
      <c r="C4" s="283" t="s">
        <v>459</v>
      </c>
      <c r="D4" s="479" t="s">
        <v>26</v>
      </c>
      <c r="E4" s="282" t="s">
        <v>27</v>
      </c>
    </row>
    <row r="5" spans="1:7" ht="20.100000000000001" customHeight="1">
      <c r="A5" s="277"/>
      <c r="B5" s="277"/>
      <c r="C5" s="284" t="s">
        <v>29</v>
      </c>
      <c r="D5" s="283" t="s">
        <v>28</v>
      </c>
      <c r="E5" s="283" t="s">
        <v>219</v>
      </c>
    </row>
    <row r="6" spans="1:7" ht="20.100000000000001" customHeight="1">
      <c r="A6" s="277"/>
      <c r="B6" s="277"/>
      <c r="D6" s="480"/>
      <c r="E6" s="480" t="s">
        <v>8</v>
      </c>
    </row>
    <row r="7" spans="1:7" ht="20.100000000000001" customHeight="1">
      <c r="A7" s="285"/>
      <c r="B7" s="285"/>
      <c r="C7" s="285"/>
      <c r="D7" s="285"/>
      <c r="E7" s="286"/>
    </row>
    <row r="8" spans="1:7" ht="20.100000000000001" customHeight="1">
      <c r="A8" s="287" t="s">
        <v>30</v>
      </c>
      <c r="B8" s="288"/>
      <c r="C8" s="289">
        <v>1184.0999999999999</v>
      </c>
      <c r="D8" s="289">
        <v>1138.5</v>
      </c>
      <c r="E8" s="290">
        <v>96.14897390423107</v>
      </c>
      <c r="F8" s="291"/>
      <c r="G8" s="291"/>
    </row>
    <row r="9" spans="1:7" ht="20.100000000000001" customHeight="1">
      <c r="A9" s="287"/>
      <c r="B9" s="292" t="s">
        <v>31</v>
      </c>
      <c r="C9" s="293">
        <v>832.3</v>
      </c>
      <c r="D9" s="293">
        <v>806.9</v>
      </c>
      <c r="E9" s="294">
        <v>96.948215787576601</v>
      </c>
      <c r="F9" s="291"/>
    </row>
    <row r="10" spans="1:7" ht="20.100000000000001" customHeight="1">
      <c r="A10" s="287"/>
      <c r="B10" s="292" t="s">
        <v>32</v>
      </c>
      <c r="C10" s="293">
        <v>351.8</v>
      </c>
      <c r="D10" s="293">
        <v>331.6</v>
      </c>
      <c r="E10" s="294">
        <v>94.258101193860156</v>
      </c>
      <c r="F10" s="291"/>
    </row>
    <row r="11" spans="1:7" ht="20.100000000000001" customHeight="1">
      <c r="A11" s="287" t="s">
        <v>33</v>
      </c>
      <c r="B11" s="288"/>
      <c r="C11" s="289">
        <v>1886.8</v>
      </c>
      <c r="D11" s="289">
        <v>1862.8</v>
      </c>
      <c r="E11" s="290">
        <v>98.728005087979653</v>
      </c>
      <c r="F11" s="291"/>
      <c r="G11" s="291"/>
    </row>
    <row r="12" spans="1:7" ht="20.100000000000001" customHeight="1">
      <c r="A12" s="287"/>
      <c r="B12" s="292" t="s">
        <v>31</v>
      </c>
      <c r="C12" s="293">
        <v>172.4</v>
      </c>
      <c r="D12" s="293">
        <v>166.9</v>
      </c>
      <c r="E12" s="294">
        <v>96.80974477958236</v>
      </c>
      <c r="F12" s="291"/>
    </row>
    <row r="13" spans="1:7" ht="20.100000000000001" customHeight="1">
      <c r="A13" s="287"/>
      <c r="B13" s="292" t="s">
        <v>32</v>
      </c>
      <c r="C13" s="293">
        <v>1714.4</v>
      </c>
      <c r="D13" s="293">
        <v>1695.9</v>
      </c>
      <c r="E13" s="294">
        <v>98.920905272981798</v>
      </c>
      <c r="F13" s="291"/>
    </row>
    <row r="14" spans="1:7" ht="20.100000000000001" customHeight="1">
      <c r="A14" s="287" t="s">
        <v>34</v>
      </c>
      <c r="B14" s="295"/>
      <c r="C14" s="293"/>
      <c r="D14" s="293"/>
      <c r="E14" s="290"/>
      <c r="F14" s="291"/>
    </row>
    <row r="15" spans="1:7" ht="20.100000000000001" customHeight="1">
      <c r="A15" s="296"/>
      <c r="B15" s="292" t="s">
        <v>35</v>
      </c>
      <c r="C15" s="293">
        <v>704.7</v>
      </c>
      <c r="D15" s="293">
        <v>682.6</v>
      </c>
      <c r="E15" s="294">
        <v>96.863913722151267</v>
      </c>
      <c r="F15" s="291"/>
    </row>
    <row r="16" spans="1:7" ht="20.100000000000001" customHeight="1">
      <c r="A16" s="296"/>
      <c r="B16" s="292" t="s">
        <v>36</v>
      </c>
      <c r="C16" s="293">
        <v>63.3</v>
      </c>
      <c r="D16" s="293">
        <v>61.2</v>
      </c>
      <c r="E16" s="294">
        <v>96.682464454976312</v>
      </c>
      <c r="F16" s="291"/>
    </row>
    <row r="17" spans="1:6" ht="20.100000000000001" customHeight="1">
      <c r="A17" s="297"/>
      <c r="B17" s="292" t="s">
        <v>37</v>
      </c>
      <c r="C17" s="293">
        <v>17.399999999999999</v>
      </c>
      <c r="D17" s="293">
        <v>16.899999999999999</v>
      </c>
      <c r="E17" s="294">
        <v>97.126436781609186</v>
      </c>
      <c r="F17" s="291"/>
    </row>
    <row r="18" spans="1:6" ht="20.100000000000001" customHeight="1">
      <c r="A18" s="298"/>
      <c r="B18" s="292" t="s">
        <v>38</v>
      </c>
      <c r="C18" s="293">
        <v>122.5</v>
      </c>
      <c r="D18" s="293">
        <v>118.8</v>
      </c>
      <c r="E18" s="294">
        <v>96.979591836734684</v>
      </c>
      <c r="F18" s="291"/>
    </row>
    <row r="19" spans="1:6" ht="20.100000000000001" customHeight="1">
      <c r="A19" s="298"/>
      <c r="B19" s="481" t="s">
        <v>39</v>
      </c>
      <c r="C19" s="293">
        <v>765.9</v>
      </c>
      <c r="D19" s="293">
        <v>757.2</v>
      </c>
      <c r="E19" s="294">
        <v>98.86408147277713</v>
      </c>
      <c r="F19" s="291"/>
    </row>
    <row r="20" spans="1:6" ht="20.100000000000001" customHeight="1">
      <c r="A20" s="298"/>
      <c r="B20" s="482" t="s">
        <v>40</v>
      </c>
      <c r="C20" s="293">
        <v>82.6</v>
      </c>
      <c r="D20" s="293">
        <v>77</v>
      </c>
      <c r="E20" s="294">
        <v>93.220338983050851</v>
      </c>
      <c r="F20" s="291"/>
    </row>
    <row r="21" spans="1:6" ht="20.100000000000001" customHeight="1">
      <c r="A21" s="298"/>
      <c r="B21" s="298"/>
      <c r="C21" s="299"/>
      <c r="D21" s="299"/>
      <c r="E21" s="298"/>
    </row>
    <row r="22" spans="1:6" ht="20.100000000000001" customHeight="1">
      <c r="A22" s="298"/>
      <c r="B22" s="298"/>
      <c r="C22" s="299"/>
      <c r="D22" s="299"/>
      <c r="E22" s="298"/>
    </row>
    <row r="23" spans="1:6" ht="20.100000000000001" customHeight="1">
      <c r="A23" s="298"/>
      <c r="B23" s="298"/>
      <c r="C23" s="299"/>
      <c r="D23" s="299"/>
      <c r="E23" s="298"/>
    </row>
    <row r="24" spans="1:6" ht="20.100000000000001" customHeight="1">
      <c r="A24" s="298"/>
      <c r="B24" s="298"/>
      <c r="C24" s="299"/>
      <c r="D24" s="299"/>
      <c r="E24" s="298"/>
    </row>
    <row r="25" spans="1:6" ht="20.100000000000001" customHeight="1">
      <c r="A25" s="298"/>
      <c r="B25" s="298"/>
      <c r="C25" s="298"/>
      <c r="D25" s="298"/>
      <c r="E25" s="298"/>
    </row>
    <row r="26" spans="1:6" ht="20.100000000000001" customHeight="1"/>
    <row r="27" spans="1:6" ht="20.100000000000001" customHeight="1"/>
    <row r="28" spans="1:6" ht="20.100000000000001" customHeight="1"/>
    <row r="29" spans="1:6" ht="20.100000000000001" customHeight="1"/>
    <row r="30" spans="1:6" ht="20.100000000000001" customHeight="1"/>
    <row r="31" spans="1:6" ht="20.100000000000001" customHeight="1"/>
    <row r="32" spans="1:6" ht="20.100000000000001" customHeight="1"/>
    <row r="33" ht="20.100000000000001" customHeight="1"/>
    <row r="34" ht="20.100000000000001" customHeight="1"/>
  </sheetData>
  <pageMargins left="0.86614173228346503" right="0.28999999999999998" top="0.74803149606299202" bottom="0.511811023622047" header="0.43307086614173201" footer="0.23622047244094499"/>
  <pageSetup paperSize="9" firstPageNumber="29" orientation="portrait" useFirstPageNumber="1" r:id="rId1"/>
  <headerFooter alignWithMargins="0">
    <oddHeader>&amp;C&amp;"Times New Roman,Regular"&amp;13&amp;P</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DO45"/>
  <sheetViews>
    <sheetView topLeftCell="A24" zoomScaleNormal="100" workbookViewId="0">
      <selection activeCell="A8" sqref="A8"/>
    </sheetView>
  </sheetViews>
  <sheetFormatPr defaultColWidth="14.7109375" defaultRowHeight="16.5" customHeight="1"/>
  <cols>
    <col min="1" max="1" width="47.85546875" style="1" customWidth="1"/>
    <col min="2" max="2" width="9.7109375" style="1" customWidth="1"/>
    <col min="3" max="5" width="10.140625" style="1" customWidth="1"/>
    <col min="6" max="16384" width="14.7109375" style="1"/>
  </cols>
  <sheetData>
    <row r="1" spans="1:119" ht="19.5" customHeight="1">
      <c r="A1" s="555" t="s">
        <v>41</v>
      </c>
      <c r="B1" s="555"/>
      <c r="C1" s="555"/>
      <c r="D1" s="555"/>
      <c r="E1" s="555"/>
    </row>
    <row r="2" spans="1:119" ht="8.4499999999999993" customHeight="1">
      <c r="A2" s="29"/>
      <c r="B2" s="29"/>
      <c r="C2" s="29"/>
      <c r="D2" s="29"/>
      <c r="E2" s="29"/>
    </row>
    <row r="3" spans="1:119" ht="15" customHeight="1">
      <c r="A3" s="28"/>
      <c r="C3" s="27"/>
      <c r="D3" s="26"/>
      <c r="E3" s="25" t="s">
        <v>0</v>
      </c>
    </row>
    <row r="4" spans="1:119" ht="15" customHeight="1">
      <c r="A4" s="24"/>
      <c r="B4" s="483" t="s">
        <v>42</v>
      </c>
      <c r="C4" s="483" t="s">
        <v>43</v>
      </c>
      <c r="D4" s="483" t="s">
        <v>43</v>
      </c>
      <c r="E4" s="23" t="s">
        <v>44</v>
      </c>
    </row>
    <row r="5" spans="1:119" ht="15" customHeight="1">
      <c r="A5" s="22"/>
      <c r="B5" s="17">
        <v>2026</v>
      </c>
      <c r="C5" s="17">
        <v>2026</v>
      </c>
      <c r="D5" s="17">
        <v>2026</v>
      </c>
      <c r="E5" s="17">
        <v>2025</v>
      </c>
    </row>
    <row r="6" spans="1:119" ht="15" customHeight="1">
      <c r="A6" s="22"/>
      <c r="B6" s="283" t="s">
        <v>219</v>
      </c>
      <c r="C6" s="17" t="s">
        <v>220</v>
      </c>
      <c r="D6" s="283" t="s">
        <v>219</v>
      </c>
      <c r="E6" s="283" t="s">
        <v>219</v>
      </c>
    </row>
    <row r="7" spans="1:119" ht="15" customHeight="1">
      <c r="A7" s="22"/>
      <c r="B7" s="17"/>
      <c r="C7" s="17"/>
      <c r="D7" s="17"/>
      <c r="E7" s="17"/>
    </row>
    <row r="8" spans="1:119" ht="15" customHeight="1">
      <c r="A8" s="22"/>
      <c r="B8" s="21"/>
      <c r="C8" s="21"/>
      <c r="D8" s="21"/>
      <c r="E8" s="21"/>
    </row>
    <row r="9" spans="1:119" s="17" customFormat="1" ht="18" customHeight="1">
      <c r="A9" s="20" t="s">
        <v>46</v>
      </c>
      <c r="B9" s="19">
        <v>112.87</v>
      </c>
      <c r="C9" s="18">
        <v>101.18</v>
      </c>
      <c r="D9" s="18">
        <v>114.47</v>
      </c>
      <c r="E9" s="18">
        <v>111.42</v>
      </c>
    </row>
    <row r="10" spans="1:119" s="13" customFormat="1" ht="15" customHeight="1">
      <c r="A10" s="16" t="s">
        <v>47</v>
      </c>
      <c r="B10" s="15">
        <v>110.39</v>
      </c>
      <c r="C10" s="7">
        <v>97.93</v>
      </c>
      <c r="D10" s="7">
        <v>110.38</v>
      </c>
      <c r="E10" s="7">
        <v>106.64</v>
      </c>
      <c r="F10" s="14"/>
      <c r="G10" s="14"/>
      <c r="H10" s="14"/>
      <c r="I10" s="14"/>
      <c r="J10" s="14"/>
      <c r="K10" s="14"/>
      <c r="L10" s="14"/>
      <c r="M10" s="14"/>
      <c r="N10" s="14"/>
      <c r="O10" s="14"/>
      <c r="P10" s="14"/>
      <c r="Q10" s="14"/>
      <c r="R10" s="14"/>
      <c r="S10" s="14"/>
      <c r="T10" s="14"/>
      <c r="U10" s="14"/>
      <c r="V10" s="14"/>
      <c r="W10" s="14"/>
      <c r="X10" s="14"/>
      <c r="Y10" s="14"/>
      <c r="Z10" s="14"/>
      <c r="AA10" s="14"/>
      <c r="AB10" s="14"/>
      <c r="AC10" s="14"/>
      <c r="AD10" s="14"/>
      <c r="AE10" s="14"/>
      <c r="AF10" s="14"/>
      <c r="AG10" s="14"/>
      <c r="AH10" s="14"/>
      <c r="AI10" s="14"/>
      <c r="AJ10" s="14"/>
      <c r="AK10" s="14"/>
      <c r="AL10" s="14"/>
      <c r="AM10" s="14"/>
      <c r="AN10" s="14"/>
      <c r="AO10" s="14"/>
      <c r="AP10" s="14"/>
      <c r="AQ10" s="14"/>
      <c r="AR10" s="14"/>
      <c r="AS10" s="14"/>
      <c r="AT10" s="14"/>
      <c r="AU10" s="14"/>
      <c r="AV10" s="14"/>
      <c r="AW10" s="14"/>
      <c r="AX10" s="14"/>
      <c r="AY10" s="14"/>
      <c r="AZ10" s="14"/>
      <c r="BA10" s="14"/>
      <c r="BB10" s="14"/>
      <c r="BC10" s="14"/>
      <c r="BD10" s="14"/>
      <c r="BE10" s="14"/>
      <c r="BF10" s="14"/>
      <c r="BG10" s="14"/>
      <c r="BH10" s="14"/>
      <c r="BI10" s="14"/>
      <c r="BJ10" s="14"/>
      <c r="BK10" s="14"/>
      <c r="BL10" s="14"/>
      <c r="BM10" s="14"/>
      <c r="BN10" s="14"/>
      <c r="BO10" s="14"/>
      <c r="BP10" s="14"/>
      <c r="BQ10" s="14"/>
      <c r="BR10" s="14"/>
      <c r="BS10" s="14"/>
      <c r="BT10" s="14"/>
      <c r="BU10" s="14"/>
      <c r="BV10" s="14"/>
      <c r="BW10" s="14"/>
      <c r="BX10" s="14"/>
      <c r="BY10" s="14"/>
      <c r="BZ10" s="14"/>
      <c r="CA10" s="14"/>
      <c r="CB10" s="14"/>
      <c r="CC10" s="14"/>
      <c r="CD10" s="14"/>
      <c r="CE10" s="14"/>
      <c r="CF10" s="14"/>
      <c r="CG10" s="14"/>
      <c r="CH10" s="14"/>
      <c r="CI10" s="14"/>
      <c r="CJ10" s="14"/>
      <c r="CK10" s="14"/>
      <c r="CL10" s="14"/>
      <c r="CM10" s="14"/>
      <c r="CN10" s="14"/>
      <c r="CO10" s="14"/>
      <c r="CP10" s="14"/>
      <c r="CQ10" s="14"/>
      <c r="CR10" s="14"/>
      <c r="CS10" s="14"/>
      <c r="CT10" s="14"/>
      <c r="CU10" s="14"/>
      <c r="CV10" s="14"/>
      <c r="CW10" s="14"/>
      <c r="CX10" s="14"/>
      <c r="CY10" s="14"/>
      <c r="CZ10" s="14"/>
      <c r="DA10" s="14"/>
      <c r="DB10" s="14"/>
      <c r="DC10" s="14"/>
      <c r="DD10" s="14"/>
      <c r="DE10" s="14"/>
      <c r="DF10" s="14"/>
      <c r="DG10" s="14"/>
      <c r="DH10" s="14"/>
      <c r="DI10" s="14"/>
      <c r="DJ10" s="14"/>
      <c r="DK10" s="14"/>
      <c r="DL10" s="14"/>
      <c r="DM10" s="14"/>
      <c r="DN10" s="14"/>
      <c r="DO10" s="14"/>
    </row>
    <row r="11" spans="1:119" ht="15" customHeight="1">
      <c r="A11" s="484" t="s">
        <v>48</v>
      </c>
      <c r="B11" s="12">
        <v>98.41</v>
      </c>
      <c r="C11" s="8">
        <v>94.16</v>
      </c>
      <c r="D11" s="8">
        <v>108.29</v>
      </c>
      <c r="E11" s="8">
        <v>96.89</v>
      </c>
    </row>
    <row r="12" spans="1:119" ht="15" customHeight="1">
      <c r="A12" s="484" t="s">
        <v>49</v>
      </c>
      <c r="B12" s="12">
        <v>119.16</v>
      </c>
      <c r="C12" s="8">
        <v>99.04</v>
      </c>
      <c r="D12" s="8">
        <v>110.74</v>
      </c>
      <c r="E12" s="8">
        <v>110.3</v>
      </c>
    </row>
    <row r="13" spans="1:119" ht="15" customHeight="1">
      <c r="A13" s="484" t="s">
        <v>50</v>
      </c>
      <c r="B13" s="12">
        <v>105.42</v>
      </c>
      <c r="C13" s="8">
        <v>107.78</v>
      </c>
      <c r="D13" s="8">
        <v>116.6</v>
      </c>
      <c r="E13" s="8">
        <v>96.84</v>
      </c>
    </row>
    <row r="14" spans="1:119" s="3" customFormat="1" ht="15" customHeight="1">
      <c r="A14" s="484" t="s">
        <v>51</v>
      </c>
      <c r="B14" s="12">
        <v>106.17</v>
      </c>
      <c r="C14" s="8">
        <v>99.04</v>
      </c>
      <c r="D14" s="8">
        <v>109.96</v>
      </c>
      <c r="E14" s="8">
        <v>111.41</v>
      </c>
    </row>
    <row r="15" spans="1:119" s="3" customFormat="1" ht="15" customHeight="1">
      <c r="A15" s="484" t="s">
        <v>52</v>
      </c>
      <c r="B15" s="12">
        <v>94.61</v>
      </c>
      <c r="C15" s="8">
        <v>100.86</v>
      </c>
      <c r="D15" s="8">
        <v>133.22</v>
      </c>
      <c r="E15" s="8">
        <v>145.66999999999999</v>
      </c>
    </row>
    <row r="16" spans="1:119" ht="15" customHeight="1">
      <c r="A16" s="11" t="s">
        <v>53</v>
      </c>
      <c r="B16" s="10">
        <v>112.8</v>
      </c>
      <c r="C16" s="7">
        <v>101.84</v>
      </c>
      <c r="D16" s="7">
        <v>115</v>
      </c>
      <c r="E16" s="7">
        <v>112</v>
      </c>
    </row>
    <row r="17" spans="1:119" ht="15" customHeight="1">
      <c r="A17" s="484" t="s">
        <v>54</v>
      </c>
      <c r="B17" s="8">
        <v>110.74</v>
      </c>
      <c r="C17" s="8">
        <v>101.33</v>
      </c>
      <c r="D17" s="8">
        <v>113.02</v>
      </c>
      <c r="E17" s="8">
        <v>111.19</v>
      </c>
    </row>
    <row r="18" spans="1:119" ht="15" customHeight="1">
      <c r="A18" s="484" t="s">
        <v>55</v>
      </c>
      <c r="B18" s="8">
        <v>114.08</v>
      </c>
      <c r="C18" s="8">
        <v>100.03</v>
      </c>
      <c r="D18" s="8">
        <v>120.33</v>
      </c>
      <c r="E18" s="8">
        <v>115.69</v>
      </c>
    </row>
    <row r="19" spans="1:119" ht="15" customHeight="1">
      <c r="A19" s="484" t="s">
        <v>56</v>
      </c>
      <c r="B19" s="8">
        <v>106</v>
      </c>
      <c r="C19" s="8">
        <v>97.53</v>
      </c>
      <c r="D19" s="8">
        <v>101.34</v>
      </c>
      <c r="E19" s="8">
        <v>105.2</v>
      </c>
    </row>
    <row r="20" spans="1:119" ht="15" customHeight="1">
      <c r="A20" s="484" t="s">
        <v>57</v>
      </c>
      <c r="B20" s="8">
        <v>112.62</v>
      </c>
      <c r="C20" s="8">
        <v>102.24</v>
      </c>
      <c r="D20" s="8">
        <v>110.08</v>
      </c>
      <c r="E20" s="8">
        <v>109.91</v>
      </c>
    </row>
    <row r="21" spans="1:119" ht="15" customHeight="1">
      <c r="A21" s="484" t="s">
        <v>58</v>
      </c>
      <c r="B21" s="8">
        <v>112.48</v>
      </c>
      <c r="C21" s="8">
        <v>101.88</v>
      </c>
      <c r="D21" s="8">
        <v>107.49</v>
      </c>
      <c r="E21" s="8">
        <v>106.53</v>
      </c>
    </row>
    <row r="22" spans="1:119" ht="15" customHeight="1">
      <c r="A22" s="484" t="s">
        <v>59</v>
      </c>
      <c r="B22" s="8">
        <v>103.2</v>
      </c>
      <c r="C22" s="8">
        <v>102.7</v>
      </c>
      <c r="D22" s="8">
        <v>104.49</v>
      </c>
      <c r="E22" s="8">
        <v>103.68</v>
      </c>
    </row>
    <row r="23" spans="1:119" ht="37.15" customHeight="1">
      <c r="A23" s="485" t="s">
        <v>60</v>
      </c>
      <c r="B23" s="8">
        <v>118.59</v>
      </c>
      <c r="C23" s="8">
        <v>102.49</v>
      </c>
      <c r="D23" s="8">
        <v>116.38</v>
      </c>
      <c r="E23" s="8">
        <v>112.2</v>
      </c>
    </row>
    <row r="24" spans="1:119" ht="15" customHeight="1">
      <c r="A24" s="484" t="s">
        <v>61</v>
      </c>
      <c r="B24" s="8">
        <v>112.29</v>
      </c>
      <c r="C24" s="8">
        <v>102.45</v>
      </c>
      <c r="D24" s="8">
        <v>109.57</v>
      </c>
      <c r="E24" s="8">
        <v>110.19</v>
      </c>
    </row>
    <row r="25" spans="1:119" ht="15" customHeight="1">
      <c r="A25" s="484" t="s">
        <v>62</v>
      </c>
      <c r="B25" s="8">
        <v>112.56</v>
      </c>
      <c r="C25" s="8">
        <v>97.73</v>
      </c>
      <c r="D25" s="8">
        <v>109.13</v>
      </c>
      <c r="E25" s="8">
        <v>109.29</v>
      </c>
    </row>
    <row r="26" spans="1:119" ht="15" customHeight="1">
      <c r="A26" s="485" t="s">
        <v>63</v>
      </c>
      <c r="B26" s="8">
        <v>109.91</v>
      </c>
      <c r="C26" s="8">
        <v>97.48</v>
      </c>
      <c r="D26" s="8">
        <v>106.05</v>
      </c>
      <c r="E26" s="8">
        <v>105.42</v>
      </c>
    </row>
    <row r="27" spans="1:119" ht="12.75">
      <c r="A27" s="484" t="s">
        <v>64</v>
      </c>
      <c r="B27" s="8">
        <v>99.8</v>
      </c>
      <c r="C27" s="8">
        <v>102.54</v>
      </c>
      <c r="D27" s="8">
        <v>104.04</v>
      </c>
      <c r="E27" s="8">
        <v>112.5</v>
      </c>
    </row>
    <row r="28" spans="1:119" ht="24">
      <c r="A28" s="484" t="s">
        <v>65</v>
      </c>
      <c r="B28" s="8">
        <v>112.41</v>
      </c>
      <c r="C28" s="8">
        <v>105.97</v>
      </c>
      <c r="D28" s="8">
        <v>119.4</v>
      </c>
      <c r="E28" s="8">
        <v>110.1</v>
      </c>
    </row>
    <row r="29" spans="1:119" s="9" customFormat="1" ht="15" customHeight="1">
      <c r="A29" s="484" t="s">
        <v>66</v>
      </c>
      <c r="B29" s="8">
        <v>115.46</v>
      </c>
      <c r="C29" s="8">
        <v>103.55</v>
      </c>
      <c r="D29" s="8">
        <v>114.21</v>
      </c>
      <c r="E29" s="8">
        <v>112.21</v>
      </c>
      <c r="F29" s="1"/>
      <c r="G29" s="1"/>
      <c r="H29" s="1"/>
      <c r="I29" s="1"/>
      <c r="J29" s="1"/>
      <c r="K29" s="1"/>
      <c r="L29" s="1"/>
      <c r="M29" s="1"/>
      <c r="N29" s="1"/>
      <c r="O29" s="1"/>
      <c r="P29" s="1"/>
      <c r="Q29" s="1"/>
      <c r="R29" s="1"/>
      <c r="S29" s="1"/>
      <c r="T29" s="1"/>
      <c r="U29" s="1"/>
      <c r="V29" s="1"/>
      <c r="W29" s="1"/>
      <c r="X29" s="1"/>
      <c r="Y29" s="1"/>
      <c r="Z29" s="1"/>
      <c r="AA29" s="1"/>
      <c r="AB29" s="1"/>
      <c r="AC29" s="1"/>
      <c r="AD29" s="1"/>
      <c r="AE29" s="1"/>
      <c r="AF29" s="1"/>
      <c r="AG29" s="1"/>
      <c r="AH29" s="1"/>
      <c r="AI29" s="1"/>
      <c r="AJ29" s="1"/>
      <c r="AK29" s="1"/>
      <c r="AL29" s="1"/>
      <c r="AM29" s="1"/>
      <c r="AN29" s="1"/>
      <c r="AO29" s="1"/>
      <c r="AP29" s="1"/>
      <c r="AQ29" s="1"/>
      <c r="AR29" s="1"/>
      <c r="AS29" s="1"/>
      <c r="AT29" s="1"/>
      <c r="AU29" s="1"/>
      <c r="AV29" s="1"/>
      <c r="AW29" s="1"/>
      <c r="AX29" s="1"/>
      <c r="AY29" s="1"/>
      <c r="AZ29" s="1"/>
      <c r="BA29" s="1"/>
      <c r="BB29" s="1"/>
      <c r="BC29" s="1"/>
      <c r="BD29" s="1"/>
      <c r="BE29" s="1"/>
      <c r="BF29" s="1"/>
      <c r="BG29" s="1"/>
      <c r="BH29" s="1"/>
      <c r="BI29" s="1"/>
      <c r="BJ29" s="1"/>
      <c r="BK29" s="1"/>
      <c r="BL29" s="1"/>
      <c r="BM29" s="1"/>
      <c r="BN29" s="1"/>
      <c r="BO29" s="1"/>
      <c r="BP29" s="1"/>
      <c r="BQ29" s="1"/>
      <c r="BR29" s="1"/>
      <c r="BS29" s="1"/>
      <c r="BT29" s="1"/>
      <c r="BU29" s="1"/>
      <c r="BV29" s="1"/>
      <c r="BW29" s="1"/>
      <c r="BX29" s="1"/>
      <c r="BY29" s="1"/>
      <c r="BZ29" s="1"/>
      <c r="CA29" s="1"/>
      <c r="CB29" s="1"/>
      <c r="CC29" s="1"/>
      <c r="CD29" s="1"/>
      <c r="CE29" s="1"/>
      <c r="CF29" s="1"/>
      <c r="CG29" s="1"/>
      <c r="CH29" s="1"/>
      <c r="CI29" s="1"/>
      <c r="CJ29" s="1"/>
      <c r="CK29" s="1"/>
      <c r="CL29" s="1"/>
      <c r="CM29" s="1"/>
      <c r="CN29" s="1"/>
      <c r="CO29" s="1"/>
      <c r="CP29" s="1"/>
      <c r="CQ29" s="1"/>
      <c r="CR29" s="1"/>
      <c r="CS29" s="1"/>
      <c r="CT29" s="1"/>
      <c r="CU29" s="1"/>
      <c r="CV29" s="1"/>
      <c r="CW29" s="1"/>
      <c r="CX29" s="1"/>
      <c r="CY29" s="1"/>
      <c r="CZ29" s="1"/>
      <c r="DA29" s="1"/>
      <c r="DB29" s="1"/>
      <c r="DC29" s="1"/>
      <c r="DD29" s="1"/>
      <c r="DE29" s="1"/>
      <c r="DF29" s="1"/>
      <c r="DG29" s="1"/>
      <c r="DH29" s="1"/>
      <c r="DI29" s="1"/>
      <c r="DJ29" s="1"/>
      <c r="DK29" s="1"/>
      <c r="DL29" s="1"/>
      <c r="DM29" s="1"/>
      <c r="DN29" s="1"/>
      <c r="DO29" s="1"/>
    </row>
    <row r="30" spans="1:119" ht="15" customHeight="1">
      <c r="A30" s="484" t="s">
        <v>67</v>
      </c>
      <c r="B30" s="8">
        <v>107.55</v>
      </c>
      <c r="C30" s="8">
        <v>101.62</v>
      </c>
      <c r="D30" s="8">
        <v>110.42</v>
      </c>
      <c r="E30" s="8">
        <v>113.54</v>
      </c>
    </row>
    <row r="31" spans="1:119" ht="15" customHeight="1">
      <c r="A31" s="484" t="s">
        <v>68</v>
      </c>
      <c r="B31" s="8">
        <v>132.94999999999999</v>
      </c>
      <c r="C31" s="8">
        <v>100.78</v>
      </c>
      <c r="D31" s="8">
        <v>129.4</v>
      </c>
      <c r="E31" s="8">
        <v>123.46</v>
      </c>
    </row>
    <row r="32" spans="1:119" ht="27" customHeight="1">
      <c r="A32" s="484" t="s">
        <v>69</v>
      </c>
      <c r="B32" s="8">
        <v>111.71</v>
      </c>
      <c r="C32" s="8">
        <v>101.11</v>
      </c>
      <c r="D32" s="8">
        <v>109.98</v>
      </c>
      <c r="E32" s="8">
        <v>112.79</v>
      </c>
    </row>
    <row r="33" spans="1:5" ht="12.75">
      <c r="A33" s="484" t="s">
        <v>70</v>
      </c>
      <c r="B33" s="8">
        <v>113.92</v>
      </c>
      <c r="C33" s="8">
        <v>102.89</v>
      </c>
      <c r="D33" s="8">
        <v>121.89</v>
      </c>
      <c r="E33" s="8">
        <v>112.82</v>
      </c>
    </row>
    <row r="34" spans="1:5" ht="15" customHeight="1">
      <c r="A34" s="484" t="s">
        <v>71</v>
      </c>
      <c r="B34" s="8">
        <v>104.16</v>
      </c>
      <c r="C34" s="8">
        <v>102.97</v>
      </c>
      <c r="D34" s="8">
        <v>105.09</v>
      </c>
      <c r="E34" s="8">
        <v>105.59</v>
      </c>
    </row>
    <row r="35" spans="1:5" ht="15" customHeight="1">
      <c r="A35" s="484" t="s">
        <v>72</v>
      </c>
      <c r="B35" s="8">
        <v>113.27</v>
      </c>
      <c r="C35" s="8">
        <v>102.9</v>
      </c>
      <c r="D35" s="8">
        <v>110.64</v>
      </c>
      <c r="E35" s="8">
        <v>109.29</v>
      </c>
    </row>
    <row r="36" spans="1:5" ht="15" customHeight="1">
      <c r="A36" s="484" t="s">
        <v>73</v>
      </c>
      <c r="B36" s="8">
        <v>112.57</v>
      </c>
      <c r="C36" s="8">
        <v>97.53</v>
      </c>
      <c r="D36" s="8">
        <v>114.94</v>
      </c>
      <c r="E36" s="8">
        <v>116.02</v>
      </c>
    </row>
    <row r="37" spans="1:5" ht="15" customHeight="1">
      <c r="A37" s="484" t="s">
        <v>74</v>
      </c>
      <c r="B37" s="8">
        <v>107.07</v>
      </c>
      <c r="C37" s="8">
        <v>101.69</v>
      </c>
      <c r="D37" s="8">
        <v>104.94</v>
      </c>
      <c r="E37" s="8">
        <v>113.45</v>
      </c>
    </row>
    <row r="38" spans="1:5" ht="15" customHeight="1">
      <c r="A38" s="484" t="s">
        <v>75</v>
      </c>
      <c r="B38" s="8">
        <v>119.23</v>
      </c>
      <c r="C38" s="8">
        <v>102.55</v>
      </c>
      <c r="D38" s="8">
        <v>115.17</v>
      </c>
      <c r="E38" s="8">
        <v>113.32</v>
      </c>
    </row>
    <row r="39" spans="1:5" ht="15" customHeight="1">
      <c r="A39" s="484" t="s">
        <v>76</v>
      </c>
      <c r="B39" s="8">
        <v>110.63</v>
      </c>
      <c r="C39" s="8">
        <v>102.23</v>
      </c>
      <c r="D39" s="8">
        <v>111.59</v>
      </c>
      <c r="E39" s="8">
        <v>111.11</v>
      </c>
    </row>
    <row r="40" spans="1:5" ht="15" customHeight="1">
      <c r="A40" s="484" t="s">
        <v>77</v>
      </c>
      <c r="B40" s="8">
        <v>127.71</v>
      </c>
      <c r="C40" s="8">
        <v>101.81</v>
      </c>
      <c r="D40" s="8">
        <v>122.9</v>
      </c>
      <c r="E40" s="8">
        <v>122.41</v>
      </c>
    </row>
    <row r="41" spans="1:5" s="3" customFormat="1" ht="15" customHeight="1">
      <c r="A41" s="6" t="s">
        <v>78</v>
      </c>
      <c r="B41" s="7">
        <v>115.22</v>
      </c>
      <c r="C41" s="7">
        <v>98.22</v>
      </c>
      <c r="D41" s="7">
        <v>112.5</v>
      </c>
      <c r="E41" s="7">
        <v>109.87</v>
      </c>
    </row>
    <row r="42" spans="1:5" s="3" customFormat="1" ht="27" customHeight="1">
      <c r="A42" s="6" t="s">
        <v>79</v>
      </c>
      <c r="B42" s="5">
        <v>110.14</v>
      </c>
      <c r="C42" s="5">
        <v>99.23</v>
      </c>
      <c r="D42" s="5">
        <v>114.88</v>
      </c>
      <c r="E42" s="5">
        <v>109.96</v>
      </c>
    </row>
    <row r="43" spans="1:5" s="3" customFormat="1" ht="15" customHeight="1">
      <c r="A43" s="2" t="s">
        <v>80</v>
      </c>
      <c r="B43" s="4">
        <v>107.66</v>
      </c>
      <c r="C43" s="4">
        <v>96.74</v>
      </c>
      <c r="D43" s="4">
        <v>108.79</v>
      </c>
      <c r="E43" s="4">
        <v>106.65</v>
      </c>
    </row>
    <row r="44" spans="1:5" s="3" customFormat="1" ht="15" customHeight="1">
      <c r="A44" s="2" t="s">
        <v>81</v>
      </c>
      <c r="B44" s="4">
        <v>104.34</v>
      </c>
      <c r="C44" s="4">
        <v>98.91</v>
      </c>
      <c r="D44" s="4">
        <v>106.73</v>
      </c>
      <c r="E44" s="4">
        <v>105.7</v>
      </c>
    </row>
    <row r="45" spans="1:5" ht="25.9" customHeight="1">
      <c r="A45" s="2" t="s">
        <v>82</v>
      </c>
      <c r="B45" s="4">
        <v>113.87</v>
      </c>
      <c r="C45" s="4">
        <v>101.93</v>
      </c>
      <c r="D45" s="4">
        <v>123.18</v>
      </c>
      <c r="E45" s="4">
        <v>114.21</v>
      </c>
    </row>
  </sheetData>
  <mergeCells count="1">
    <mergeCell ref="A1:E1"/>
  </mergeCells>
  <pageMargins left="0.86614173228346503" right="0.28999999999999998" top="0.74803149606299202" bottom="0.511811023622047" header="0.43307086614173201" footer="0.23622047244094499"/>
  <pageSetup paperSize="9" firstPageNumber="33" orientation="portrait" r:id="rId1"/>
  <headerFooter alignWithMargins="0">
    <oddHeader>&amp;C&amp;"Times New Roman,Regular"&amp;13&amp;P</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G72"/>
  <sheetViews>
    <sheetView topLeftCell="A34" workbookViewId="0">
      <selection activeCell="E4" sqref="E4"/>
    </sheetView>
  </sheetViews>
  <sheetFormatPr defaultRowHeight="18" customHeight="1"/>
  <cols>
    <col min="1" max="1" width="25" style="30" customWidth="1"/>
    <col min="2" max="2" width="11.42578125" style="30" customWidth="1"/>
    <col min="3" max="3" width="9.140625" style="30" customWidth="1"/>
    <col min="4" max="4" width="8.42578125" style="30" customWidth="1"/>
    <col min="5" max="5" width="8.85546875" style="30" customWidth="1"/>
    <col min="6" max="6" width="12.28515625" style="30" customWidth="1"/>
    <col min="7" max="7" width="13.28515625" style="30" customWidth="1"/>
    <col min="8" max="239" width="9.140625" style="30"/>
    <col min="240" max="240" width="33.85546875" style="30" customWidth="1"/>
    <col min="241" max="241" width="10.28515625" style="30" bestFit="1" customWidth="1"/>
    <col min="242" max="242" width="7.85546875" style="30" bestFit="1" customWidth="1"/>
    <col min="243" max="243" width="7" style="30" bestFit="1" customWidth="1"/>
    <col min="244" max="244" width="7.42578125" style="30" bestFit="1" customWidth="1"/>
    <col min="245" max="246" width="10.7109375" style="30" customWidth="1"/>
    <col min="247" max="495" width="9.140625" style="30"/>
    <col min="496" max="496" width="33.85546875" style="30" customWidth="1"/>
    <col min="497" max="497" width="10.28515625" style="30" bestFit="1" customWidth="1"/>
    <col min="498" max="498" width="7.85546875" style="30" bestFit="1" customWidth="1"/>
    <col min="499" max="499" width="7" style="30" bestFit="1" customWidth="1"/>
    <col min="500" max="500" width="7.42578125" style="30" bestFit="1" customWidth="1"/>
    <col min="501" max="502" width="10.7109375" style="30" customWidth="1"/>
    <col min="503" max="751" width="9.140625" style="30"/>
    <col min="752" max="752" width="33.85546875" style="30" customWidth="1"/>
    <col min="753" max="753" width="10.28515625" style="30" bestFit="1" customWidth="1"/>
    <col min="754" max="754" width="7.85546875" style="30" bestFit="1" customWidth="1"/>
    <col min="755" max="755" width="7" style="30" bestFit="1" customWidth="1"/>
    <col min="756" max="756" width="7.42578125" style="30" bestFit="1" customWidth="1"/>
    <col min="757" max="758" width="10.7109375" style="30" customWidth="1"/>
    <col min="759" max="1007" width="9.140625" style="30"/>
    <col min="1008" max="1008" width="33.85546875" style="30" customWidth="1"/>
    <col min="1009" max="1009" width="10.28515625" style="30" bestFit="1" customWidth="1"/>
    <col min="1010" max="1010" width="7.85546875" style="30" bestFit="1" customWidth="1"/>
    <col min="1011" max="1011" width="7" style="30" bestFit="1" customWidth="1"/>
    <col min="1012" max="1012" width="7.42578125" style="30" bestFit="1" customWidth="1"/>
    <col min="1013" max="1014" width="10.7109375" style="30" customWidth="1"/>
    <col min="1015" max="1263" width="9.140625" style="30"/>
    <col min="1264" max="1264" width="33.85546875" style="30" customWidth="1"/>
    <col min="1265" max="1265" width="10.28515625" style="30" bestFit="1" customWidth="1"/>
    <col min="1266" max="1266" width="7.85546875" style="30" bestFit="1" customWidth="1"/>
    <col min="1267" max="1267" width="7" style="30" bestFit="1" customWidth="1"/>
    <col min="1268" max="1268" width="7.42578125" style="30" bestFit="1" customWidth="1"/>
    <col min="1269" max="1270" width="10.7109375" style="30" customWidth="1"/>
    <col min="1271" max="1519" width="9.140625" style="30"/>
    <col min="1520" max="1520" width="33.85546875" style="30" customWidth="1"/>
    <col min="1521" max="1521" width="10.28515625" style="30" bestFit="1" customWidth="1"/>
    <col min="1522" max="1522" width="7.85546875" style="30" bestFit="1" customWidth="1"/>
    <col min="1523" max="1523" width="7" style="30" bestFit="1" customWidth="1"/>
    <col min="1524" max="1524" width="7.42578125" style="30" bestFit="1" customWidth="1"/>
    <col min="1525" max="1526" width="10.7109375" style="30" customWidth="1"/>
    <col min="1527" max="1775" width="9.140625" style="30"/>
    <col min="1776" max="1776" width="33.85546875" style="30" customWidth="1"/>
    <col min="1777" max="1777" width="10.28515625" style="30" bestFit="1" customWidth="1"/>
    <col min="1778" max="1778" width="7.85546875" style="30" bestFit="1" customWidth="1"/>
    <col min="1779" max="1779" width="7" style="30" bestFit="1" customWidth="1"/>
    <col min="1780" max="1780" width="7.42578125" style="30" bestFit="1" customWidth="1"/>
    <col min="1781" max="1782" width="10.7109375" style="30" customWidth="1"/>
    <col min="1783" max="2031" width="9.140625" style="30"/>
    <col min="2032" max="2032" width="33.85546875" style="30" customWidth="1"/>
    <col min="2033" max="2033" width="10.28515625" style="30" bestFit="1" customWidth="1"/>
    <col min="2034" max="2034" width="7.85546875" style="30" bestFit="1" customWidth="1"/>
    <col min="2035" max="2035" width="7" style="30" bestFit="1" customWidth="1"/>
    <col min="2036" max="2036" width="7.42578125" style="30" bestFit="1" customWidth="1"/>
    <col min="2037" max="2038" width="10.7109375" style="30" customWidth="1"/>
    <col min="2039" max="2287" width="9.140625" style="30"/>
    <col min="2288" max="2288" width="33.85546875" style="30" customWidth="1"/>
    <col min="2289" max="2289" width="10.28515625" style="30" bestFit="1" customWidth="1"/>
    <col min="2290" max="2290" width="7.85546875" style="30" bestFit="1" customWidth="1"/>
    <col min="2291" max="2291" width="7" style="30" bestFit="1" customWidth="1"/>
    <col min="2292" max="2292" width="7.42578125" style="30" bestFit="1" customWidth="1"/>
    <col min="2293" max="2294" width="10.7109375" style="30" customWidth="1"/>
    <col min="2295" max="2543" width="9.140625" style="30"/>
    <col min="2544" max="2544" width="33.85546875" style="30" customWidth="1"/>
    <col min="2545" max="2545" width="10.28515625" style="30" bestFit="1" customWidth="1"/>
    <col min="2546" max="2546" width="7.85546875" style="30" bestFit="1" customWidth="1"/>
    <col min="2547" max="2547" width="7" style="30" bestFit="1" customWidth="1"/>
    <col min="2548" max="2548" width="7.42578125" style="30" bestFit="1" customWidth="1"/>
    <col min="2549" max="2550" width="10.7109375" style="30" customWidth="1"/>
    <col min="2551" max="2799" width="9.140625" style="30"/>
    <col min="2800" max="2800" width="33.85546875" style="30" customWidth="1"/>
    <col min="2801" max="2801" width="10.28515625" style="30" bestFit="1" customWidth="1"/>
    <col min="2802" max="2802" width="7.85546875" style="30" bestFit="1" customWidth="1"/>
    <col min="2803" max="2803" width="7" style="30" bestFit="1" customWidth="1"/>
    <col min="2804" max="2804" width="7.42578125" style="30" bestFit="1" customWidth="1"/>
    <col min="2805" max="2806" width="10.7109375" style="30" customWidth="1"/>
    <col min="2807" max="3055" width="9.140625" style="30"/>
    <col min="3056" max="3056" width="33.85546875" style="30" customWidth="1"/>
    <col min="3057" max="3057" width="10.28515625" style="30" bestFit="1" customWidth="1"/>
    <col min="3058" max="3058" width="7.85546875" style="30" bestFit="1" customWidth="1"/>
    <col min="3059" max="3059" width="7" style="30" bestFit="1" customWidth="1"/>
    <col min="3060" max="3060" width="7.42578125" style="30" bestFit="1" customWidth="1"/>
    <col min="3061" max="3062" width="10.7109375" style="30" customWidth="1"/>
    <col min="3063" max="3311" width="9.140625" style="30"/>
    <col min="3312" max="3312" width="33.85546875" style="30" customWidth="1"/>
    <col min="3313" max="3313" width="10.28515625" style="30" bestFit="1" customWidth="1"/>
    <col min="3314" max="3314" width="7.85546875" style="30" bestFit="1" customWidth="1"/>
    <col min="3315" max="3315" width="7" style="30" bestFit="1" customWidth="1"/>
    <col min="3316" max="3316" width="7.42578125" style="30" bestFit="1" customWidth="1"/>
    <col min="3317" max="3318" width="10.7109375" style="30" customWidth="1"/>
    <col min="3319" max="3567" width="9.140625" style="30"/>
    <col min="3568" max="3568" width="33.85546875" style="30" customWidth="1"/>
    <col min="3569" max="3569" width="10.28515625" style="30" bestFit="1" customWidth="1"/>
    <col min="3570" max="3570" width="7.85546875" style="30" bestFit="1" customWidth="1"/>
    <col min="3571" max="3571" width="7" style="30" bestFit="1" customWidth="1"/>
    <col min="3572" max="3572" width="7.42578125" style="30" bestFit="1" customWidth="1"/>
    <col min="3573" max="3574" width="10.7109375" style="30" customWidth="1"/>
    <col min="3575" max="3823" width="9.140625" style="30"/>
    <col min="3824" max="3824" width="33.85546875" style="30" customWidth="1"/>
    <col min="3825" max="3825" width="10.28515625" style="30" bestFit="1" customWidth="1"/>
    <col min="3826" max="3826" width="7.85546875" style="30" bestFit="1" customWidth="1"/>
    <col min="3827" max="3827" width="7" style="30" bestFit="1" customWidth="1"/>
    <col min="3828" max="3828" width="7.42578125" style="30" bestFit="1" customWidth="1"/>
    <col min="3829" max="3830" width="10.7109375" style="30" customWidth="1"/>
    <col min="3831" max="4079" width="9.140625" style="30"/>
    <col min="4080" max="4080" width="33.85546875" style="30" customWidth="1"/>
    <col min="4081" max="4081" width="10.28515625" style="30" bestFit="1" customWidth="1"/>
    <col min="4082" max="4082" width="7.85546875" style="30" bestFit="1" customWidth="1"/>
    <col min="4083" max="4083" width="7" style="30" bestFit="1" customWidth="1"/>
    <col min="4084" max="4084" width="7.42578125" style="30" bestFit="1" customWidth="1"/>
    <col min="4085" max="4086" width="10.7109375" style="30" customWidth="1"/>
    <col min="4087" max="4335" width="9.140625" style="30"/>
    <col min="4336" max="4336" width="33.85546875" style="30" customWidth="1"/>
    <col min="4337" max="4337" width="10.28515625" style="30" bestFit="1" customWidth="1"/>
    <col min="4338" max="4338" width="7.85546875" style="30" bestFit="1" customWidth="1"/>
    <col min="4339" max="4339" width="7" style="30" bestFit="1" customWidth="1"/>
    <col min="4340" max="4340" width="7.42578125" style="30" bestFit="1" customWidth="1"/>
    <col min="4341" max="4342" width="10.7109375" style="30" customWidth="1"/>
    <col min="4343" max="4591" width="9.140625" style="30"/>
    <col min="4592" max="4592" width="33.85546875" style="30" customWidth="1"/>
    <col min="4593" max="4593" width="10.28515625" style="30" bestFit="1" customWidth="1"/>
    <col min="4594" max="4594" width="7.85546875" style="30" bestFit="1" customWidth="1"/>
    <col min="4595" max="4595" width="7" style="30" bestFit="1" customWidth="1"/>
    <col min="4596" max="4596" width="7.42578125" style="30" bestFit="1" customWidth="1"/>
    <col min="4597" max="4598" width="10.7109375" style="30" customWidth="1"/>
    <col min="4599" max="4847" width="9.140625" style="30"/>
    <col min="4848" max="4848" width="33.85546875" style="30" customWidth="1"/>
    <col min="4849" max="4849" width="10.28515625" style="30" bestFit="1" customWidth="1"/>
    <col min="4850" max="4850" width="7.85546875" style="30" bestFit="1" customWidth="1"/>
    <col min="4851" max="4851" width="7" style="30" bestFit="1" customWidth="1"/>
    <col min="4852" max="4852" width="7.42578125" style="30" bestFit="1" customWidth="1"/>
    <col min="4853" max="4854" width="10.7109375" style="30" customWidth="1"/>
    <col min="4855" max="5103" width="9.140625" style="30"/>
    <col min="5104" max="5104" width="33.85546875" style="30" customWidth="1"/>
    <col min="5105" max="5105" width="10.28515625" style="30" bestFit="1" customWidth="1"/>
    <col min="5106" max="5106" width="7.85546875" style="30" bestFit="1" customWidth="1"/>
    <col min="5107" max="5107" width="7" style="30" bestFit="1" customWidth="1"/>
    <col min="5108" max="5108" width="7.42578125" style="30" bestFit="1" customWidth="1"/>
    <col min="5109" max="5110" width="10.7109375" style="30" customWidth="1"/>
    <col min="5111" max="5359" width="9.140625" style="30"/>
    <col min="5360" max="5360" width="33.85546875" style="30" customWidth="1"/>
    <col min="5361" max="5361" width="10.28515625" style="30" bestFit="1" customWidth="1"/>
    <col min="5362" max="5362" width="7.85546875" style="30" bestFit="1" customWidth="1"/>
    <col min="5363" max="5363" width="7" style="30" bestFit="1" customWidth="1"/>
    <col min="5364" max="5364" width="7.42578125" style="30" bestFit="1" customWidth="1"/>
    <col min="5365" max="5366" width="10.7109375" style="30" customWidth="1"/>
    <col min="5367" max="5615" width="9.140625" style="30"/>
    <col min="5616" max="5616" width="33.85546875" style="30" customWidth="1"/>
    <col min="5617" max="5617" width="10.28515625" style="30" bestFit="1" customWidth="1"/>
    <col min="5618" max="5618" width="7.85546875" style="30" bestFit="1" customWidth="1"/>
    <col min="5619" max="5619" width="7" style="30" bestFit="1" customWidth="1"/>
    <col min="5620" max="5620" width="7.42578125" style="30" bestFit="1" customWidth="1"/>
    <col min="5621" max="5622" width="10.7109375" style="30" customWidth="1"/>
    <col min="5623" max="5871" width="9.140625" style="30"/>
    <col min="5872" max="5872" width="33.85546875" style="30" customWidth="1"/>
    <col min="5873" max="5873" width="10.28515625" style="30" bestFit="1" customWidth="1"/>
    <col min="5874" max="5874" width="7.85546875" style="30" bestFit="1" customWidth="1"/>
    <col min="5875" max="5875" width="7" style="30" bestFit="1" customWidth="1"/>
    <col min="5876" max="5876" width="7.42578125" style="30" bestFit="1" customWidth="1"/>
    <col min="5877" max="5878" width="10.7109375" style="30" customWidth="1"/>
    <col min="5879" max="6127" width="9.140625" style="30"/>
    <col min="6128" max="6128" width="33.85546875" style="30" customWidth="1"/>
    <col min="6129" max="6129" width="10.28515625" style="30" bestFit="1" customWidth="1"/>
    <col min="6130" max="6130" width="7.85546875" style="30" bestFit="1" customWidth="1"/>
    <col min="6131" max="6131" width="7" style="30" bestFit="1" customWidth="1"/>
    <col min="6132" max="6132" width="7.42578125" style="30" bestFit="1" customWidth="1"/>
    <col min="6133" max="6134" width="10.7109375" style="30" customWidth="1"/>
    <col min="6135" max="6383" width="9.140625" style="30"/>
    <col min="6384" max="6384" width="33.85546875" style="30" customWidth="1"/>
    <col min="6385" max="6385" width="10.28515625" style="30" bestFit="1" customWidth="1"/>
    <col min="6386" max="6386" width="7.85546875" style="30" bestFit="1" customWidth="1"/>
    <col min="6387" max="6387" width="7" style="30" bestFit="1" customWidth="1"/>
    <col min="6388" max="6388" width="7.42578125" style="30" bestFit="1" customWidth="1"/>
    <col min="6389" max="6390" width="10.7109375" style="30" customWidth="1"/>
    <col min="6391" max="6639" width="9.140625" style="30"/>
    <col min="6640" max="6640" width="33.85546875" style="30" customWidth="1"/>
    <col min="6641" max="6641" width="10.28515625" style="30" bestFit="1" customWidth="1"/>
    <col min="6642" max="6642" width="7.85546875" style="30" bestFit="1" customWidth="1"/>
    <col min="6643" max="6643" width="7" style="30" bestFit="1" customWidth="1"/>
    <col min="6644" max="6644" width="7.42578125" style="30" bestFit="1" customWidth="1"/>
    <col min="6645" max="6646" width="10.7109375" style="30" customWidth="1"/>
    <col min="6647" max="6895" width="9.140625" style="30"/>
    <col min="6896" max="6896" width="33.85546875" style="30" customWidth="1"/>
    <col min="6897" max="6897" width="10.28515625" style="30" bestFit="1" customWidth="1"/>
    <col min="6898" max="6898" width="7.85546875" style="30" bestFit="1" customWidth="1"/>
    <col min="6899" max="6899" width="7" style="30" bestFit="1" customWidth="1"/>
    <col min="6900" max="6900" width="7.42578125" style="30" bestFit="1" customWidth="1"/>
    <col min="6901" max="6902" width="10.7109375" style="30" customWidth="1"/>
    <col min="6903" max="7151" width="9.140625" style="30"/>
    <col min="7152" max="7152" width="33.85546875" style="30" customWidth="1"/>
    <col min="7153" max="7153" width="10.28515625" style="30" bestFit="1" customWidth="1"/>
    <col min="7154" max="7154" width="7.85546875" style="30" bestFit="1" customWidth="1"/>
    <col min="7155" max="7155" width="7" style="30" bestFit="1" customWidth="1"/>
    <col min="7156" max="7156" width="7.42578125" style="30" bestFit="1" customWidth="1"/>
    <col min="7157" max="7158" width="10.7109375" style="30" customWidth="1"/>
    <col min="7159" max="7407" width="9.140625" style="30"/>
    <col min="7408" max="7408" width="33.85546875" style="30" customWidth="1"/>
    <col min="7409" max="7409" width="10.28515625" style="30" bestFit="1" customWidth="1"/>
    <col min="7410" max="7410" width="7.85546875" style="30" bestFit="1" customWidth="1"/>
    <col min="7411" max="7411" width="7" style="30" bestFit="1" customWidth="1"/>
    <col min="7412" max="7412" width="7.42578125" style="30" bestFit="1" customWidth="1"/>
    <col min="7413" max="7414" width="10.7109375" style="30" customWidth="1"/>
    <col min="7415" max="7663" width="9.140625" style="30"/>
    <col min="7664" max="7664" width="33.85546875" style="30" customWidth="1"/>
    <col min="7665" max="7665" width="10.28515625" style="30" bestFit="1" customWidth="1"/>
    <col min="7666" max="7666" width="7.85546875" style="30" bestFit="1" customWidth="1"/>
    <col min="7667" max="7667" width="7" style="30" bestFit="1" customWidth="1"/>
    <col min="7668" max="7668" width="7.42578125" style="30" bestFit="1" customWidth="1"/>
    <col min="7669" max="7670" width="10.7109375" style="30" customWidth="1"/>
    <col min="7671" max="7919" width="9.140625" style="30"/>
    <col min="7920" max="7920" width="33.85546875" style="30" customWidth="1"/>
    <col min="7921" max="7921" width="10.28515625" style="30" bestFit="1" customWidth="1"/>
    <col min="7922" max="7922" width="7.85546875" style="30" bestFit="1" customWidth="1"/>
    <col min="7923" max="7923" width="7" style="30" bestFit="1" customWidth="1"/>
    <col min="7924" max="7924" width="7.42578125" style="30" bestFit="1" customWidth="1"/>
    <col min="7925" max="7926" width="10.7109375" style="30" customWidth="1"/>
    <col min="7927" max="8175" width="9.140625" style="30"/>
    <col min="8176" max="8176" width="33.85546875" style="30" customWidth="1"/>
    <col min="8177" max="8177" width="10.28515625" style="30" bestFit="1" customWidth="1"/>
    <col min="8178" max="8178" width="7.85546875" style="30" bestFit="1" customWidth="1"/>
    <col min="8179" max="8179" width="7" style="30" bestFit="1" customWidth="1"/>
    <col min="8180" max="8180" width="7.42578125" style="30" bestFit="1" customWidth="1"/>
    <col min="8181" max="8182" width="10.7109375" style="30" customWidth="1"/>
    <col min="8183" max="8431" width="9.140625" style="30"/>
    <col min="8432" max="8432" width="33.85546875" style="30" customWidth="1"/>
    <col min="8433" max="8433" width="10.28515625" style="30" bestFit="1" customWidth="1"/>
    <col min="8434" max="8434" width="7.85546875" style="30" bestFit="1" customWidth="1"/>
    <col min="8435" max="8435" width="7" style="30" bestFit="1" customWidth="1"/>
    <col min="8436" max="8436" width="7.42578125" style="30" bestFit="1" customWidth="1"/>
    <col min="8437" max="8438" width="10.7109375" style="30" customWidth="1"/>
    <col min="8439" max="8687" width="9.140625" style="30"/>
    <col min="8688" max="8688" width="33.85546875" style="30" customWidth="1"/>
    <col min="8689" max="8689" width="10.28515625" style="30" bestFit="1" customWidth="1"/>
    <col min="8690" max="8690" width="7.85546875" style="30" bestFit="1" customWidth="1"/>
    <col min="8691" max="8691" width="7" style="30" bestFit="1" customWidth="1"/>
    <col min="8692" max="8692" width="7.42578125" style="30" bestFit="1" customWidth="1"/>
    <col min="8693" max="8694" width="10.7109375" style="30" customWidth="1"/>
    <col min="8695" max="8943" width="9.140625" style="30"/>
    <col min="8944" max="8944" width="33.85546875" style="30" customWidth="1"/>
    <col min="8945" max="8945" width="10.28515625" style="30" bestFit="1" customWidth="1"/>
    <col min="8946" max="8946" width="7.85546875" style="30" bestFit="1" customWidth="1"/>
    <col min="8947" max="8947" width="7" style="30" bestFit="1" customWidth="1"/>
    <col min="8948" max="8948" width="7.42578125" style="30" bestFit="1" customWidth="1"/>
    <col min="8949" max="8950" width="10.7109375" style="30" customWidth="1"/>
    <col min="8951" max="9199" width="9.140625" style="30"/>
    <col min="9200" max="9200" width="33.85546875" style="30" customWidth="1"/>
    <col min="9201" max="9201" width="10.28515625" style="30" bestFit="1" customWidth="1"/>
    <col min="9202" max="9202" width="7.85546875" style="30" bestFit="1" customWidth="1"/>
    <col min="9203" max="9203" width="7" style="30" bestFit="1" customWidth="1"/>
    <col min="9204" max="9204" width="7.42578125" style="30" bestFit="1" customWidth="1"/>
    <col min="9205" max="9206" width="10.7109375" style="30" customWidth="1"/>
    <col min="9207" max="9455" width="9.140625" style="30"/>
    <col min="9456" max="9456" width="33.85546875" style="30" customWidth="1"/>
    <col min="9457" max="9457" width="10.28515625" style="30" bestFit="1" customWidth="1"/>
    <col min="9458" max="9458" width="7.85546875" style="30" bestFit="1" customWidth="1"/>
    <col min="9459" max="9459" width="7" style="30" bestFit="1" customWidth="1"/>
    <col min="9460" max="9460" width="7.42578125" style="30" bestFit="1" customWidth="1"/>
    <col min="9461" max="9462" width="10.7109375" style="30" customWidth="1"/>
    <col min="9463" max="9711" width="9.140625" style="30"/>
    <col min="9712" max="9712" width="33.85546875" style="30" customWidth="1"/>
    <col min="9713" max="9713" width="10.28515625" style="30" bestFit="1" customWidth="1"/>
    <col min="9714" max="9714" width="7.85546875" style="30" bestFit="1" customWidth="1"/>
    <col min="9715" max="9715" width="7" style="30" bestFit="1" customWidth="1"/>
    <col min="9716" max="9716" width="7.42578125" style="30" bestFit="1" customWidth="1"/>
    <col min="9717" max="9718" width="10.7109375" style="30" customWidth="1"/>
    <col min="9719" max="9967" width="9.140625" style="30"/>
    <col min="9968" max="9968" width="33.85546875" style="30" customWidth="1"/>
    <col min="9969" max="9969" width="10.28515625" style="30" bestFit="1" customWidth="1"/>
    <col min="9970" max="9970" width="7.85546875" style="30" bestFit="1" customWidth="1"/>
    <col min="9971" max="9971" width="7" style="30" bestFit="1" customWidth="1"/>
    <col min="9972" max="9972" width="7.42578125" style="30" bestFit="1" customWidth="1"/>
    <col min="9973" max="9974" width="10.7109375" style="30" customWidth="1"/>
    <col min="9975" max="10223" width="9.140625" style="30"/>
    <col min="10224" max="10224" width="33.85546875" style="30" customWidth="1"/>
    <col min="10225" max="10225" width="10.28515625" style="30" bestFit="1" customWidth="1"/>
    <col min="10226" max="10226" width="7.85546875" style="30" bestFit="1" customWidth="1"/>
    <col min="10227" max="10227" width="7" style="30" bestFit="1" customWidth="1"/>
    <col min="10228" max="10228" width="7.42578125" style="30" bestFit="1" customWidth="1"/>
    <col min="10229" max="10230" width="10.7109375" style="30" customWidth="1"/>
    <col min="10231" max="10479" width="9.140625" style="30"/>
    <col min="10480" max="10480" width="33.85546875" style="30" customWidth="1"/>
    <col min="10481" max="10481" width="10.28515625" style="30" bestFit="1" customWidth="1"/>
    <col min="10482" max="10482" width="7.85546875" style="30" bestFit="1" customWidth="1"/>
    <col min="10483" max="10483" width="7" style="30" bestFit="1" customWidth="1"/>
    <col min="10484" max="10484" width="7.42578125" style="30" bestFit="1" customWidth="1"/>
    <col min="10485" max="10486" width="10.7109375" style="30" customWidth="1"/>
    <col min="10487" max="10735" width="9.140625" style="30"/>
    <col min="10736" max="10736" width="33.85546875" style="30" customWidth="1"/>
    <col min="10737" max="10737" width="10.28515625" style="30" bestFit="1" customWidth="1"/>
    <col min="10738" max="10738" width="7.85546875" style="30" bestFit="1" customWidth="1"/>
    <col min="10739" max="10739" width="7" style="30" bestFit="1" customWidth="1"/>
    <col min="10740" max="10740" width="7.42578125" style="30" bestFit="1" customWidth="1"/>
    <col min="10741" max="10742" width="10.7109375" style="30" customWidth="1"/>
    <col min="10743" max="10991" width="9.140625" style="30"/>
    <col min="10992" max="10992" width="33.85546875" style="30" customWidth="1"/>
    <col min="10993" max="10993" width="10.28515625" style="30" bestFit="1" customWidth="1"/>
    <col min="10994" max="10994" width="7.85546875" style="30" bestFit="1" customWidth="1"/>
    <col min="10995" max="10995" width="7" style="30" bestFit="1" customWidth="1"/>
    <col min="10996" max="10996" width="7.42578125" style="30" bestFit="1" customWidth="1"/>
    <col min="10997" max="10998" width="10.7109375" style="30" customWidth="1"/>
    <col min="10999" max="11247" width="9.140625" style="30"/>
    <col min="11248" max="11248" width="33.85546875" style="30" customWidth="1"/>
    <col min="11249" max="11249" width="10.28515625" style="30" bestFit="1" customWidth="1"/>
    <col min="11250" max="11250" width="7.85546875" style="30" bestFit="1" customWidth="1"/>
    <col min="11251" max="11251" width="7" style="30" bestFit="1" customWidth="1"/>
    <col min="11252" max="11252" width="7.42578125" style="30" bestFit="1" customWidth="1"/>
    <col min="11253" max="11254" width="10.7109375" style="30" customWidth="1"/>
    <col min="11255" max="11503" width="9.140625" style="30"/>
    <col min="11504" max="11504" width="33.85546875" style="30" customWidth="1"/>
    <col min="11505" max="11505" width="10.28515625" style="30" bestFit="1" customWidth="1"/>
    <col min="11506" max="11506" width="7.85546875" style="30" bestFit="1" customWidth="1"/>
    <col min="11507" max="11507" width="7" style="30" bestFit="1" customWidth="1"/>
    <col min="11508" max="11508" width="7.42578125" style="30" bestFit="1" customWidth="1"/>
    <col min="11509" max="11510" width="10.7109375" style="30" customWidth="1"/>
    <col min="11511" max="11759" width="9.140625" style="30"/>
    <col min="11760" max="11760" width="33.85546875" style="30" customWidth="1"/>
    <col min="11761" max="11761" width="10.28515625" style="30" bestFit="1" customWidth="1"/>
    <col min="11762" max="11762" width="7.85546875" style="30" bestFit="1" customWidth="1"/>
    <col min="11763" max="11763" width="7" style="30" bestFit="1" customWidth="1"/>
    <col min="11764" max="11764" width="7.42578125" style="30" bestFit="1" customWidth="1"/>
    <col min="11765" max="11766" width="10.7109375" style="30" customWidth="1"/>
    <col min="11767" max="12015" width="9.140625" style="30"/>
    <col min="12016" max="12016" width="33.85546875" style="30" customWidth="1"/>
    <col min="12017" max="12017" width="10.28515625" style="30" bestFit="1" customWidth="1"/>
    <col min="12018" max="12018" width="7.85546875" style="30" bestFit="1" customWidth="1"/>
    <col min="12019" max="12019" width="7" style="30" bestFit="1" customWidth="1"/>
    <col min="12020" max="12020" width="7.42578125" style="30" bestFit="1" customWidth="1"/>
    <col min="12021" max="12022" width="10.7109375" style="30" customWidth="1"/>
    <col min="12023" max="12271" width="9.140625" style="30"/>
    <col min="12272" max="12272" width="33.85546875" style="30" customWidth="1"/>
    <col min="12273" max="12273" width="10.28515625" style="30" bestFit="1" customWidth="1"/>
    <col min="12274" max="12274" width="7.85546875" style="30" bestFit="1" customWidth="1"/>
    <col min="12275" max="12275" width="7" style="30" bestFit="1" customWidth="1"/>
    <col min="12276" max="12276" width="7.42578125" style="30" bestFit="1" customWidth="1"/>
    <col min="12277" max="12278" width="10.7109375" style="30" customWidth="1"/>
    <col min="12279" max="12527" width="9.140625" style="30"/>
    <col min="12528" max="12528" width="33.85546875" style="30" customWidth="1"/>
    <col min="12529" max="12529" width="10.28515625" style="30" bestFit="1" customWidth="1"/>
    <col min="12530" max="12530" width="7.85546875" style="30" bestFit="1" customWidth="1"/>
    <col min="12531" max="12531" width="7" style="30" bestFit="1" customWidth="1"/>
    <col min="12532" max="12532" width="7.42578125" style="30" bestFit="1" customWidth="1"/>
    <col min="12533" max="12534" width="10.7109375" style="30" customWidth="1"/>
    <col min="12535" max="12783" width="9.140625" style="30"/>
    <col min="12784" max="12784" width="33.85546875" style="30" customWidth="1"/>
    <col min="12785" max="12785" width="10.28515625" style="30" bestFit="1" customWidth="1"/>
    <col min="12786" max="12786" width="7.85546875" style="30" bestFit="1" customWidth="1"/>
    <col min="12787" max="12787" width="7" style="30" bestFit="1" customWidth="1"/>
    <col min="12788" max="12788" width="7.42578125" style="30" bestFit="1" customWidth="1"/>
    <col min="12789" max="12790" width="10.7109375" style="30" customWidth="1"/>
    <col min="12791" max="13039" width="9.140625" style="30"/>
    <col min="13040" max="13040" width="33.85546875" style="30" customWidth="1"/>
    <col min="13041" max="13041" width="10.28515625" style="30" bestFit="1" customWidth="1"/>
    <col min="13042" max="13042" width="7.85546875" style="30" bestFit="1" customWidth="1"/>
    <col min="13043" max="13043" width="7" style="30" bestFit="1" customWidth="1"/>
    <col min="13044" max="13044" width="7.42578125" style="30" bestFit="1" customWidth="1"/>
    <col min="13045" max="13046" width="10.7109375" style="30" customWidth="1"/>
    <col min="13047" max="13295" width="9.140625" style="30"/>
    <col min="13296" max="13296" width="33.85546875" style="30" customWidth="1"/>
    <col min="13297" max="13297" width="10.28515625" style="30" bestFit="1" customWidth="1"/>
    <col min="13298" max="13298" width="7.85546875" style="30" bestFit="1" customWidth="1"/>
    <col min="13299" max="13299" width="7" style="30" bestFit="1" customWidth="1"/>
    <col min="13300" max="13300" width="7.42578125" style="30" bestFit="1" customWidth="1"/>
    <col min="13301" max="13302" width="10.7109375" style="30" customWidth="1"/>
    <col min="13303" max="13551" width="9.140625" style="30"/>
    <col min="13552" max="13552" width="33.85546875" style="30" customWidth="1"/>
    <col min="13553" max="13553" width="10.28515625" style="30" bestFit="1" customWidth="1"/>
    <col min="13554" max="13554" width="7.85546875" style="30" bestFit="1" customWidth="1"/>
    <col min="13555" max="13555" width="7" style="30" bestFit="1" customWidth="1"/>
    <col min="13556" max="13556" width="7.42578125" style="30" bestFit="1" customWidth="1"/>
    <col min="13557" max="13558" width="10.7109375" style="30" customWidth="1"/>
    <col min="13559" max="13807" width="9.140625" style="30"/>
    <col min="13808" max="13808" width="33.85546875" style="30" customWidth="1"/>
    <col min="13809" max="13809" width="10.28515625" style="30" bestFit="1" customWidth="1"/>
    <col min="13810" max="13810" width="7.85546875" style="30" bestFit="1" customWidth="1"/>
    <col min="13811" max="13811" width="7" style="30" bestFit="1" customWidth="1"/>
    <col min="13812" max="13812" width="7.42578125" style="30" bestFit="1" customWidth="1"/>
    <col min="13813" max="13814" width="10.7109375" style="30" customWidth="1"/>
    <col min="13815" max="14063" width="9.140625" style="30"/>
    <col min="14064" max="14064" width="33.85546875" style="30" customWidth="1"/>
    <col min="14065" max="14065" width="10.28515625" style="30" bestFit="1" customWidth="1"/>
    <col min="14066" max="14066" width="7.85546875" style="30" bestFit="1" customWidth="1"/>
    <col min="14067" max="14067" width="7" style="30" bestFit="1" customWidth="1"/>
    <col min="14068" max="14068" width="7.42578125" style="30" bestFit="1" customWidth="1"/>
    <col min="14069" max="14070" width="10.7109375" style="30" customWidth="1"/>
    <col min="14071" max="14319" width="9.140625" style="30"/>
    <col min="14320" max="14320" width="33.85546875" style="30" customWidth="1"/>
    <col min="14321" max="14321" width="10.28515625" style="30" bestFit="1" customWidth="1"/>
    <col min="14322" max="14322" width="7.85546875" style="30" bestFit="1" customWidth="1"/>
    <col min="14323" max="14323" width="7" style="30" bestFit="1" customWidth="1"/>
    <col min="14324" max="14324" width="7.42578125" style="30" bestFit="1" customWidth="1"/>
    <col min="14325" max="14326" width="10.7109375" style="30" customWidth="1"/>
    <col min="14327" max="14575" width="9.140625" style="30"/>
    <col min="14576" max="14576" width="33.85546875" style="30" customWidth="1"/>
    <col min="14577" max="14577" width="10.28515625" style="30" bestFit="1" customWidth="1"/>
    <col min="14578" max="14578" width="7.85546875" style="30" bestFit="1" customWidth="1"/>
    <col min="14579" max="14579" width="7" style="30" bestFit="1" customWidth="1"/>
    <col min="14580" max="14580" width="7.42578125" style="30" bestFit="1" customWidth="1"/>
    <col min="14581" max="14582" width="10.7109375" style="30" customWidth="1"/>
    <col min="14583" max="14831" width="9.140625" style="30"/>
    <col min="14832" max="14832" width="33.85546875" style="30" customWidth="1"/>
    <col min="14833" max="14833" width="10.28515625" style="30" bestFit="1" customWidth="1"/>
    <col min="14834" max="14834" width="7.85546875" style="30" bestFit="1" customWidth="1"/>
    <col min="14835" max="14835" width="7" style="30" bestFit="1" customWidth="1"/>
    <col min="14836" max="14836" width="7.42578125" style="30" bestFit="1" customWidth="1"/>
    <col min="14837" max="14838" width="10.7109375" style="30" customWidth="1"/>
    <col min="14839" max="15087" width="9.140625" style="30"/>
    <col min="15088" max="15088" width="33.85546875" style="30" customWidth="1"/>
    <col min="15089" max="15089" width="10.28515625" style="30" bestFit="1" customWidth="1"/>
    <col min="15090" max="15090" width="7.85546875" style="30" bestFit="1" customWidth="1"/>
    <col min="15091" max="15091" width="7" style="30" bestFit="1" customWidth="1"/>
    <col min="15092" max="15092" width="7.42578125" style="30" bestFit="1" customWidth="1"/>
    <col min="15093" max="15094" width="10.7109375" style="30" customWidth="1"/>
    <col min="15095" max="15343" width="9.140625" style="30"/>
    <col min="15344" max="15344" width="33.85546875" style="30" customWidth="1"/>
    <col min="15345" max="15345" width="10.28515625" style="30" bestFit="1" customWidth="1"/>
    <col min="15346" max="15346" width="7.85546875" style="30" bestFit="1" customWidth="1"/>
    <col min="15347" max="15347" width="7" style="30" bestFit="1" customWidth="1"/>
    <col min="15348" max="15348" width="7.42578125" style="30" bestFit="1" customWidth="1"/>
    <col min="15349" max="15350" width="10.7109375" style="30" customWidth="1"/>
    <col min="15351" max="15599" width="9.140625" style="30"/>
    <col min="15600" max="15600" width="33.85546875" style="30" customWidth="1"/>
    <col min="15601" max="15601" width="10.28515625" style="30" bestFit="1" customWidth="1"/>
    <col min="15602" max="15602" width="7.85546875" style="30" bestFit="1" customWidth="1"/>
    <col min="15603" max="15603" width="7" style="30" bestFit="1" customWidth="1"/>
    <col min="15604" max="15604" width="7.42578125" style="30" bestFit="1" customWidth="1"/>
    <col min="15605" max="15606" width="10.7109375" style="30" customWidth="1"/>
    <col min="15607" max="15855" width="9.140625" style="30"/>
    <col min="15856" max="15856" width="33.85546875" style="30" customWidth="1"/>
    <col min="15857" max="15857" width="10.28515625" style="30" bestFit="1" customWidth="1"/>
    <col min="15858" max="15858" width="7.85546875" style="30" bestFit="1" customWidth="1"/>
    <col min="15859" max="15859" width="7" style="30" bestFit="1" customWidth="1"/>
    <col min="15860" max="15860" width="7.42578125" style="30" bestFit="1" customWidth="1"/>
    <col min="15861" max="15862" width="10.7109375" style="30" customWidth="1"/>
    <col min="15863" max="16111" width="9.140625" style="30"/>
    <col min="16112" max="16112" width="33.85546875" style="30" customWidth="1"/>
    <col min="16113" max="16113" width="10.28515625" style="30" bestFit="1" customWidth="1"/>
    <col min="16114" max="16114" width="7.85546875" style="30" bestFit="1" customWidth="1"/>
    <col min="16115" max="16115" width="7" style="30" bestFit="1" customWidth="1"/>
    <col min="16116" max="16116" width="7.42578125" style="30" bestFit="1" customWidth="1"/>
    <col min="16117" max="16118" width="10.7109375" style="30" customWidth="1"/>
    <col min="16119" max="16384" width="9.140625" style="30"/>
  </cols>
  <sheetData>
    <row r="1" spans="1:7" ht="24" customHeight="1">
      <c r="A1" s="55" t="s">
        <v>83</v>
      </c>
      <c r="B1" s="54"/>
      <c r="C1" s="54"/>
      <c r="D1" s="54"/>
      <c r="E1" s="54"/>
      <c r="F1" s="31"/>
    </row>
    <row r="2" spans="1:7" ht="15.95" customHeight="1">
      <c r="A2" s="53"/>
      <c r="B2" s="52"/>
      <c r="C2" s="33"/>
      <c r="D2" s="33"/>
      <c r="E2" s="33"/>
      <c r="F2" s="31"/>
    </row>
    <row r="3" spans="1:7" ht="15.95" customHeight="1">
      <c r="A3" s="45"/>
      <c r="B3" s="45"/>
      <c r="C3" s="33"/>
      <c r="D3" s="33"/>
      <c r="E3" s="33"/>
      <c r="F3" s="31"/>
    </row>
    <row r="4" spans="1:7" ht="26.25" customHeight="1">
      <c r="A4" s="51"/>
      <c r="B4" s="50" t="s">
        <v>84</v>
      </c>
      <c r="C4" s="50" t="s">
        <v>460</v>
      </c>
      <c r="D4" s="50" t="s">
        <v>85</v>
      </c>
      <c r="E4" s="50" t="s">
        <v>86</v>
      </c>
      <c r="F4" s="486" t="s">
        <v>43</v>
      </c>
      <c r="G4" s="50" t="s">
        <v>44</v>
      </c>
    </row>
    <row r="5" spans="1:7" ht="15.95" customHeight="1">
      <c r="A5" s="45"/>
      <c r="B5" s="43"/>
      <c r="C5" s="487" t="s">
        <v>42</v>
      </c>
      <c r="D5" s="49" t="s">
        <v>43</v>
      </c>
      <c r="E5" s="43" t="s">
        <v>44</v>
      </c>
      <c r="F5" s="48">
        <v>2026</v>
      </c>
      <c r="G5" s="48">
        <v>2026</v>
      </c>
    </row>
    <row r="6" spans="1:7" ht="15.95" customHeight="1">
      <c r="A6" s="45"/>
      <c r="B6" s="43"/>
      <c r="C6" s="43">
        <v>2026</v>
      </c>
      <c r="D6" s="43">
        <v>2026</v>
      </c>
      <c r="E6" s="43">
        <v>2026</v>
      </c>
      <c r="F6" s="283" t="s">
        <v>219</v>
      </c>
      <c r="G6" s="283" t="s">
        <v>219</v>
      </c>
    </row>
    <row r="7" spans="1:7" ht="15.95" customHeight="1">
      <c r="A7" s="45"/>
      <c r="B7" s="47"/>
      <c r="C7" s="46"/>
      <c r="D7" s="46"/>
      <c r="E7" s="46"/>
      <c r="F7" s="46" t="s">
        <v>8</v>
      </c>
      <c r="G7" s="46" t="s">
        <v>8</v>
      </c>
    </row>
    <row r="8" spans="1:7" ht="15.95" customHeight="1">
      <c r="A8" s="45"/>
      <c r="B8" s="44"/>
      <c r="C8" s="43"/>
      <c r="D8" s="43"/>
      <c r="E8" s="43"/>
      <c r="F8" s="43"/>
      <c r="G8" s="43"/>
    </row>
    <row r="9" spans="1:7" ht="18" customHeight="1">
      <c r="A9" s="37" t="s">
        <v>87</v>
      </c>
      <c r="B9" s="36" t="s">
        <v>88</v>
      </c>
      <c r="C9" s="35">
        <v>4183.9525912686004</v>
      </c>
      <c r="D9" s="35">
        <v>3943.53901661688</v>
      </c>
      <c r="E9" s="35">
        <v>27393.006404604024</v>
      </c>
      <c r="F9" s="34">
        <v>108.46188455543229</v>
      </c>
      <c r="G9" s="34">
        <v>96.924270455797995</v>
      </c>
    </row>
    <row r="10" spans="1:7" ht="18" customHeight="1">
      <c r="A10" s="37" t="s">
        <v>89</v>
      </c>
      <c r="B10" s="36" t="s">
        <v>1</v>
      </c>
      <c r="C10" s="35">
        <v>754.19999999999993</v>
      </c>
      <c r="D10" s="35">
        <v>762.68157894736794</v>
      </c>
      <c r="E10" s="35">
        <v>5229.4215789473674</v>
      </c>
      <c r="F10" s="34">
        <v>107.66408037202217</v>
      </c>
      <c r="G10" s="34">
        <v>112.6712410708909</v>
      </c>
    </row>
    <row r="11" spans="1:7" ht="18" customHeight="1">
      <c r="A11" s="37" t="s">
        <v>90</v>
      </c>
      <c r="B11" s="36" t="s">
        <v>91</v>
      </c>
      <c r="C11" s="35">
        <v>582.89</v>
      </c>
      <c r="D11" s="35">
        <v>564.73842105263191</v>
      </c>
      <c r="E11" s="35">
        <v>3755.5084210526325</v>
      </c>
      <c r="F11" s="34">
        <v>114.26169368793767</v>
      </c>
      <c r="G11" s="34">
        <v>107.29100846632593</v>
      </c>
    </row>
    <row r="12" spans="1:7" ht="18" customHeight="1">
      <c r="A12" s="37" t="s">
        <v>92</v>
      </c>
      <c r="B12" s="36" t="s">
        <v>88</v>
      </c>
      <c r="C12" s="35">
        <v>63.664279999999998</v>
      </c>
      <c r="D12" s="35">
        <v>63.856481599999995</v>
      </c>
      <c r="E12" s="35">
        <v>476.09893699999998</v>
      </c>
      <c r="F12" s="34">
        <v>94.688371200290007</v>
      </c>
      <c r="G12" s="34">
        <v>97.722411651071155</v>
      </c>
    </row>
    <row r="13" spans="1:7" ht="18" customHeight="1">
      <c r="A13" s="37" t="s">
        <v>93</v>
      </c>
      <c r="B13" s="36" t="s">
        <v>1</v>
      </c>
      <c r="C13" s="35">
        <v>1882.7465298383681</v>
      </c>
      <c r="D13" s="35">
        <v>1886.8134392679972</v>
      </c>
      <c r="E13" s="35">
        <v>11513.730302109117</v>
      </c>
      <c r="F13" s="34">
        <v>120.5279448222029</v>
      </c>
      <c r="G13" s="34">
        <v>109.31551669452529</v>
      </c>
    </row>
    <row r="14" spans="1:7" ht="18" customHeight="1">
      <c r="A14" s="37" t="s">
        <v>94</v>
      </c>
      <c r="B14" s="36" t="s">
        <v>1</v>
      </c>
      <c r="C14" s="35">
        <v>112.52873</v>
      </c>
      <c r="D14" s="35">
        <v>122.9</v>
      </c>
      <c r="E14" s="35">
        <v>844.50544000000002</v>
      </c>
      <c r="F14" s="34">
        <v>107.03383889186449</v>
      </c>
      <c r="G14" s="34">
        <v>101.51934471410149</v>
      </c>
    </row>
    <row r="15" spans="1:7" ht="18" customHeight="1">
      <c r="A15" s="488" t="s">
        <v>95</v>
      </c>
      <c r="B15" s="36" t="s">
        <v>1</v>
      </c>
      <c r="C15" s="35">
        <v>222.45984795326456</v>
      </c>
      <c r="D15" s="35">
        <v>224.17199062048692</v>
      </c>
      <c r="E15" s="35">
        <v>1414.9700056459953</v>
      </c>
      <c r="F15" s="34">
        <v>119.06024302284104</v>
      </c>
      <c r="G15" s="34">
        <v>121.15497832806234</v>
      </c>
    </row>
    <row r="16" spans="1:7" ht="18" customHeight="1">
      <c r="A16" s="37" t="s">
        <v>96</v>
      </c>
      <c r="B16" s="489" t="s">
        <v>97</v>
      </c>
      <c r="C16" s="35">
        <v>144.58699748479489</v>
      </c>
      <c r="D16" s="35">
        <v>141.33940083167141</v>
      </c>
      <c r="E16" s="35">
        <v>992.88990483680175</v>
      </c>
      <c r="F16" s="34">
        <v>103.20177771806571</v>
      </c>
      <c r="G16" s="34">
        <v>102.37566068715897</v>
      </c>
    </row>
    <row r="17" spans="1:7" ht="18" customHeight="1">
      <c r="A17" s="488" t="s">
        <v>98</v>
      </c>
      <c r="B17" s="36" t="s">
        <v>88</v>
      </c>
      <c r="C17" s="35">
        <v>13.106425278615268</v>
      </c>
      <c r="D17" s="35">
        <v>12.978152119290941</v>
      </c>
      <c r="E17" s="35">
        <v>91.167115829828418</v>
      </c>
      <c r="F17" s="34">
        <v>105.53727262614301</v>
      </c>
      <c r="G17" s="34">
        <v>105.85168747898149</v>
      </c>
    </row>
    <row r="18" spans="1:7" ht="18" customHeight="1">
      <c r="A18" s="37" t="s">
        <v>99</v>
      </c>
      <c r="B18" s="36" t="s">
        <v>1</v>
      </c>
      <c r="C18" s="35">
        <v>70.540099999999995</v>
      </c>
      <c r="D18" s="35">
        <v>38.653000000000006</v>
      </c>
      <c r="E18" s="35">
        <v>1363.0563803658147</v>
      </c>
      <c r="F18" s="34">
        <v>168.50342211953443</v>
      </c>
      <c r="G18" s="34">
        <v>118.53979284974308</v>
      </c>
    </row>
    <row r="19" spans="1:7" ht="18" customHeight="1">
      <c r="A19" s="37" t="s">
        <v>100</v>
      </c>
      <c r="B19" s="36" t="s">
        <v>1</v>
      </c>
      <c r="C19" s="35">
        <v>25.550001148995801</v>
      </c>
      <c r="D19" s="35">
        <v>27.6318815923544</v>
      </c>
      <c r="E19" s="35">
        <v>180.27067091078931</v>
      </c>
      <c r="F19" s="34">
        <v>93.127513378744808</v>
      </c>
      <c r="G19" s="34">
        <v>92.192993740428264</v>
      </c>
    </row>
    <row r="20" spans="1:7" ht="18" customHeight="1">
      <c r="A20" s="37" t="s">
        <v>101</v>
      </c>
      <c r="B20" s="36" t="s">
        <v>1</v>
      </c>
      <c r="C20" s="35">
        <v>1411.0097476660098</v>
      </c>
      <c r="D20" s="35">
        <v>1424.31101453816</v>
      </c>
      <c r="E20" s="35">
        <v>9443.3661082634571</v>
      </c>
      <c r="F20" s="34">
        <v>110.60981206733587</v>
      </c>
      <c r="G20" s="34">
        <v>109.94209015640331</v>
      </c>
    </row>
    <row r="21" spans="1:7" ht="18" customHeight="1">
      <c r="A21" s="37" t="s">
        <v>102</v>
      </c>
      <c r="B21" s="36" t="s">
        <v>1</v>
      </c>
      <c r="C21" s="35">
        <v>627.79987158450297</v>
      </c>
      <c r="D21" s="35">
        <v>642.34080567489605</v>
      </c>
      <c r="E21" s="35">
        <v>3954.3378563514671</v>
      </c>
      <c r="F21" s="34">
        <v>113.65588172972207</v>
      </c>
      <c r="G21" s="34">
        <v>111.01017495708049</v>
      </c>
    </row>
    <row r="22" spans="1:7" ht="18" customHeight="1">
      <c r="A22" s="37" t="s">
        <v>103</v>
      </c>
      <c r="B22" s="489" t="s">
        <v>97</v>
      </c>
      <c r="C22" s="35">
        <v>472.50964936494495</v>
      </c>
      <c r="D22" s="35">
        <v>458.30516235859312</v>
      </c>
      <c r="E22" s="35">
        <v>2914.1056070084173</v>
      </c>
      <c r="F22" s="34">
        <v>115.8446715625136</v>
      </c>
      <c r="G22" s="34">
        <v>113.8980979142695</v>
      </c>
    </row>
    <row r="23" spans="1:7" ht="21" customHeight="1">
      <c r="A23" s="1" t="s">
        <v>104</v>
      </c>
      <c r="B23" s="36" t="s">
        <v>105</v>
      </c>
      <c r="C23" s="35">
        <v>710.34144367819704</v>
      </c>
      <c r="D23" s="35">
        <v>692.88728530511401</v>
      </c>
      <c r="E23" s="35">
        <v>4721.876417064339</v>
      </c>
      <c r="F23" s="34">
        <v>101.36822012454851</v>
      </c>
      <c r="G23" s="34">
        <v>105.17919025018732</v>
      </c>
    </row>
    <row r="24" spans="1:7" ht="18" customHeight="1">
      <c r="A24" s="1" t="s">
        <v>106</v>
      </c>
      <c r="B24" s="36" t="s">
        <v>107</v>
      </c>
      <c r="C24" s="35">
        <v>70.068132590269812</v>
      </c>
      <c r="D24" s="35">
        <v>73.383128536696248</v>
      </c>
      <c r="E24" s="35">
        <v>495.56901751686343</v>
      </c>
      <c r="F24" s="34">
        <v>97.063624210621612</v>
      </c>
      <c r="G24" s="42">
        <v>99.631890398482511</v>
      </c>
    </row>
    <row r="25" spans="1:7" ht="15">
      <c r="A25" s="41" t="s">
        <v>108</v>
      </c>
      <c r="B25" s="36" t="s">
        <v>1</v>
      </c>
      <c r="C25" s="35">
        <v>72.015810021268095</v>
      </c>
      <c r="D25" s="35">
        <v>73.092498713654408</v>
      </c>
      <c r="E25" s="35">
        <v>469.80434399841431</v>
      </c>
      <c r="F25" s="34">
        <v>109.82566514159629</v>
      </c>
      <c r="G25" s="34">
        <v>105.56690519353378</v>
      </c>
    </row>
    <row r="26" spans="1:7" ht="18" customHeight="1">
      <c r="A26" s="488" t="s">
        <v>109</v>
      </c>
      <c r="B26" s="36" t="s">
        <v>110</v>
      </c>
      <c r="C26" s="35">
        <v>580.73025062986721</v>
      </c>
      <c r="D26" s="35">
        <v>595.38999570854321</v>
      </c>
      <c r="E26" s="35">
        <v>3716.123801967266</v>
      </c>
      <c r="F26" s="34">
        <v>106.61683607218417</v>
      </c>
      <c r="G26" s="34">
        <v>105.9208570333974</v>
      </c>
    </row>
    <row r="27" spans="1:7" ht="18" customHeight="1">
      <c r="A27" s="41" t="s">
        <v>111</v>
      </c>
      <c r="B27" s="48" t="s">
        <v>112</v>
      </c>
      <c r="C27" s="39">
        <v>31.726576928885901</v>
      </c>
      <c r="D27" s="39">
        <v>33.025399229224</v>
      </c>
      <c r="E27" s="39">
        <v>203.82366530395046</v>
      </c>
      <c r="F27" s="38">
        <v>98.01544293947218</v>
      </c>
      <c r="G27" s="38">
        <v>95.065154858803936</v>
      </c>
    </row>
    <row r="28" spans="1:7" ht="18" customHeight="1">
      <c r="A28" s="488" t="s">
        <v>113</v>
      </c>
      <c r="B28" s="36" t="s">
        <v>88</v>
      </c>
      <c r="C28" s="35">
        <v>249.17571015492962</v>
      </c>
      <c r="D28" s="35">
        <v>238.8344559859155</v>
      </c>
      <c r="E28" s="35">
        <v>1684.7067358873239</v>
      </c>
      <c r="F28" s="34">
        <v>96.896849233297985</v>
      </c>
      <c r="G28" s="34">
        <v>98.399331444556339</v>
      </c>
    </row>
    <row r="29" spans="1:7" ht="18" customHeight="1">
      <c r="A29" s="488" t="s">
        <v>114</v>
      </c>
      <c r="B29" s="36" t="s">
        <v>1</v>
      </c>
      <c r="C29" s="35">
        <v>259.80418669933329</v>
      </c>
      <c r="D29" s="35">
        <v>262.76628108476643</v>
      </c>
      <c r="E29" s="35">
        <v>1963.8247759184237</v>
      </c>
      <c r="F29" s="34">
        <v>83.705687964173876</v>
      </c>
      <c r="G29" s="34">
        <v>89.102444106549726</v>
      </c>
    </row>
    <row r="30" spans="1:7" ht="18" customHeight="1">
      <c r="A30" s="37" t="s">
        <v>115</v>
      </c>
      <c r="B30" s="36" t="s">
        <v>1</v>
      </c>
      <c r="C30" s="35">
        <v>66.148622290209303</v>
      </c>
      <c r="D30" s="35">
        <v>67.429271715069703</v>
      </c>
      <c r="E30" s="35">
        <v>455.23361536584468</v>
      </c>
      <c r="F30" s="34">
        <v>104.53756900099749</v>
      </c>
      <c r="G30" s="34">
        <v>111.19366043136296</v>
      </c>
    </row>
    <row r="31" spans="1:7" ht="18" customHeight="1">
      <c r="A31" s="37" t="s">
        <v>116</v>
      </c>
      <c r="B31" s="36" t="s">
        <v>117</v>
      </c>
      <c r="C31" s="35">
        <v>10.3498833089172</v>
      </c>
      <c r="D31" s="35">
        <v>10.484950464859599</v>
      </c>
      <c r="E31" s="35">
        <v>69.026354920123254</v>
      </c>
      <c r="F31" s="34">
        <v>112.11297440956946</v>
      </c>
      <c r="G31" s="34">
        <v>110.15572911154356</v>
      </c>
    </row>
    <row r="32" spans="1:7" ht="18" customHeight="1">
      <c r="A32" s="37" t="s">
        <v>118</v>
      </c>
      <c r="B32" s="36" t="s">
        <v>88</v>
      </c>
      <c r="C32" s="35">
        <v>2035.6379261268635</v>
      </c>
      <c r="D32" s="35">
        <v>2123.119549908643</v>
      </c>
      <c r="E32" s="35">
        <v>13953.52191474368</v>
      </c>
      <c r="F32" s="34">
        <v>111.36293718359751</v>
      </c>
      <c r="G32" s="34">
        <v>111.94546281694895</v>
      </c>
    </row>
    <row r="33" spans="1:7" ht="18" customHeight="1">
      <c r="A33" s="1" t="s">
        <v>119</v>
      </c>
      <c r="B33" s="36" t="s">
        <v>1</v>
      </c>
      <c r="C33" s="35">
        <v>1690.4867724324449</v>
      </c>
      <c r="D33" s="35">
        <v>1693.1867713002769</v>
      </c>
      <c r="E33" s="35">
        <v>10739.461566329224</v>
      </c>
      <c r="F33" s="34">
        <v>129.56353239592693</v>
      </c>
      <c r="G33" s="34">
        <v>124.68955429701406</v>
      </c>
    </row>
    <row r="34" spans="1:7" ht="18" customHeight="1">
      <c r="A34" s="488" t="s">
        <v>120</v>
      </c>
      <c r="B34" s="36" t="s">
        <v>1</v>
      </c>
      <c r="C34" s="35">
        <v>891.63708243590304</v>
      </c>
      <c r="D34" s="35">
        <v>829.88889938055195</v>
      </c>
      <c r="E34" s="35">
        <v>5605.314869267655</v>
      </c>
      <c r="F34" s="34">
        <v>124.96593325557764</v>
      </c>
      <c r="G34" s="34">
        <v>116.80379802392882</v>
      </c>
    </row>
    <row r="35" spans="1:7" ht="18" customHeight="1">
      <c r="A35" s="488" t="s">
        <v>121</v>
      </c>
      <c r="B35" s="489" t="s">
        <v>110</v>
      </c>
      <c r="C35" s="35">
        <v>13.690300000000001</v>
      </c>
      <c r="D35" s="35">
        <v>14.442325</v>
      </c>
      <c r="E35" s="35">
        <v>90.010689999999983</v>
      </c>
      <c r="F35" s="34">
        <v>113.36033135447792</v>
      </c>
      <c r="G35" s="34">
        <v>103.85313523185235</v>
      </c>
    </row>
    <row r="36" spans="1:7" ht="20.25" customHeight="1">
      <c r="A36" s="490" t="s">
        <v>122</v>
      </c>
      <c r="B36" s="36" t="s">
        <v>123</v>
      </c>
      <c r="C36" s="35">
        <v>5.681959</v>
      </c>
      <c r="D36" s="35">
        <v>5.4927770000000002</v>
      </c>
      <c r="E36" s="35">
        <v>34.807026000000008</v>
      </c>
      <c r="F36" s="34">
        <v>118.12098505675543</v>
      </c>
      <c r="G36" s="34">
        <v>130.65629825424369</v>
      </c>
    </row>
    <row r="37" spans="1:7" ht="16.899999999999999" customHeight="1">
      <c r="A37" s="37" t="s">
        <v>124</v>
      </c>
      <c r="B37" s="489" t="s">
        <v>125</v>
      </c>
      <c r="C37" s="35">
        <v>1536.20097501589</v>
      </c>
      <c r="D37" s="35">
        <v>1630.1178112424</v>
      </c>
      <c r="E37" s="35">
        <v>10069.856110991757</v>
      </c>
      <c r="F37" s="34">
        <v>110.30824019423116</v>
      </c>
      <c r="G37" s="34">
        <v>98.595010529019504</v>
      </c>
    </row>
    <row r="38" spans="1:7" ht="16.899999999999999" customHeight="1">
      <c r="A38" s="37" t="s">
        <v>126</v>
      </c>
      <c r="B38" s="491" t="s">
        <v>127</v>
      </c>
      <c r="C38" s="40">
        <v>49.721000000000004</v>
      </c>
      <c r="D38" s="40">
        <v>45.149000000000001</v>
      </c>
      <c r="E38" s="39">
        <v>325.35701769921394</v>
      </c>
      <c r="F38" s="38">
        <v>119.98817686946379</v>
      </c>
      <c r="G38" s="38">
        <v>124.28523561265106</v>
      </c>
    </row>
    <row r="39" spans="1:7" ht="16.899999999999999" customHeight="1">
      <c r="A39" s="37" t="s">
        <v>128</v>
      </c>
      <c r="B39" s="36" t="s">
        <v>1</v>
      </c>
      <c r="C39" s="35">
        <v>381.56679937105605</v>
      </c>
      <c r="D39" s="35">
        <v>367.77793570554502</v>
      </c>
      <c r="E39" s="35">
        <v>2463.5534663853082</v>
      </c>
      <c r="F39" s="34">
        <v>117.75340533420022</v>
      </c>
      <c r="G39" s="34">
        <v>131.1022476055256</v>
      </c>
    </row>
    <row r="40" spans="1:7" ht="16.899999999999999" customHeight="1">
      <c r="A40" s="37" t="s">
        <v>129</v>
      </c>
      <c r="B40" s="36" t="s">
        <v>130</v>
      </c>
      <c r="C40" s="35">
        <v>31.569095404751906</v>
      </c>
      <c r="D40" s="35">
        <v>30.56763602067689</v>
      </c>
      <c r="E40" s="35">
        <v>193.28835739704755</v>
      </c>
      <c r="F40" s="34">
        <v>113.26491096904307</v>
      </c>
      <c r="G40" s="34">
        <v>109.37929625453251</v>
      </c>
    </row>
    <row r="41" spans="1:7" ht="16.899999999999999" customHeight="1">
      <c r="A41" s="488" t="s">
        <v>131</v>
      </c>
      <c r="B41" s="36" t="s">
        <v>91</v>
      </c>
      <c r="C41" s="35">
        <v>400.22471052006398</v>
      </c>
      <c r="D41" s="35">
        <v>387.72685083963</v>
      </c>
      <c r="E41" s="35">
        <v>2604.3755695680184</v>
      </c>
      <c r="F41" s="34">
        <v>108.80314610315914</v>
      </c>
      <c r="G41" s="34">
        <v>106.63472988657816</v>
      </c>
    </row>
    <row r="42" spans="1:7" ht="15">
      <c r="A42" s="33"/>
      <c r="F42" s="32"/>
    </row>
    <row r="43" spans="1:7" ht="15">
      <c r="F43" s="32"/>
    </row>
    <row r="44" spans="1:7" ht="15">
      <c r="F44" s="32"/>
    </row>
    <row r="45" spans="1:7" ht="15">
      <c r="F45" s="32"/>
    </row>
    <row r="46" spans="1:7" ht="15">
      <c r="F46" s="32"/>
    </row>
    <row r="47" spans="1:7" ht="15">
      <c r="F47" s="32"/>
    </row>
    <row r="48" spans="1:7" ht="15">
      <c r="F48" s="32"/>
    </row>
    <row r="49" spans="1:6" ht="15">
      <c r="F49" s="32"/>
    </row>
    <row r="50" spans="1:6" ht="15">
      <c r="A50" s="31"/>
      <c r="B50" s="31"/>
      <c r="C50" s="31"/>
      <c r="D50" s="31"/>
      <c r="E50" s="31"/>
      <c r="F50" s="32"/>
    </row>
    <row r="51" spans="1:6" ht="15">
      <c r="A51" s="31"/>
      <c r="B51" s="31"/>
      <c r="C51" s="31"/>
      <c r="D51" s="31"/>
      <c r="E51" s="31"/>
      <c r="F51" s="32"/>
    </row>
    <row r="52" spans="1:6" ht="15">
      <c r="A52" s="31"/>
      <c r="B52" s="31"/>
      <c r="C52" s="31"/>
      <c r="D52" s="31"/>
      <c r="E52" s="31"/>
      <c r="F52" s="32"/>
    </row>
    <row r="53" spans="1:6" ht="15">
      <c r="A53" s="31"/>
      <c r="B53" s="31"/>
      <c r="C53" s="31"/>
      <c r="D53" s="31"/>
      <c r="E53" s="31"/>
      <c r="F53" s="31"/>
    </row>
    <row r="54" spans="1:6" ht="15">
      <c r="A54" s="31"/>
      <c r="B54" s="31"/>
      <c r="C54" s="31"/>
      <c r="D54" s="31"/>
      <c r="E54" s="31"/>
      <c r="F54" s="31"/>
    </row>
    <row r="55" spans="1:6" ht="15">
      <c r="A55" s="31"/>
      <c r="B55" s="31"/>
      <c r="C55" s="31"/>
      <c r="D55" s="31"/>
      <c r="E55" s="31"/>
      <c r="F55" s="31"/>
    </row>
    <row r="56" spans="1:6" ht="15">
      <c r="A56" s="31"/>
      <c r="B56" s="31"/>
      <c r="C56" s="31"/>
      <c r="D56" s="31"/>
      <c r="E56" s="31"/>
      <c r="F56" s="31"/>
    </row>
    <row r="57" spans="1:6" ht="15">
      <c r="A57" s="31"/>
      <c r="B57" s="31"/>
      <c r="C57" s="31"/>
      <c r="D57" s="31"/>
      <c r="E57" s="31"/>
      <c r="F57" s="31"/>
    </row>
    <row r="58" spans="1:6" ht="15">
      <c r="A58" s="31"/>
      <c r="B58" s="31"/>
      <c r="C58" s="31"/>
      <c r="D58" s="31"/>
      <c r="E58" s="31"/>
      <c r="F58" s="31"/>
    </row>
    <row r="59" spans="1:6" ht="15">
      <c r="A59" s="31"/>
      <c r="B59" s="31"/>
      <c r="C59" s="31"/>
      <c r="D59" s="31"/>
      <c r="E59" s="31"/>
      <c r="F59" s="31"/>
    </row>
    <row r="60" spans="1:6" ht="15">
      <c r="A60" s="31"/>
      <c r="B60" s="31"/>
      <c r="C60" s="31"/>
      <c r="D60" s="31"/>
      <c r="E60" s="31"/>
      <c r="F60" s="31"/>
    </row>
    <row r="61" spans="1:6" ht="15">
      <c r="A61" s="31"/>
      <c r="B61" s="31"/>
      <c r="C61" s="31"/>
      <c r="D61" s="31"/>
      <c r="E61" s="31"/>
      <c r="F61" s="31"/>
    </row>
    <row r="62" spans="1:6" ht="15">
      <c r="A62" s="31"/>
      <c r="B62" s="31"/>
      <c r="C62" s="31"/>
      <c r="D62" s="31"/>
      <c r="E62" s="31"/>
      <c r="F62" s="31"/>
    </row>
    <row r="63" spans="1:6" ht="15">
      <c r="A63" s="31"/>
      <c r="B63" s="31"/>
      <c r="C63" s="31"/>
      <c r="D63" s="31"/>
      <c r="E63" s="31"/>
      <c r="F63" s="31"/>
    </row>
    <row r="64" spans="1:6" ht="15">
      <c r="A64" s="31"/>
      <c r="B64" s="31"/>
      <c r="C64" s="31"/>
      <c r="D64" s="31"/>
      <c r="E64" s="31"/>
      <c r="F64" s="31"/>
    </row>
    <row r="65" spans="1:6" ht="15">
      <c r="A65" s="31"/>
      <c r="B65" s="31"/>
      <c r="C65" s="31"/>
      <c r="D65" s="31"/>
      <c r="E65" s="31"/>
      <c r="F65" s="31"/>
    </row>
    <row r="66" spans="1:6" ht="18" customHeight="1">
      <c r="A66" s="31"/>
      <c r="B66" s="31"/>
      <c r="C66" s="31"/>
      <c r="D66" s="31"/>
      <c r="E66" s="31"/>
      <c r="F66" s="31"/>
    </row>
    <row r="67" spans="1:6" ht="18" customHeight="1">
      <c r="A67" s="31"/>
      <c r="B67" s="31"/>
      <c r="C67" s="31"/>
      <c r="D67" s="31"/>
      <c r="E67" s="31"/>
      <c r="F67" s="31"/>
    </row>
    <row r="68" spans="1:6" ht="18" customHeight="1">
      <c r="A68" s="31"/>
      <c r="B68" s="31"/>
      <c r="C68" s="31"/>
      <c r="D68" s="31"/>
      <c r="E68" s="31"/>
      <c r="F68" s="31"/>
    </row>
    <row r="69" spans="1:6" ht="18" customHeight="1">
      <c r="A69" s="31"/>
      <c r="B69" s="31"/>
      <c r="C69" s="31"/>
      <c r="D69" s="31"/>
      <c r="E69" s="31"/>
      <c r="F69" s="31"/>
    </row>
    <row r="70" spans="1:6" ht="18" customHeight="1">
      <c r="A70" s="31"/>
      <c r="B70" s="31"/>
      <c r="C70" s="31"/>
      <c r="D70" s="31"/>
      <c r="E70" s="31"/>
      <c r="F70" s="31"/>
    </row>
    <row r="71" spans="1:6" ht="18" customHeight="1">
      <c r="A71" s="31"/>
      <c r="B71" s="31"/>
      <c r="C71" s="31"/>
      <c r="D71" s="31"/>
      <c r="E71" s="31"/>
      <c r="F71" s="31"/>
    </row>
    <row r="72" spans="1:6" ht="18" customHeight="1">
      <c r="A72" s="31"/>
      <c r="B72" s="31"/>
      <c r="C72" s="31"/>
      <c r="D72" s="31"/>
      <c r="E72" s="31"/>
      <c r="F72" s="31"/>
    </row>
  </sheetData>
  <pageMargins left="0.86614173228346503" right="0.28999999999999998" top="0.74803149606299202" bottom="0.511811023622047" header="0.43307086614173201" footer="0.23622047244094499"/>
  <pageSetup paperSize="9" firstPageNumber="33" orientation="portrait" r:id="rId1"/>
  <headerFooter alignWithMargins="0">
    <oddHeader>&amp;C&amp;"Times New Roman,Regular"&amp;13&amp;P</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DM54"/>
  <sheetViews>
    <sheetView topLeftCell="A31" workbookViewId="0">
      <selection activeCell="A6" sqref="A6"/>
    </sheetView>
  </sheetViews>
  <sheetFormatPr defaultColWidth="11.42578125" defaultRowHeight="16.5" customHeight="1"/>
  <cols>
    <col min="1" max="1" width="55.7109375" style="56" customWidth="1"/>
    <col min="2" max="2" width="16.140625" style="56" customWidth="1"/>
    <col min="3" max="3" width="17.140625" style="56" customWidth="1"/>
    <col min="4" max="16384" width="11.42578125" style="56"/>
  </cols>
  <sheetData>
    <row r="1" spans="1:117" ht="20.100000000000001" customHeight="1">
      <c r="A1" s="556" t="s">
        <v>132</v>
      </c>
      <c r="B1" s="556"/>
      <c r="C1" s="556"/>
    </row>
    <row r="2" spans="1:117" ht="18" customHeight="1">
      <c r="A2" s="79"/>
      <c r="B2" s="79"/>
      <c r="C2" s="79"/>
    </row>
    <row r="3" spans="1:117" ht="18" customHeight="1">
      <c r="A3" s="78"/>
      <c r="C3" s="77" t="s">
        <v>0</v>
      </c>
    </row>
    <row r="4" spans="1:117" s="70" customFormat="1" ht="15" customHeight="1">
      <c r="A4" s="76"/>
      <c r="B4" s="75" t="s">
        <v>133</v>
      </c>
      <c r="C4" s="75" t="s">
        <v>133</v>
      </c>
    </row>
    <row r="5" spans="1:117" s="70" customFormat="1" ht="15" customHeight="1">
      <c r="A5" s="72"/>
      <c r="B5" s="71" t="s">
        <v>134</v>
      </c>
      <c r="C5" s="71" t="s">
        <v>134</v>
      </c>
    </row>
    <row r="6" spans="1:117" s="70" customFormat="1" ht="15" customHeight="1">
      <c r="A6" s="72"/>
      <c r="B6" s="74" t="s">
        <v>135</v>
      </c>
      <c r="C6" s="74" t="s">
        <v>135</v>
      </c>
    </row>
    <row r="7" spans="1:117" s="70" customFormat="1" ht="15" customHeight="1">
      <c r="A7" s="72"/>
      <c r="B7" s="71" t="s">
        <v>45</v>
      </c>
      <c r="C7" s="283" t="s">
        <v>219</v>
      </c>
    </row>
    <row r="8" spans="1:117" s="70" customFormat="1" ht="15" customHeight="1">
      <c r="A8" s="72"/>
      <c r="B8" s="73"/>
      <c r="C8" s="73"/>
    </row>
    <row r="9" spans="1:117" s="70" customFormat="1" ht="10.5" customHeight="1">
      <c r="A9" s="72"/>
      <c r="B9" s="71"/>
      <c r="C9" s="71"/>
    </row>
    <row r="10" spans="1:117" ht="15.95" customHeight="1">
      <c r="A10" s="20" t="s">
        <v>46</v>
      </c>
      <c r="B10" s="68">
        <v>100.99</v>
      </c>
      <c r="C10" s="68">
        <v>103.1</v>
      </c>
    </row>
    <row r="11" spans="1:117" s="67" customFormat="1" ht="15" customHeight="1">
      <c r="A11" s="69" t="s">
        <v>47</v>
      </c>
      <c r="B11" s="68">
        <v>100.08</v>
      </c>
      <c r="C11" s="68">
        <v>98.69</v>
      </c>
    </row>
    <row r="12" spans="1:117" s="64" customFormat="1" ht="15" customHeight="1">
      <c r="A12" s="492" t="s">
        <v>48</v>
      </c>
      <c r="B12" s="66">
        <v>99.98</v>
      </c>
      <c r="C12" s="66">
        <v>97.48</v>
      </c>
      <c r="D12" s="65"/>
      <c r="E12" s="65"/>
      <c r="F12" s="65"/>
      <c r="G12" s="65"/>
      <c r="H12" s="65"/>
      <c r="I12" s="65"/>
      <c r="J12" s="65"/>
      <c r="K12" s="65"/>
      <c r="L12" s="65"/>
      <c r="M12" s="65"/>
      <c r="N12" s="65"/>
      <c r="O12" s="65"/>
      <c r="P12" s="65"/>
      <c r="Q12" s="65"/>
      <c r="R12" s="65"/>
      <c r="S12" s="65"/>
      <c r="T12" s="65"/>
      <c r="U12" s="65"/>
      <c r="V12" s="65"/>
      <c r="W12" s="65"/>
      <c r="X12" s="65"/>
      <c r="Y12" s="65"/>
      <c r="Z12" s="65"/>
      <c r="AA12" s="65"/>
      <c r="AB12" s="65"/>
      <c r="AC12" s="65"/>
      <c r="AD12" s="65"/>
      <c r="AE12" s="65"/>
      <c r="AF12" s="65"/>
      <c r="AG12" s="65"/>
      <c r="AH12" s="65"/>
      <c r="AI12" s="65"/>
      <c r="AJ12" s="65"/>
      <c r="AK12" s="65"/>
      <c r="AL12" s="65"/>
      <c r="AM12" s="65"/>
      <c r="AN12" s="65"/>
      <c r="AO12" s="65"/>
      <c r="AP12" s="65"/>
      <c r="AQ12" s="65"/>
      <c r="AR12" s="65"/>
      <c r="AS12" s="65"/>
      <c r="AT12" s="65"/>
      <c r="AU12" s="65"/>
      <c r="AV12" s="65"/>
      <c r="AW12" s="65"/>
      <c r="AX12" s="65"/>
      <c r="AY12" s="65"/>
      <c r="AZ12" s="65"/>
      <c r="BA12" s="65"/>
      <c r="BB12" s="65"/>
      <c r="BC12" s="65"/>
      <c r="BD12" s="65"/>
      <c r="BE12" s="65"/>
      <c r="BF12" s="65"/>
      <c r="BG12" s="65"/>
      <c r="BH12" s="65"/>
      <c r="BI12" s="65"/>
      <c r="BJ12" s="65"/>
      <c r="BK12" s="65"/>
      <c r="BL12" s="65"/>
      <c r="BM12" s="65"/>
      <c r="BN12" s="65"/>
      <c r="BO12" s="65"/>
      <c r="BP12" s="65"/>
      <c r="BQ12" s="65"/>
      <c r="BR12" s="65"/>
      <c r="BS12" s="65"/>
      <c r="BT12" s="65"/>
      <c r="BU12" s="65"/>
      <c r="BV12" s="65"/>
      <c r="BW12" s="65"/>
      <c r="BX12" s="65"/>
      <c r="BY12" s="65"/>
      <c r="BZ12" s="65"/>
      <c r="CA12" s="65"/>
      <c r="CB12" s="65"/>
      <c r="CC12" s="65"/>
      <c r="CD12" s="65"/>
      <c r="CE12" s="65"/>
      <c r="CF12" s="65"/>
      <c r="CG12" s="65"/>
      <c r="CH12" s="65"/>
      <c r="CI12" s="65"/>
      <c r="CJ12" s="65"/>
      <c r="CK12" s="65"/>
      <c r="CL12" s="65"/>
      <c r="CM12" s="65"/>
      <c r="CN12" s="65"/>
      <c r="CO12" s="65"/>
      <c r="CP12" s="65"/>
      <c r="CQ12" s="65"/>
      <c r="CR12" s="65"/>
      <c r="CS12" s="65"/>
      <c r="CT12" s="65"/>
      <c r="CU12" s="65"/>
      <c r="CV12" s="65"/>
      <c r="CW12" s="65"/>
      <c r="CX12" s="65"/>
      <c r="CY12" s="65"/>
      <c r="CZ12" s="65"/>
      <c r="DA12" s="65"/>
      <c r="DB12" s="65"/>
      <c r="DC12" s="65"/>
      <c r="DD12" s="65"/>
      <c r="DE12" s="65"/>
      <c r="DF12" s="65"/>
      <c r="DG12" s="65"/>
      <c r="DH12" s="65"/>
      <c r="DI12" s="65"/>
      <c r="DJ12" s="65"/>
      <c r="DK12" s="65"/>
      <c r="DL12" s="65"/>
      <c r="DM12" s="65"/>
    </row>
    <row r="13" spans="1:117" ht="15" customHeight="1">
      <c r="A13" s="484" t="s">
        <v>49</v>
      </c>
      <c r="B13" s="58">
        <v>100</v>
      </c>
      <c r="C13" s="58">
        <v>101.09</v>
      </c>
    </row>
    <row r="14" spans="1:117" ht="15" customHeight="1">
      <c r="A14" s="484" t="s">
        <v>50</v>
      </c>
      <c r="B14" s="58">
        <v>100.78</v>
      </c>
      <c r="C14" s="58">
        <v>104.85</v>
      </c>
    </row>
    <row r="15" spans="1:117" ht="15" customHeight="1">
      <c r="A15" s="484" t="s">
        <v>51</v>
      </c>
      <c r="B15" s="58">
        <v>100.37</v>
      </c>
      <c r="C15" s="58">
        <v>100.64</v>
      </c>
    </row>
    <row r="16" spans="1:117" ht="15" customHeight="1">
      <c r="A16" s="492" t="s">
        <v>52</v>
      </c>
      <c r="B16" s="58">
        <v>100.16</v>
      </c>
      <c r="C16" s="58">
        <v>105.34</v>
      </c>
    </row>
    <row r="17" spans="1:117" ht="15" customHeight="1">
      <c r="A17" s="63" t="s">
        <v>53</v>
      </c>
      <c r="B17" s="60">
        <v>101.05</v>
      </c>
      <c r="C17" s="60">
        <v>103.27</v>
      </c>
    </row>
    <row r="18" spans="1:117" s="61" customFormat="1" ht="15" customHeight="1">
      <c r="A18" s="484" t="s">
        <v>54</v>
      </c>
      <c r="B18" s="58">
        <v>100.53</v>
      </c>
      <c r="C18" s="58">
        <v>105.73</v>
      </c>
    </row>
    <row r="19" spans="1:117" ht="15" customHeight="1">
      <c r="A19" s="484" t="s">
        <v>55</v>
      </c>
      <c r="B19" s="58">
        <v>99.91</v>
      </c>
      <c r="C19" s="58">
        <v>97.61</v>
      </c>
    </row>
    <row r="20" spans="1:117" ht="15" customHeight="1">
      <c r="A20" s="484" t="s">
        <v>56</v>
      </c>
      <c r="B20" s="58">
        <v>100.64</v>
      </c>
      <c r="C20" s="58">
        <v>100.88</v>
      </c>
    </row>
    <row r="21" spans="1:117" ht="15" customHeight="1">
      <c r="A21" s="484" t="s">
        <v>57</v>
      </c>
      <c r="B21" s="58">
        <v>101.02</v>
      </c>
      <c r="C21" s="58">
        <v>100.89</v>
      </c>
    </row>
    <row r="22" spans="1:117" ht="15" customHeight="1">
      <c r="A22" s="484" t="s">
        <v>136</v>
      </c>
      <c r="B22" s="58">
        <v>101.11</v>
      </c>
      <c r="C22" s="58">
        <v>99.8</v>
      </c>
    </row>
    <row r="23" spans="1:117" ht="15" customHeight="1">
      <c r="A23" s="484" t="s">
        <v>59</v>
      </c>
      <c r="B23" s="58">
        <v>100.96</v>
      </c>
      <c r="C23" s="58">
        <v>98.72</v>
      </c>
    </row>
    <row r="24" spans="1:117" ht="27" customHeight="1">
      <c r="A24" s="492" t="s">
        <v>60</v>
      </c>
      <c r="B24" s="58">
        <v>99.92</v>
      </c>
      <c r="C24" s="58">
        <v>97.97</v>
      </c>
    </row>
    <row r="25" spans="1:117" ht="15.95" customHeight="1">
      <c r="A25" s="484" t="s">
        <v>61</v>
      </c>
      <c r="B25" s="58">
        <v>100.94</v>
      </c>
      <c r="C25" s="58">
        <v>102.57</v>
      </c>
    </row>
    <row r="26" spans="1:117" ht="15" customHeight="1">
      <c r="A26" s="492" t="s">
        <v>62</v>
      </c>
      <c r="B26" s="58">
        <v>102.27</v>
      </c>
      <c r="C26" s="58">
        <v>110.15</v>
      </c>
    </row>
    <row r="27" spans="1:117" ht="15" customHeight="1">
      <c r="A27" s="492" t="s">
        <v>63</v>
      </c>
      <c r="B27" s="58">
        <v>100.22</v>
      </c>
      <c r="C27" s="58">
        <v>106.99</v>
      </c>
    </row>
    <row r="28" spans="1:117" ht="15" customHeight="1">
      <c r="A28" s="484" t="s">
        <v>64</v>
      </c>
      <c r="B28" s="58">
        <v>100.16</v>
      </c>
      <c r="C28" s="58">
        <v>100.92</v>
      </c>
    </row>
    <row r="29" spans="1:117" s="62" customFormat="1" ht="24">
      <c r="A29" s="484" t="s">
        <v>65</v>
      </c>
      <c r="B29" s="58">
        <v>99.9</v>
      </c>
      <c r="C29" s="58">
        <v>101.45</v>
      </c>
      <c r="D29" s="56"/>
      <c r="E29" s="56"/>
      <c r="F29" s="56"/>
      <c r="G29" s="56"/>
      <c r="H29" s="56"/>
      <c r="I29" s="56"/>
      <c r="J29" s="56"/>
      <c r="K29" s="56"/>
      <c r="L29" s="56"/>
      <c r="M29" s="56"/>
      <c r="N29" s="56"/>
      <c r="O29" s="56"/>
      <c r="P29" s="56"/>
      <c r="Q29" s="56"/>
      <c r="R29" s="56"/>
      <c r="S29" s="56"/>
      <c r="T29" s="56"/>
      <c r="U29" s="56"/>
      <c r="V29" s="56"/>
      <c r="W29" s="56"/>
      <c r="X29" s="56"/>
      <c r="Y29" s="56"/>
      <c r="Z29" s="56"/>
      <c r="AA29" s="56"/>
      <c r="AB29" s="56"/>
      <c r="AC29" s="56"/>
      <c r="AD29" s="56"/>
      <c r="AE29" s="56"/>
      <c r="AF29" s="56"/>
      <c r="AG29" s="56"/>
      <c r="AH29" s="56"/>
      <c r="AI29" s="56"/>
      <c r="AJ29" s="56"/>
      <c r="AK29" s="56"/>
      <c r="AL29" s="56"/>
      <c r="AM29" s="56"/>
      <c r="AN29" s="56"/>
      <c r="AO29" s="56"/>
      <c r="AP29" s="56"/>
      <c r="AQ29" s="56"/>
      <c r="AR29" s="56"/>
      <c r="AS29" s="56"/>
      <c r="AT29" s="56"/>
      <c r="AU29" s="56"/>
      <c r="AV29" s="56"/>
      <c r="AW29" s="56"/>
      <c r="AX29" s="56"/>
      <c r="AY29" s="56"/>
      <c r="AZ29" s="56"/>
      <c r="BA29" s="56"/>
      <c r="BB29" s="56"/>
      <c r="BC29" s="56"/>
      <c r="BD29" s="56"/>
      <c r="BE29" s="56"/>
      <c r="BF29" s="56"/>
      <c r="BG29" s="56"/>
      <c r="BH29" s="56"/>
      <c r="BI29" s="56"/>
      <c r="BJ29" s="56"/>
      <c r="BK29" s="56"/>
      <c r="BL29" s="56"/>
      <c r="BM29" s="56"/>
      <c r="BN29" s="56"/>
      <c r="BO29" s="56"/>
      <c r="BP29" s="56"/>
      <c r="BQ29" s="56"/>
      <c r="BR29" s="56"/>
      <c r="BS29" s="56"/>
      <c r="BT29" s="56"/>
      <c r="BU29" s="56"/>
      <c r="BV29" s="56"/>
      <c r="BW29" s="56"/>
      <c r="BX29" s="56"/>
      <c r="BY29" s="56"/>
      <c r="BZ29" s="56"/>
      <c r="CA29" s="56"/>
      <c r="CB29" s="56"/>
      <c r="CC29" s="56"/>
      <c r="CD29" s="56"/>
      <c r="CE29" s="56"/>
      <c r="CF29" s="56"/>
      <c r="CG29" s="56"/>
      <c r="CH29" s="56"/>
      <c r="CI29" s="56"/>
      <c r="CJ29" s="56"/>
      <c r="CK29" s="56"/>
      <c r="CL29" s="56"/>
      <c r="CM29" s="56"/>
      <c r="CN29" s="56"/>
      <c r="CO29" s="56"/>
      <c r="CP29" s="56"/>
      <c r="CQ29" s="56"/>
      <c r="CR29" s="56"/>
      <c r="CS29" s="56"/>
      <c r="CT29" s="56"/>
      <c r="CU29" s="56"/>
      <c r="CV29" s="56"/>
      <c r="CW29" s="56"/>
      <c r="CX29" s="56"/>
      <c r="CY29" s="56"/>
      <c r="CZ29" s="56"/>
      <c r="DA29" s="56"/>
      <c r="DB29" s="56"/>
      <c r="DC29" s="56"/>
      <c r="DD29" s="56"/>
      <c r="DE29" s="56"/>
      <c r="DF29" s="56"/>
      <c r="DG29" s="56"/>
      <c r="DH29" s="56"/>
      <c r="DI29" s="56"/>
      <c r="DJ29" s="56"/>
      <c r="DK29" s="56"/>
      <c r="DL29" s="56"/>
      <c r="DM29" s="56"/>
    </row>
    <row r="30" spans="1:117" ht="15" customHeight="1">
      <c r="A30" s="484" t="s">
        <v>66</v>
      </c>
      <c r="B30" s="58">
        <v>100.7</v>
      </c>
      <c r="C30" s="58">
        <v>107.27</v>
      </c>
    </row>
    <row r="31" spans="1:117" ht="15" customHeight="1">
      <c r="A31" s="484" t="s">
        <v>67</v>
      </c>
      <c r="B31" s="58">
        <v>100.04</v>
      </c>
      <c r="C31" s="58">
        <v>102.76</v>
      </c>
    </row>
    <row r="32" spans="1:117" ht="15" customHeight="1">
      <c r="A32" s="484" t="s">
        <v>68</v>
      </c>
      <c r="B32" s="58">
        <v>100.88</v>
      </c>
      <c r="C32" s="58">
        <v>113.87</v>
      </c>
    </row>
    <row r="33" spans="1:3" ht="24">
      <c r="A33" s="484" t="s">
        <v>69</v>
      </c>
      <c r="B33" s="58">
        <v>100.76</v>
      </c>
      <c r="C33" s="58">
        <v>102.4</v>
      </c>
    </row>
    <row r="34" spans="1:3" ht="15" customHeight="1">
      <c r="A34" s="484" t="s">
        <v>70</v>
      </c>
      <c r="B34" s="58">
        <v>102.05</v>
      </c>
      <c r="C34" s="58">
        <v>107.99</v>
      </c>
    </row>
    <row r="35" spans="1:3" ht="15" customHeight="1">
      <c r="A35" s="484" t="s">
        <v>71</v>
      </c>
      <c r="B35" s="58">
        <v>100.65</v>
      </c>
      <c r="C35" s="58">
        <v>110.78</v>
      </c>
    </row>
    <row r="36" spans="1:3" ht="15" customHeight="1">
      <c r="A36" s="484" t="s">
        <v>72</v>
      </c>
      <c r="B36" s="58">
        <v>100.69</v>
      </c>
      <c r="C36" s="58">
        <v>111.02</v>
      </c>
    </row>
    <row r="37" spans="1:3" s="61" customFormat="1" ht="15" customHeight="1">
      <c r="A37" s="484" t="s">
        <v>73</v>
      </c>
      <c r="B37" s="58">
        <v>100.97</v>
      </c>
      <c r="C37" s="58">
        <v>106.65</v>
      </c>
    </row>
    <row r="38" spans="1:3" s="61" customFormat="1" ht="15" customHeight="1">
      <c r="A38" s="484" t="s">
        <v>74</v>
      </c>
      <c r="B38" s="58">
        <v>100.39</v>
      </c>
      <c r="C38" s="58">
        <v>109.8</v>
      </c>
    </row>
    <row r="39" spans="1:3" ht="15" customHeight="1">
      <c r="A39" s="484" t="s">
        <v>75</v>
      </c>
      <c r="B39" s="58">
        <v>100.76</v>
      </c>
      <c r="C39" s="58">
        <v>96.64</v>
      </c>
    </row>
    <row r="40" spans="1:3" ht="15" customHeight="1">
      <c r="A40" s="492" t="s">
        <v>76</v>
      </c>
      <c r="B40" s="58">
        <v>102</v>
      </c>
      <c r="C40" s="58">
        <v>113.16</v>
      </c>
    </row>
    <row r="41" spans="1:3" ht="15" customHeight="1">
      <c r="A41" s="492" t="s">
        <v>77</v>
      </c>
      <c r="B41" s="58">
        <v>99.77</v>
      </c>
      <c r="C41" s="58">
        <v>99.39</v>
      </c>
    </row>
    <row r="42" spans="1:3" ht="15" customHeight="1">
      <c r="A42" s="493" t="s">
        <v>78</v>
      </c>
      <c r="B42" s="60">
        <v>99.98</v>
      </c>
      <c r="C42" s="60">
        <v>101.35</v>
      </c>
    </row>
    <row r="43" spans="1:3" ht="27" customHeight="1">
      <c r="A43" s="494" t="s">
        <v>79</v>
      </c>
      <c r="B43" s="59">
        <v>100.14</v>
      </c>
      <c r="C43" s="59">
        <v>103.73</v>
      </c>
    </row>
    <row r="44" spans="1:3" ht="15" customHeight="1">
      <c r="A44" s="484" t="s">
        <v>80</v>
      </c>
      <c r="B44" s="58">
        <v>100.18</v>
      </c>
      <c r="C44" s="58">
        <v>102.82</v>
      </c>
    </row>
    <row r="45" spans="1:3" ht="15" customHeight="1">
      <c r="A45" s="484" t="s">
        <v>81</v>
      </c>
      <c r="B45" s="58">
        <v>100.07</v>
      </c>
      <c r="C45" s="58">
        <v>119.01</v>
      </c>
    </row>
    <row r="46" spans="1:3" ht="24">
      <c r="A46" s="484" t="s">
        <v>82</v>
      </c>
      <c r="B46" s="58">
        <v>100.14</v>
      </c>
      <c r="C46" s="58">
        <v>101.29</v>
      </c>
    </row>
    <row r="47" spans="1:3" ht="15" customHeight="1">
      <c r="A47" s="484" t="s">
        <v>137</v>
      </c>
      <c r="B47" s="58">
        <v>99.58</v>
      </c>
      <c r="C47" s="58">
        <v>356.06</v>
      </c>
    </row>
    <row r="48" spans="1:3" ht="15.95" customHeight="1">
      <c r="A48" s="57"/>
    </row>
    <row r="49" spans="1:1" ht="15.95" customHeight="1">
      <c r="A49" s="57"/>
    </row>
    <row r="50" spans="1:1" ht="15.95" customHeight="1">
      <c r="A50" s="57"/>
    </row>
    <row r="51" spans="1:1" ht="16.5" customHeight="1">
      <c r="A51" s="57"/>
    </row>
    <row r="52" spans="1:1" ht="16.5" customHeight="1">
      <c r="A52" s="57"/>
    </row>
    <row r="53" spans="1:1" ht="16.5" customHeight="1">
      <c r="A53" s="57"/>
    </row>
    <row r="54" spans="1:1" ht="16.5" customHeight="1">
      <c r="A54" s="57"/>
    </row>
  </sheetData>
  <mergeCells count="1">
    <mergeCell ref="A1:C1"/>
  </mergeCells>
  <pageMargins left="0.86614173228346503" right="0.28999999999999998" top="0.74803149606299202" bottom="0.511811023622047" header="0.43307086614173201" footer="0.23622047244094499"/>
  <pageSetup paperSize="9" firstPageNumber="33" orientation="portrait" r:id="rId1"/>
  <headerFooter alignWithMargins="0">
    <oddHeader>&amp;C&amp;"Times New Roman,Regular"&amp;13&amp;P</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C42"/>
  <sheetViews>
    <sheetView workbookViewId="0">
      <selection activeCell="B11" sqref="B11"/>
    </sheetView>
  </sheetViews>
  <sheetFormatPr defaultColWidth="9.140625" defaultRowHeight="15"/>
  <cols>
    <col min="1" max="1" width="31.42578125" style="80" customWidth="1"/>
    <col min="2" max="3" width="26" style="80" customWidth="1"/>
    <col min="4" max="16384" width="9.140625" style="80"/>
  </cols>
  <sheetData>
    <row r="1" spans="1:3" s="56" customFormat="1" ht="20.100000000000001" customHeight="1">
      <c r="A1" s="87" t="s">
        <v>138</v>
      </c>
      <c r="B1" s="86"/>
      <c r="C1" s="86"/>
    </row>
    <row r="2" spans="1:3" s="56" customFormat="1" ht="20.100000000000001" customHeight="1">
      <c r="A2" s="79" t="s">
        <v>139</v>
      </c>
      <c r="B2" s="79"/>
      <c r="C2" s="79"/>
    </row>
    <row r="3" spans="1:3" s="56" customFormat="1" ht="12" customHeight="1">
      <c r="A3" s="78"/>
      <c r="C3" s="77" t="s">
        <v>0</v>
      </c>
    </row>
    <row r="4" spans="1:3" s="70" customFormat="1" ht="18" customHeight="1">
      <c r="A4" s="76"/>
      <c r="B4" s="75" t="s">
        <v>140</v>
      </c>
      <c r="C4" s="75" t="s">
        <v>140</v>
      </c>
    </row>
    <row r="5" spans="1:3" s="70" customFormat="1" ht="18" customHeight="1">
      <c r="A5" s="72"/>
      <c r="B5" s="85" t="s">
        <v>141</v>
      </c>
      <c r="C5" s="85" t="s">
        <v>141</v>
      </c>
    </row>
    <row r="6" spans="1:3" s="70" customFormat="1" ht="18" customHeight="1">
      <c r="A6" s="72"/>
      <c r="B6" s="73" t="s">
        <v>220</v>
      </c>
      <c r="C6" s="284" t="s">
        <v>219</v>
      </c>
    </row>
    <row r="7" spans="1:3" s="70" customFormat="1" ht="15" customHeight="1">
      <c r="A7" s="72"/>
      <c r="B7" s="71"/>
      <c r="C7" s="71"/>
    </row>
    <row r="8" spans="1:3" s="56" customFormat="1" ht="19.5" customHeight="1">
      <c r="A8" s="84" t="s">
        <v>142</v>
      </c>
      <c r="B8" s="83">
        <v>100.99</v>
      </c>
      <c r="C8" s="83">
        <v>103.1</v>
      </c>
    </row>
    <row r="9" spans="1:3" ht="19.5" customHeight="1">
      <c r="A9" s="82" t="s">
        <v>143</v>
      </c>
      <c r="B9" s="81">
        <v>99.79</v>
      </c>
      <c r="C9" s="81">
        <v>102.34</v>
      </c>
    </row>
    <row r="10" spans="1:3" ht="19.5" customHeight="1">
      <c r="A10" s="82" t="s">
        <v>144</v>
      </c>
      <c r="B10" s="81">
        <v>101.18</v>
      </c>
      <c r="C10" s="81">
        <v>102.8</v>
      </c>
    </row>
    <row r="11" spans="1:3" ht="19.5" customHeight="1">
      <c r="A11" s="82" t="s">
        <v>145</v>
      </c>
      <c r="B11" s="81">
        <v>101.49</v>
      </c>
      <c r="C11" s="81">
        <v>103.24</v>
      </c>
    </row>
    <row r="12" spans="1:3" ht="19.5" customHeight="1">
      <c r="A12" s="82" t="s">
        <v>146</v>
      </c>
      <c r="B12" s="81">
        <v>101.45</v>
      </c>
      <c r="C12" s="81">
        <v>103.74</v>
      </c>
    </row>
    <row r="13" spans="1:3" ht="19.5" customHeight="1">
      <c r="A13" s="82" t="s">
        <v>147</v>
      </c>
      <c r="B13" s="81">
        <v>101.21</v>
      </c>
      <c r="C13" s="81">
        <v>104.51</v>
      </c>
    </row>
    <row r="14" spans="1:3" ht="19.5" customHeight="1">
      <c r="A14" s="82" t="s">
        <v>148</v>
      </c>
      <c r="B14" s="81">
        <v>101.37</v>
      </c>
      <c r="C14" s="81">
        <v>104.3</v>
      </c>
    </row>
    <row r="15" spans="1:3" ht="19.5" customHeight="1">
      <c r="A15" s="82" t="s">
        <v>149</v>
      </c>
      <c r="B15" s="81">
        <v>99.74</v>
      </c>
      <c r="C15" s="81">
        <v>102.82</v>
      </c>
    </row>
    <row r="16" spans="1:3" ht="19.5" customHeight="1">
      <c r="A16" s="82" t="s">
        <v>150</v>
      </c>
      <c r="B16" s="81">
        <v>100.89</v>
      </c>
      <c r="C16" s="81">
        <v>94.71</v>
      </c>
    </row>
    <row r="17" spans="1:3" ht="19.5" customHeight="1">
      <c r="A17" s="82" t="s">
        <v>151</v>
      </c>
      <c r="B17" s="81">
        <v>100.65</v>
      </c>
      <c r="C17" s="81">
        <v>107.51</v>
      </c>
    </row>
    <row r="18" spans="1:3" ht="19.5" customHeight="1">
      <c r="A18" s="82" t="s">
        <v>152</v>
      </c>
      <c r="B18" s="81">
        <v>100.56</v>
      </c>
      <c r="C18" s="81">
        <v>100.42</v>
      </c>
    </row>
    <row r="19" spans="1:3" ht="19.5" customHeight="1">
      <c r="A19" s="82" t="s">
        <v>153</v>
      </c>
      <c r="B19" s="81">
        <v>100.34</v>
      </c>
      <c r="C19" s="81">
        <v>98.52</v>
      </c>
    </row>
    <row r="20" spans="1:3" ht="19.5" customHeight="1">
      <c r="A20" s="82" t="s">
        <v>154</v>
      </c>
      <c r="B20" s="81">
        <v>101.66</v>
      </c>
      <c r="C20" s="81">
        <v>109.31</v>
      </c>
    </row>
    <row r="21" spans="1:3" ht="19.5" customHeight="1">
      <c r="A21" s="82" t="s">
        <v>155</v>
      </c>
      <c r="B21" s="81">
        <v>97.39</v>
      </c>
      <c r="C21" s="81">
        <v>109.91</v>
      </c>
    </row>
    <row r="22" spans="1:3" ht="19.5" customHeight="1">
      <c r="A22" s="82" t="s">
        <v>156</v>
      </c>
      <c r="B22" s="81">
        <v>100.49</v>
      </c>
      <c r="C22" s="81">
        <v>101.81</v>
      </c>
    </row>
    <row r="23" spans="1:3" ht="19.5" customHeight="1">
      <c r="A23" s="82" t="s">
        <v>157</v>
      </c>
      <c r="B23" s="81">
        <v>98.91</v>
      </c>
      <c r="C23" s="81">
        <v>98.24</v>
      </c>
    </row>
    <row r="24" spans="1:3" ht="19.5" customHeight="1">
      <c r="A24" s="82" t="s">
        <v>158</v>
      </c>
      <c r="B24" s="81">
        <v>100.13</v>
      </c>
      <c r="C24" s="81">
        <v>96.27</v>
      </c>
    </row>
    <row r="25" spans="1:3" ht="19.5" customHeight="1">
      <c r="A25" s="82" t="s">
        <v>159</v>
      </c>
      <c r="B25" s="81">
        <v>102.18</v>
      </c>
      <c r="C25" s="81">
        <v>127.35</v>
      </c>
    </row>
    <row r="26" spans="1:3" ht="19.5" customHeight="1">
      <c r="A26" s="82" t="s">
        <v>160</v>
      </c>
      <c r="B26" s="81">
        <v>101.33</v>
      </c>
      <c r="C26" s="81">
        <v>158.49</v>
      </c>
    </row>
    <row r="27" spans="1:3" ht="19.5" customHeight="1">
      <c r="A27" s="82" t="s">
        <v>161</v>
      </c>
      <c r="B27" s="81">
        <v>100.3</v>
      </c>
      <c r="C27" s="81">
        <v>102.59</v>
      </c>
    </row>
    <row r="28" spans="1:3" ht="19.5" customHeight="1">
      <c r="A28" s="82" t="s">
        <v>162</v>
      </c>
      <c r="B28" s="81">
        <v>101.09</v>
      </c>
      <c r="C28" s="81">
        <v>110.03</v>
      </c>
    </row>
    <row r="29" spans="1:3" ht="18.399999999999999" customHeight="1">
      <c r="A29" s="82" t="s">
        <v>163</v>
      </c>
      <c r="B29" s="81">
        <v>100.57</v>
      </c>
      <c r="C29" s="81">
        <v>98.3</v>
      </c>
    </row>
    <row r="30" spans="1:3" ht="18.399999999999999" customHeight="1">
      <c r="A30" s="82" t="s">
        <v>164</v>
      </c>
      <c r="B30" s="81">
        <v>100.21</v>
      </c>
      <c r="C30" s="81">
        <v>104.62</v>
      </c>
    </row>
    <row r="31" spans="1:3" ht="18.399999999999999" customHeight="1">
      <c r="A31" s="82" t="s">
        <v>4</v>
      </c>
      <c r="B31" s="81">
        <v>100.29</v>
      </c>
      <c r="C31" s="81">
        <v>103.43</v>
      </c>
    </row>
    <row r="32" spans="1:3" ht="18.399999999999999" customHeight="1">
      <c r="A32" s="82" t="s">
        <v>165</v>
      </c>
      <c r="B32" s="81">
        <v>100.95</v>
      </c>
      <c r="C32" s="81">
        <v>101.52</v>
      </c>
    </row>
    <row r="33" spans="1:3" ht="18.399999999999999" customHeight="1">
      <c r="A33" s="82" t="s">
        <v>166</v>
      </c>
      <c r="B33" s="81">
        <v>100.5</v>
      </c>
      <c r="C33" s="81">
        <v>100.78</v>
      </c>
    </row>
    <row r="34" spans="1:3" ht="18.399999999999999" customHeight="1">
      <c r="A34" s="82" t="s">
        <v>167</v>
      </c>
      <c r="B34" s="81">
        <v>98.25</v>
      </c>
      <c r="C34" s="81">
        <v>105.07</v>
      </c>
    </row>
    <row r="35" spans="1:3" ht="18.399999999999999" customHeight="1">
      <c r="A35" s="82" t="s">
        <v>168</v>
      </c>
      <c r="B35" s="81">
        <v>101.66</v>
      </c>
      <c r="C35" s="81">
        <v>102.12</v>
      </c>
    </row>
    <row r="36" spans="1:3" ht="18.399999999999999" customHeight="1">
      <c r="A36" s="82" t="s">
        <v>169</v>
      </c>
      <c r="B36" s="81">
        <v>100.92</v>
      </c>
      <c r="C36" s="81">
        <v>99.39</v>
      </c>
    </row>
    <row r="37" spans="1:3" ht="18.399999999999999" customHeight="1">
      <c r="A37" s="82" t="s">
        <v>170</v>
      </c>
      <c r="B37" s="81">
        <v>100.92</v>
      </c>
      <c r="C37" s="81">
        <v>102.61</v>
      </c>
    </row>
    <row r="38" spans="1:3" ht="18.399999999999999" customHeight="1">
      <c r="A38" s="82" t="s">
        <v>171</v>
      </c>
      <c r="B38" s="81">
        <v>100.47</v>
      </c>
      <c r="C38" s="81">
        <v>98.43</v>
      </c>
    </row>
    <row r="39" spans="1:3" ht="18.399999999999999" customHeight="1">
      <c r="A39" s="82" t="s">
        <v>172</v>
      </c>
      <c r="B39" s="81">
        <v>100.29</v>
      </c>
      <c r="C39" s="81">
        <v>98.24</v>
      </c>
    </row>
    <row r="40" spans="1:3" ht="18.399999999999999" customHeight="1">
      <c r="A40" s="82" t="s">
        <v>3</v>
      </c>
      <c r="B40" s="81">
        <v>101.12</v>
      </c>
      <c r="C40" s="81">
        <v>106.87</v>
      </c>
    </row>
    <row r="41" spans="1:3" ht="18.399999999999999" customHeight="1">
      <c r="A41" s="82" t="s">
        <v>173</v>
      </c>
      <c r="B41" s="81">
        <v>101.99</v>
      </c>
      <c r="C41" s="81">
        <v>112.21</v>
      </c>
    </row>
    <row r="42" spans="1:3" ht="18.399999999999999" customHeight="1">
      <c r="A42" s="82" t="s">
        <v>174</v>
      </c>
      <c r="B42" s="81">
        <v>102.48</v>
      </c>
      <c r="C42" s="81">
        <v>112.68</v>
      </c>
    </row>
  </sheetData>
  <pageMargins left="0.86614173228346503" right="0.28999999999999998" top="0.74803149606299202" bottom="0.511811023622047" header="0.43307086614173201" footer="0.23622047244094499"/>
  <pageSetup paperSize="9" scale="95" firstPageNumber="33" orientation="portrait" r:id="rId1"/>
  <headerFooter alignWithMargins="0">
    <oddHeader>&amp;C&amp;"Times New Roman,Regular"&amp;13&amp;P</odd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Q51"/>
  <sheetViews>
    <sheetView zoomScale="85" zoomScaleNormal="85" workbookViewId="0">
      <selection activeCell="F17" sqref="F17"/>
    </sheetView>
  </sheetViews>
  <sheetFormatPr defaultColWidth="7.5703125" defaultRowHeight="14.25"/>
  <cols>
    <col min="1" max="1" width="37.140625" style="427" customWidth="1"/>
    <col min="2" max="3" width="9.42578125" style="427" customWidth="1"/>
    <col min="4" max="4" width="9.28515625" style="427" customWidth="1"/>
    <col min="5" max="5" width="8.7109375" style="427" customWidth="1"/>
    <col min="6" max="6" width="9.5703125" style="427" customWidth="1"/>
    <col min="7" max="7" width="11.28515625" style="427" customWidth="1"/>
    <col min="8" max="8" width="7.5703125" style="427" hidden="1" customWidth="1"/>
    <col min="9" max="9" width="9.42578125" style="427" hidden="1" customWidth="1"/>
    <col min="10" max="10" width="10.5703125" style="427" hidden="1" customWidth="1"/>
    <col min="11" max="11" width="3.140625" style="427" hidden="1" customWidth="1"/>
    <col min="12" max="17" width="7.5703125" style="427" hidden="1" customWidth="1"/>
    <col min="18" max="16384" width="7.5703125" style="427"/>
  </cols>
  <sheetData>
    <row r="1" spans="1:17" s="401" customFormat="1" ht="20.100000000000001" customHeight="1">
      <c r="A1" s="400" t="s">
        <v>175</v>
      </c>
    </row>
    <row r="2" spans="1:17" s="403" customFormat="1" ht="20.100000000000001" customHeight="1">
      <c r="A2" s="402"/>
    </row>
    <row r="3" spans="1:17" s="405" customFormat="1" ht="20.100000000000001" customHeight="1">
      <c r="A3" s="404"/>
      <c r="E3" s="406"/>
      <c r="F3" s="407"/>
      <c r="L3" s="408" t="s">
        <v>7</v>
      </c>
      <c r="M3" s="409" t="s">
        <v>12</v>
      </c>
      <c r="N3" s="409" t="s">
        <v>13</v>
      </c>
    </row>
    <row r="4" spans="1:17" s="412" customFormat="1" ht="16.899999999999999" customHeight="1">
      <c r="A4" s="410"/>
      <c r="B4" s="495" t="s">
        <v>42</v>
      </c>
      <c r="C4" s="495" t="s">
        <v>43</v>
      </c>
      <c r="D4" s="496" t="s">
        <v>44</v>
      </c>
      <c r="E4" s="557" t="s">
        <v>176</v>
      </c>
      <c r="F4" s="557"/>
      <c r="G4" s="496" t="s">
        <v>44</v>
      </c>
      <c r="I4" s="411" t="s">
        <v>9</v>
      </c>
      <c r="J4" s="411" t="s">
        <v>5</v>
      </c>
      <c r="L4" s="413">
        <f>(D10+D14)/1000</f>
        <v>187.173</v>
      </c>
      <c r="M4" s="414">
        <f>L4/L5*100-100</f>
        <v>7.5416410509804734</v>
      </c>
      <c r="N4" s="414">
        <f>L4/7</f>
        <v>26.739000000000001</v>
      </c>
    </row>
    <row r="5" spans="1:17" s="412" customFormat="1" ht="16.899999999999999" customHeight="1">
      <c r="B5" s="497">
        <v>2026</v>
      </c>
      <c r="C5" s="497">
        <v>2026</v>
      </c>
      <c r="D5" s="497">
        <v>2026</v>
      </c>
      <c r="E5" s="558" t="s">
        <v>177</v>
      </c>
      <c r="F5" s="558"/>
      <c r="G5" s="498">
        <v>2026</v>
      </c>
      <c r="I5" s="415" t="s">
        <v>2</v>
      </c>
      <c r="J5" s="415" t="s">
        <v>2</v>
      </c>
      <c r="L5" s="413">
        <f>(J10+J14)/1000</f>
        <v>174.047</v>
      </c>
      <c r="M5" s="413"/>
      <c r="N5" s="413"/>
    </row>
    <row r="6" spans="1:17" s="412" customFormat="1" ht="16.899999999999999" customHeight="1">
      <c r="B6" s="499"/>
      <c r="C6" s="500"/>
      <c r="D6" s="501"/>
      <c r="E6" s="495" t="s">
        <v>42</v>
      </c>
      <c r="F6" s="495" t="s">
        <v>43</v>
      </c>
      <c r="G6" s="283" t="s">
        <v>219</v>
      </c>
      <c r="I6" s="415">
        <v>2025</v>
      </c>
      <c r="J6" s="415">
        <v>2025</v>
      </c>
      <c r="N6" s="413"/>
    </row>
    <row r="7" spans="1:17" s="412" customFormat="1" ht="16.899999999999999" customHeight="1">
      <c r="B7" s="499"/>
      <c r="C7" s="499"/>
      <c r="D7" s="499"/>
      <c r="E7" s="497">
        <v>2026</v>
      </c>
      <c r="F7" s="499">
        <v>2025</v>
      </c>
      <c r="G7" s="503" t="s">
        <v>8</v>
      </c>
      <c r="I7" s="415"/>
      <c r="J7" s="415"/>
      <c r="L7" s="413">
        <f>SUM(D15:D17)/1000</f>
        <v>155.32499999999999</v>
      </c>
      <c r="M7" s="413">
        <f>L7/L8*100-100</f>
        <v>7.6023027204522151</v>
      </c>
      <c r="N7" s="414">
        <f>L7/7</f>
        <v>22.189285714285713</v>
      </c>
    </row>
    <row r="8" spans="1:17" s="412" customFormat="1" ht="16.899999999999999" customHeight="1">
      <c r="B8" s="416"/>
      <c r="C8" s="416"/>
      <c r="D8" s="416"/>
      <c r="E8" s="417"/>
      <c r="F8" s="417"/>
      <c r="G8" s="418"/>
      <c r="I8" s="416"/>
      <c r="J8" s="416"/>
      <c r="L8" s="413">
        <f>SUM(J15:J17)/1000</f>
        <v>144.351</v>
      </c>
    </row>
    <row r="9" spans="1:17" s="412" customFormat="1" ht="15.95" customHeight="1">
      <c r="B9" s="419"/>
      <c r="C9" s="419"/>
      <c r="D9" s="419"/>
      <c r="I9" s="419"/>
      <c r="J9" s="419"/>
    </row>
    <row r="10" spans="1:17" s="412" customFormat="1" ht="30" customHeight="1">
      <c r="A10" s="504" t="s">
        <v>178</v>
      </c>
      <c r="B10" s="420">
        <v>16847</v>
      </c>
      <c r="C10" s="420">
        <v>14230</v>
      </c>
      <c r="D10" s="420">
        <v>125923</v>
      </c>
      <c r="E10" s="421">
        <f t="shared" ref="E10:E17" si="0">C10/B10*100</f>
        <v>84.466077046358407</v>
      </c>
      <c r="F10" s="421">
        <f t="shared" ref="F10:G17" si="1">C10/I10*100</f>
        <v>86.117162914548544</v>
      </c>
      <c r="G10" s="421">
        <f t="shared" si="1"/>
        <v>116.90929347321513</v>
      </c>
      <c r="I10" s="422">
        <v>16524</v>
      </c>
      <c r="J10" s="422">
        <v>107710</v>
      </c>
      <c r="L10" s="413">
        <f>E10-100</f>
        <v>-15.533922953641593</v>
      </c>
      <c r="M10" s="413">
        <f t="shared" ref="L10:N17" si="2">F10-100</f>
        <v>-13.882837085451456</v>
      </c>
      <c r="N10" s="413">
        <f t="shared" si="2"/>
        <v>16.909293473215129</v>
      </c>
      <c r="P10" s="413">
        <f>C10/1000</f>
        <v>14.23</v>
      </c>
      <c r="Q10" s="413">
        <f>D10/1000</f>
        <v>125.923</v>
      </c>
    </row>
    <row r="11" spans="1:17" s="412" customFormat="1" ht="30" customHeight="1">
      <c r="A11" s="505" t="s">
        <v>179</v>
      </c>
      <c r="B11" s="420">
        <v>286347.28900000005</v>
      </c>
      <c r="C11" s="420">
        <v>166252.61000000002</v>
      </c>
      <c r="D11" s="420">
        <v>1518879.17</v>
      </c>
      <c r="E11" s="421">
        <f t="shared" si="0"/>
        <v>58.059781386650386</v>
      </c>
      <c r="F11" s="421">
        <f t="shared" si="1"/>
        <v>141.55904941929771</v>
      </c>
      <c r="G11" s="421">
        <f t="shared" si="1"/>
        <v>163.60991281343107</v>
      </c>
      <c r="I11" s="422">
        <v>117444</v>
      </c>
      <c r="J11" s="422">
        <v>928354</v>
      </c>
      <c r="L11" s="413">
        <f t="shared" si="2"/>
        <v>-41.940218613349614</v>
      </c>
      <c r="M11" s="413">
        <f t="shared" si="2"/>
        <v>41.559049419297708</v>
      </c>
      <c r="N11" s="413">
        <f t="shared" si="2"/>
        <v>63.609912813431066</v>
      </c>
      <c r="P11" s="413">
        <f t="shared" ref="P11:Q17" si="3">C11/1000</f>
        <v>166.25261</v>
      </c>
      <c r="Q11" s="413">
        <f t="shared" si="3"/>
        <v>1518.8791699999999</v>
      </c>
    </row>
    <row r="12" spans="1:17" s="412" customFormat="1" ht="30" customHeight="1">
      <c r="A12" s="505" t="s">
        <v>180</v>
      </c>
      <c r="B12" s="420">
        <v>82502</v>
      </c>
      <c r="C12" s="420">
        <v>82003</v>
      </c>
      <c r="D12" s="420">
        <v>597269</v>
      </c>
      <c r="E12" s="421">
        <f>C12/B12*100</f>
        <v>99.395166177789633</v>
      </c>
      <c r="F12" s="421">
        <f>C12/I12*100</f>
        <v>103.81834985503944</v>
      </c>
      <c r="G12" s="421">
        <f t="shared" si="1"/>
        <v>89.138107810025829</v>
      </c>
      <c r="I12" s="423">
        <v>78987</v>
      </c>
      <c r="J12" s="423">
        <v>670049</v>
      </c>
      <c r="L12" s="413">
        <f t="shared" si="2"/>
        <v>-0.60483382221036663</v>
      </c>
      <c r="M12" s="413">
        <f t="shared" si="2"/>
        <v>3.8183498550394432</v>
      </c>
      <c r="N12" s="413">
        <f t="shared" si="2"/>
        <v>-10.861892189974171</v>
      </c>
      <c r="P12" s="413">
        <f t="shared" si="3"/>
        <v>82.003</v>
      </c>
      <c r="Q12" s="413">
        <f t="shared" si="3"/>
        <v>597.26900000000001</v>
      </c>
    </row>
    <row r="13" spans="1:17" s="412" customFormat="1" ht="30" customHeight="1">
      <c r="A13" s="504" t="s">
        <v>181</v>
      </c>
      <c r="B13" s="424">
        <f>B11/B10</f>
        <v>16.996930551433493</v>
      </c>
      <c r="C13" s="424">
        <f>C11/C10</f>
        <v>11.683247364722419</v>
      </c>
      <c r="D13" s="424">
        <f>D11/D10</f>
        <v>12.061967789839823</v>
      </c>
      <c r="E13" s="421">
        <f t="shared" si="0"/>
        <v>68.737395433654186</v>
      </c>
      <c r="F13" s="421">
        <f t="shared" si="1"/>
        <v>164.37960172905662</v>
      </c>
      <c r="G13" s="421">
        <f t="shared" si="1"/>
        <v>139.94602820084228</v>
      </c>
      <c r="I13" s="424">
        <f>I11/I10</f>
        <v>7.1074800290486566</v>
      </c>
      <c r="J13" s="424">
        <f>J11/J10</f>
        <v>8.6190140191254301</v>
      </c>
      <c r="L13" s="413">
        <f t="shared" si="2"/>
        <v>-31.262604566345814</v>
      </c>
      <c r="M13" s="413">
        <f t="shared" si="2"/>
        <v>64.379601729056617</v>
      </c>
      <c r="N13" s="413">
        <f t="shared" si="2"/>
        <v>39.946028200842278</v>
      </c>
      <c r="P13" s="413">
        <f t="shared" si="3"/>
        <v>1.168324736472242E-2</v>
      </c>
      <c r="Q13" s="413">
        <f t="shared" si="3"/>
        <v>1.2061967789839824E-2</v>
      </c>
    </row>
    <row r="14" spans="1:17" s="412" customFormat="1" ht="30" customHeight="1">
      <c r="A14" s="505" t="s">
        <v>182</v>
      </c>
      <c r="B14" s="420">
        <v>13610</v>
      </c>
      <c r="C14" s="420">
        <v>10133</v>
      </c>
      <c r="D14" s="420">
        <v>61250</v>
      </c>
      <c r="E14" s="421">
        <f t="shared" si="0"/>
        <v>74.452608376193979</v>
      </c>
      <c r="F14" s="421">
        <f t="shared" si="1"/>
        <v>69.313906559956223</v>
      </c>
      <c r="G14" s="421">
        <f t="shared" si="1"/>
        <v>92.331579661425749</v>
      </c>
      <c r="I14" s="420">
        <v>14619</v>
      </c>
      <c r="J14" s="420">
        <v>66337</v>
      </c>
      <c r="L14" s="413">
        <f t="shared" si="2"/>
        <v>-25.547391623806021</v>
      </c>
      <c r="M14" s="413">
        <f>F14-100</f>
        <v>-30.686093440043777</v>
      </c>
      <c r="N14" s="413">
        <f t="shared" si="2"/>
        <v>-7.6684203385742506</v>
      </c>
      <c r="P14" s="413">
        <f t="shared" si="3"/>
        <v>10.132999999999999</v>
      </c>
      <c r="Q14" s="413">
        <f t="shared" si="3"/>
        <v>61.25</v>
      </c>
    </row>
    <row r="15" spans="1:17" s="425" customFormat="1" ht="30" customHeight="1">
      <c r="A15" s="504" t="s">
        <v>183</v>
      </c>
      <c r="B15" s="420">
        <v>7245</v>
      </c>
      <c r="C15" s="420">
        <v>8723</v>
      </c>
      <c r="D15" s="420">
        <v>87518</v>
      </c>
      <c r="E15" s="421">
        <f t="shared" si="0"/>
        <v>120.40027605244997</v>
      </c>
      <c r="F15" s="421">
        <f t="shared" si="1"/>
        <v>118.77723311546842</v>
      </c>
      <c r="G15" s="421">
        <f t="shared" si="1"/>
        <v>98.767633449949216</v>
      </c>
      <c r="I15" s="420">
        <v>7344</v>
      </c>
      <c r="J15" s="420">
        <v>88610</v>
      </c>
      <c r="L15" s="413">
        <f>E15-100</f>
        <v>20.400276052449968</v>
      </c>
      <c r="M15" s="413">
        <f t="shared" si="2"/>
        <v>18.77723311546842</v>
      </c>
      <c r="N15" s="413">
        <f t="shared" si="2"/>
        <v>-1.2323665500507843</v>
      </c>
      <c r="P15" s="413">
        <f t="shared" si="3"/>
        <v>8.7230000000000008</v>
      </c>
      <c r="Q15" s="413">
        <f t="shared" si="3"/>
        <v>87.518000000000001</v>
      </c>
    </row>
    <row r="16" spans="1:17" s="425" customFormat="1" ht="38.25">
      <c r="A16" s="504" t="s">
        <v>184</v>
      </c>
      <c r="B16" s="420">
        <v>9989</v>
      </c>
      <c r="C16" s="420">
        <v>10382</v>
      </c>
      <c r="D16" s="420">
        <v>36618</v>
      </c>
      <c r="E16" s="421">
        <f t="shared" si="0"/>
        <v>103.93432776053659</v>
      </c>
      <c r="F16" s="421">
        <f t="shared" si="1"/>
        <v>236.7616875712657</v>
      </c>
      <c r="G16" s="421">
        <f t="shared" si="1"/>
        <v>88.285073655278836</v>
      </c>
      <c r="I16" s="420">
        <v>4385</v>
      </c>
      <c r="J16" s="420">
        <v>41477</v>
      </c>
      <c r="L16" s="413">
        <f t="shared" si="2"/>
        <v>3.9343277605365898</v>
      </c>
      <c r="M16" s="413">
        <f t="shared" si="2"/>
        <v>136.7616875712657</v>
      </c>
      <c r="N16" s="413">
        <f t="shared" si="2"/>
        <v>-11.714926344721164</v>
      </c>
      <c r="P16" s="413">
        <f t="shared" si="3"/>
        <v>10.382</v>
      </c>
      <c r="Q16" s="413">
        <f t="shared" si="3"/>
        <v>36.618000000000002</v>
      </c>
    </row>
    <row r="17" spans="1:17" s="425" customFormat="1" ht="30" customHeight="1">
      <c r="A17" s="504" t="s">
        <v>185</v>
      </c>
      <c r="B17" s="420">
        <v>4959</v>
      </c>
      <c r="C17" s="420">
        <v>7209</v>
      </c>
      <c r="D17" s="420">
        <v>31189</v>
      </c>
      <c r="E17" s="421">
        <f t="shared" si="0"/>
        <v>145.37205081669691</v>
      </c>
      <c r="F17" s="421">
        <f t="shared" si="1"/>
        <v>369.88199076449462</v>
      </c>
      <c r="G17" s="421">
        <f t="shared" si="1"/>
        <v>218.65535614133483</v>
      </c>
      <c r="I17" s="426">
        <v>1949</v>
      </c>
      <c r="J17" s="426">
        <v>14264</v>
      </c>
      <c r="L17" s="413">
        <f t="shared" si="2"/>
        <v>45.372050816696913</v>
      </c>
      <c r="M17" s="413">
        <f t="shared" si="2"/>
        <v>269.88199076449462</v>
      </c>
      <c r="N17" s="413">
        <f t="shared" si="2"/>
        <v>118.65535614133483</v>
      </c>
      <c r="P17" s="413">
        <f t="shared" si="3"/>
        <v>7.2089999999999996</v>
      </c>
      <c r="Q17" s="413">
        <f t="shared" si="3"/>
        <v>31.189</v>
      </c>
    </row>
    <row r="18" spans="1:17" s="425" customFormat="1" ht="20.100000000000001" customHeight="1">
      <c r="A18" s="427"/>
      <c r="B18" s="428"/>
      <c r="C18" s="428"/>
      <c r="D18" s="428"/>
      <c r="E18" s="427"/>
      <c r="F18" s="427"/>
      <c r="G18" s="427"/>
      <c r="I18" s="428"/>
      <c r="J18" s="428"/>
    </row>
    <row r="19" spans="1:17">
      <c r="C19" s="428"/>
      <c r="D19" s="428"/>
    </row>
    <row r="20" spans="1:17">
      <c r="C20" s="428"/>
      <c r="D20" s="429"/>
    </row>
    <row r="21" spans="1:17">
      <c r="D21" s="428"/>
    </row>
    <row r="22" spans="1:17" ht="20.100000000000001" customHeight="1"/>
    <row r="23" spans="1:17" ht="20.100000000000001" customHeight="1"/>
    <row r="24" spans="1:17" ht="20.100000000000001" customHeight="1"/>
    <row r="25" spans="1:17" ht="20.100000000000001" customHeight="1"/>
    <row r="26" spans="1:17" ht="20.100000000000001" customHeight="1"/>
    <row r="27" spans="1:17" ht="20.100000000000001" customHeight="1"/>
    <row r="28" spans="1:17" ht="21.6" customHeight="1"/>
    <row r="29" spans="1:17" ht="21.6" customHeight="1"/>
    <row r="30" spans="1:17" ht="21.6" customHeight="1"/>
    <row r="40" spans="1:10" ht="15">
      <c r="A40" s="430"/>
      <c r="B40" s="430"/>
      <c r="C40" s="430"/>
      <c r="D40" s="430"/>
      <c r="E40" s="430"/>
      <c r="F40" s="430"/>
      <c r="G40" s="430"/>
      <c r="I40" s="430"/>
      <c r="J40" s="430"/>
    </row>
    <row r="41" spans="1:10" ht="15">
      <c r="A41" s="430"/>
      <c r="B41" s="430"/>
      <c r="C41" s="430"/>
      <c r="D41" s="430"/>
      <c r="E41" s="430"/>
      <c r="F41" s="430"/>
      <c r="G41" s="430"/>
      <c r="I41" s="430"/>
      <c r="J41" s="430"/>
    </row>
    <row r="42" spans="1:10" ht="15">
      <c r="A42" s="430"/>
      <c r="B42" s="430"/>
      <c r="C42" s="430"/>
      <c r="D42" s="430"/>
      <c r="E42" s="430"/>
      <c r="F42" s="430"/>
      <c r="G42" s="430"/>
      <c r="I42" s="430"/>
      <c r="J42" s="430"/>
    </row>
    <row r="43" spans="1:10" ht="15">
      <c r="A43" s="430"/>
      <c r="B43" s="430"/>
      <c r="C43" s="430"/>
      <c r="D43" s="430"/>
      <c r="E43" s="430"/>
      <c r="F43" s="430"/>
      <c r="G43" s="430"/>
      <c r="I43" s="430"/>
      <c r="J43" s="430"/>
    </row>
    <row r="44" spans="1:10" ht="15">
      <c r="A44" s="430"/>
      <c r="B44" s="430"/>
      <c r="C44" s="430"/>
      <c r="D44" s="430"/>
      <c r="E44" s="430"/>
      <c r="F44" s="430"/>
      <c r="G44" s="430"/>
      <c r="I44" s="430"/>
      <c r="J44" s="430"/>
    </row>
    <row r="45" spans="1:10" ht="15">
      <c r="A45" s="430"/>
      <c r="B45" s="430"/>
      <c r="C45" s="430"/>
      <c r="D45" s="430"/>
      <c r="E45" s="430"/>
      <c r="F45" s="430"/>
      <c r="G45" s="430"/>
      <c r="I45" s="430"/>
      <c r="J45" s="430"/>
    </row>
    <row r="46" spans="1:10" ht="15">
      <c r="A46" s="430"/>
      <c r="B46" s="430"/>
      <c r="C46" s="430"/>
      <c r="D46" s="430"/>
      <c r="E46" s="430"/>
      <c r="F46" s="430"/>
      <c r="G46" s="430"/>
      <c r="I46" s="430"/>
      <c r="J46" s="430"/>
    </row>
    <row r="47" spans="1:10" ht="15">
      <c r="A47" s="430"/>
      <c r="B47" s="430"/>
      <c r="C47" s="430"/>
      <c r="D47" s="430"/>
      <c r="E47" s="430"/>
      <c r="F47" s="430"/>
      <c r="G47" s="430"/>
      <c r="I47" s="430"/>
      <c r="J47" s="430"/>
    </row>
    <row r="48" spans="1:10" ht="15">
      <c r="A48" s="430"/>
      <c r="B48" s="430"/>
      <c r="C48" s="430"/>
      <c r="D48" s="430"/>
      <c r="E48" s="430"/>
      <c r="F48" s="430"/>
      <c r="G48" s="430"/>
      <c r="I48" s="430"/>
      <c r="J48" s="430"/>
    </row>
    <row r="49" spans="1:10" ht="15">
      <c r="A49" s="430"/>
      <c r="B49" s="430"/>
      <c r="C49" s="430"/>
      <c r="D49" s="430"/>
      <c r="E49" s="430"/>
      <c r="F49" s="430"/>
      <c r="G49" s="430"/>
      <c r="I49" s="430"/>
      <c r="J49" s="430"/>
    </row>
    <row r="50" spans="1:10" ht="15">
      <c r="A50" s="430"/>
      <c r="B50" s="430"/>
      <c r="C50" s="430"/>
      <c r="D50" s="430"/>
      <c r="E50" s="430"/>
      <c r="F50" s="430"/>
      <c r="G50" s="430"/>
      <c r="I50" s="430"/>
      <c r="J50" s="430"/>
    </row>
    <row r="51" spans="1:10" ht="15">
      <c r="A51" s="430"/>
      <c r="B51" s="430"/>
      <c r="C51" s="430"/>
      <c r="D51" s="430"/>
      <c r="E51" s="430"/>
      <c r="F51" s="430"/>
      <c r="G51" s="430"/>
      <c r="I51" s="430"/>
      <c r="J51" s="430"/>
    </row>
  </sheetData>
  <mergeCells count="2">
    <mergeCell ref="E4:F4"/>
    <mergeCell ref="E5:F5"/>
  </mergeCells>
  <pageMargins left="0.86614173228346503" right="0.28999999999999998" top="0.74803149606299202" bottom="0.511811023622047" header="0.43307086614173201" footer="0.23622047244094499"/>
  <pageSetup paperSize="9" scale="95" orientation="portrait" r:id="rId1"/>
  <headerFooter alignWithMargins="0">
    <oddHeader>&amp;C&amp;"Times New Roman,Regular"&amp;13&amp;P</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AD67"/>
  <sheetViews>
    <sheetView topLeftCell="A19" workbookViewId="0">
      <selection activeCell="G12" sqref="G12"/>
    </sheetView>
  </sheetViews>
  <sheetFormatPr defaultColWidth="8.7109375" defaultRowHeight="12.75"/>
  <cols>
    <col min="1" max="1" width="1.28515625" style="403" customWidth="1"/>
    <col min="2" max="2" width="38.85546875" style="403" customWidth="1"/>
    <col min="3" max="3" width="10.28515625" style="403" customWidth="1"/>
    <col min="4" max="4" width="11.140625" style="403" customWidth="1"/>
    <col min="5" max="5" width="10.42578125" style="403" customWidth="1"/>
    <col min="6" max="6" width="0.42578125" style="403" customWidth="1"/>
    <col min="7" max="7" width="10.140625" style="403" customWidth="1"/>
    <col min="8" max="8" width="11.28515625" style="403" customWidth="1"/>
    <col min="9" max="9" width="10.28515625" style="403" customWidth="1"/>
    <col min="10" max="10" width="8.7109375" style="403" hidden="1" customWidth="1"/>
    <col min="11" max="11" width="8.140625" style="403" hidden="1" customWidth="1"/>
    <col min="12" max="12" width="9.28515625" style="403" hidden="1" customWidth="1"/>
    <col min="13" max="13" width="8.140625" style="403" hidden="1" customWidth="1"/>
    <col min="14" max="14" width="8.7109375" style="403" customWidth="1"/>
    <col min="15" max="16384" width="8.7109375" style="403"/>
  </cols>
  <sheetData>
    <row r="1" spans="1:30" s="401" customFormat="1" ht="20.100000000000001" customHeight="1">
      <c r="A1" s="400" t="s">
        <v>186</v>
      </c>
      <c r="B1" s="400"/>
      <c r="C1" s="431"/>
      <c r="D1" s="431"/>
      <c r="E1" s="431"/>
      <c r="F1" s="431"/>
      <c r="G1" s="431"/>
      <c r="K1" s="431"/>
      <c r="L1" s="431"/>
      <c r="M1" s="431"/>
    </row>
    <row r="2" spans="1:30" ht="20.100000000000001" customHeight="1">
      <c r="A2" s="402"/>
      <c r="B2" s="402"/>
      <c r="C2" s="412"/>
      <c r="D2" s="412"/>
      <c r="E2" s="412"/>
      <c r="F2" s="412"/>
      <c r="G2" s="412"/>
      <c r="K2" s="412"/>
      <c r="L2" s="412"/>
      <c r="M2" s="412"/>
    </row>
    <row r="3" spans="1:30" s="405" customFormat="1" ht="20.100000000000001" customHeight="1">
      <c r="A3" s="404"/>
      <c r="B3" s="404"/>
      <c r="C3" s="404"/>
      <c r="D3" s="404"/>
      <c r="E3" s="404"/>
      <c r="F3" s="404"/>
      <c r="G3" s="432"/>
      <c r="K3" s="404"/>
      <c r="L3" s="404"/>
      <c r="M3" s="404"/>
    </row>
    <row r="4" spans="1:30" s="405" customFormat="1" ht="15" customHeight="1">
      <c r="A4" s="433"/>
      <c r="B4" s="433"/>
      <c r="C4" s="557" t="s">
        <v>187</v>
      </c>
      <c r="D4" s="559"/>
      <c r="E4" s="559"/>
      <c r="F4" s="50"/>
      <c r="G4" s="561" t="s">
        <v>187</v>
      </c>
      <c r="H4" s="561"/>
      <c r="I4" s="561"/>
      <c r="K4" s="562" t="s">
        <v>14</v>
      </c>
      <c r="L4" s="562"/>
      <c r="M4" s="562"/>
    </row>
    <row r="5" spans="1:30" s="405" customFormat="1" ht="15" customHeight="1">
      <c r="A5" s="435"/>
      <c r="B5" s="435"/>
      <c r="C5" s="560"/>
      <c r="D5" s="560"/>
      <c r="E5" s="560"/>
      <c r="F5" s="43"/>
      <c r="G5" s="564" t="s">
        <v>221</v>
      </c>
      <c r="H5" s="564"/>
      <c r="I5" s="564"/>
      <c r="K5" s="563"/>
      <c r="L5" s="563"/>
      <c r="M5" s="563"/>
    </row>
    <row r="6" spans="1:30" s="405" customFormat="1" ht="15" customHeight="1">
      <c r="A6" s="435"/>
      <c r="B6" s="435"/>
      <c r="C6" s="434" t="s">
        <v>188</v>
      </c>
      <c r="D6" s="434" t="s">
        <v>189</v>
      </c>
      <c r="E6" s="434" t="s">
        <v>188</v>
      </c>
      <c r="F6" s="43"/>
      <c r="G6" s="434" t="s">
        <v>188</v>
      </c>
      <c r="H6" s="434" t="s">
        <v>189</v>
      </c>
      <c r="I6" s="434" t="s">
        <v>188</v>
      </c>
      <c r="K6" s="434" t="s">
        <v>15</v>
      </c>
      <c r="L6" s="434" t="s">
        <v>16</v>
      </c>
      <c r="M6" s="434" t="s">
        <v>17</v>
      </c>
    </row>
    <row r="7" spans="1:30" s="405" customFormat="1" ht="15" customHeight="1">
      <c r="A7" s="435"/>
      <c r="B7" s="435"/>
      <c r="C7" s="437" t="s">
        <v>190</v>
      </c>
      <c r="D7" s="437" t="s">
        <v>191</v>
      </c>
      <c r="E7" s="437" t="s">
        <v>192</v>
      </c>
      <c r="F7" s="43"/>
      <c r="G7" s="437" t="s">
        <v>190</v>
      </c>
      <c r="H7" s="437" t="s">
        <v>191</v>
      </c>
      <c r="I7" s="437" t="s">
        <v>192</v>
      </c>
      <c r="K7" s="437" t="s">
        <v>18</v>
      </c>
      <c r="L7" s="437" t="s">
        <v>19</v>
      </c>
      <c r="M7" s="437" t="s">
        <v>20</v>
      </c>
    </row>
    <row r="8" spans="1:30" s="405" customFormat="1" ht="15" customHeight="1">
      <c r="A8" s="435"/>
      <c r="B8" s="435"/>
      <c r="C8" s="507" t="s">
        <v>193</v>
      </c>
      <c r="D8" s="507" t="s">
        <v>194</v>
      </c>
      <c r="E8" s="507" t="s">
        <v>195</v>
      </c>
      <c r="F8" s="46"/>
      <c r="G8" s="507" t="s">
        <v>193</v>
      </c>
      <c r="H8" s="507" t="s">
        <v>194</v>
      </c>
      <c r="I8" s="507" t="s">
        <v>195</v>
      </c>
      <c r="K8" s="436" t="s">
        <v>21</v>
      </c>
      <c r="L8" s="436" t="s">
        <v>22</v>
      </c>
      <c r="M8" s="436" t="s">
        <v>23</v>
      </c>
    </row>
    <row r="9" spans="1:30" s="405" customFormat="1" ht="20.100000000000001" customHeight="1">
      <c r="A9" s="404"/>
      <c r="B9" s="404"/>
      <c r="C9" s="43"/>
      <c r="D9" s="43"/>
      <c r="E9" s="43"/>
      <c r="F9" s="43"/>
      <c r="G9" s="43"/>
      <c r="K9" s="43"/>
      <c r="L9" s="43"/>
      <c r="M9" s="43"/>
    </row>
    <row r="10" spans="1:30" s="441" customFormat="1" ht="20.100000000000001" customHeight="1">
      <c r="A10" s="456" t="s">
        <v>196</v>
      </c>
      <c r="B10" s="438"/>
      <c r="C10" s="439">
        <f>C12+C13+C18</f>
        <v>125923</v>
      </c>
      <c r="D10" s="439">
        <f t="shared" ref="D10:E10" si="0">D12+D13+D18</f>
        <v>1518879.17</v>
      </c>
      <c r="E10" s="439">
        <f t="shared" si="0"/>
        <v>597269</v>
      </c>
      <c r="F10" s="439"/>
      <c r="G10" s="440">
        <f>C10/K10*100</f>
        <v>116.90929347321513</v>
      </c>
      <c r="H10" s="440">
        <f>D10/L10*100</f>
        <v>163.60999264863042</v>
      </c>
      <c r="I10" s="440">
        <f>E10/M10*100</f>
        <v>89.138107810025829</v>
      </c>
      <c r="K10" s="439">
        <f>K12+K13+K18</f>
        <v>107710</v>
      </c>
      <c r="L10" s="439">
        <f t="shared" ref="L10:M10" si="1">L12+L13+L18</f>
        <v>928353.54700000002</v>
      </c>
      <c r="M10" s="439">
        <f t="shared" si="1"/>
        <v>670049</v>
      </c>
      <c r="N10" s="439"/>
      <c r="O10" s="439"/>
      <c r="P10" s="439"/>
      <c r="Q10" s="439"/>
      <c r="R10" s="440"/>
      <c r="S10" s="440"/>
      <c r="T10" s="440"/>
      <c r="U10" s="442"/>
      <c r="V10" s="442"/>
      <c r="W10" s="442"/>
      <c r="X10" s="442"/>
      <c r="Y10" s="442"/>
      <c r="Z10" s="442"/>
      <c r="AA10" s="442"/>
      <c r="AB10" s="442"/>
      <c r="AC10" s="442"/>
      <c r="AD10" s="442"/>
    </row>
    <row r="11" spans="1:30" s="441" customFormat="1" ht="18" customHeight="1">
      <c r="A11" s="456" t="s">
        <v>197</v>
      </c>
      <c r="B11" s="438"/>
      <c r="C11" s="439"/>
      <c r="D11" s="439"/>
      <c r="E11" s="439"/>
      <c r="F11" s="439"/>
      <c r="G11" s="440"/>
      <c r="H11" s="440"/>
      <c r="I11" s="440"/>
      <c r="K11" s="439"/>
      <c r="L11" s="439"/>
      <c r="M11" s="439"/>
      <c r="N11" s="439"/>
      <c r="O11" s="439"/>
      <c r="P11" s="439"/>
      <c r="Q11" s="439"/>
      <c r="R11" s="440"/>
      <c r="S11" s="440"/>
      <c r="T11" s="440"/>
      <c r="U11" s="442"/>
      <c r="V11" s="442"/>
      <c r="W11" s="442"/>
      <c r="X11" s="442"/>
      <c r="Y11" s="442"/>
      <c r="Z11" s="442"/>
      <c r="AA11" s="442"/>
      <c r="AB11" s="442"/>
    </row>
    <row r="12" spans="1:30" s="446" customFormat="1" ht="18" customHeight="1">
      <c r="A12" s="508"/>
      <c r="B12" s="465" t="s">
        <v>198</v>
      </c>
      <c r="C12" s="443">
        <v>1325</v>
      </c>
      <c r="D12" s="443">
        <v>43238.883000000002</v>
      </c>
      <c r="E12" s="443">
        <v>9744</v>
      </c>
      <c r="F12" s="443"/>
      <c r="G12" s="444">
        <f t="shared" ref="G12:I30" si="2">C12/K12*100</f>
        <v>139.62065331928346</v>
      </c>
      <c r="H12" s="444">
        <f t="shared" si="2"/>
        <v>319.89502525970875</v>
      </c>
      <c r="I12" s="444">
        <f t="shared" si="2"/>
        <v>179.67914438502675</v>
      </c>
      <c r="J12" s="445">
        <f>G12-100</f>
        <v>39.620653319283463</v>
      </c>
      <c r="K12" s="443">
        <v>949</v>
      </c>
      <c r="L12" s="443">
        <v>13516.584999999999</v>
      </c>
      <c r="M12" s="443">
        <v>5423</v>
      </c>
      <c r="N12" s="443"/>
      <c r="O12" s="443"/>
      <c r="P12" s="443"/>
      <c r="Q12" s="443"/>
      <c r="R12" s="444"/>
      <c r="S12" s="444"/>
      <c r="T12" s="444"/>
      <c r="U12" s="442"/>
      <c r="V12" s="442"/>
      <c r="W12" s="442"/>
      <c r="X12" s="442"/>
      <c r="Y12" s="442"/>
      <c r="Z12" s="442"/>
      <c r="AA12" s="442"/>
      <c r="AB12" s="442"/>
    </row>
    <row r="13" spans="1:30" s="446" customFormat="1" ht="18" customHeight="1">
      <c r="A13" s="508"/>
      <c r="B13" s="465" t="s">
        <v>199</v>
      </c>
      <c r="C13" s="443">
        <f>SUM(C14:C17)</f>
        <v>30998</v>
      </c>
      <c r="D13" s="443">
        <f t="shared" ref="D13:E13" si="3">SUM(D14:D17)</f>
        <v>520425.60399999999</v>
      </c>
      <c r="E13" s="443">
        <f t="shared" si="3"/>
        <v>222835</v>
      </c>
      <c r="F13" s="443">
        <v>0</v>
      </c>
      <c r="G13" s="444">
        <f t="shared" si="2"/>
        <v>131.42542186042567</v>
      </c>
      <c r="H13" s="444">
        <f t="shared" si="2"/>
        <v>160.54983998342951</v>
      </c>
      <c r="I13" s="444">
        <f t="shared" si="2"/>
        <v>71.976756580413635</v>
      </c>
      <c r="J13" s="445">
        <f t="shared" ref="J13:J30" si="4">G13-100</f>
        <v>31.425421860425672</v>
      </c>
      <c r="K13" s="443">
        <f>SUM(K14:K17)</f>
        <v>23586</v>
      </c>
      <c r="L13" s="443">
        <f t="shared" ref="L13:M13" si="5">SUM(L14:L17)</f>
        <v>324152.054</v>
      </c>
      <c r="M13" s="443">
        <f t="shared" si="5"/>
        <v>309593</v>
      </c>
      <c r="N13" s="443"/>
      <c r="O13" s="443"/>
      <c r="P13" s="443"/>
      <c r="Q13" s="443"/>
      <c r="R13" s="444"/>
      <c r="S13" s="444"/>
      <c r="T13" s="444"/>
      <c r="U13" s="442"/>
      <c r="V13" s="442"/>
      <c r="W13" s="442"/>
      <c r="X13" s="442"/>
      <c r="Y13" s="442"/>
      <c r="Z13" s="442"/>
      <c r="AA13" s="442"/>
      <c r="AB13" s="442"/>
    </row>
    <row r="14" spans="1:30" s="405" customFormat="1" ht="18" customHeight="1">
      <c r="A14" s="509"/>
      <c r="B14" s="510" t="s">
        <v>47</v>
      </c>
      <c r="C14" s="448">
        <v>655</v>
      </c>
      <c r="D14" s="448">
        <v>23166.881000000001</v>
      </c>
      <c r="E14" s="448">
        <v>3893</v>
      </c>
      <c r="F14" s="448"/>
      <c r="G14" s="449">
        <f t="shared" si="2"/>
        <v>185.02824858757063</v>
      </c>
      <c r="H14" s="449">
        <f t="shared" si="2"/>
        <v>210.35166690047268</v>
      </c>
      <c r="I14" s="449">
        <f t="shared" si="2"/>
        <v>183.37258596325952</v>
      </c>
      <c r="J14" s="445">
        <f t="shared" si="4"/>
        <v>85.02824858757063</v>
      </c>
      <c r="K14" s="448">
        <v>354</v>
      </c>
      <c r="L14" s="448">
        <v>11013.405000000001</v>
      </c>
      <c r="M14" s="448">
        <v>2123</v>
      </c>
      <c r="N14" s="448"/>
      <c r="O14" s="448"/>
      <c r="P14" s="448"/>
      <c r="Q14" s="448"/>
      <c r="R14" s="449"/>
      <c r="S14" s="449"/>
      <c r="T14" s="449"/>
      <c r="U14" s="442"/>
      <c r="V14" s="442"/>
      <c r="W14" s="442"/>
      <c r="X14" s="442"/>
      <c r="Y14" s="442"/>
      <c r="Z14" s="442"/>
      <c r="AA14" s="442"/>
      <c r="AB14" s="442"/>
    </row>
    <row r="15" spans="1:30" s="405" customFormat="1" ht="18" customHeight="1">
      <c r="A15" s="509"/>
      <c r="B15" s="510" t="s">
        <v>53</v>
      </c>
      <c r="C15" s="448">
        <v>16558</v>
      </c>
      <c r="D15" s="448">
        <v>121724.349</v>
      </c>
      <c r="E15" s="448">
        <v>158943</v>
      </c>
      <c r="F15" s="448"/>
      <c r="G15" s="449">
        <f t="shared" si="2"/>
        <v>116.08244531688166</v>
      </c>
      <c r="H15" s="449">
        <f t="shared" si="2"/>
        <v>99.214225650976971</v>
      </c>
      <c r="I15" s="449">
        <f t="shared" si="2"/>
        <v>59.875234030370272</v>
      </c>
      <c r="J15" s="445">
        <f t="shared" si="4"/>
        <v>16.08244531688166</v>
      </c>
      <c r="K15" s="448">
        <v>14264</v>
      </c>
      <c r="L15" s="448">
        <v>122688.40300000001</v>
      </c>
      <c r="M15" s="448">
        <v>265457</v>
      </c>
      <c r="N15" s="448"/>
      <c r="O15" s="448"/>
      <c r="P15" s="448"/>
      <c r="Q15" s="448"/>
      <c r="R15" s="449"/>
      <c r="S15" s="449"/>
      <c r="T15" s="449"/>
      <c r="U15" s="442"/>
      <c r="V15" s="442"/>
      <c r="W15" s="442"/>
      <c r="X15" s="442"/>
      <c r="Y15" s="442"/>
      <c r="Z15" s="442"/>
      <c r="AA15" s="442"/>
      <c r="AB15" s="442"/>
    </row>
    <row r="16" spans="1:30" s="405" customFormat="1" ht="18" customHeight="1">
      <c r="A16" s="509"/>
      <c r="B16" s="510" t="s">
        <v>200</v>
      </c>
      <c r="C16" s="448">
        <v>1352</v>
      </c>
      <c r="D16" s="448">
        <v>95844.41</v>
      </c>
      <c r="E16" s="448">
        <v>9030</v>
      </c>
      <c r="F16" s="448"/>
      <c r="G16" s="449">
        <f t="shared" si="2"/>
        <v>174.45161290322582</v>
      </c>
      <c r="H16" s="449">
        <f t="shared" si="2"/>
        <v>306.89486161436497</v>
      </c>
      <c r="I16" s="449">
        <f t="shared" si="2"/>
        <v>200.84519572953735</v>
      </c>
      <c r="J16" s="445">
        <f t="shared" si="4"/>
        <v>74.451612903225822</v>
      </c>
      <c r="K16" s="448">
        <v>775</v>
      </c>
      <c r="L16" s="448">
        <v>31230.373</v>
      </c>
      <c r="M16" s="448">
        <v>4496</v>
      </c>
      <c r="N16" s="448"/>
      <c r="O16" s="448"/>
      <c r="P16" s="448"/>
      <c r="Q16" s="448"/>
      <c r="R16" s="449"/>
      <c r="S16" s="449"/>
      <c r="T16" s="449"/>
      <c r="U16" s="442"/>
      <c r="V16" s="442"/>
      <c r="W16" s="442"/>
      <c r="X16" s="442"/>
      <c r="Y16" s="442"/>
      <c r="Z16" s="442"/>
      <c r="AA16" s="442"/>
      <c r="AB16" s="442"/>
    </row>
    <row r="17" spans="1:28" s="405" customFormat="1" ht="18" customHeight="1">
      <c r="A17" s="509"/>
      <c r="B17" s="510" t="s">
        <v>201</v>
      </c>
      <c r="C17" s="448">
        <v>12433</v>
      </c>
      <c r="D17" s="448">
        <v>279689.96399999998</v>
      </c>
      <c r="E17" s="448">
        <v>50969</v>
      </c>
      <c r="F17" s="448"/>
      <c r="G17" s="449">
        <f t="shared" si="2"/>
        <v>151.75149517881118</v>
      </c>
      <c r="H17" s="449">
        <f t="shared" si="2"/>
        <v>175.66272270547535</v>
      </c>
      <c r="I17" s="449">
        <f t="shared" si="2"/>
        <v>135.85574539542074</v>
      </c>
      <c r="J17" s="445">
        <f t="shared" si="4"/>
        <v>51.751495178811183</v>
      </c>
      <c r="K17" s="448">
        <v>8193</v>
      </c>
      <c r="L17" s="448">
        <v>159219.87299999999</v>
      </c>
      <c r="M17" s="448">
        <v>37517</v>
      </c>
      <c r="N17" s="448"/>
      <c r="O17" s="448"/>
      <c r="P17" s="448"/>
      <c r="Q17" s="448"/>
      <c r="R17" s="449"/>
      <c r="S17" s="449"/>
      <c r="T17" s="449"/>
      <c r="U17" s="442"/>
      <c r="V17" s="442"/>
      <c r="W17" s="442"/>
      <c r="X17" s="442"/>
      <c r="Y17" s="442"/>
      <c r="Z17" s="442"/>
      <c r="AA17" s="442"/>
      <c r="AB17" s="442"/>
    </row>
    <row r="18" spans="1:28" s="406" customFormat="1" ht="18" customHeight="1">
      <c r="A18" s="511"/>
      <c r="B18" s="465" t="s">
        <v>202</v>
      </c>
      <c r="C18" s="443">
        <f>SUM(C19:C30)</f>
        <v>93600</v>
      </c>
      <c r="D18" s="443">
        <f t="shared" ref="D18:E18" si="6">SUM(D19:D30)</f>
        <v>955214.68299999996</v>
      </c>
      <c r="E18" s="443">
        <f t="shared" si="6"/>
        <v>364690</v>
      </c>
      <c r="F18" s="443"/>
      <c r="G18" s="444">
        <f t="shared" si="2"/>
        <v>112.53381424706943</v>
      </c>
      <c r="H18" s="444">
        <f t="shared" si="2"/>
        <v>161.71306733301535</v>
      </c>
      <c r="I18" s="444">
        <f t="shared" si="2"/>
        <v>102.72002884238928</v>
      </c>
      <c r="J18" s="445">
        <f t="shared" si="4"/>
        <v>12.533814247069429</v>
      </c>
      <c r="K18" s="443">
        <f>SUM(K19:K30)</f>
        <v>83175</v>
      </c>
      <c r="L18" s="443">
        <f t="shared" ref="L18:M18" si="7">SUM(L19:L30)</f>
        <v>590684.90800000005</v>
      </c>
      <c r="M18" s="443">
        <f t="shared" si="7"/>
        <v>355033</v>
      </c>
      <c r="N18" s="443"/>
      <c r="O18" s="443"/>
      <c r="P18" s="443"/>
      <c r="Q18" s="443"/>
      <c r="R18" s="444"/>
      <c r="S18" s="444"/>
      <c r="T18" s="444"/>
      <c r="U18" s="442"/>
      <c r="V18" s="442"/>
      <c r="W18" s="442"/>
      <c r="X18" s="442"/>
      <c r="Y18" s="442"/>
      <c r="Z18" s="442"/>
      <c r="AA18" s="442"/>
      <c r="AB18" s="442"/>
    </row>
    <row r="19" spans="1:28" s="405" customFormat="1" ht="25.5">
      <c r="A19" s="509"/>
      <c r="B19" s="512" t="s">
        <v>203</v>
      </c>
      <c r="C19" s="450">
        <v>51131</v>
      </c>
      <c r="D19" s="450">
        <v>226014.802</v>
      </c>
      <c r="E19" s="450">
        <v>180797</v>
      </c>
      <c r="F19" s="450"/>
      <c r="G19" s="451">
        <f t="shared" si="2"/>
        <v>110.42458534899792</v>
      </c>
      <c r="H19" s="451">
        <f t="shared" si="2"/>
        <v>131.61361820574635</v>
      </c>
      <c r="I19" s="451">
        <f t="shared" si="2"/>
        <v>103.51427638999422</v>
      </c>
      <c r="J19" s="452">
        <f t="shared" si="4"/>
        <v>10.424585348997923</v>
      </c>
      <c r="K19" s="450">
        <v>46304</v>
      </c>
      <c r="L19" s="450">
        <v>171726</v>
      </c>
      <c r="M19" s="450">
        <v>174659</v>
      </c>
      <c r="N19" s="450"/>
      <c r="O19" s="448"/>
      <c r="P19" s="448"/>
      <c r="Q19" s="448"/>
      <c r="R19" s="449"/>
      <c r="S19" s="449"/>
      <c r="T19" s="449"/>
      <c r="U19" s="442"/>
      <c r="V19" s="442"/>
      <c r="W19" s="442"/>
      <c r="X19" s="442"/>
      <c r="Y19" s="442"/>
      <c r="Z19" s="442"/>
      <c r="AA19" s="442"/>
      <c r="AB19" s="442"/>
    </row>
    <row r="20" spans="1:28" s="405" customFormat="1" ht="18" customHeight="1">
      <c r="A20" s="509"/>
      <c r="B20" s="512" t="s">
        <v>204</v>
      </c>
      <c r="C20" s="450">
        <v>8477</v>
      </c>
      <c r="D20" s="450">
        <v>75950.854999999996</v>
      </c>
      <c r="E20" s="450">
        <v>34820</v>
      </c>
      <c r="F20" s="450"/>
      <c r="G20" s="451">
        <f t="shared" si="2"/>
        <v>143.58062330623306</v>
      </c>
      <c r="H20" s="451">
        <f t="shared" si="2"/>
        <v>203.68357941849814</v>
      </c>
      <c r="I20" s="451">
        <f t="shared" si="2"/>
        <v>116.17122076535549</v>
      </c>
      <c r="J20" s="452">
        <f t="shared" si="4"/>
        <v>43.580623306233065</v>
      </c>
      <c r="K20" s="450">
        <v>5904</v>
      </c>
      <c r="L20" s="450">
        <v>37288.648999999998</v>
      </c>
      <c r="M20" s="450">
        <v>29973</v>
      </c>
      <c r="N20" s="450"/>
      <c r="O20" s="448"/>
      <c r="P20" s="448"/>
      <c r="Q20" s="448"/>
      <c r="R20" s="449"/>
      <c r="S20" s="449"/>
      <c r="T20" s="449"/>
      <c r="U20" s="442"/>
      <c r="V20" s="442"/>
      <c r="W20" s="442"/>
      <c r="X20" s="442"/>
      <c r="Y20" s="442"/>
      <c r="Z20" s="442"/>
      <c r="AA20" s="442"/>
      <c r="AB20" s="442"/>
    </row>
    <row r="21" spans="1:28" s="405" customFormat="1" ht="18" customHeight="1">
      <c r="A21" s="509"/>
      <c r="B21" s="512" t="s">
        <v>205</v>
      </c>
      <c r="C21" s="450">
        <v>5615</v>
      </c>
      <c r="D21" s="450">
        <v>24035.473000000002</v>
      </c>
      <c r="E21" s="450">
        <v>23546</v>
      </c>
      <c r="F21" s="450"/>
      <c r="G21" s="451">
        <f t="shared" si="2"/>
        <v>146.91261119832549</v>
      </c>
      <c r="H21" s="451">
        <f t="shared" si="2"/>
        <v>121.54467575264563</v>
      </c>
      <c r="I21" s="451">
        <f t="shared" si="2"/>
        <v>133.7005280790415</v>
      </c>
      <c r="J21" s="452">
        <f t="shared" si="4"/>
        <v>46.912611198325493</v>
      </c>
      <c r="K21" s="450">
        <v>3822</v>
      </c>
      <c r="L21" s="450">
        <v>19775.010999999999</v>
      </c>
      <c r="M21" s="450">
        <v>17611</v>
      </c>
      <c r="N21" s="450"/>
      <c r="O21" s="448"/>
      <c r="P21" s="448"/>
      <c r="Q21" s="448"/>
      <c r="R21" s="449"/>
      <c r="S21" s="449"/>
      <c r="T21" s="449"/>
      <c r="U21" s="442"/>
      <c r="V21" s="442"/>
      <c r="W21" s="442"/>
      <c r="X21" s="442"/>
      <c r="Y21" s="442"/>
      <c r="Z21" s="442"/>
      <c r="AA21" s="442"/>
      <c r="AB21" s="442"/>
    </row>
    <row r="22" spans="1:28" s="405" customFormat="1" ht="18" customHeight="1">
      <c r="A22" s="509"/>
      <c r="B22" s="512" t="s">
        <v>206</v>
      </c>
      <c r="C22" s="450">
        <v>3726</v>
      </c>
      <c r="D22" s="450">
        <v>15328.147999999999</v>
      </c>
      <c r="E22" s="450">
        <v>15338</v>
      </c>
      <c r="F22" s="450"/>
      <c r="G22" s="451">
        <f t="shared" si="2"/>
        <v>128.97196261682242</v>
      </c>
      <c r="H22" s="451">
        <f t="shared" si="2"/>
        <v>49.642607766298532</v>
      </c>
      <c r="I22" s="451">
        <f t="shared" si="2"/>
        <v>111.5166497019049</v>
      </c>
      <c r="J22" s="452">
        <f t="shared" si="4"/>
        <v>28.971962616822424</v>
      </c>
      <c r="K22" s="450">
        <v>2889</v>
      </c>
      <c r="L22" s="450">
        <v>30877</v>
      </c>
      <c r="M22" s="450">
        <v>13754</v>
      </c>
      <c r="N22" s="450"/>
      <c r="O22" s="448"/>
      <c r="P22" s="448"/>
      <c r="Q22" s="448"/>
      <c r="R22" s="449"/>
      <c r="S22" s="449"/>
      <c r="T22" s="449"/>
      <c r="U22" s="442"/>
      <c r="V22" s="442"/>
      <c r="W22" s="442"/>
      <c r="X22" s="442"/>
      <c r="Y22" s="442"/>
      <c r="Z22" s="442"/>
      <c r="AA22" s="442"/>
      <c r="AB22" s="442"/>
    </row>
    <row r="23" spans="1:28" s="405" customFormat="1" ht="18" customHeight="1">
      <c r="A23" s="509"/>
      <c r="B23" s="512" t="s">
        <v>207</v>
      </c>
      <c r="C23" s="450">
        <v>601</v>
      </c>
      <c r="D23" s="450">
        <v>17574.237000000001</v>
      </c>
      <c r="E23" s="450">
        <v>3362</v>
      </c>
      <c r="F23" s="450"/>
      <c r="G23" s="451">
        <f t="shared" si="2"/>
        <v>82.896551724137936</v>
      </c>
      <c r="H23" s="451">
        <f t="shared" si="2"/>
        <v>69.367424511545295</v>
      </c>
      <c r="I23" s="451">
        <f t="shared" si="2"/>
        <v>116.41274238227146</v>
      </c>
      <c r="J23" s="452">
        <f t="shared" si="4"/>
        <v>-17.103448275862064</v>
      </c>
      <c r="K23" s="450">
        <v>725</v>
      </c>
      <c r="L23" s="450">
        <v>25335</v>
      </c>
      <c r="M23" s="450">
        <v>2888</v>
      </c>
      <c r="N23" s="450"/>
      <c r="O23" s="448"/>
      <c r="P23" s="448"/>
      <c r="Q23" s="448"/>
      <c r="R23" s="449"/>
      <c r="S23" s="449"/>
      <c r="T23" s="449"/>
      <c r="U23" s="442"/>
      <c r="V23" s="442"/>
      <c r="W23" s="442"/>
      <c r="X23" s="442"/>
      <c r="Y23" s="442"/>
      <c r="Z23" s="442"/>
      <c r="AA23" s="442"/>
      <c r="AB23" s="442"/>
    </row>
    <row r="24" spans="1:28" s="405" customFormat="1" ht="18" customHeight="1">
      <c r="A24" s="509"/>
      <c r="B24" s="512" t="s">
        <v>208</v>
      </c>
      <c r="C24" s="450">
        <v>3649</v>
      </c>
      <c r="D24" s="450">
        <v>381567.29200000002</v>
      </c>
      <c r="E24" s="450">
        <v>20698</v>
      </c>
      <c r="F24" s="450"/>
      <c r="G24" s="451">
        <f t="shared" si="2"/>
        <v>123.19378798109386</v>
      </c>
      <c r="H24" s="451">
        <f t="shared" si="2"/>
        <v>168.90341460792379</v>
      </c>
      <c r="I24" s="451">
        <f t="shared" si="2"/>
        <v>121.13302510680634</v>
      </c>
      <c r="J24" s="452">
        <f t="shared" si="4"/>
        <v>23.193787981093863</v>
      </c>
      <c r="K24" s="450">
        <v>2962</v>
      </c>
      <c r="L24" s="450">
        <v>225908.57199999999</v>
      </c>
      <c r="M24" s="450">
        <v>17087</v>
      </c>
      <c r="N24" s="450"/>
      <c r="O24" s="448"/>
      <c r="P24" s="448"/>
      <c r="Q24" s="448"/>
      <c r="R24" s="449"/>
      <c r="S24" s="449"/>
      <c r="T24" s="449"/>
      <c r="U24" s="442"/>
      <c r="V24" s="442"/>
      <c r="W24" s="442"/>
      <c r="X24" s="442"/>
      <c r="Y24" s="442"/>
      <c r="Z24" s="442"/>
      <c r="AA24" s="442"/>
      <c r="AB24" s="442"/>
    </row>
    <row r="25" spans="1:28" s="405" customFormat="1" ht="38.25">
      <c r="A25" s="509"/>
      <c r="B25" s="512" t="s">
        <v>209</v>
      </c>
      <c r="C25" s="450">
        <v>8893</v>
      </c>
      <c r="D25" s="450">
        <v>168385.552</v>
      </c>
      <c r="E25" s="450">
        <v>35158</v>
      </c>
      <c r="F25" s="450"/>
      <c r="G25" s="451">
        <f t="shared" si="2"/>
        <v>131.94362017804156</v>
      </c>
      <c r="H25" s="451">
        <f t="shared" si="2"/>
        <v>508.93601484624816</v>
      </c>
      <c r="I25" s="451">
        <f t="shared" si="2"/>
        <v>126.3812502246666</v>
      </c>
      <c r="J25" s="452">
        <f t="shared" si="4"/>
        <v>31.943620178041556</v>
      </c>
      <c r="K25" s="450">
        <v>6740</v>
      </c>
      <c r="L25" s="450">
        <v>33085.800000000003</v>
      </c>
      <c r="M25" s="450">
        <v>27819</v>
      </c>
      <c r="N25" s="450"/>
      <c r="O25" s="448"/>
      <c r="P25" s="448"/>
      <c r="Q25" s="448"/>
      <c r="R25" s="449"/>
      <c r="S25" s="449"/>
      <c r="T25" s="449"/>
      <c r="U25" s="442"/>
      <c r="V25" s="442"/>
      <c r="W25" s="442"/>
      <c r="X25" s="442"/>
      <c r="Y25" s="442"/>
      <c r="Z25" s="442"/>
      <c r="AA25" s="442"/>
      <c r="AB25" s="442"/>
    </row>
    <row r="26" spans="1:28" s="405" customFormat="1" ht="18" customHeight="1">
      <c r="A26" s="447"/>
      <c r="B26" s="512" t="s">
        <v>210</v>
      </c>
      <c r="C26" s="450">
        <v>2618</v>
      </c>
      <c r="D26" s="450">
        <v>8694.7430000000004</v>
      </c>
      <c r="E26" s="450">
        <v>10716</v>
      </c>
      <c r="F26" s="450"/>
      <c r="G26" s="451">
        <f t="shared" si="2"/>
        <v>40.370084811102544</v>
      </c>
      <c r="H26" s="451">
        <f t="shared" si="2"/>
        <v>59.676654845832701</v>
      </c>
      <c r="I26" s="451">
        <f t="shared" si="2"/>
        <v>37.758985200845672</v>
      </c>
      <c r="J26" s="452">
        <f t="shared" si="4"/>
        <v>-59.629915188897456</v>
      </c>
      <c r="K26" s="450">
        <v>6485</v>
      </c>
      <c r="L26" s="450">
        <v>14569.755999999999</v>
      </c>
      <c r="M26" s="450">
        <v>28380</v>
      </c>
      <c r="N26" s="450"/>
      <c r="O26" s="448"/>
      <c r="P26" s="448"/>
      <c r="Q26" s="448"/>
      <c r="R26" s="449"/>
      <c r="S26" s="449"/>
      <c r="T26" s="449"/>
      <c r="U26" s="442"/>
      <c r="V26" s="442"/>
      <c r="W26" s="442"/>
      <c r="X26" s="442"/>
      <c r="Y26" s="442"/>
      <c r="Z26" s="442"/>
      <c r="AA26" s="442"/>
      <c r="AB26" s="442"/>
    </row>
    <row r="27" spans="1:28" s="405" customFormat="1" ht="18" customHeight="1">
      <c r="A27" s="447"/>
      <c r="B27" s="512" t="s">
        <v>211</v>
      </c>
      <c r="C27" s="450">
        <v>1344</v>
      </c>
      <c r="D27" s="450">
        <v>9530.8889999999992</v>
      </c>
      <c r="E27" s="450">
        <v>7830</v>
      </c>
      <c r="F27" s="450"/>
      <c r="G27" s="451">
        <f t="shared" si="2"/>
        <v>123.87096774193549</v>
      </c>
      <c r="H27" s="451">
        <f t="shared" si="2"/>
        <v>125.31894180194723</v>
      </c>
      <c r="I27" s="451">
        <f t="shared" si="2"/>
        <v>117.11037989829494</v>
      </c>
      <c r="J27" s="452">
        <f t="shared" si="4"/>
        <v>23.870967741935488</v>
      </c>
      <c r="K27" s="450">
        <v>1085</v>
      </c>
      <c r="L27" s="450">
        <v>7605.3059999999996</v>
      </c>
      <c r="M27" s="450">
        <v>6686</v>
      </c>
      <c r="N27" s="450"/>
      <c r="O27" s="448"/>
      <c r="P27" s="448"/>
      <c r="Q27" s="448"/>
      <c r="R27" s="449"/>
      <c r="S27" s="449"/>
      <c r="T27" s="449"/>
      <c r="U27" s="442"/>
      <c r="V27" s="442"/>
      <c r="W27" s="442"/>
      <c r="X27" s="442"/>
      <c r="Y27" s="442"/>
      <c r="Z27" s="442"/>
      <c r="AA27" s="442"/>
      <c r="AB27" s="442"/>
    </row>
    <row r="28" spans="1:28" s="405" customFormat="1" ht="18" customHeight="1">
      <c r="A28" s="447"/>
      <c r="B28" s="512" t="s">
        <v>212</v>
      </c>
      <c r="C28" s="450">
        <v>960</v>
      </c>
      <c r="D28" s="450">
        <v>6463.58</v>
      </c>
      <c r="E28" s="450">
        <v>3544</v>
      </c>
      <c r="F28" s="450"/>
      <c r="G28" s="451">
        <f t="shared" si="2"/>
        <v>122.29299363057325</v>
      </c>
      <c r="H28" s="451">
        <f t="shared" si="2"/>
        <v>173.90281956652228</v>
      </c>
      <c r="I28" s="451">
        <f t="shared" si="2"/>
        <v>115.70355860267712</v>
      </c>
      <c r="J28" s="452">
        <f t="shared" si="4"/>
        <v>22.29299363057325</v>
      </c>
      <c r="K28" s="450">
        <v>785</v>
      </c>
      <c r="L28" s="450">
        <v>3716.777</v>
      </c>
      <c r="M28" s="450">
        <v>3063</v>
      </c>
      <c r="N28" s="450"/>
      <c r="O28" s="448"/>
      <c r="P28" s="448"/>
      <c r="Q28" s="448"/>
      <c r="R28" s="449"/>
      <c r="S28" s="449"/>
      <c r="T28" s="449"/>
      <c r="U28" s="442"/>
      <c r="V28" s="442"/>
      <c r="W28" s="442"/>
      <c r="X28" s="442"/>
      <c r="Y28" s="442"/>
      <c r="Z28" s="442"/>
      <c r="AA28" s="442"/>
      <c r="AB28" s="442"/>
    </row>
    <row r="29" spans="1:28" ht="38.25">
      <c r="A29" s="447"/>
      <c r="B29" s="512" t="s">
        <v>213</v>
      </c>
      <c r="C29" s="448">
        <v>4766</v>
      </c>
      <c r="D29" s="448">
        <v>16708.184000000001</v>
      </c>
      <c r="E29" s="448">
        <v>22585</v>
      </c>
      <c r="F29" s="448"/>
      <c r="G29" s="449">
        <f t="shared" si="2"/>
        <v>103.6763106373722</v>
      </c>
      <c r="H29" s="449">
        <f t="shared" si="2"/>
        <v>89.381677439372609</v>
      </c>
      <c r="I29" s="449">
        <f t="shared" si="2"/>
        <v>75.163072417465386</v>
      </c>
      <c r="J29" s="445">
        <f t="shared" si="4"/>
        <v>3.6763106373721968</v>
      </c>
      <c r="K29" s="448">
        <v>4597</v>
      </c>
      <c r="L29" s="448">
        <v>18693.075000000001</v>
      </c>
      <c r="M29" s="448">
        <v>30048</v>
      </c>
      <c r="N29" s="448"/>
      <c r="O29" s="448"/>
      <c r="P29" s="448"/>
      <c r="Q29" s="448"/>
      <c r="R29" s="449"/>
      <c r="S29" s="449"/>
      <c r="T29" s="449"/>
      <c r="U29" s="442"/>
      <c r="V29" s="442"/>
      <c r="W29" s="442"/>
      <c r="X29" s="442"/>
      <c r="Y29" s="442"/>
      <c r="Z29" s="442"/>
      <c r="AA29" s="442"/>
      <c r="AB29" s="442"/>
    </row>
    <row r="30" spans="1:28" ht="18" customHeight="1">
      <c r="A30" s="447"/>
      <c r="B30" s="512" t="s">
        <v>214</v>
      </c>
      <c r="C30" s="448">
        <v>1820</v>
      </c>
      <c r="D30" s="448">
        <v>4960.9279999999999</v>
      </c>
      <c r="E30" s="448">
        <v>6296</v>
      </c>
      <c r="F30" s="448"/>
      <c r="G30" s="449">
        <f t="shared" si="2"/>
        <v>207.52565564424174</v>
      </c>
      <c r="H30" s="449">
        <f t="shared" si="2"/>
        <v>235.78980989200375</v>
      </c>
      <c r="I30" s="449">
        <f t="shared" si="2"/>
        <v>205.41598694942903</v>
      </c>
      <c r="J30" s="445">
        <f t="shared" si="4"/>
        <v>107.52565564424174</v>
      </c>
      <c r="K30" s="448">
        <v>877</v>
      </c>
      <c r="L30" s="448">
        <v>2103.962</v>
      </c>
      <c r="M30" s="448">
        <v>3065</v>
      </c>
      <c r="N30" s="448"/>
      <c r="O30" s="448"/>
      <c r="P30" s="448"/>
      <c r="Q30" s="448"/>
      <c r="R30" s="449"/>
      <c r="S30" s="449"/>
      <c r="T30" s="449"/>
      <c r="U30" s="442"/>
      <c r="V30" s="442"/>
      <c r="W30" s="442"/>
      <c r="X30" s="442"/>
      <c r="Y30" s="442"/>
      <c r="Z30" s="442"/>
      <c r="AA30" s="442"/>
      <c r="AB30" s="442"/>
    </row>
    <row r="31" spans="1:28" ht="18" customHeight="1">
      <c r="C31" s="439"/>
      <c r="D31" s="439"/>
      <c r="E31" s="439"/>
      <c r="F31" s="448"/>
      <c r="G31" s="449"/>
      <c r="H31" s="453"/>
      <c r="I31" s="453"/>
      <c r="K31" s="412"/>
      <c r="L31" s="448"/>
      <c r="M31" s="448"/>
      <c r="U31" s="442"/>
      <c r="V31" s="442"/>
      <c r="W31" s="442"/>
      <c r="X31" s="442"/>
      <c r="Y31" s="442"/>
      <c r="Z31" s="442"/>
      <c r="AA31" s="442"/>
      <c r="AB31" s="442"/>
    </row>
    <row r="32" spans="1:28" ht="20.100000000000001" customHeight="1">
      <c r="A32" s="412"/>
      <c r="B32" s="412"/>
      <c r="C32" s="412"/>
      <c r="D32" s="412"/>
      <c r="E32" s="412"/>
      <c r="F32" s="412"/>
      <c r="G32" s="412"/>
      <c r="K32" s="412"/>
      <c r="L32" s="412"/>
      <c r="M32" s="412"/>
      <c r="U32" s="442"/>
      <c r="V32" s="442"/>
      <c r="W32" s="442"/>
      <c r="X32" s="442"/>
      <c r="Y32" s="442"/>
      <c r="Z32" s="442"/>
      <c r="AA32" s="442"/>
      <c r="AB32" s="442"/>
    </row>
    <row r="33" spans="1:28" ht="20.100000000000001" customHeight="1">
      <c r="A33" s="412"/>
      <c r="B33" s="412"/>
      <c r="C33" s="412"/>
      <c r="D33" s="412"/>
      <c r="E33" s="412"/>
      <c r="F33" s="412"/>
      <c r="G33" s="412"/>
      <c r="K33" s="412"/>
      <c r="L33" s="412"/>
      <c r="M33" s="412"/>
      <c r="U33" s="442"/>
      <c r="V33" s="442"/>
      <c r="W33" s="442"/>
      <c r="X33" s="442"/>
      <c r="Y33" s="442"/>
      <c r="Z33" s="442"/>
      <c r="AA33" s="442"/>
      <c r="AB33" s="442"/>
    </row>
    <row r="34" spans="1:28" ht="20.100000000000001" customHeight="1">
      <c r="A34" s="412"/>
      <c r="B34" s="412"/>
      <c r="C34" s="412"/>
      <c r="D34" s="412"/>
      <c r="E34" s="412"/>
      <c r="F34" s="412"/>
      <c r="G34" s="412"/>
      <c r="K34" s="412"/>
      <c r="L34" s="412"/>
      <c r="M34" s="412"/>
      <c r="U34" s="442"/>
      <c r="V34" s="442"/>
      <c r="W34" s="442"/>
      <c r="X34" s="442"/>
      <c r="Y34" s="442"/>
      <c r="Z34" s="442"/>
      <c r="AA34" s="442"/>
      <c r="AB34" s="442"/>
    </row>
    <row r="35" spans="1:28" ht="20.100000000000001" customHeight="1">
      <c r="A35" s="412"/>
      <c r="B35" s="412"/>
      <c r="C35" s="412"/>
      <c r="D35" s="412"/>
      <c r="E35" s="412"/>
      <c r="F35" s="412"/>
      <c r="G35" s="412"/>
      <c r="K35" s="412"/>
      <c r="L35" s="412"/>
      <c r="M35" s="412"/>
      <c r="U35" s="442"/>
      <c r="V35" s="442"/>
      <c r="W35" s="442"/>
      <c r="X35" s="442"/>
      <c r="Y35" s="442"/>
      <c r="Z35" s="442"/>
      <c r="AA35" s="442"/>
      <c r="AB35" s="442"/>
    </row>
    <row r="36" spans="1:28" ht="20.100000000000001" customHeight="1">
      <c r="A36" s="412"/>
      <c r="B36" s="412"/>
      <c r="C36" s="412"/>
      <c r="D36" s="412"/>
      <c r="E36" s="412"/>
      <c r="F36" s="412"/>
      <c r="G36" s="412"/>
      <c r="K36" s="412"/>
      <c r="L36" s="412"/>
      <c r="M36" s="412"/>
      <c r="U36" s="442"/>
      <c r="V36" s="442"/>
      <c r="W36" s="442"/>
      <c r="X36" s="442"/>
      <c r="Y36" s="442"/>
      <c r="Z36" s="442"/>
      <c r="AA36" s="442"/>
      <c r="AB36" s="442"/>
    </row>
    <row r="37" spans="1:28" ht="20.100000000000001" customHeight="1">
      <c r="A37" s="412"/>
      <c r="B37" s="412"/>
      <c r="C37" s="412"/>
      <c r="D37" s="412"/>
      <c r="E37" s="412"/>
      <c r="F37" s="412"/>
      <c r="G37" s="412"/>
      <c r="K37" s="412"/>
      <c r="L37" s="412"/>
      <c r="M37" s="412"/>
      <c r="U37" s="442"/>
      <c r="V37" s="442"/>
      <c r="W37" s="442"/>
      <c r="X37" s="442"/>
      <c r="Y37" s="442"/>
      <c r="Z37" s="442"/>
      <c r="AA37" s="442"/>
      <c r="AB37" s="442"/>
    </row>
    <row r="38" spans="1:28" ht="20.100000000000001" customHeight="1">
      <c r="A38" s="412"/>
      <c r="B38" s="412"/>
      <c r="C38" s="412"/>
      <c r="D38" s="412"/>
      <c r="E38" s="412"/>
      <c r="F38" s="412"/>
      <c r="G38" s="412"/>
      <c r="K38" s="412"/>
      <c r="L38" s="412"/>
      <c r="M38" s="412"/>
      <c r="U38" s="442"/>
      <c r="V38" s="442"/>
      <c r="W38" s="442"/>
      <c r="X38" s="442"/>
      <c r="Y38" s="442"/>
      <c r="Z38" s="442"/>
      <c r="AA38" s="442"/>
      <c r="AB38" s="442"/>
    </row>
    <row r="39" spans="1:28" ht="20.100000000000001" customHeight="1">
      <c r="A39" s="412"/>
      <c r="B39" s="412"/>
      <c r="C39" s="412"/>
      <c r="D39" s="412"/>
      <c r="E39" s="412"/>
      <c r="F39" s="412"/>
      <c r="G39" s="412"/>
      <c r="K39" s="412"/>
      <c r="L39" s="412"/>
      <c r="M39" s="412"/>
      <c r="U39" s="442"/>
      <c r="V39" s="442"/>
      <c r="W39" s="442"/>
      <c r="X39" s="442"/>
      <c r="Y39" s="442"/>
      <c r="Z39" s="442"/>
      <c r="AA39" s="442"/>
      <c r="AB39" s="442"/>
    </row>
    <row r="40" spans="1:28" ht="20.100000000000001" customHeight="1">
      <c r="A40" s="412"/>
      <c r="B40" s="412"/>
      <c r="C40" s="412"/>
      <c r="D40" s="412"/>
      <c r="E40" s="412"/>
      <c r="F40" s="412"/>
      <c r="G40" s="412"/>
      <c r="K40" s="412"/>
      <c r="L40" s="412"/>
      <c r="M40" s="412"/>
      <c r="U40" s="442"/>
      <c r="V40" s="442"/>
      <c r="W40" s="442"/>
      <c r="X40" s="442"/>
      <c r="Y40" s="442"/>
      <c r="Z40" s="442"/>
      <c r="AA40" s="442"/>
      <c r="AB40" s="442"/>
    </row>
    <row r="41" spans="1:28" ht="20.100000000000001" customHeight="1">
      <c r="A41" s="412"/>
      <c r="B41" s="412"/>
      <c r="C41" s="412"/>
      <c r="D41" s="412"/>
      <c r="E41" s="412"/>
      <c r="F41" s="412"/>
      <c r="G41" s="412"/>
      <c r="K41" s="412"/>
      <c r="L41" s="412"/>
      <c r="M41" s="412"/>
      <c r="U41" s="442"/>
      <c r="V41" s="442"/>
      <c r="W41" s="442"/>
      <c r="X41" s="442"/>
      <c r="Y41" s="442"/>
      <c r="Z41" s="442"/>
      <c r="AA41" s="442"/>
      <c r="AB41" s="442"/>
    </row>
    <row r="42" spans="1:28" ht="20.100000000000001" customHeight="1">
      <c r="A42" s="412"/>
      <c r="B42" s="412"/>
      <c r="C42" s="412"/>
      <c r="D42" s="412"/>
      <c r="E42" s="412"/>
      <c r="F42" s="412"/>
      <c r="G42" s="412"/>
      <c r="K42" s="412"/>
      <c r="L42" s="412"/>
      <c r="M42" s="412"/>
      <c r="U42" s="442"/>
      <c r="V42" s="442"/>
      <c r="W42" s="442"/>
      <c r="X42" s="442"/>
      <c r="Y42" s="442"/>
      <c r="Z42" s="442"/>
      <c r="AA42" s="442"/>
      <c r="AB42" s="442"/>
    </row>
    <row r="43" spans="1:28" ht="20.100000000000001" customHeight="1">
      <c r="A43" s="412"/>
      <c r="B43" s="412"/>
      <c r="C43" s="412"/>
      <c r="D43" s="412"/>
      <c r="E43" s="412"/>
      <c r="F43" s="412"/>
      <c r="G43" s="412"/>
      <c r="K43" s="412"/>
      <c r="L43" s="412"/>
      <c r="M43" s="412"/>
      <c r="U43" s="442"/>
      <c r="V43" s="442"/>
      <c r="W43" s="442"/>
      <c r="X43" s="442"/>
      <c r="Y43" s="442"/>
      <c r="Z43" s="442"/>
      <c r="AA43" s="442"/>
      <c r="AB43" s="442"/>
    </row>
    <row r="44" spans="1:28" ht="20.100000000000001" customHeight="1">
      <c r="A44" s="412"/>
      <c r="B44" s="412"/>
      <c r="C44" s="412"/>
      <c r="D44" s="412"/>
      <c r="E44" s="412"/>
      <c r="F44" s="412"/>
      <c r="G44" s="412"/>
      <c r="K44" s="412"/>
      <c r="L44" s="412"/>
      <c r="M44" s="412"/>
      <c r="U44" s="442"/>
      <c r="V44" s="442"/>
      <c r="W44" s="442"/>
      <c r="X44" s="442"/>
      <c r="Y44" s="442"/>
      <c r="Z44" s="442"/>
      <c r="AA44" s="442"/>
      <c r="AB44" s="442"/>
    </row>
    <row r="45" spans="1:28" ht="20.100000000000001" customHeight="1">
      <c r="A45" s="412"/>
      <c r="B45" s="412"/>
      <c r="C45" s="412"/>
      <c r="D45" s="412"/>
      <c r="E45" s="412"/>
      <c r="F45" s="412"/>
      <c r="G45" s="412"/>
      <c r="K45" s="412"/>
      <c r="L45" s="412"/>
      <c r="M45" s="412"/>
      <c r="U45" s="442"/>
      <c r="V45" s="442"/>
      <c r="W45" s="442"/>
      <c r="X45" s="442"/>
      <c r="Y45" s="442"/>
      <c r="Z45" s="442"/>
      <c r="AA45" s="442"/>
      <c r="AB45" s="442"/>
    </row>
    <row r="46" spans="1:28" ht="20.100000000000001" customHeight="1">
      <c r="A46" s="412"/>
      <c r="B46" s="412"/>
      <c r="C46" s="412"/>
      <c r="D46" s="412"/>
      <c r="E46" s="412"/>
      <c r="F46" s="412"/>
      <c r="G46" s="412"/>
      <c r="K46" s="412"/>
      <c r="L46" s="412"/>
      <c r="M46" s="412"/>
      <c r="U46" s="442"/>
      <c r="V46" s="442"/>
      <c r="W46" s="442"/>
      <c r="X46" s="442"/>
      <c r="Y46" s="442"/>
      <c r="Z46" s="442"/>
      <c r="AA46" s="442"/>
      <c r="AB46" s="442"/>
    </row>
    <row r="47" spans="1:28" ht="20.100000000000001" customHeight="1">
      <c r="A47" s="412"/>
      <c r="B47" s="412"/>
      <c r="C47" s="412"/>
      <c r="D47" s="412"/>
      <c r="E47" s="412"/>
      <c r="F47" s="412"/>
      <c r="G47" s="412"/>
      <c r="K47" s="412"/>
      <c r="L47" s="412"/>
      <c r="M47" s="412"/>
      <c r="U47" s="442"/>
      <c r="V47" s="442"/>
      <c r="W47" s="442"/>
      <c r="X47" s="442"/>
      <c r="Y47" s="442"/>
      <c r="Z47" s="442"/>
      <c r="AA47" s="442"/>
      <c r="AB47" s="442"/>
    </row>
    <row r="48" spans="1:28" ht="20.100000000000001" customHeight="1">
      <c r="U48" s="442"/>
      <c r="V48" s="442"/>
      <c r="W48" s="442"/>
      <c r="X48" s="442"/>
      <c r="Y48" s="442"/>
      <c r="Z48" s="442"/>
      <c r="AA48" s="442"/>
      <c r="AB48" s="442"/>
    </row>
    <row r="49" spans="21:28" ht="20.100000000000001" customHeight="1">
      <c r="U49" s="442"/>
      <c r="V49" s="442"/>
      <c r="W49" s="442"/>
      <c r="X49" s="442"/>
      <c r="Y49" s="442"/>
      <c r="Z49" s="442"/>
      <c r="AA49" s="442"/>
      <c r="AB49" s="442"/>
    </row>
    <row r="50" spans="21:28" ht="20.100000000000001" customHeight="1">
      <c r="U50" s="442"/>
      <c r="V50" s="442"/>
      <c r="W50" s="442"/>
      <c r="X50" s="442"/>
      <c r="Y50" s="442"/>
      <c r="Z50" s="442"/>
      <c r="AA50" s="442"/>
      <c r="AB50" s="442"/>
    </row>
    <row r="51" spans="21:28" ht="20.100000000000001" customHeight="1">
      <c r="U51" s="442"/>
      <c r="V51" s="442"/>
      <c r="W51" s="442"/>
      <c r="X51" s="442"/>
      <c r="Y51" s="442"/>
      <c r="Z51" s="442"/>
      <c r="AA51" s="442"/>
      <c r="AB51" s="442"/>
    </row>
    <row r="52" spans="21:28" ht="20.100000000000001" customHeight="1">
      <c r="U52" s="442"/>
      <c r="V52" s="442"/>
      <c r="W52" s="442"/>
      <c r="X52" s="442"/>
      <c r="Y52" s="442"/>
      <c r="Z52" s="442"/>
      <c r="AA52" s="442"/>
      <c r="AB52" s="442"/>
    </row>
    <row r="53" spans="21:28" ht="20.100000000000001" customHeight="1">
      <c r="U53" s="442"/>
      <c r="V53" s="442"/>
      <c r="W53" s="442"/>
      <c r="X53" s="442"/>
      <c r="Y53" s="442"/>
      <c r="Z53" s="442"/>
      <c r="AA53" s="442"/>
      <c r="AB53" s="442"/>
    </row>
    <row r="54" spans="21:28" ht="20.100000000000001" customHeight="1">
      <c r="U54" s="442"/>
      <c r="V54" s="442"/>
      <c r="W54" s="442"/>
      <c r="X54" s="442"/>
      <c r="Y54" s="442"/>
      <c r="Z54" s="442"/>
      <c r="AA54" s="442"/>
      <c r="AB54" s="442"/>
    </row>
    <row r="55" spans="21:28" ht="20.100000000000001" customHeight="1"/>
    <row r="56" spans="21:28" ht="20.100000000000001" customHeight="1"/>
    <row r="57" spans="21:28" ht="20.100000000000001" customHeight="1"/>
    <row r="58" spans="21:28" ht="20.100000000000001" customHeight="1"/>
    <row r="59" spans="21:28" ht="20.100000000000001" customHeight="1"/>
    <row r="60" spans="21:28" ht="20.100000000000001" customHeight="1"/>
    <row r="61" spans="21:28" ht="20.100000000000001" customHeight="1"/>
    <row r="62" spans="21:28" ht="20.100000000000001" customHeight="1"/>
    <row r="63" spans="21:28" ht="20.100000000000001" customHeight="1"/>
    <row r="64" spans="21:28" ht="20.100000000000001" customHeight="1"/>
    <row r="65" ht="20.100000000000001" customHeight="1"/>
    <row r="66" ht="20.100000000000001" customHeight="1"/>
    <row r="67" ht="20.100000000000001" customHeight="1"/>
  </sheetData>
  <mergeCells count="4">
    <mergeCell ref="C4:E5"/>
    <mergeCell ref="G4:I4"/>
    <mergeCell ref="K4:M5"/>
    <mergeCell ref="G5:I5"/>
  </mergeCells>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G73"/>
  <sheetViews>
    <sheetView workbookViewId="0">
      <selection activeCell="A2" sqref="A2"/>
    </sheetView>
  </sheetViews>
  <sheetFormatPr defaultColWidth="8.7109375" defaultRowHeight="12.75"/>
  <cols>
    <col min="1" max="1" width="49.28515625" style="403" customWidth="1"/>
    <col min="2" max="2" width="9.7109375" style="403" customWidth="1"/>
    <col min="3" max="3" width="9.28515625" style="403" customWidth="1"/>
    <col min="4" max="4" width="20.7109375" style="403" customWidth="1"/>
    <col min="5" max="16384" width="8.7109375" style="403"/>
  </cols>
  <sheetData>
    <row r="1" spans="1:7" s="401" customFormat="1" ht="20.100000000000001" customHeight="1">
      <c r="A1" s="506" t="s">
        <v>215</v>
      </c>
      <c r="B1" s="431"/>
      <c r="C1" s="431"/>
    </row>
    <row r="2" spans="1:7" ht="20.100000000000001" customHeight="1">
      <c r="A2" s="412"/>
      <c r="B2" s="412"/>
      <c r="C2" s="412"/>
    </row>
    <row r="3" spans="1:7" s="405" customFormat="1" ht="20.100000000000001" customHeight="1">
      <c r="A3" s="404"/>
      <c r="B3" s="432"/>
      <c r="C3" s="432"/>
      <c r="D3" s="514" t="s">
        <v>216</v>
      </c>
    </row>
    <row r="4" spans="1:7" s="405" customFormat="1" ht="15.95" customHeight="1">
      <c r="A4" s="433"/>
      <c r="B4" s="513" t="s">
        <v>44</v>
      </c>
      <c r="C4" s="513" t="s">
        <v>44</v>
      </c>
      <c r="D4" s="478" t="s">
        <v>187</v>
      </c>
    </row>
    <row r="5" spans="1:7" s="405" customFormat="1" ht="15.95" customHeight="1">
      <c r="A5" s="435"/>
      <c r="B5" s="502">
        <v>2025</v>
      </c>
      <c r="C5" s="502">
        <v>2026</v>
      </c>
      <c r="D5" s="436" t="s">
        <v>221</v>
      </c>
    </row>
    <row r="6" spans="1:7" s="405" customFormat="1" ht="20.100000000000001" customHeight="1">
      <c r="A6" s="454"/>
      <c r="B6" s="43"/>
      <c r="C6" s="43"/>
      <c r="D6" s="43"/>
      <c r="E6" s="455"/>
      <c r="F6" s="455"/>
      <c r="G6" s="455"/>
    </row>
    <row r="7" spans="1:7" s="441" customFormat="1" ht="20.100000000000001" customHeight="1">
      <c r="A7" s="456" t="s">
        <v>196</v>
      </c>
      <c r="B7" s="457">
        <f>B8+B9+B14</f>
        <v>66337</v>
      </c>
      <c r="C7" s="457">
        <f>C8+C9+C14</f>
        <v>61250</v>
      </c>
      <c r="D7" s="458">
        <f>C7/B7*100</f>
        <v>92.331579661425749</v>
      </c>
      <c r="E7" s="459"/>
      <c r="F7" s="459"/>
      <c r="G7" s="459"/>
    </row>
    <row r="8" spans="1:7" s="441" customFormat="1" ht="20.100000000000001" customHeight="1">
      <c r="A8" s="515" t="s">
        <v>198</v>
      </c>
      <c r="B8" s="460">
        <v>1012</v>
      </c>
      <c r="C8" s="460">
        <v>857</v>
      </c>
      <c r="D8" s="461">
        <f t="shared" ref="D8:D26" si="0">C8/B8*100</f>
        <v>84.683794466403157</v>
      </c>
      <c r="E8" s="459"/>
      <c r="F8" s="459"/>
      <c r="G8" s="459"/>
    </row>
    <row r="9" spans="1:7" s="441" customFormat="1" ht="20.100000000000001" customHeight="1">
      <c r="A9" s="515" t="s">
        <v>199</v>
      </c>
      <c r="B9" s="460">
        <f>SUM(B10:B13)</f>
        <v>17805</v>
      </c>
      <c r="C9" s="460">
        <f>SUM(C10:C13)</f>
        <v>16390</v>
      </c>
      <c r="D9" s="461">
        <f t="shared" si="0"/>
        <v>92.052794158944124</v>
      </c>
      <c r="E9" s="459"/>
      <c r="F9" s="459"/>
      <c r="G9" s="459"/>
    </row>
    <row r="10" spans="1:7" s="405" customFormat="1" ht="20.100000000000001" customHeight="1">
      <c r="A10" s="473" t="s">
        <v>47</v>
      </c>
      <c r="B10" s="463">
        <v>485</v>
      </c>
      <c r="C10" s="463">
        <v>446</v>
      </c>
      <c r="D10" s="464">
        <f t="shared" si="0"/>
        <v>91.958762886597938</v>
      </c>
      <c r="E10" s="455"/>
      <c r="F10" s="455"/>
      <c r="G10" s="455"/>
    </row>
    <row r="11" spans="1:7" s="405" customFormat="1" ht="20.100000000000001" customHeight="1">
      <c r="A11" s="473" t="s">
        <v>53</v>
      </c>
      <c r="B11" s="463">
        <v>7862</v>
      </c>
      <c r="C11" s="463">
        <v>7338</v>
      </c>
      <c r="D11" s="464">
        <f t="shared" si="0"/>
        <v>93.335029254642592</v>
      </c>
      <c r="E11" s="455"/>
      <c r="F11" s="455"/>
      <c r="G11" s="455"/>
    </row>
    <row r="12" spans="1:7" s="405" customFormat="1" ht="20.100000000000001" customHeight="1">
      <c r="A12" s="473" t="s">
        <v>200</v>
      </c>
      <c r="B12" s="463">
        <v>610</v>
      </c>
      <c r="C12" s="463">
        <v>490</v>
      </c>
      <c r="D12" s="464">
        <f t="shared" si="0"/>
        <v>80.327868852459019</v>
      </c>
      <c r="E12" s="455"/>
      <c r="F12" s="455"/>
      <c r="G12" s="455"/>
    </row>
    <row r="13" spans="1:7" s="405" customFormat="1" ht="20.100000000000001" customHeight="1">
      <c r="A13" s="473" t="s">
        <v>201</v>
      </c>
      <c r="B13" s="463">
        <v>8848</v>
      </c>
      <c r="C13" s="463">
        <v>8116</v>
      </c>
      <c r="D13" s="464">
        <f t="shared" si="0"/>
        <v>91.726943942133815</v>
      </c>
      <c r="E13" s="455"/>
      <c r="F13" s="455"/>
      <c r="G13" s="455"/>
    </row>
    <row r="14" spans="1:7" s="441" customFormat="1" ht="20.100000000000001" customHeight="1">
      <c r="A14" s="515" t="s">
        <v>202</v>
      </c>
      <c r="B14" s="460">
        <f>SUM(B15:B26)</f>
        <v>47520</v>
      </c>
      <c r="C14" s="460">
        <f>SUM(C15:C26)</f>
        <v>44003</v>
      </c>
      <c r="D14" s="461">
        <f t="shared" si="0"/>
        <v>92.598905723905716</v>
      </c>
      <c r="E14" s="459"/>
      <c r="F14" s="459"/>
      <c r="G14" s="459"/>
    </row>
    <row r="15" spans="1:7" s="405" customFormat="1" ht="25.5">
      <c r="A15" s="473" t="s">
        <v>203</v>
      </c>
      <c r="B15" s="463">
        <v>24494</v>
      </c>
      <c r="C15" s="463">
        <v>22937</v>
      </c>
      <c r="D15" s="464">
        <f t="shared" si="0"/>
        <v>93.643341226422791</v>
      </c>
      <c r="E15" s="455"/>
      <c r="F15" s="455"/>
      <c r="G15" s="455"/>
    </row>
    <row r="16" spans="1:7" s="405" customFormat="1" ht="20.100000000000001" customHeight="1">
      <c r="A16" s="473" t="s">
        <v>204</v>
      </c>
      <c r="B16" s="463">
        <v>3225</v>
      </c>
      <c r="C16" s="463">
        <v>2864</v>
      </c>
      <c r="D16" s="464">
        <f t="shared" si="0"/>
        <v>88.806201550387598</v>
      </c>
      <c r="E16" s="455"/>
      <c r="F16" s="455"/>
      <c r="G16" s="455"/>
    </row>
    <row r="17" spans="1:7" s="405" customFormat="1" ht="20.100000000000001" customHeight="1">
      <c r="A17" s="473" t="s">
        <v>205</v>
      </c>
      <c r="B17" s="463">
        <v>3128</v>
      </c>
      <c r="C17" s="463">
        <v>2772</v>
      </c>
      <c r="D17" s="464">
        <f t="shared" si="0"/>
        <v>88.618925831202048</v>
      </c>
      <c r="E17" s="455"/>
      <c r="F17" s="455"/>
      <c r="G17" s="455"/>
    </row>
    <row r="18" spans="1:7" s="405" customFormat="1" ht="20.100000000000001" customHeight="1">
      <c r="A18" s="473" t="s">
        <v>206</v>
      </c>
      <c r="B18" s="463">
        <v>1527</v>
      </c>
      <c r="C18" s="463">
        <v>1569</v>
      </c>
      <c r="D18" s="464">
        <f t="shared" si="0"/>
        <v>102.75049115913558</v>
      </c>
      <c r="E18" s="455"/>
      <c r="F18" s="455"/>
      <c r="G18" s="455"/>
    </row>
    <row r="19" spans="1:7" s="405" customFormat="1" ht="20.100000000000001" customHeight="1">
      <c r="A19" s="473" t="s">
        <v>207</v>
      </c>
      <c r="B19" s="463">
        <v>577</v>
      </c>
      <c r="C19" s="463">
        <v>538</v>
      </c>
      <c r="D19" s="464">
        <f t="shared" si="0"/>
        <v>93.240901213171583</v>
      </c>
      <c r="E19" s="455"/>
      <c r="F19" s="455"/>
      <c r="G19" s="455"/>
    </row>
    <row r="20" spans="1:7" s="405" customFormat="1" ht="20.100000000000001" customHeight="1">
      <c r="A20" s="473" t="s">
        <v>208</v>
      </c>
      <c r="B20" s="463">
        <v>2939</v>
      </c>
      <c r="C20" s="463">
        <v>2512</v>
      </c>
      <c r="D20" s="464">
        <f t="shared" si="0"/>
        <v>85.471248724055798</v>
      </c>
      <c r="E20" s="455"/>
      <c r="F20" s="455"/>
      <c r="G20" s="455"/>
    </row>
    <row r="21" spans="1:7" s="405" customFormat="1" ht="27.95" customHeight="1">
      <c r="A21" s="473" t="s">
        <v>209</v>
      </c>
      <c r="B21" s="463">
        <v>5323</v>
      </c>
      <c r="C21" s="463">
        <v>4958</v>
      </c>
      <c r="D21" s="464">
        <f t="shared" si="0"/>
        <v>93.142964493706558</v>
      </c>
      <c r="E21" s="455"/>
      <c r="F21" s="455"/>
      <c r="G21" s="455"/>
    </row>
    <row r="22" spans="1:7" s="405" customFormat="1" ht="20.100000000000001" customHeight="1">
      <c r="A22" s="510" t="s">
        <v>210</v>
      </c>
      <c r="B22" s="463">
        <v>1694</v>
      </c>
      <c r="C22" s="463">
        <v>1527</v>
      </c>
      <c r="D22" s="464">
        <f t="shared" si="0"/>
        <v>90.141676505312873</v>
      </c>
      <c r="E22" s="455"/>
      <c r="F22" s="455"/>
      <c r="G22" s="455"/>
    </row>
    <row r="23" spans="1:7" s="405" customFormat="1" ht="20.100000000000001" customHeight="1">
      <c r="A23" s="510" t="s">
        <v>211</v>
      </c>
      <c r="B23" s="463">
        <v>334</v>
      </c>
      <c r="C23" s="463">
        <v>360</v>
      </c>
      <c r="D23" s="464">
        <f t="shared" si="0"/>
        <v>107.78443113772455</v>
      </c>
      <c r="E23" s="455"/>
      <c r="F23" s="455"/>
      <c r="G23" s="455"/>
    </row>
    <row r="24" spans="1:7" s="405" customFormat="1" ht="20.100000000000001" customHeight="1">
      <c r="A24" s="510" t="s">
        <v>212</v>
      </c>
      <c r="B24" s="463">
        <v>437</v>
      </c>
      <c r="C24" s="463">
        <v>441</v>
      </c>
      <c r="D24" s="464">
        <f t="shared" si="0"/>
        <v>100.91533180778032</v>
      </c>
      <c r="E24" s="455"/>
      <c r="F24" s="455"/>
      <c r="G24" s="455"/>
    </row>
    <row r="25" spans="1:7" ht="38.25">
      <c r="A25" s="462" t="s">
        <v>213</v>
      </c>
      <c r="B25" s="463">
        <v>3405</v>
      </c>
      <c r="C25" s="463">
        <v>3074</v>
      </c>
      <c r="D25" s="464">
        <f t="shared" si="0"/>
        <v>90.279001468428774</v>
      </c>
      <c r="E25" s="466"/>
      <c r="F25" s="466"/>
      <c r="G25" s="466"/>
    </row>
    <row r="26" spans="1:7" ht="20.100000000000001" customHeight="1">
      <c r="A26" s="510" t="s">
        <v>214</v>
      </c>
      <c r="B26" s="463">
        <v>437</v>
      </c>
      <c r="C26" s="463">
        <v>451</v>
      </c>
      <c r="D26" s="464">
        <f t="shared" si="0"/>
        <v>103.20366132723112</v>
      </c>
      <c r="E26" s="466"/>
      <c r="F26" s="466"/>
      <c r="G26" s="466"/>
    </row>
    <row r="27" spans="1:7" ht="20.100000000000001" customHeight="1">
      <c r="A27" s="467"/>
      <c r="B27" s="463"/>
      <c r="C27" s="467"/>
      <c r="D27" s="466"/>
      <c r="E27" s="466"/>
      <c r="F27" s="466"/>
      <c r="G27" s="466"/>
    </row>
    <row r="28" spans="1:7" ht="20.100000000000001" customHeight="1">
      <c r="A28" s="412"/>
      <c r="B28" s="468"/>
      <c r="C28" s="412"/>
    </row>
    <row r="29" spans="1:7" ht="20.100000000000001" customHeight="1">
      <c r="A29" s="412"/>
      <c r="B29" s="412"/>
      <c r="C29" s="412"/>
    </row>
    <row r="30" spans="1:7" ht="20.100000000000001" customHeight="1">
      <c r="A30" s="412"/>
      <c r="B30" s="412"/>
      <c r="C30" s="412"/>
    </row>
    <row r="31" spans="1:7" ht="20.100000000000001" customHeight="1">
      <c r="A31" s="412"/>
      <c r="B31" s="412"/>
      <c r="C31" s="412"/>
    </row>
    <row r="32" spans="1:7" ht="20.100000000000001" customHeight="1">
      <c r="A32" s="412"/>
      <c r="B32" s="412"/>
      <c r="C32" s="412"/>
    </row>
    <row r="33" spans="1:4" ht="20.100000000000001" customHeight="1">
      <c r="A33" s="412"/>
      <c r="B33" s="412"/>
      <c r="C33" s="412"/>
    </row>
    <row r="34" spans="1:4" ht="20.100000000000001" customHeight="1">
      <c r="A34" s="412"/>
      <c r="B34" s="412"/>
      <c r="C34" s="412"/>
    </row>
    <row r="35" spans="1:4" ht="20.100000000000001" customHeight="1">
      <c r="A35" s="412"/>
      <c r="B35" s="412"/>
      <c r="C35" s="412"/>
    </row>
    <row r="36" spans="1:4" ht="20.100000000000001" customHeight="1">
      <c r="A36" s="412"/>
      <c r="B36" s="412"/>
      <c r="C36" s="412"/>
    </row>
    <row r="37" spans="1:4" ht="20.100000000000001" customHeight="1">
      <c r="A37" s="412"/>
      <c r="B37" s="412"/>
      <c r="C37" s="412"/>
    </row>
    <row r="38" spans="1:4" ht="20.100000000000001" customHeight="1">
      <c r="A38" s="412"/>
      <c r="B38" s="412"/>
      <c r="C38" s="412"/>
    </row>
    <row r="39" spans="1:4" ht="20.100000000000001" customHeight="1">
      <c r="A39" s="412"/>
      <c r="B39" s="412"/>
      <c r="C39" s="412"/>
    </row>
    <row r="40" spans="1:4" ht="20.100000000000001" customHeight="1">
      <c r="A40" s="412"/>
      <c r="B40" s="412"/>
      <c r="C40" s="412"/>
    </row>
    <row r="41" spans="1:4" ht="20.100000000000001" customHeight="1">
      <c r="A41" s="412"/>
      <c r="B41" s="412"/>
      <c r="C41" s="412"/>
    </row>
    <row r="42" spans="1:4" ht="20.100000000000001" customHeight="1">
      <c r="A42" s="412"/>
      <c r="B42" s="412"/>
      <c r="C42" s="412"/>
    </row>
    <row r="43" spans="1:4" ht="20.100000000000001" customHeight="1">
      <c r="A43" s="412"/>
      <c r="B43" s="412"/>
      <c r="C43" s="412"/>
    </row>
    <row r="44" spans="1:4" ht="20.100000000000001" customHeight="1">
      <c r="A44" s="412"/>
      <c r="B44" s="412"/>
      <c r="C44" s="412"/>
      <c r="D44" s="412"/>
    </row>
    <row r="45" spans="1:4" ht="20.100000000000001" customHeight="1">
      <c r="A45" s="412"/>
      <c r="B45" s="412"/>
      <c r="C45" s="412"/>
      <c r="D45" s="412"/>
    </row>
    <row r="46" spans="1:4" ht="20.100000000000001" customHeight="1">
      <c r="A46" s="412"/>
      <c r="B46" s="412"/>
      <c r="C46" s="412"/>
      <c r="D46" s="412"/>
    </row>
    <row r="47" spans="1:4" ht="20.100000000000001" customHeight="1">
      <c r="A47" s="412"/>
      <c r="B47" s="412"/>
      <c r="C47" s="412"/>
      <c r="D47" s="412"/>
    </row>
    <row r="48" spans="1:4" ht="20.100000000000001" customHeight="1">
      <c r="A48" s="412"/>
      <c r="B48" s="412"/>
      <c r="C48" s="412"/>
      <c r="D48" s="412"/>
    </row>
    <row r="49" spans="1:4" ht="20.100000000000001" customHeight="1">
      <c r="A49" s="412"/>
      <c r="B49" s="412"/>
      <c r="C49" s="412"/>
      <c r="D49" s="412"/>
    </row>
    <row r="50" spans="1:4" ht="20.100000000000001" customHeight="1">
      <c r="A50" s="412"/>
      <c r="B50" s="412"/>
      <c r="C50" s="412"/>
      <c r="D50" s="412"/>
    </row>
    <row r="51" spans="1:4" ht="20.100000000000001" customHeight="1">
      <c r="A51" s="412"/>
      <c r="B51" s="412"/>
      <c r="C51" s="412"/>
      <c r="D51" s="412"/>
    </row>
    <row r="52" spans="1:4" ht="20.100000000000001" customHeight="1">
      <c r="A52" s="412"/>
      <c r="B52" s="412"/>
      <c r="C52" s="412"/>
      <c r="D52" s="412"/>
    </row>
    <row r="53" spans="1:4" ht="20.100000000000001" customHeight="1">
      <c r="A53" s="412"/>
      <c r="B53" s="412"/>
      <c r="C53" s="412"/>
      <c r="D53" s="412"/>
    </row>
    <row r="54" spans="1:4" ht="20.100000000000001" customHeight="1">
      <c r="A54" s="412"/>
      <c r="B54" s="412"/>
      <c r="C54" s="412"/>
      <c r="D54" s="412"/>
    </row>
    <row r="55" spans="1:4" ht="20.100000000000001" customHeight="1">
      <c r="A55" s="412"/>
      <c r="B55" s="412"/>
      <c r="C55" s="412"/>
      <c r="D55" s="412"/>
    </row>
    <row r="56" spans="1:4" ht="20.100000000000001" customHeight="1">
      <c r="A56" s="412"/>
      <c r="B56" s="412"/>
      <c r="C56" s="412"/>
      <c r="D56" s="412"/>
    </row>
    <row r="57" spans="1:4" ht="20.100000000000001" customHeight="1">
      <c r="A57" s="412"/>
      <c r="B57" s="412"/>
      <c r="C57" s="412"/>
      <c r="D57" s="412"/>
    </row>
    <row r="58" spans="1:4" ht="20.100000000000001" customHeight="1"/>
    <row r="59" spans="1:4" ht="20.100000000000001" customHeight="1"/>
    <row r="60" spans="1:4" ht="20.100000000000001" customHeight="1"/>
    <row r="61" spans="1:4" ht="20.100000000000001" customHeight="1"/>
    <row r="62" spans="1:4" ht="20.100000000000001" customHeight="1"/>
    <row r="63" spans="1:4" ht="20.100000000000001" customHeight="1"/>
    <row r="64" spans="1:4" ht="20.100000000000001" customHeight="1"/>
    <row r="65" ht="20.100000000000001" customHeight="1"/>
    <row r="66" ht="20.100000000000001" customHeight="1"/>
    <row r="67" ht="20.100000000000001" customHeight="1"/>
    <row r="68" ht="20.100000000000001" customHeight="1"/>
    <row r="69" ht="20.100000000000001" customHeight="1"/>
    <row r="70" ht="20.100000000000001" customHeight="1"/>
    <row r="71" ht="20.100000000000001" customHeight="1"/>
    <row r="72" ht="20.100000000000001" customHeight="1"/>
    <row r="73" ht="20.100000000000001" customHeight="1"/>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F75"/>
  <sheetViews>
    <sheetView workbookViewId="0">
      <selection activeCell="A3" sqref="A3"/>
    </sheetView>
  </sheetViews>
  <sheetFormatPr defaultColWidth="8.7109375" defaultRowHeight="12.75"/>
  <cols>
    <col min="1" max="1" width="46.5703125" style="403" customWidth="1"/>
    <col min="2" max="2" width="9.7109375" style="403" customWidth="1"/>
    <col min="3" max="3" width="9.28515625" style="403" customWidth="1"/>
    <col min="4" max="4" width="20.7109375" style="403" customWidth="1"/>
    <col min="5" max="16384" width="8.7109375" style="403"/>
  </cols>
  <sheetData>
    <row r="1" spans="1:6" s="401" customFormat="1" ht="20.100000000000001" customHeight="1">
      <c r="A1" s="400" t="s">
        <v>217</v>
      </c>
      <c r="B1" s="431"/>
      <c r="C1" s="431"/>
    </row>
    <row r="2" spans="1:6" ht="20.100000000000001" customHeight="1">
      <c r="A2" s="412"/>
      <c r="B2" s="412"/>
      <c r="C2" s="412"/>
    </row>
    <row r="3" spans="1:6" s="405" customFormat="1" ht="15.95" customHeight="1">
      <c r="A3" s="404"/>
      <c r="B3" s="432"/>
      <c r="C3" s="432"/>
      <c r="D3" s="514" t="s">
        <v>216</v>
      </c>
    </row>
    <row r="4" spans="1:6" s="405" customFormat="1" ht="15.75" customHeight="1">
      <c r="A4" s="433"/>
      <c r="B4" s="516" t="s">
        <v>44</v>
      </c>
      <c r="C4" s="516" t="s">
        <v>44</v>
      </c>
      <c r="D4" s="434" t="s">
        <v>187</v>
      </c>
    </row>
    <row r="5" spans="1:6" s="405" customFormat="1" ht="15.75" customHeight="1">
      <c r="A5" s="435"/>
      <c r="B5" s="502">
        <v>2025</v>
      </c>
      <c r="C5" s="502">
        <v>2026</v>
      </c>
      <c r="D5" s="436" t="s">
        <v>221</v>
      </c>
    </row>
    <row r="6" spans="1:6" s="405" customFormat="1" ht="20.100000000000001" customHeight="1">
      <c r="A6" s="404"/>
      <c r="B6" s="43"/>
      <c r="C6" s="43"/>
      <c r="D6" s="43"/>
    </row>
    <row r="7" spans="1:6" s="441" customFormat="1" ht="20.100000000000001" customHeight="1">
      <c r="A7" s="456" t="s">
        <v>196</v>
      </c>
      <c r="B7" s="469">
        <f>B8+B9+B14</f>
        <v>88610</v>
      </c>
      <c r="C7" s="469">
        <f>C8+C9+C14</f>
        <v>87518</v>
      </c>
      <c r="D7" s="470">
        <f>C7/B7*100</f>
        <v>98.767633449949216</v>
      </c>
    </row>
    <row r="8" spans="1:6" s="441" customFormat="1" ht="20.100000000000001" customHeight="1">
      <c r="A8" s="465" t="s">
        <v>198</v>
      </c>
      <c r="B8" s="471">
        <v>991</v>
      </c>
      <c r="C8" s="471">
        <v>915</v>
      </c>
      <c r="D8" s="472">
        <f t="shared" ref="D8:D26" si="0">C8/B8*100</f>
        <v>92.33097880928355</v>
      </c>
    </row>
    <row r="9" spans="1:6" s="441" customFormat="1" ht="20.100000000000001" customHeight="1">
      <c r="A9" s="465" t="s">
        <v>199</v>
      </c>
      <c r="B9" s="471">
        <f>SUM(B10:B13)</f>
        <v>22875</v>
      </c>
      <c r="C9" s="471">
        <f>SUM(C10:C13)</f>
        <v>22818</v>
      </c>
      <c r="D9" s="472">
        <f t="shared" si="0"/>
        <v>99.750819672131158</v>
      </c>
    </row>
    <row r="10" spans="1:6" s="405" customFormat="1" ht="20.100000000000001" customHeight="1">
      <c r="A10" s="462" t="s">
        <v>47</v>
      </c>
      <c r="B10" s="468">
        <v>466</v>
      </c>
      <c r="C10" s="468">
        <v>400</v>
      </c>
      <c r="D10" s="474">
        <f t="shared" si="0"/>
        <v>85.836909871244643</v>
      </c>
    </row>
    <row r="11" spans="1:6" s="405" customFormat="1" ht="19.5" customHeight="1">
      <c r="A11" s="462" t="s">
        <v>53</v>
      </c>
      <c r="B11" s="463">
        <v>10210</v>
      </c>
      <c r="C11" s="463">
        <v>10184</v>
      </c>
      <c r="D11" s="464">
        <f t="shared" si="0"/>
        <v>99.745347698334967</v>
      </c>
      <c r="E11" s="455"/>
      <c r="F11" s="455"/>
    </row>
    <row r="12" spans="1:6" s="405" customFormat="1" ht="19.5" customHeight="1">
      <c r="A12" s="462" t="s">
        <v>200</v>
      </c>
      <c r="B12" s="463">
        <v>594</v>
      </c>
      <c r="C12" s="463">
        <v>560</v>
      </c>
      <c r="D12" s="464">
        <f t="shared" si="0"/>
        <v>94.276094276094284</v>
      </c>
      <c r="E12" s="455"/>
      <c r="F12" s="455"/>
    </row>
    <row r="13" spans="1:6" s="405" customFormat="1" ht="20.100000000000001" customHeight="1">
      <c r="A13" s="462" t="s">
        <v>201</v>
      </c>
      <c r="B13" s="463">
        <v>11605</v>
      </c>
      <c r="C13" s="463">
        <v>11674</v>
      </c>
      <c r="D13" s="464">
        <f t="shared" si="0"/>
        <v>100.59457130547177</v>
      </c>
      <c r="E13" s="455"/>
      <c r="F13" s="455"/>
    </row>
    <row r="14" spans="1:6" s="441" customFormat="1" ht="20.100000000000001" customHeight="1">
      <c r="A14" s="465" t="s">
        <v>202</v>
      </c>
      <c r="B14" s="460">
        <f>SUM(B15:B26)</f>
        <v>64744</v>
      </c>
      <c r="C14" s="460">
        <f>SUM(C15:C26)</f>
        <v>63785</v>
      </c>
      <c r="D14" s="461">
        <f t="shared" si="0"/>
        <v>98.518781663165697</v>
      </c>
      <c r="E14" s="459"/>
      <c r="F14" s="459"/>
    </row>
    <row r="15" spans="1:6" s="405" customFormat="1" ht="25.5">
      <c r="A15" s="462" t="s">
        <v>203</v>
      </c>
      <c r="B15" s="463">
        <v>34954</v>
      </c>
      <c r="C15" s="463">
        <v>33781</v>
      </c>
      <c r="D15" s="464">
        <f t="shared" si="0"/>
        <v>96.644160897179148</v>
      </c>
      <c r="E15" s="455"/>
      <c r="F15" s="455"/>
    </row>
    <row r="16" spans="1:6" s="405" customFormat="1" ht="20.100000000000001" customHeight="1">
      <c r="A16" s="462" t="s">
        <v>204</v>
      </c>
      <c r="B16" s="463">
        <v>4576</v>
      </c>
      <c r="C16" s="463">
        <v>4538</v>
      </c>
      <c r="D16" s="464">
        <f t="shared" si="0"/>
        <v>99.169580419580413</v>
      </c>
      <c r="E16" s="455"/>
      <c r="F16" s="455"/>
    </row>
    <row r="17" spans="1:6" s="405" customFormat="1" ht="20.100000000000001" customHeight="1">
      <c r="A17" s="462" t="s">
        <v>205</v>
      </c>
      <c r="B17" s="463">
        <v>3656</v>
      </c>
      <c r="C17" s="463">
        <v>3598</v>
      </c>
      <c r="D17" s="464">
        <f t="shared" si="0"/>
        <v>98.413566739606125</v>
      </c>
      <c r="E17" s="455"/>
      <c r="F17" s="455"/>
    </row>
    <row r="18" spans="1:6" s="405" customFormat="1" ht="20.100000000000001" customHeight="1">
      <c r="A18" s="462" t="s">
        <v>206</v>
      </c>
      <c r="B18" s="463">
        <v>2516</v>
      </c>
      <c r="C18" s="463">
        <v>2605</v>
      </c>
      <c r="D18" s="464">
        <f t="shared" si="0"/>
        <v>103.53736089030208</v>
      </c>
      <c r="E18" s="455"/>
      <c r="F18" s="455"/>
    </row>
    <row r="19" spans="1:6" s="405" customFormat="1" ht="21.75" customHeight="1">
      <c r="A19" s="462" t="s">
        <v>207</v>
      </c>
      <c r="B19" s="463">
        <v>683</v>
      </c>
      <c r="C19" s="463">
        <v>735</v>
      </c>
      <c r="D19" s="464">
        <f t="shared" si="0"/>
        <v>107.61346998535871</v>
      </c>
      <c r="E19" s="455"/>
      <c r="F19" s="455"/>
    </row>
    <row r="20" spans="1:6" s="405" customFormat="1" ht="20.100000000000001" customHeight="1">
      <c r="A20" s="462" t="s">
        <v>208</v>
      </c>
      <c r="B20" s="463">
        <v>3419</v>
      </c>
      <c r="C20" s="463">
        <v>3023</v>
      </c>
      <c r="D20" s="464">
        <f t="shared" si="0"/>
        <v>88.417665984205911</v>
      </c>
      <c r="E20" s="455"/>
      <c r="F20" s="455"/>
    </row>
    <row r="21" spans="1:6" s="405" customFormat="1" ht="38.25">
      <c r="A21" s="462" t="s">
        <v>209</v>
      </c>
      <c r="B21" s="463">
        <v>6939</v>
      </c>
      <c r="C21" s="463">
        <v>7257</v>
      </c>
      <c r="D21" s="464">
        <f t="shared" si="0"/>
        <v>104.58279290964117</v>
      </c>
      <c r="E21" s="455"/>
      <c r="F21" s="455"/>
    </row>
    <row r="22" spans="1:6" s="405" customFormat="1" ht="20.100000000000001" customHeight="1">
      <c r="A22" s="462" t="s">
        <v>210</v>
      </c>
      <c r="B22" s="468">
        <v>1952</v>
      </c>
      <c r="C22" s="468">
        <v>2032</v>
      </c>
      <c r="D22" s="474">
        <f t="shared" si="0"/>
        <v>104.09836065573769</v>
      </c>
    </row>
    <row r="23" spans="1:6" s="405" customFormat="1" ht="21" customHeight="1">
      <c r="A23" s="462" t="s">
        <v>211</v>
      </c>
      <c r="B23" s="468">
        <v>398</v>
      </c>
      <c r="C23" s="468">
        <v>448</v>
      </c>
      <c r="D23" s="474">
        <f t="shared" si="0"/>
        <v>112.56281407035176</v>
      </c>
    </row>
    <row r="24" spans="1:6" s="405" customFormat="1" ht="20.100000000000001" customHeight="1">
      <c r="A24" s="462" t="s">
        <v>212</v>
      </c>
      <c r="B24" s="468">
        <v>519</v>
      </c>
      <c r="C24" s="468">
        <v>475</v>
      </c>
      <c r="D24" s="474">
        <f t="shared" si="0"/>
        <v>91.522157996146433</v>
      </c>
    </row>
    <row r="25" spans="1:6" ht="38.25">
      <c r="A25" s="462" t="s">
        <v>213</v>
      </c>
      <c r="B25" s="468">
        <v>4495</v>
      </c>
      <c r="C25" s="468">
        <v>4617</v>
      </c>
      <c r="D25" s="474">
        <f t="shared" si="0"/>
        <v>102.71412680756396</v>
      </c>
    </row>
    <row r="26" spans="1:6" ht="20.100000000000001" customHeight="1">
      <c r="A26" s="462" t="s">
        <v>214</v>
      </c>
      <c r="B26" s="468">
        <v>637</v>
      </c>
      <c r="C26" s="468">
        <v>676</v>
      </c>
      <c r="D26" s="474">
        <f t="shared" si="0"/>
        <v>106.12244897959184</v>
      </c>
    </row>
    <row r="27" spans="1:6" ht="29.25" customHeight="1">
      <c r="A27" s="475"/>
      <c r="B27" s="468"/>
      <c r="C27" s="412"/>
    </row>
    <row r="28" spans="1:6" ht="20.100000000000001" customHeight="1">
      <c r="A28" s="475"/>
      <c r="B28" s="468"/>
      <c r="C28" s="412"/>
    </row>
    <row r="29" spans="1:6" ht="20.100000000000001" customHeight="1">
      <c r="A29" s="412"/>
      <c r="B29" s="412"/>
      <c r="C29" s="412"/>
    </row>
    <row r="30" spans="1:6" ht="20.100000000000001" customHeight="1">
      <c r="A30" s="412"/>
      <c r="B30" s="412"/>
      <c r="C30" s="412"/>
    </row>
    <row r="31" spans="1:6" ht="20.100000000000001" customHeight="1">
      <c r="A31" s="412"/>
      <c r="B31" s="412"/>
      <c r="C31" s="412"/>
    </row>
    <row r="32" spans="1:6" ht="20.100000000000001" customHeight="1">
      <c r="A32" s="412"/>
      <c r="B32" s="412"/>
      <c r="C32" s="412"/>
    </row>
    <row r="33" spans="1:4" ht="20.100000000000001" customHeight="1">
      <c r="A33" s="412"/>
      <c r="B33" s="412"/>
      <c r="C33" s="412"/>
    </row>
    <row r="34" spans="1:4" ht="20.100000000000001" customHeight="1">
      <c r="A34" s="412"/>
      <c r="B34" s="412"/>
      <c r="C34" s="412"/>
    </row>
    <row r="35" spans="1:4" ht="20.100000000000001" customHeight="1">
      <c r="A35" s="412"/>
      <c r="B35" s="412"/>
      <c r="C35" s="412"/>
    </row>
    <row r="36" spans="1:4" ht="20.100000000000001" customHeight="1">
      <c r="A36" s="412"/>
      <c r="B36" s="412"/>
      <c r="C36" s="412"/>
    </row>
    <row r="37" spans="1:4" ht="20.100000000000001" customHeight="1">
      <c r="A37" s="412"/>
      <c r="B37" s="412"/>
      <c r="C37" s="412"/>
    </row>
    <row r="38" spans="1:4" ht="20.100000000000001" customHeight="1">
      <c r="A38" s="412"/>
      <c r="B38" s="412"/>
      <c r="C38" s="412"/>
    </row>
    <row r="39" spans="1:4" ht="20.100000000000001" customHeight="1">
      <c r="A39" s="412"/>
      <c r="B39" s="412"/>
      <c r="C39" s="412"/>
    </row>
    <row r="40" spans="1:4" ht="20.100000000000001" customHeight="1">
      <c r="A40" s="412"/>
      <c r="B40" s="412"/>
      <c r="C40" s="412"/>
    </row>
    <row r="41" spans="1:4" ht="20.100000000000001" customHeight="1">
      <c r="A41" s="412"/>
      <c r="B41" s="412"/>
      <c r="C41" s="412"/>
    </row>
    <row r="42" spans="1:4" ht="20.100000000000001" customHeight="1">
      <c r="A42" s="412"/>
      <c r="B42" s="412"/>
      <c r="C42" s="412"/>
    </row>
    <row r="43" spans="1:4" ht="20.100000000000001" customHeight="1">
      <c r="A43" s="412"/>
      <c r="B43" s="412"/>
      <c r="C43" s="412"/>
    </row>
    <row r="44" spans="1:4" ht="20.100000000000001" customHeight="1">
      <c r="A44" s="412"/>
      <c r="B44" s="412"/>
      <c r="C44" s="412"/>
      <c r="D44" s="412"/>
    </row>
    <row r="45" spans="1:4" ht="20.100000000000001" customHeight="1">
      <c r="A45" s="412"/>
      <c r="B45" s="412"/>
      <c r="C45" s="412"/>
      <c r="D45" s="412"/>
    </row>
    <row r="46" spans="1:4" ht="20.100000000000001" customHeight="1">
      <c r="A46" s="412"/>
      <c r="B46" s="412"/>
      <c r="C46" s="412"/>
      <c r="D46" s="412"/>
    </row>
    <row r="47" spans="1:4" ht="20.100000000000001" customHeight="1">
      <c r="A47" s="412"/>
      <c r="B47" s="412"/>
      <c r="C47" s="412"/>
      <c r="D47" s="412"/>
    </row>
    <row r="48" spans="1:4" ht="20.100000000000001" customHeight="1">
      <c r="A48" s="412"/>
      <c r="B48" s="412"/>
      <c r="C48" s="412"/>
      <c r="D48" s="412"/>
    </row>
    <row r="49" spans="1:4" ht="20.100000000000001" customHeight="1">
      <c r="A49" s="412"/>
      <c r="B49" s="412"/>
      <c r="C49" s="412"/>
      <c r="D49" s="412"/>
    </row>
    <row r="50" spans="1:4" ht="20.100000000000001" customHeight="1">
      <c r="A50" s="412"/>
      <c r="B50" s="412"/>
      <c r="C50" s="412"/>
      <c r="D50" s="412"/>
    </row>
    <row r="51" spans="1:4" ht="20.100000000000001" customHeight="1">
      <c r="A51" s="412"/>
      <c r="B51" s="412"/>
      <c r="C51" s="412"/>
      <c r="D51" s="412"/>
    </row>
    <row r="52" spans="1:4" ht="20.100000000000001" customHeight="1">
      <c r="A52" s="412"/>
      <c r="B52" s="412"/>
      <c r="C52" s="412"/>
      <c r="D52" s="412"/>
    </row>
    <row r="53" spans="1:4" ht="20.100000000000001" customHeight="1">
      <c r="A53" s="412"/>
      <c r="B53" s="412"/>
      <c r="C53" s="412"/>
      <c r="D53" s="412"/>
    </row>
    <row r="54" spans="1:4" ht="20.100000000000001" customHeight="1">
      <c r="A54" s="412"/>
      <c r="B54" s="412"/>
      <c r="C54" s="412"/>
      <c r="D54" s="412"/>
    </row>
    <row r="55" spans="1:4" ht="20.100000000000001" customHeight="1">
      <c r="A55" s="412"/>
      <c r="B55" s="412"/>
      <c r="C55" s="412"/>
      <c r="D55" s="412"/>
    </row>
    <row r="56" spans="1:4" ht="20.100000000000001" customHeight="1">
      <c r="A56" s="412"/>
      <c r="B56" s="412"/>
      <c r="C56" s="412"/>
      <c r="D56" s="412"/>
    </row>
    <row r="57" spans="1:4" ht="20.100000000000001" customHeight="1">
      <c r="A57" s="412"/>
      <c r="B57" s="412"/>
      <c r="C57" s="412"/>
      <c r="D57" s="412"/>
    </row>
    <row r="58" spans="1:4" ht="20.100000000000001" customHeight="1">
      <c r="A58" s="412"/>
    </row>
    <row r="59" spans="1:4" ht="20.100000000000001" customHeight="1">
      <c r="A59" s="412"/>
    </row>
    <row r="60" spans="1:4" ht="20.100000000000001" customHeight="1"/>
    <row r="61" spans="1:4" ht="20.100000000000001" customHeight="1"/>
    <row r="62" spans="1:4" ht="20.100000000000001" customHeight="1"/>
    <row r="63" spans="1:4" ht="20.100000000000001" customHeight="1"/>
    <row r="64" spans="1:4" ht="20.100000000000001" customHeight="1"/>
    <row r="65" ht="20.100000000000001" customHeight="1"/>
    <row r="66" ht="20.100000000000001" customHeight="1"/>
    <row r="67" ht="20.100000000000001" customHeight="1"/>
    <row r="68" ht="20.100000000000001" customHeight="1"/>
    <row r="69" ht="20.100000000000001" customHeight="1"/>
    <row r="70" ht="20.100000000000001" customHeight="1"/>
    <row r="71" ht="20.100000000000001" customHeight="1"/>
    <row r="72" ht="20.100000000000001" customHeight="1"/>
    <row r="73" ht="20.100000000000001" customHeight="1"/>
    <row r="74" ht="20.100000000000001" customHeight="1"/>
    <row r="75" ht="20.100000000000001" customHeight="1"/>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F75"/>
  <sheetViews>
    <sheetView topLeftCell="A11" workbookViewId="0">
      <selection activeCell="A2" sqref="A2"/>
    </sheetView>
  </sheetViews>
  <sheetFormatPr defaultColWidth="8.7109375" defaultRowHeight="12.75"/>
  <cols>
    <col min="1" max="1" width="45" style="403" customWidth="1"/>
    <col min="2" max="2" width="9.7109375" style="403" customWidth="1"/>
    <col min="3" max="3" width="9.28515625" style="403" customWidth="1"/>
    <col min="4" max="4" width="20.7109375" style="403" customWidth="1"/>
    <col min="5" max="5" width="10" style="403" hidden="1" customWidth="1"/>
    <col min="6" max="16384" width="8.7109375" style="403"/>
  </cols>
  <sheetData>
    <row r="1" spans="1:6" s="401" customFormat="1" ht="20.100000000000001" customHeight="1">
      <c r="A1" s="400" t="s">
        <v>218</v>
      </c>
      <c r="B1" s="431"/>
      <c r="C1" s="431"/>
    </row>
    <row r="2" spans="1:6" ht="20.100000000000001" customHeight="1">
      <c r="A2" s="412"/>
      <c r="B2" s="412"/>
      <c r="C2" s="412"/>
    </row>
    <row r="3" spans="1:6" s="405" customFormat="1" ht="15.95" customHeight="1">
      <c r="A3" s="404"/>
      <c r="B3" s="432"/>
      <c r="C3" s="432"/>
      <c r="D3" s="514" t="s">
        <v>216</v>
      </c>
    </row>
    <row r="4" spans="1:6" s="405" customFormat="1" ht="15.95" customHeight="1">
      <c r="A4" s="433"/>
      <c r="B4" s="516" t="s">
        <v>44</v>
      </c>
      <c r="C4" s="516" t="s">
        <v>44</v>
      </c>
      <c r="D4" s="434" t="s">
        <v>187</v>
      </c>
    </row>
    <row r="5" spans="1:6" s="405" customFormat="1" ht="15.95" customHeight="1">
      <c r="A5" s="435"/>
      <c r="B5" s="502">
        <v>2025</v>
      </c>
      <c r="C5" s="502">
        <v>2026</v>
      </c>
      <c r="D5" s="436" t="s">
        <v>221</v>
      </c>
    </row>
    <row r="6" spans="1:6" s="405" customFormat="1" ht="20.100000000000001" customHeight="1">
      <c r="A6" s="404"/>
      <c r="B6" s="43"/>
      <c r="C6" s="43"/>
      <c r="D6" s="43"/>
    </row>
    <row r="7" spans="1:6" s="441" customFormat="1" ht="20.100000000000001" customHeight="1">
      <c r="A7" s="456" t="s">
        <v>196</v>
      </c>
      <c r="B7" s="469">
        <f>B8+B9+B14</f>
        <v>14264</v>
      </c>
      <c r="C7" s="469">
        <f>C8+C9+C14</f>
        <v>31189</v>
      </c>
      <c r="D7" s="470">
        <f>C7/B7*100</f>
        <v>218.65535614133483</v>
      </c>
      <c r="E7" s="476">
        <f>D7-100</f>
        <v>118.65535614133483</v>
      </c>
    </row>
    <row r="8" spans="1:6" s="441" customFormat="1" ht="20.100000000000001" customHeight="1">
      <c r="A8" s="465" t="s">
        <v>198</v>
      </c>
      <c r="B8" s="471">
        <v>308</v>
      </c>
      <c r="C8" s="471">
        <v>583</v>
      </c>
      <c r="D8" s="472">
        <f t="shared" ref="D8:D26" si="0">C8/B8*100</f>
        <v>189.28571428571428</v>
      </c>
      <c r="E8" s="476">
        <f t="shared" ref="E8:E26" si="1">D8-100</f>
        <v>89.285714285714278</v>
      </c>
    </row>
    <row r="9" spans="1:6" s="441" customFormat="1" ht="20.100000000000001" customHeight="1">
      <c r="A9" s="465" t="s">
        <v>199</v>
      </c>
      <c r="B9" s="471">
        <f>SUM(B10:B13)</f>
        <v>2840</v>
      </c>
      <c r="C9" s="471">
        <f>SUM(C10:C13)</f>
        <v>6239</v>
      </c>
      <c r="D9" s="472">
        <f t="shared" si="0"/>
        <v>219.68309859154931</v>
      </c>
      <c r="E9" s="476">
        <f t="shared" si="1"/>
        <v>119.68309859154931</v>
      </c>
    </row>
    <row r="10" spans="1:6" s="405" customFormat="1" ht="20.100000000000001" customHeight="1">
      <c r="A10" s="462" t="s">
        <v>47</v>
      </c>
      <c r="B10" s="468">
        <v>112</v>
      </c>
      <c r="C10" s="468">
        <v>202</v>
      </c>
      <c r="D10" s="474">
        <f t="shared" si="0"/>
        <v>180.35714285714286</v>
      </c>
      <c r="E10" s="476">
        <f t="shared" si="1"/>
        <v>80.357142857142861</v>
      </c>
    </row>
    <row r="11" spans="1:6" s="405" customFormat="1" ht="19.5" customHeight="1">
      <c r="A11" s="462" t="s">
        <v>53</v>
      </c>
      <c r="B11" s="468">
        <v>1553</v>
      </c>
      <c r="C11" s="468">
        <v>3410</v>
      </c>
      <c r="D11" s="474">
        <f t="shared" si="0"/>
        <v>219.57501609787505</v>
      </c>
      <c r="E11" s="476">
        <f t="shared" si="1"/>
        <v>119.57501609787505</v>
      </c>
    </row>
    <row r="12" spans="1:6" s="405" customFormat="1" ht="19.5" customHeight="1">
      <c r="A12" s="462" t="s">
        <v>200</v>
      </c>
      <c r="B12" s="468">
        <v>167</v>
      </c>
      <c r="C12" s="468">
        <v>324</v>
      </c>
      <c r="D12" s="474">
        <f t="shared" si="0"/>
        <v>194.0119760479042</v>
      </c>
      <c r="E12" s="476">
        <f t="shared" si="1"/>
        <v>94.011976047904199</v>
      </c>
    </row>
    <row r="13" spans="1:6" s="405" customFormat="1" ht="20.100000000000001" customHeight="1">
      <c r="A13" s="462" t="s">
        <v>201</v>
      </c>
      <c r="B13" s="463">
        <v>1008</v>
      </c>
      <c r="C13" s="463">
        <v>2303</v>
      </c>
      <c r="D13" s="464">
        <f t="shared" si="0"/>
        <v>228.47222222222223</v>
      </c>
      <c r="E13" s="477">
        <f t="shared" si="1"/>
        <v>128.47222222222223</v>
      </c>
      <c r="F13" s="455"/>
    </row>
    <row r="14" spans="1:6" s="441" customFormat="1" ht="20.100000000000001" customHeight="1">
      <c r="A14" s="465" t="s">
        <v>202</v>
      </c>
      <c r="B14" s="460">
        <f>SUM(B15:B26)</f>
        <v>11116</v>
      </c>
      <c r="C14" s="460">
        <f>SUM(C15:C26)</f>
        <v>24367</v>
      </c>
      <c r="D14" s="461">
        <f t="shared" si="0"/>
        <v>219.20654911838793</v>
      </c>
      <c r="E14" s="477">
        <f t="shared" si="1"/>
        <v>119.20654911838793</v>
      </c>
      <c r="F14" s="459"/>
    </row>
    <row r="15" spans="1:6" s="405" customFormat="1" ht="25.5">
      <c r="A15" s="462" t="s">
        <v>203</v>
      </c>
      <c r="B15" s="463">
        <v>5224</v>
      </c>
      <c r="C15" s="463">
        <v>11760</v>
      </c>
      <c r="D15" s="464">
        <f t="shared" si="0"/>
        <v>225.11485451761101</v>
      </c>
      <c r="E15" s="477">
        <f t="shared" si="1"/>
        <v>125.11485451761101</v>
      </c>
      <c r="F15" s="455"/>
    </row>
    <row r="16" spans="1:6" s="405" customFormat="1" ht="20.100000000000001" customHeight="1">
      <c r="A16" s="462" t="s">
        <v>204</v>
      </c>
      <c r="B16" s="463">
        <v>558</v>
      </c>
      <c r="C16" s="463">
        <v>1213</v>
      </c>
      <c r="D16" s="464">
        <f t="shared" si="0"/>
        <v>217.38351254480287</v>
      </c>
      <c r="E16" s="477">
        <f t="shared" si="1"/>
        <v>117.38351254480287</v>
      </c>
      <c r="F16" s="455"/>
    </row>
    <row r="17" spans="1:6" s="405" customFormat="1" ht="20.100000000000001" customHeight="1">
      <c r="A17" s="462" t="s">
        <v>205</v>
      </c>
      <c r="B17" s="463">
        <v>728</v>
      </c>
      <c r="C17" s="463">
        <v>1482</v>
      </c>
      <c r="D17" s="464">
        <f t="shared" si="0"/>
        <v>203.57142857142856</v>
      </c>
      <c r="E17" s="477">
        <f t="shared" si="1"/>
        <v>103.57142857142856</v>
      </c>
      <c r="F17" s="455"/>
    </row>
    <row r="18" spans="1:6" s="405" customFormat="1" ht="20.100000000000001" customHeight="1">
      <c r="A18" s="462" t="s">
        <v>206</v>
      </c>
      <c r="B18" s="463">
        <v>471</v>
      </c>
      <c r="C18" s="463">
        <v>1065</v>
      </c>
      <c r="D18" s="464">
        <f t="shared" si="0"/>
        <v>226.11464968152868</v>
      </c>
      <c r="E18" s="477">
        <f t="shared" si="1"/>
        <v>126.11464968152868</v>
      </c>
      <c r="F18" s="455"/>
    </row>
    <row r="19" spans="1:6" s="405" customFormat="1" ht="21.75" customHeight="1">
      <c r="A19" s="462" t="s">
        <v>207</v>
      </c>
      <c r="B19" s="463">
        <v>171</v>
      </c>
      <c r="C19" s="463">
        <v>320</v>
      </c>
      <c r="D19" s="464">
        <f t="shared" si="0"/>
        <v>187.13450292397658</v>
      </c>
      <c r="E19" s="477">
        <f t="shared" si="1"/>
        <v>87.134502923976584</v>
      </c>
      <c r="F19" s="455"/>
    </row>
    <row r="20" spans="1:6" s="405" customFormat="1" ht="20.100000000000001" customHeight="1">
      <c r="A20" s="462" t="s">
        <v>208</v>
      </c>
      <c r="B20" s="463">
        <v>791</v>
      </c>
      <c r="C20" s="463">
        <v>1861</v>
      </c>
      <c r="D20" s="464">
        <f t="shared" si="0"/>
        <v>235.27180783817951</v>
      </c>
      <c r="E20" s="477">
        <f t="shared" si="1"/>
        <v>135.27180783817951</v>
      </c>
      <c r="F20" s="455"/>
    </row>
    <row r="21" spans="1:6" s="405" customFormat="1" ht="38.25">
      <c r="A21" s="462" t="s">
        <v>209</v>
      </c>
      <c r="B21" s="463">
        <v>987</v>
      </c>
      <c r="C21" s="463">
        <v>2208</v>
      </c>
      <c r="D21" s="464">
        <f t="shared" si="0"/>
        <v>223.70820668693008</v>
      </c>
      <c r="E21" s="477">
        <f t="shared" si="1"/>
        <v>123.70820668693008</v>
      </c>
      <c r="F21" s="455"/>
    </row>
    <row r="22" spans="1:6" s="405" customFormat="1" ht="20.100000000000001" customHeight="1">
      <c r="A22" s="462" t="s">
        <v>210</v>
      </c>
      <c r="B22" s="468">
        <v>813</v>
      </c>
      <c r="C22" s="468">
        <v>1630</v>
      </c>
      <c r="D22" s="474">
        <f t="shared" si="0"/>
        <v>200.4920049200492</v>
      </c>
      <c r="E22" s="476">
        <f t="shared" si="1"/>
        <v>100.4920049200492</v>
      </c>
    </row>
    <row r="23" spans="1:6" s="405" customFormat="1" ht="21" customHeight="1">
      <c r="A23" s="462" t="s">
        <v>211</v>
      </c>
      <c r="B23" s="468">
        <v>178</v>
      </c>
      <c r="C23" s="468">
        <v>353</v>
      </c>
      <c r="D23" s="474">
        <f t="shared" si="0"/>
        <v>198.31460674157304</v>
      </c>
      <c r="E23" s="476">
        <f t="shared" si="1"/>
        <v>98.314606741573044</v>
      </c>
    </row>
    <row r="24" spans="1:6" s="405" customFormat="1" ht="20.100000000000001" customHeight="1">
      <c r="A24" s="462" t="s">
        <v>212</v>
      </c>
      <c r="B24" s="468">
        <v>140</v>
      </c>
      <c r="C24" s="468">
        <v>327</v>
      </c>
      <c r="D24" s="474">
        <f t="shared" si="0"/>
        <v>233.57142857142858</v>
      </c>
      <c r="E24" s="476">
        <f t="shared" si="1"/>
        <v>133.57142857142858</v>
      </c>
    </row>
    <row r="25" spans="1:6" ht="38.25">
      <c r="A25" s="462" t="s">
        <v>213</v>
      </c>
      <c r="B25" s="468">
        <v>871</v>
      </c>
      <c r="C25" s="468">
        <v>1696</v>
      </c>
      <c r="D25" s="474">
        <f t="shared" si="0"/>
        <v>194.71871412169918</v>
      </c>
      <c r="E25" s="476">
        <f t="shared" si="1"/>
        <v>94.718714121699179</v>
      </c>
    </row>
    <row r="26" spans="1:6" ht="20.100000000000001" customHeight="1">
      <c r="A26" s="462" t="s">
        <v>214</v>
      </c>
      <c r="B26" s="468">
        <v>184</v>
      </c>
      <c r="C26" s="468">
        <v>452</v>
      </c>
      <c r="D26" s="474">
        <f t="shared" si="0"/>
        <v>245.65217391304347</v>
      </c>
      <c r="E26" s="476">
        <f t="shared" si="1"/>
        <v>145.65217391304347</v>
      </c>
    </row>
    <row r="27" spans="1:6" ht="20.100000000000001" customHeight="1">
      <c r="A27" s="475"/>
      <c r="B27" s="468"/>
      <c r="C27" s="412"/>
      <c r="E27" s="412"/>
    </row>
    <row r="28" spans="1:6" ht="20.100000000000001" customHeight="1">
      <c r="A28" s="412"/>
      <c r="B28" s="468"/>
      <c r="C28" s="412"/>
    </row>
    <row r="29" spans="1:6" ht="20.100000000000001" customHeight="1">
      <c r="A29" s="412"/>
      <c r="B29" s="412"/>
      <c r="C29" s="412"/>
    </row>
    <row r="30" spans="1:6" ht="20.100000000000001" customHeight="1">
      <c r="A30" s="412"/>
      <c r="B30" s="412"/>
      <c r="C30" s="412"/>
    </row>
    <row r="31" spans="1:6" ht="20.100000000000001" customHeight="1">
      <c r="A31" s="412"/>
      <c r="B31" s="412"/>
      <c r="C31" s="412"/>
    </row>
    <row r="32" spans="1:6" ht="20.100000000000001" customHeight="1">
      <c r="A32" s="412"/>
      <c r="B32" s="412"/>
      <c r="C32" s="412"/>
    </row>
    <row r="33" spans="1:4" ht="20.100000000000001" customHeight="1">
      <c r="A33" s="412"/>
      <c r="B33" s="412"/>
      <c r="C33" s="412"/>
    </row>
    <row r="34" spans="1:4" ht="20.100000000000001" customHeight="1">
      <c r="A34" s="412"/>
      <c r="B34" s="412"/>
      <c r="C34" s="412"/>
    </row>
    <row r="35" spans="1:4" ht="20.100000000000001" customHeight="1">
      <c r="A35" s="412"/>
      <c r="B35" s="412"/>
      <c r="C35" s="412"/>
    </row>
    <row r="36" spans="1:4" ht="20.100000000000001" customHeight="1">
      <c r="A36" s="412"/>
      <c r="B36" s="412"/>
      <c r="C36" s="412"/>
    </row>
    <row r="37" spans="1:4" ht="20.100000000000001" customHeight="1">
      <c r="A37" s="412"/>
      <c r="B37" s="412"/>
      <c r="C37" s="412"/>
    </row>
    <row r="38" spans="1:4" ht="20.100000000000001" customHeight="1">
      <c r="A38" s="412"/>
      <c r="B38" s="412"/>
      <c r="C38" s="412"/>
    </row>
    <row r="39" spans="1:4" ht="20.100000000000001" customHeight="1">
      <c r="A39" s="412"/>
      <c r="B39" s="412"/>
      <c r="C39" s="412"/>
    </row>
    <row r="40" spans="1:4" ht="20.100000000000001" customHeight="1">
      <c r="A40" s="412"/>
      <c r="B40" s="412"/>
      <c r="C40" s="412"/>
    </row>
    <row r="41" spans="1:4" ht="20.100000000000001" customHeight="1">
      <c r="A41" s="412"/>
      <c r="B41" s="412"/>
      <c r="C41" s="412"/>
    </row>
    <row r="42" spans="1:4" ht="20.100000000000001" customHeight="1">
      <c r="A42" s="412"/>
      <c r="B42" s="412"/>
      <c r="C42" s="412"/>
    </row>
    <row r="43" spans="1:4" ht="20.100000000000001" customHeight="1">
      <c r="A43" s="412"/>
      <c r="B43" s="412"/>
      <c r="C43" s="412"/>
    </row>
    <row r="44" spans="1:4" ht="20.100000000000001" customHeight="1">
      <c r="A44" s="412"/>
      <c r="B44" s="412"/>
      <c r="C44" s="412"/>
      <c r="D44" s="412"/>
    </row>
    <row r="45" spans="1:4" ht="20.100000000000001" customHeight="1">
      <c r="A45" s="412"/>
      <c r="B45" s="412"/>
      <c r="C45" s="412"/>
      <c r="D45" s="412"/>
    </row>
    <row r="46" spans="1:4" ht="20.100000000000001" customHeight="1">
      <c r="A46" s="412"/>
      <c r="B46" s="412"/>
      <c r="C46" s="412"/>
      <c r="D46" s="412"/>
    </row>
    <row r="47" spans="1:4" ht="20.100000000000001" customHeight="1">
      <c r="A47" s="412"/>
      <c r="B47" s="412"/>
      <c r="C47" s="412"/>
      <c r="D47" s="412"/>
    </row>
    <row r="48" spans="1:4" ht="20.100000000000001" customHeight="1">
      <c r="A48" s="412"/>
      <c r="B48" s="412"/>
      <c r="C48" s="412"/>
      <c r="D48" s="412"/>
    </row>
    <row r="49" spans="1:4" ht="20.100000000000001" customHeight="1">
      <c r="A49" s="412"/>
      <c r="B49" s="412"/>
      <c r="C49" s="412"/>
      <c r="D49" s="412"/>
    </row>
    <row r="50" spans="1:4" ht="20.100000000000001" customHeight="1">
      <c r="A50" s="412"/>
      <c r="B50" s="412"/>
      <c r="C50" s="412"/>
      <c r="D50" s="412"/>
    </row>
    <row r="51" spans="1:4" ht="20.100000000000001" customHeight="1">
      <c r="A51" s="412"/>
      <c r="B51" s="412"/>
      <c r="C51" s="412"/>
      <c r="D51" s="412"/>
    </row>
    <row r="52" spans="1:4" ht="20.100000000000001" customHeight="1">
      <c r="A52" s="412"/>
      <c r="B52" s="412"/>
      <c r="C52" s="412"/>
      <c r="D52" s="412"/>
    </row>
    <row r="53" spans="1:4" ht="20.100000000000001" customHeight="1">
      <c r="A53" s="412"/>
      <c r="B53" s="412"/>
      <c r="C53" s="412"/>
      <c r="D53" s="412"/>
    </row>
    <row r="54" spans="1:4" ht="20.100000000000001" customHeight="1">
      <c r="A54" s="412"/>
      <c r="B54" s="412"/>
      <c r="C54" s="412"/>
      <c r="D54" s="412"/>
    </row>
    <row r="55" spans="1:4" ht="20.100000000000001" customHeight="1">
      <c r="A55" s="412"/>
      <c r="B55" s="412"/>
      <c r="C55" s="412"/>
      <c r="D55" s="412"/>
    </row>
    <row r="56" spans="1:4" ht="20.100000000000001" customHeight="1">
      <c r="A56" s="412"/>
      <c r="B56" s="412"/>
      <c r="C56" s="412"/>
      <c r="D56" s="412"/>
    </row>
    <row r="57" spans="1:4" ht="20.100000000000001" customHeight="1">
      <c r="A57" s="412"/>
      <c r="B57" s="412"/>
      <c r="C57" s="412"/>
      <c r="D57" s="412"/>
    </row>
    <row r="58" spans="1:4" ht="20.100000000000001" customHeight="1">
      <c r="A58" s="412"/>
    </row>
    <row r="59" spans="1:4" ht="20.100000000000001" customHeight="1"/>
    <row r="60" spans="1:4" ht="20.100000000000001" customHeight="1"/>
    <row r="61" spans="1:4" ht="20.100000000000001" customHeight="1"/>
    <row r="62" spans="1:4" ht="20.100000000000001" customHeight="1"/>
    <row r="63" spans="1:4" ht="20.100000000000001" customHeight="1"/>
    <row r="64" spans="1:4" ht="20.100000000000001" customHeight="1"/>
    <row r="65" ht="20.100000000000001" customHeight="1"/>
    <row r="66" ht="20.100000000000001" customHeight="1"/>
    <row r="67" ht="20.100000000000001" customHeight="1"/>
    <row r="68" ht="20.100000000000001" customHeight="1"/>
    <row r="69" ht="20.100000000000001" customHeight="1"/>
    <row r="70" ht="20.100000000000001" customHeight="1"/>
    <row r="71" ht="20.100000000000001" customHeight="1"/>
    <row r="72" ht="20.100000000000001" customHeight="1"/>
    <row r="73" ht="20.100000000000001" customHeight="1"/>
    <row r="74" ht="20.100000000000001" customHeight="1"/>
    <row r="75" ht="20.100000000000001" customHeight="1"/>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J72"/>
  <sheetViews>
    <sheetView workbookViewId="0">
      <selection activeCell="E4" sqref="E4"/>
    </sheetView>
  </sheetViews>
  <sheetFormatPr defaultColWidth="9" defaultRowHeight="15"/>
  <cols>
    <col min="1" max="1" width="2" style="89" customWidth="1"/>
    <col min="2" max="2" width="33.28515625" style="89" customWidth="1"/>
    <col min="3" max="3" width="10.42578125" style="89" customWidth="1"/>
    <col min="4" max="4" width="10.140625" style="89" customWidth="1"/>
    <col min="5" max="5" width="11.140625" style="89" customWidth="1"/>
    <col min="6" max="6" width="15.140625" style="89" customWidth="1"/>
    <col min="7" max="7" width="13" style="89" customWidth="1"/>
    <col min="8" max="16384" width="9" style="89"/>
  </cols>
  <sheetData>
    <row r="1" spans="1:8" ht="20.100000000000001" customHeight="1">
      <c r="A1" s="88" t="s">
        <v>222</v>
      </c>
    </row>
    <row r="2" spans="1:8" ht="18" customHeight="1">
      <c r="A2" s="90"/>
      <c r="B2" s="90"/>
      <c r="C2" s="90"/>
      <c r="D2" s="90"/>
      <c r="E2" s="90"/>
      <c r="F2" s="90"/>
    </row>
    <row r="3" spans="1:8" ht="18" customHeight="1">
      <c r="A3" s="91"/>
      <c r="B3" s="91"/>
      <c r="C3" s="91"/>
      <c r="D3" s="91"/>
      <c r="E3" s="91"/>
      <c r="G3" s="92" t="s">
        <v>223</v>
      </c>
    </row>
    <row r="4" spans="1:8" ht="15.95" customHeight="1">
      <c r="A4" s="93"/>
      <c r="B4" s="93"/>
      <c r="C4" s="94" t="s">
        <v>224</v>
      </c>
      <c r="D4" s="94" t="s">
        <v>85</v>
      </c>
      <c r="E4" s="94" t="s">
        <v>86</v>
      </c>
      <c r="F4" s="95" t="s">
        <v>225</v>
      </c>
      <c r="G4" s="95" t="s">
        <v>44</v>
      </c>
    </row>
    <row r="5" spans="1:8" ht="15.95" customHeight="1">
      <c r="A5" s="96"/>
      <c r="B5" s="96"/>
      <c r="C5" s="97" t="s">
        <v>42</v>
      </c>
      <c r="D5" s="97" t="s">
        <v>43</v>
      </c>
      <c r="E5" s="97" t="s">
        <v>44</v>
      </c>
      <c r="F5" s="97">
        <v>2026</v>
      </c>
      <c r="G5" s="97">
        <v>2026</v>
      </c>
    </row>
    <row r="6" spans="1:8" ht="15.95" customHeight="1">
      <c r="A6" s="96"/>
      <c r="B6" s="96"/>
      <c r="C6" s="97">
        <v>2026</v>
      </c>
      <c r="D6" s="97">
        <v>2026</v>
      </c>
      <c r="E6" s="97">
        <v>2026</v>
      </c>
      <c r="F6" s="97" t="s">
        <v>226</v>
      </c>
      <c r="G6" s="97" t="s">
        <v>219</v>
      </c>
    </row>
    <row r="7" spans="1:8" ht="15.95" customHeight="1">
      <c r="A7" s="96"/>
      <c r="B7" s="96"/>
      <c r="C7" s="98"/>
      <c r="D7" s="98"/>
      <c r="E7" s="98"/>
      <c r="F7" s="98" t="s">
        <v>227</v>
      </c>
      <c r="G7" s="98" t="s">
        <v>227</v>
      </c>
    </row>
    <row r="8" spans="1:8" ht="15.95" customHeight="1">
      <c r="A8" s="96"/>
      <c r="B8" s="96"/>
      <c r="E8" s="97"/>
      <c r="F8" s="97"/>
      <c r="G8" s="97"/>
    </row>
    <row r="9" spans="1:8" ht="12" customHeight="1">
      <c r="A9" s="99" t="s">
        <v>196</v>
      </c>
      <c r="B9" s="100"/>
      <c r="C9" s="101">
        <v>85177.519</v>
      </c>
      <c r="D9" s="101">
        <v>98588.489999999991</v>
      </c>
      <c r="E9" s="101">
        <v>445456.32994999993</v>
      </c>
      <c r="F9" s="102">
        <v>38.966685563504207</v>
      </c>
      <c r="G9" s="102">
        <v>118.42830450066701</v>
      </c>
    </row>
    <row r="10" spans="1:8" ht="15.6" customHeight="1">
      <c r="A10" s="103"/>
      <c r="B10" s="104" t="s">
        <v>228</v>
      </c>
      <c r="C10" s="105">
        <v>14081.31</v>
      </c>
      <c r="D10" s="105">
        <v>17543.239999999998</v>
      </c>
      <c r="E10" s="105">
        <v>67668.23</v>
      </c>
      <c r="F10" s="106">
        <v>27.050166107034972</v>
      </c>
      <c r="G10" s="106">
        <v>119.84182307434281</v>
      </c>
      <c r="H10" s="107"/>
    </row>
    <row r="11" spans="1:8" ht="15.6" customHeight="1">
      <c r="A11" s="103"/>
      <c r="B11" s="108" t="s">
        <v>229</v>
      </c>
      <c r="D11" s="105"/>
      <c r="E11" s="105"/>
      <c r="F11" s="106"/>
      <c r="G11" s="106"/>
      <c r="H11" s="107"/>
    </row>
    <row r="12" spans="1:8" ht="15.6" customHeight="1">
      <c r="A12" s="103"/>
      <c r="B12" s="109" t="s">
        <v>230</v>
      </c>
      <c r="C12" s="110">
        <v>3073.6099999999997</v>
      </c>
      <c r="D12" s="110">
        <v>4212.71</v>
      </c>
      <c r="E12" s="110">
        <v>22705.9</v>
      </c>
      <c r="F12" s="111">
        <v>16.556428653090244</v>
      </c>
      <c r="G12" s="111">
        <v>69.958590346374507</v>
      </c>
      <c r="H12" s="107"/>
    </row>
    <row r="13" spans="1:8" ht="15.6" customHeight="1">
      <c r="A13" s="103"/>
      <c r="B13" s="109" t="s">
        <v>231</v>
      </c>
      <c r="C13" s="110">
        <v>644.13</v>
      </c>
      <c r="D13" s="110">
        <v>720.15200000000004</v>
      </c>
      <c r="E13" s="110">
        <v>3244.6819999999998</v>
      </c>
      <c r="F13" s="111">
        <v>42.389053903780869</v>
      </c>
      <c r="G13" s="111">
        <v>41.261727999430285</v>
      </c>
      <c r="H13" s="107"/>
    </row>
    <row r="14" spans="1:8" ht="15.6" customHeight="1">
      <c r="A14" s="103"/>
      <c r="B14" s="109" t="s">
        <v>232</v>
      </c>
      <c r="C14" s="110">
        <v>97.91</v>
      </c>
      <c r="D14" s="110">
        <v>116.92</v>
      </c>
      <c r="E14" s="110">
        <v>599.32999999999993</v>
      </c>
      <c r="F14" s="111">
        <v>26.408100840143589</v>
      </c>
      <c r="G14" s="111">
        <v>43.783435888931663</v>
      </c>
      <c r="H14" s="107"/>
    </row>
    <row r="15" spans="1:8" ht="15.6" customHeight="1">
      <c r="A15" s="103"/>
      <c r="B15" s="109" t="s">
        <v>233</v>
      </c>
      <c r="C15" s="110">
        <v>63.430000000000007</v>
      </c>
      <c r="D15" s="110">
        <v>78.62</v>
      </c>
      <c r="E15" s="110">
        <v>378.44</v>
      </c>
      <c r="F15" s="111">
        <v>26.954127982963143</v>
      </c>
      <c r="G15" s="111">
        <v>106.2466661051686</v>
      </c>
      <c r="H15" s="107"/>
    </row>
    <row r="16" spans="1:8" ht="15.6" customHeight="1">
      <c r="A16" s="103"/>
      <c r="B16" s="109" t="s">
        <v>234</v>
      </c>
      <c r="C16" s="110">
        <v>43.66</v>
      </c>
      <c r="D16" s="110">
        <v>48.32</v>
      </c>
      <c r="E16" s="110">
        <v>299.23</v>
      </c>
      <c r="F16" s="112">
        <v>22.508345757316363</v>
      </c>
      <c r="G16" s="111">
        <v>37.379920300808237</v>
      </c>
      <c r="H16" s="107"/>
    </row>
    <row r="17" spans="1:10" ht="15.6" customHeight="1">
      <c r="A17" s="103"/>
      <c r="B17" s="109" t="s">
        <v>235</v>
      </c>
      <c r="C17" s="113">
        <v>6.51</v>
      </c>
      <c r="D17" s="113">
        <v>7.12</v>
      </c>
      <c r="E17" s="113">
        <v>41.129999999999995</v>
      </c>
      <c r="F17" s="112">
        <v>57.388829200909733</v>
      </c>
      <c r="G17" s="112">
        <v>34.849434851129452</v>
      </c>
      <c r="H17" s="107"/>
    </row>
    <row r="18" spans="1:10" ht="15.6" customHeight="1">
      <c r="A18" s="103"/>
      <c r="B18" s="104" t="s">
        <v>236</v>
      </c>
      <c r="C18" s="110">
        <v>71096.209000000003</v>
      </c>
      <c r="D18" s="110">
        <v>81045.25</v>
      </c>
      <c r="E18" s="110">
        <v>377788.09994999995</v>
      </c>
      <c r="F18" s="111">
        <v>42.304837203287626</v>
      </c>
      <c r="G18" s="111">
        <v>118.17863320316266</v>
      </c>
      <c r="H18" s="107"/>
    </row>
    <row r="19" spans="1:10" ht="15.6" customHeight="1">
      <c r="A19" s="103"/>
      <c r="B19" s="114" t="s">
        <v>237</v>
      </c>
      <c r="C19" s="110">
        <v>57142.673999999999</v>
      </c>
      <c r="D19" s="110">
        <v>65349.394999999997</v>
      </c>
      <c r="E19" s="110">
        <v>299826.57077999995</v>
      </c>
      <c r="F19" s="111">
        <v>42.17772514342866</v>
      </c>
      <c r="G19" s="111">
        <v>116.09969008892698</v>
      </c>
      <c r="H19" s="107"/>
    </row>
    <row r="20" spans="1:10" ht="15.6" customHeight="1">
      <c r="A20" s="103"/>
      <c r="B20" s="114" t="s">
        <v>238</v>
      </c>
      <c r="C20" s="110">
        <v>13953.535</v>
      </c>
      <c r="D20" s="110">
        <v>15695.855</v>
      </c>
      <c r="E20" s="110">
        <v>77961.529170000009</v>
      </c>
      <c r="F20" s="111">
        <v>42.800911113386661</v>
      </c>
      <c r="G20" s="111">
        <v>126.91896319659945</v>
      </c>
      <c r="H20" s="107"/>
    </row>
    <row r="21" spans="1:10" ht="15.6" customHeight="1">
      <c r="A21" s="103"/>
      <c r="B21" s="115" t="s">
        <v>239</v>
      </c>
      <c r="C21" s="116"/>
      <c r="D21" s="116"/>
      <c r="E21" s="116"/>
      <c r="F21" s="117"/>
      <c r="G21" s="117"/>
      <c r="H21" s="107"/>
    </row>
    <row r="22" spans="1:10" ht="15.6" customHeight="1">
      <c r="B22" s="119" t="s">
        <v>143</v>
      </c>
      <c r="C22" s="120">
        <v>13745.343999999999</v>
      </c>
      <c r="D22" s="120">
        <v>16412.156999999999</v>
      </c>
      <c r="E22" s="120">
        <v>72210.171000000002</v>
      </c>
      <c r="F22" s="117">
        <v>46.288277401316499</v>
      </c>
      <c r="G22" s="117">
        <v>171.79503979575924</v>
      </c>
      <c r="H22" s="107"/>
      <c r="I22"/>
      <c r="J22" s="119"/>
    </row>
    <row r="23" spans="1:10" ht="15.6" customHeight="1">
      <c r="A23" s="118"/>
      <c r="B23" s="119" t="s">
        <v>240</v>
      </c>
      <c r="C23" s="120">
        <v>12824.454</v>
      </c>
      <c r="D23" s="120">
        <v>14085.385</v>
      </c>
      <c r="E23" s="120">
        <v>65469.885000000002</v>
      </c>
      <c r="F23" s="117">
        <v>44.356541282895869</v>
      </c>
      <c r="G23" s="117">
        <v>123.82858182793173</v>
      </c>
      <c r="H23" s="107"/>
      <c r="I23"/>
      <c r="J23" s="119"/>
    </row>
    <row r="24" spans="1:10" ht="15.6" customHeight="1">
      <c r="A24" s="118"/>
      <c r="B24" s="119" t="s">
        <v>148</v>
      </c>
      <c r="C24" s="120">
        <v>3329.22</v>
      </c>
      <c r="D24" s="120">
        <v>3616.5</v>
      </c>
      <c r="E24" s="120">
        <v>20468.332999999999</v>
      </c>
      <c r="F24" s="117">
        <v>47.079776473605463</v>
      </c>
      <c r="G24" s="117">
        <v>106.5395967894772</v>
      </c>
      <c r="H24" s="107"/>
      <c r="I24"/>
      <c r="J24" s="119"/>
    </row>
    <row r="25" spans="1:10" ht="15.6" customHeight="1">
      <c r="A25" s="118"/>
      <c r="B25" s="119" t="s">
        <v>147</v>
      </c>
      <c r="C25" s="120">
        <v>3502.7779999999998</v>
      </c>
      <c r="D25" s="120">
        <v>3725.6770000000001</v>
      </c>
      <c r="E25" s="120">
        <v>19929.656950000004</v>
      </c>
      <c r="F25" s="117">
        <v>41.024203543988193</v>
      </c>
      <c r="G25" s="117">
        <v>116.65062005290869</v>
      </c>
      <c r="H25" s="107"/>
      <c r="I25"/>
      <c r="J25" s="119"/>
    </row>
    <row r="26" spans="1:10" ht="15.6" customHeight="1">
      <c r="A26" s="118"/>
      <c r="B26" s="119" t="s">
        <v>146</v>
      </c>
      <c r="C26" s="120">
        <v>3126.2629999999999</v>
      </c>
      <c r="D26" s="120">
        <v>3347.125</v>
      </c>
      <c r="E26" s="120">
        <v>16801.953000000001</v>
      </c>
      <c r="F26" s="117">
        <v>45.97775112284252</v>
      </c>
      <c r="G26" s="117">
        <v>114.70654376651959</v>
      </c>
      <c r="H26" s="107"/>
      <c r="I26"/>
      <c r="J26" s="119"/>
    </row>
    <row r="27" spans="1:10" ht="15.6" customHeight="1">
      <c r="A27" s="118"/>
      <c r="B27" s="119" t="s">
        <v>169</v>
      </c>
      <c r="C27" s="120">
        <v>2810.87</v>
      </c>
      <c r="D27" s="120">
        <v>3130.857</v>
      </c>
      <c r="E27" s="120">
        <v>14069.19</v>
      </c>
      <c r="F27" s="117">
        <v>38.273449754431894</v>
      </c>
      <c r="G27" s="117">
        <v>114.90400552943048</v>
      </c>
      <c r="H27" s="107"/>
      <c r="I27"/>
      <c r="J27" s="119"/>
    </row>
    <row r="28" spans="1:10" ht="15.75">
      <c r="A28" s="118"/>
      <c r="B28" s="119" t="s">
        <v>168</v>
      </c>
      <c r="C28" s="120">
        <v>3420.4090000000001</v>
      </c>
      <c r="D28" s="120">
        <v>3873.0889999999999</v>
      </c>
      <c r="E28" s="120">
        <v>12581.743</v>
      </c>
      <c r="F28" s="117">
        <v>41.665078778146444</v>
      </c>
      <c r="G28" s="117">
        <v>163.11057520533788</v>
      </c>
      <c r="H28" s="107"/>
      <c r="I28"/>
      <c r="J28" s="119"/>
    </row>
    <row r="29" spans="1:10" ht="15.75">
      <c r="A29" s="118"/>
      <c r="B29" s="119" t="s">
        <v>154</v>
      </c>
      <c r="C29" s="120">
        <v>1891.82</v>
      </c>
      <c r="D29" s="120">
        <v>2168.6120000000001</v>
      </c>
      <c r="E29" s="120">
        <v>12073.251</v>
      </c>
      <c r="F29" s="117">
        <v>43.633731335429694</v>
      </c>
      <c r="G29" s="117">
        <v>96.493875647531752</v>
      </c>
      <c r="H29" s="107"/>
      <c r="I29"/>
      <c r="J29" s="119"/>
    </row>
    <row r="30" spans="1:10" ht="15.75">
      <c r="A30" s="118"/>
      <c r="B30" s="119" t="s">
        <v>145</v>
      </c>
      <c r="C30" s="120">
        <v>2212.9279999999999</v>
      </c>
      <c r="D30" s="120">
        <v>2649.0360000000001</v>
      </c>
      <c r="E30" s="120">
        <v>11393.946</v>
      </c>
      <c r="F30" s="117">
        <v>30.968397299295081</v>
      </c>
      <c r="G30" s="117">
        <v>161.44125757583058</v>
      </c>
      <c r="H30" s="107"/>
      <c r="I30"/>
      <c r="J30" s="119"/>
    </row>
    <row r="31" spans="1:10" ht="15.75">
      <c r="A31" s="118"/>
      <c r="B31" s="119" t="s">
        <v>6</v>
      </c>
      <c r="C31" s="120">
        <v>1893.9369999999999</v>
      </c>
      <c r="D31" s="120">
        <v>2149.3789999999999</v>
      </c>
      <c r="E31" s="120">
        <v>9669.893</v>
      </c>
      <c r="F31" s="117">
        <v>44.489400041609777</v>
      </c>
      <c r="G31" s="117">
        <v>142.31363918398486</v>
      </c>
      <c r="H31" s="107"/>
      <c r="I31"/>
      <c r="J31" s="119"/>
    </row>
    <row r="32" spans="1:10" ht="15.75">
      <c r="A32" s="118"/>
      <c r="B32" s="119" t="s">
        <v>173</v>
      </c>
      <c r="C32" s="120">
        <v>1258.761</v>
      </c>
      <c r="D32" s="120">
        <v>1314.16</v>
      </c>
      <c r="E32" s="120">
        <v>8817.6319999999996</v>
      </c>
      <c r="F32" s="117">
        <v>45.766533188349754</v>
      </c>
      <c r="G32" s="117">
        <v>78.139303077858173</v>
      </c>
      <c r="H32" s="107"/>
      <c r="I32"/>
      <c r="J32" s="119"/>
    </row>
    <row r="33" spans="1:10" ht="15.75">
      <c r="A33" s="118"/>
      <c r="B33" s="119" t="s">
        <v>144</v>
      </c>
      <c r="C33" s="120">
        <v>1486.6579999999999</v>
      </c>
      <c r="D33" s="120">
        <v>2067.3150000000001</v>
      </c>
      <c r="E33" s="120">
        <v>7871.2520000000004</v>
      </c>
      <c r="F33" s="117">
        <v>41.251325256626806</v>
      </c>
      <c r="G33" s="117">
        <v>102.09934489107786</v>
      </c>
      <c r="H33" s="107"/>
      <c r="I33"/>
      <c r="J33" s="119"/>
    </row>
    <row r="34" spans="1:10" ht="15.75">
      <c r="A34" s="118"/>
      <c r="B34" s="119" t="s">
        <v>163</v>
      </c>
      <c r="C34" s="120">
        <v>1376.0329999999999</v>
      </c>
      <c r="D34" s="120">
        <v>1413.0139999999999</v>
      </c>
      <c r="E34" s="120">
        <v>7817.152</v>
      </c>
      <c r="F34" s="117">
        <v>48.387610338566795</v>
      </c>
      <c r="G34" s="117">
        <v>100.93778508042779</v>
      </c>
      <c r="H34" s="107"/>
      <c r="I34"/>
      <c r="J34" s="119"/>
    </row>
    <row r="35" spans="1:10" ht="15.75">
      <c r="A35" s="118"/>
      <c r="B35" s="119" t="s">
        <v>165</v>
      </c>
      <c r="C35" s="120">
        <v>1562.297</v>
      </c>
      <c r="D35" s="120">
        <v>1694.0840000000001</v>
      </c>
      <c r="E35" s="120">
        <v>7801.1049999999996</v>
      </c>
      <c r="F35" s="117">
        <v>50.914586888283445</v>
      </c>
      <c r="G35" s="117">
        <v>143.51618568879024</v>
      </c>
      <c r="H35" s="107"/>
      <c r="I35"/>
      <c r="J35" s="119"/>
    </row>
    <row r="36" spans="1:10" ht="15.75">
      <c r="A36" s="118"/>
      <c r="B36" s="119" t="s">
        <v>4</v>
      </c>
      <c r="C36" s="120">
        <v>1598.008</v>
      </c>
      <c r="D36" s="120">
        <v>2161.8270000000002</v>
      </c>
      <c r="E36" s="120">
        <v>7555.4549999999999</v>
      </c>
      <c r="F36" s="117">
        <v>24.197937908980176</v>
      </c>
      <c r="G36" s="117">
        <v>100.17929090592557</v>
      </c>
      <c r="H36" s="107"/>
      <c r="I36"/>
      <c r="J36" s="119"/>
    </row>
    <row r="37" spans="1:10" ht="15.75">
      <c r="A37" s="118"/>
      <c r="B37" s="119" t="s">
        <v>158</v>
      </c>
      <c r="C37" s="120">
        <v>1263.248</v>
      </c>
      <c r="D37" s="120">
        <v>1414.069</v>
      </c>
      <c r="E37" s="120">
        <v>7261.0559999999996</v>
      </c>
      <c r="F37" s="117">
        <v>39.435386296772215</v>
      </c>
      <c r="G37" s="117">
        <v>86.21735749458874</v>
      </c>
      <c r="H37" s="107"/>
      <c r="I37"/>
      <c r="J37" s="119"/>
    </row>
    <row r="38" spans="1:10" ht="15.75">
      <c r="A38" s="118"/>
      <c r="B38" s="119" t="s">
        <v>159</v>
      </c>
      <c r="C38" s="120">
        <v>1108.675</v>
      </c>
      <c r="D38" s="120">
        <v>1331.5809999999999</v>
      </c>
      <c r="E38" s="120">
        <v>6806.2969999999996</v>
      </c>
      <c r="F38" s="117">
        <v>44.274184840233502</v>
      </c>
      <c r="G38" s="117">
        <v>146.06919119700044</v>
      </c>
      <c r="H38" s="107"/>
      <c r="I38"/>
      <c r="J38" s="119"/>
    </row>
    <row r="39" spans="1:10" ht="15.75">
      <c r="A39" s="118"/>
      <c r="B39" s="119" t="s">
        <v>167</v>
      </c>
      <c r="C39" s="120">
        <v>1131.1769999999999</v>
      </c>
      <c r="D39" s="120">
        <v>1417.7629999999999</v>
      </c>
      <c r="E39" s="120">
        <v>6081.7209999999995</v>
      </c>
      <c r="F39" s="117">
        <v>30.234030683430802</v>
      </c>
      <c r="G39" s="117">
        <v>111.79184146814679</v>
      </c>
      <c r="H39" s="107"/>
      <c r="I39"/>
      <c r="J39" s="119"/>
    </row>
    <row r="40" spans="1:10" ht="15.75">
      <c r="A40" s="118"/>
      <c r="B40" s="119" t="s">
        <v>166</v>
      </c>
      <c r="C40" s="120">
        <v>971.88199999999995</v>
      </c>
      <c r="D40" s="120">
        <v>1023.33</v>
      </c>
      <c r="E40" s="120">
        <v>6019.8680000000004</v>
      </c>
      <c r="F40" s="117">
        <v>39.724996690610851</v>
      </c>
      <c r="G40" s="117">
        <v>92.434102789897452</v>
      </c>
      <c r="H40" s="107"/>
      <c r="I40"/>
      <c r="J40" s="119"/>
    </row>
    <row r="41" spans="1:10" ht="15.75">
      <c r="A41" s="118"/>
      <c r="B41" s="119" t="s">
        <v>171</v>
      </c>
      <c r="C41" s="120">
        <v>816.57299999999998</v>
      </c>
      <c r="D41" s="120">
        <v>993.40800000000002</v>
      </c>
      <c r="E41" s="120">
        <v>5386.4840000000004</v>
      </c>
      <c r="F41" s="117">
        <v>40.408247162824757</v>
      </c>
      <c r="G41" s="117">
        <v>74.05853673425699</v>
      </c>
      <c r="H41" s="107"/>
      <c r="I41"/>
      <c r="J41" s="119"/>
    </row>
    <row r="42" spans="1:10" ht="15.75">
      <c r="A42" s="118"/>
      <c r="B42" s="119" t="s">
        <v>150</v>
      </c>
      <c r="C42" s="120">
        <v>935.89</v>
      </c>
      <c r="D42" s="120">
        <v>936.91600000000005</v>
      </c>
      <c r="E42" s="120">
        <v>5030.6710000000003</v>
      </c>
      <c r="F42" s="117">
        <v>40.298103710439634</v>
      </c>
      <c r="G42" s="117">
        <v>100.4225368419708</v>
      </c>
      <c r="H42" s="107"/>
      <c r="I42"/>
      <c r="J42" s="119"/>
    </row>
    <row r="43" spans="1:10" ht="15.75">
      <c r="A43" s="118"/>
      <c r="H43" s="107"/>
      <c r="I43"/>
      <c r="J43" s="119"/>
    </row>
    <row r="44" spans="1:10" ht="15.75">
      <c r="A44" s="118"/>
      <c r="I44"/>
      <c r="J44" s="119"/>
    </row>
    <row r="45" spans="1:10">
      <c r="A45" s="118"/>
      <c r="J45" s="119"/>
    </row>
    <row r="46" spans="1:10">
      <c r="A46" s="118"/>
      <c r="J46" s="119"/>
    </row>
    <row r="47" spans="1:10">
      <c r="A47" s="118"/>
    </row>
    <row r="48" spans="1:10">
      <c r="A48" s="118"/>
    </row>
    <row r="49" spans="1:1">
      <c r="A49" s="118"/>
    </row>
    <row r="50" spans="1:1">
      <c r="A50" s="118"/>
    </row>
    <row r="51" spans="1:1">
      <c r="A51" s="118"/>
    </row>
    <row r="52" spans="1:1">
      <c r="A52" s="118"/>
    </row>
    <row r="53" spans="1:1">
      <c r="A53" s="118"/>
    </row>
    <row r="54" spans="1:1">
      <c r="A54" s="118"/>
    </row>
    <row r="55" spans="1:1">
      <c r="A55" s="118"/>
    </row>
    <row r="56" spans="1:1">
      <c r="A56" s="118"/>
    </row>
    <row r="57" spans="1:1">
      <c r="A57" s="118"/>
    </row>
    <row r="58" spans="1:1">
      <c r="A58" s="118"/>
    </row>
    <row r="59" spans="1:1">
      <c r="A59" s="118"/>
    </row>
    <row r="60" spans="1:1">
      <c r="A60" s="118"/>
    </row>
    <row r="61" spans="1:1">
      <c r="A61" s="118"/>
    </row>
    <row r="62" spans="1:1">
      <c r="A62" s="118"/>
    </row>
    <row r="63" spans="1:1">
      <c r="A63" s="118"/>
    </row>
    <row r="64" spans="1:1">
      <c r="A64" s="118"/>
    </row>
    <row r="65" spans="1:6">
      <c r="A65" s="118"/>
    </row>
    <row r="66" spans="1:6">
      <c r="A66" s="121"/>
      <c r="B66" s="121"/>
      <c r="C66" s="121"/>
      <c r="D66" s="121"/>
      <c r="E66" s="121"/>
      <c r="F66" s="121"/>
    </row>
    <row r="67" spans="1:6">
      <c r="A67" s="121"/>
      <c r="B67" s="121"/>
      <c r="C67" s="121"/>
      <c r="D67" s="121"/>
      <c r="E67" s="121"/>
      <c r="F67" s="121"/>
    </row>
    <row r="68" spans="1:6">
      <c r="A68" s="121"/>
      <c r="B68" s="121"/>
      <c r="C68" s="121"/>
      <c r="D68" s="121"/>
      <c r="E68" s="121"/>
      <c r="F68" s="121"/>
    </row>
    <row r="69" spans="1:6">
      <c r="A69" s="121"/>
      <c r="B69" s="121"/>
      <c r="C69" s="121"/>
      <c r="D69" s="121"/>
      <c r="E69" s="121"/>
      <c r="F69" s="121"/>
    </row>
    <row r="70" spans="1:6">
      <c r="A70" s="121"/>
      <c r="B70" s="121"/>
      <c r="C70" s="121"/>
      <c r="D70" s="121"/>
      <c r="E70" s="121"/>
      <c r="F70" s="121"/>
    </row>
    <row r="71" spans="1:6">
      <c r="A71" s="121"/>
      <c r="B71" s="121"/>
      <c r="C71" s="121"/>
      <c r="D71" s="121"/>
      <c r="E71" s="121"/>
      <c r="F71" s="121"/>
    </row>
    <row r="72" spans="1:6">
      <c r="A72" s="121"/>
      <c r="B72" s="121"/>
      <c r="C72" s="121"/>
      <c r="D72" s="121"/>
      <c r="E72" s="121"/>
      <c r="F72" s="121"/>
    </row>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F67"/>
  <sheetViews>
    <sheetView workbookViewId="0">
      <selection activeCell="B33" sqref="B33"/>
    </sheetView>
  </sheetViews>
  <sheetFormatPr defaultRowHeight="15"/>
  <cols>
    <col min="1" max="1" width="4.28515625" style="376" customWidth="1"/>
    <col min="2" max="2" width="46.42578125" style="376" customWidth="1"/>
    <col min="3" max="5" width="17.140625" style="376" customWidth="1"/>
    <col min="6" max="116" width="9.140625" style="376"/>
    <col min="117" max="117" width="4.28515625" style="376" customWidth="1"/>
    <col min="118" max="118" width="45.42578125" style="376" customWidth="1"/>
    <col min="119" max="120" width="20.7109375" style="376" customWidth="1"/>
    <col min="121" max="121" width="21.42578125" style="376" bestFit="1" customWidth="1"/>
    <col min="122" max="372" width="9.140625" style="376"/>
    <col min="373" max="373" width="4.28515625" style="376" customWidth="1"/>
    <col min="374" max="374" width="45.42578125" style="376" customWidth="1"/>
    <col min="375" max="376" width="20.7109375" style="376" customWidth="1"/>
    <col min="377" max="377" width="21.42578125" style="376" bestFit="1" customWidth="1"/>
    <col min="378" max="628" width="9.140625" style="376"/>
    <col min="629" max="629" width="4.28515625" style="376" customWidth="1"/>
    <col min="630" max="630" width="45.42578125" style="376" customWidth="1"/>
    <col min="631" max="632" width="20.7109375" style="376" customWidth="1"/>
    <col min="633" max="633" width="21.42578125" style="376" bestFit="1" customWidth="1"/>
    <col min="634" max="884" width="9.140625" style="376"/>
    <col min="885" max="885" width="4.28515625" style="376" customWidth="1"/>
    <col min="886" max="886" width="45.42578125" style="376" customWidth="1"/>
    <col min="887" max="888" width="20.7109375" style="376" customWidth="1"/>
    <col min="889" max="889" width="21.42578125" style="376" bestFit="1" customWidth="1"/>
    <col min="890" max="1140" width="9.140625" style="376"/>
    <col min="1141" max="1141" width="4.28515625" style="376" customWidth="1"/>
    <col min="1142" max="1142" width="45.42578125" style="376" customWidth="1"/>
    <col min="1143" max="1144" width="20.7109375" style="376" customWidth="1"/>
    <col min="1145" max="1145" width="21.42578125" style="376" bestFit="1" customWidth="1"/>
    <col min="1146" max="1396" width="9.140625" style="376"/>
    <col min="1397" max="1397" width="4.28515625" style="376" customWidth="1"/>
    <col min="1398" max="1398" width="45.42578125" style="376" customWidth="1"/>
    <col min="1399" max="1400" width="20.7109375" style="376" customWidth="1"/>
    <col min="1401" max="1401" width="21.42578125" style="376" bestFit="1" customWidth="1"/>
    <col min="1402" max="1652" width="9.140625" style="376"/>
    <col min="1653" max="1653" width="4.28515625" style="376" customWidth="1"/>
    <col min="1654" max="1654" width="45.42578125" style="376" customWidth="1"/>
    <col min="1655" max="1656" width="20.7109375" style="376" customWidth="1"/>
    <col min="1657" max="1657" width="21.42578125" style="376" bestFit="1" customWidth="1"/>
    <col min="1658" max="1908" width="9.140625" style="376"/>
    <col min="1909" max="1909" width="4.28515625" style="376" customWidth="1"/>
    <col min="1910" max="1910" width="45.42578125" style="376" customWidth="1"/>
    <col min="1911" max="1912" width="20.7109375" style="376" customWidth="1"/>
    <col min="1913" max="1913" width="21.42578125" style="376" bestFit="1" customWidth="1"/>
    <col min="1914" max="2164" width="9.140625" style="376"/>
    <col min="2165" max="2165" width="4.28515625" style="376" customWidth="1"/>
    <col min="2166" max="2166" width="45.42578125" style="376" customWidth="1"/>
    <col min="2167" max="2168" width="20.7109375" style="376" customWidth="1"/>
    <col min="2169" max="2169" width="21.42578125" style="376" bestFit="1" customWidth="1"/>
    <col min="2170" max="2420" width="9.140625" style="376"/>
    <col min="2421" max="2421" width="4.28515625" style="376" customWidth="1"/>
    <col min="2422" max="2422" width="45.42578125" style="376" customWidth="1"/>
    <col min="2423" max="2424" width="20.7109375" style="376" customWidth="1"/>
    <col min="2425" max="2425" width="21.42578125" style="376" bestFit="1" customWidth="1"/>
    <col min="2426" max="2676" width="9.140625" style="376"/>
    <col min="2677" max="2677" width="4.28515625" style="376" customWidth="1"/>
    <col min="2678" max="2678" width="45.42578125" style="376" customWidth="1"/>
    <col min="2679" max="2680" width="20.7109375" style="376" customWidth="1"/>
    <col min="2681" max="2681" width="21.42578125" style="376" bestFit="1" customWidth="1"/>
    <col min="2682" max="2932" width="9.140625" style="376"/>
    <col min="2933" max="2933" width="4.28515625" style="376" customWidth="1"/>
    <col min="2934" max="2934" width="45.42578125" style="376" customWidth="1"/>
    <col min="2935" max="2936" width="20.7109375" style="376" customWidth="1"/>
    <col min="2937" max="2937" width="21.42578125" style="376" bestFit="1" customWidth="1"/>
    <col min="2938" max="3188" width="9.140625" style="376"/>
    <col min="3189" max="3189" width="4.28515625" style="376" customWidth="1"/>
    <col min="3190" max="3190" width="45.42578125" style="376" customWidth="1"/>
    <col min="3191" max="3192" width="20.7109375" style="376" customWidth="1"/>
    <col min="3193" max="3193" width="21.42578125" style="376" bestFit="1" customWidth="1"/>
    <col min="3194" max="3444" width="9.140625" style="376"/>
    <col min="3445" max="3445" width="4.28515625" style="376" customWidth="1"/>
    <col min="3446" max="3446" width="45.42578125" style="376" customWidth="1"/>
    <col min="3447" max="3448" width="20.7109375" style="376" customWidth="1"/>
    <col min="3449" max="3449" width="21.42578125" style="376" bestFit="1" customWidth="1"/>
    <col min="3450" max="3700" width="9.140625" style="376"/>
    <col min="3701" max="3701" width="4.28515625" style="376" customWidth="1"/>
    <col min="3702" max="3702" width="45.42578125" style="376" customWidth="1"/>
    <col min="3703" max="3704" width="20.7109375" style="376" customWidth="1"/>
    <col min="3705" max="3705" width="21.42578125" style="376" bestFit="1" customWidth="1"/>
    <col min="3706" max="3956" width="9.140625" style="376"/>
    <col min="3957" max="3957" width="4.28515625" style="376" customWidth="1"/>
    <col min="3958" max="3958" width="45.42578125" style="376" customWidth="1"/>
    <col min="3959" max="3960" width="20.7109375" style="376" customWidth="1"/>
    <col min="3961" max="3961" width="21.42578125" style="376" bestFit="1" customWidth="1"/>
    <col min="3962" max="4212" width="9.140625" style="376"/>
    <col min="4213" max="4213" width="4.28515625" style="376" customWidth="1"/>
    <col min="4214" max="4214" width="45.42578125" style="376" customWidth="1"/>
    <col min="4215" max="4216" width="20.7109375" style="376" customWidth="1"/>
    <col min="4217" max="4217" width="21.42578125" style="376" bestFit="1" customWidth="1"/>
    <col min="4218" max="4468" width="9.140625" style="376"/>
    <col min="4469" max="4469" width="4.28515625" style="376" customWidth="1"/>
    <col min="4470" max="4470" width="45.42578125" style="376" customWidth="1"/>
    <col min="4471" max="4472" width="20.7109375" style="376" customWidth="1"/>
    <col min="4473" max="4473" width="21.42578125" style="376" bestFit="1" customWidth="1"/>
    <col min="4474" max="4724" width="9.140625" style="376"/>
    <col min="4725" max="4725" width="4.28515625" style="376" customWidth="1"/>
    <col min="4726" max="4726" width="45.42578125" style="376" customWidth="1"/>
    <col min="4727" max="4728" width="20.7109375" style="376" customWidth="1"/>
    <col min="4729" max="4729" width="21.42578125" style="376" bestFit="1" customWidth="1"/>
    <col min="4730" max="4980" width="9.140625" style="376"/>
    <col min="4981" max="4981" width="4.28515625" style="376" customWidth="1"/>
    <col min="4982" max="4982" width="45.42578125" style="376" customWidth="1"/>
    <col min="4983" max="4984" width="20.7109375" style="376" customWidth="1"/>
    <col min="4985" max="4985" width="21.42578125" style="376" bestFit="1" customWidth="1"/>
    <col min="4986" max="5236" width="9.140625" style="376"/>
    <col min="5237" max="5237" width="4.28515625" style="376" customWidth="1"/>
    <col min="5238" max="5238" width="45.42578125" style="376" customWidth="1"/>
    <col min="5239" max="5240" width="20.7109375" style="376" customWidth="1"/>
    <col min="5241" max="5241" width="21.42578125" style="376" bestFit="1" customWidth="1"/>
    <col min="5242" max="5492" width="9.140625" style="376"/>
    <col min="5493" max="5493" width="4.28515625" style="376" customWidth="1"/>
    <col min="5494" max="5494" width="45.42578125" style="376" customWidth="1"/>
    <col min="5495" max="5496" width="20.7109375" style="376" customWidth="1"/>
    <col min="5497" max="5497" width="21.42578125" style="376" bestFit="1" customWidth="1"/>
    <col min="5498" max="5748" width="9.140625" style="376"/>
    <col min="5749" max="5749" width="4.28515625" style="376" customWidth="1"/>
    <col min="5750" max="5750" width="45.42578125" style="376" customWidth="1"/>
    <col min="5751" max="5752" width="20.7109375" style="376" customWidth="1"/>
    <col min="5753" max="5753" width="21.42578125" style="376" bestFit="1" customWidth="1"/>
    <col min="5754" max="6004" width="9.140625" style="376"/>
    <col min="6005" max="6005" width="4.28515625" style="376" customWidth="1"/>
    <col min="6006" max="6006" width="45.42578125" style="376" customWidth="1"/>
    <col min="6007" max="6008" width="20.7109375" style="376" customWidth="1"/>
    <col min="6009" max="6009" width="21.42578125" style="376" bestFit="1" customWidth="1"/>
    <col min="6010" max="6260" width="9.140625" style="376"/>
    <col min="6261" max="6261" width="4.28515625" style="376" customWidth="1"/>
    <col min="6262" max="6262" width="45.42578125" style="376" customWidth="1"/>
    <col min="6263" max="6264" width="20.7109375" style="376" customWidth="1"/>
    <col min="6265" max="6265" width="21.42578125" style="376" bestFit="1" customWidth="1"/>
    <col min="6266" max="6516" width="9.140625" style="376"/>
    <col min="6517" max="6517" width="4.28515625" style="376" customWidth="1"/>
    <col min="6518" max="6518" width="45.42578125" style="376" customWidth="1"/>
    <col min="6519" max="6520" width="20.7109375" style="376" customWidth="1"/>
    <col min="6521" max="6521" width="21.42578125" style="376" bestFit="1" customWidth="1"/>
    <col min="6522" max="6772" width="9.140625" style="376"/>
    <col min="6773" max="6773" width="4.28515625" style="376" customWidth="1"/>
    <col min="6774" max="6774" width="45.42578125" style="376" customWidth="1"/>
    <col min="6775" max="6776" width="20.7109375" style="376" customWidth="1"/>
    <col min="6777" max="6777" width="21.42578125" style="376" bestFit="1" customWidth="1"/>
    <col min="6778" max="7028" width="9.140625" style="376"/>
    <col min="7029" max="7029" width="4.28515625" style="376" customWidth="1"/>
    <col min="7030" max="7030" width="45.42578125" style="376" customWidth="1"/>
    <col min="7031" max="7032" width="20.7109375" style="376" customWidth="1"/>
    <col min="7033" max="7033" width="21.42578125" style="376" bestFit="1" customWidth="1"/>
    <col min="7034" max="7284" width="9.140625" style="376"/>
    <col min="7285" max="7285" width="4.28515625" style="376" customWidth="1"/>
    <col min="7286" max="7286" width="45.42578125" style="376" customWidth="1"/>
    <col min="7287" max="7288" width="20.7109375" style="376" customWidth="1"/>
    <col min="7289" max="7289" width="21.42578125" style="376" bestFit="1" customWidth="1"/>
    <col min="7290" max="7540" width="9.140625" style="376"/>
    <col min="7541" max="7541" width="4.28515625" style="376" customWidth="1"/>
    <col min="7542" max="7542" width="45.42578125" style="376" customWidth="1"/>
    <col min="7543" max="7544" width="20.7109375" style="376" customWidth="1"/>
    <col min="7545" max="7545" width="21.42578125" style="376" bestFit="1" customWidth="1"/>
    <col min="7546" max="7796" width="9.140625" style="376"/>
    <col min="7797" max="7797" width="4.28515625" style="376" customWidth="1"/>
    <col min="7798" max="7798" width="45.42578125" style="376" customWidth="1"/>
    <col min="7799" max="7800" width="20.7109375" style="376" customWidth="1"/>
    <col min="7801" max="7801" width="21.42578125" style="376" bestFit="1" customWidth="1"/>
    <col min="7802" max="8052" width="9.140625" style="376"/>
    <col min="8053" max="8053" width="4.28515625" style="376" customWidth="1"/>
    <col min="8054" max="8054" width="45.42578125" style="376" customWidth="1"/>
    <col min="8055" max="8056" width="20.7109375" style="376" customWidth="1"/>
    <col min="8057" max="8057" width="21.42578125" style="376" bestFit="1" customWidth="1"/>
    <col min="8058" max="8308" width="9.140625" style="376"/>
    <col min="8309" max="8309" width="4.28515625" style="376" customWidth="1"/>
    <col min="8310" max="8310" width="45.42578125" style="376" customWidth="1"/>
    <col min="8311" max="8312" width="20.7109375" style="376" customWidth="1"/>
    <col min="8313" max="8313" width="21.42578125" style="376" bestFit="1" customWidth="1"/>
    <col min="8314" max="8564" width="9.140625" style="376"/>
    <col min="8565" max="8565" width="4.28515625" style="376" customWidth="1"/>
    <col min="8566" max="8566" width="45.42578125" style="376" customWidth="1"/>
    <col min="8567" max="8568" width="20.7109375" style="376" customWidth="1"/>
    <col min="8569" max="8569" width="21.42578125" style="376" bestFit="1" customWidth="1"/>
    <col min="8570" max="8820" width="9.140625" style="376"/>
    <col min="8821" max="8821" width="4.28515625" style="376" customWidth="1"/>
    <col min="8822" max="8822" width="45.42578125" style="376" customWidth="1"/>
    <col min="8823" max="8824" width="20.7109375" style="376" customWidth="1"/>
    <col min="8825" max="8825" width="21.42578125" style="376" bestFit="1" customWidth="1"/>
    <col min="8826" max="9076" width="9.140625" style="376"/>
    <col min="9077" max="9077" width="4.28515625" style="376" customWidth="1"/>
    <col min="9078" max="9078" width="45.42578125" style="376" customWidth="1"/>
    <col min="9079" max="9080" width="20.7109375" style="376" customWidth="1"/>
    <col min="9081" max="9081" width="21.42578125" style="376" bestFit="1" customWidth="1"/>
    <col min="9082" max="9332" width="9.140625" style="376"/>
    <col min="9333" max="9333" width="4.28515625" style="376" customWidth="1"/>
    <col min="9334" max="9334" width="45.42578125" style="376" customWidth="1"/>
    <col min="9335" max="9336" width="20.7109375" style="376" customWidth="1"/>
    <col min="9337" max="9337" width="21.42578125" style="376" bestFit="1" customWidth="1"/>
    <col min="9338" max="9588" width="9.140625" style="376"/>
    <col min="9589" max="9589" width="4.28515625" style="376" customWidth="1"/>
    <col min="9590" max="9590" width="45.42578125" style="376" customWidth="1"/>
    <col min="9591" max="9592" width="20.7109375" style="376" customWidth="1"/>
    <col min="9593" max="9593" width="21.42578125" style="376" bestFit="1" customWidth="1"/>
    <col min="9594" max="9844" width="9.140625" style="376"/>
    <col min="9845" max="9845" width="4.28515625" style="376" customWidth="1"/>
    <col min="9846" max="9846" width="45.42578125" style="376" customWidth="1"/>
    <col min="9847" max="9848" width="20.7109375" style="376" customWidth="1"/>
    <col min="9849" max="9849" width="21.42578125" style="376" bestFit="1" customWidth="1"/>
    <col min="9850" max="10100" width="9.140625" style="376"/>
    <col min="10101" max="10101" width="4.28515625" style="376" customWidth="1"/>
    <col min="10102" max="10102" width="45.42578125" style="376" customWidth="1"/>
    <col min="10103" max="10104" width="20.7109375" style="376" customWidth="1"/>
    <col min="10105" max="10105" width="21.42578125" style="376" bestFit="1" customWidth="1"/>
    <col min="10106" max="10356" width="9.140625" style="376"/>
    <col min="10357" max="10357" width="4.28515625" style="376" customWidth="1"/>
    <col min="10358" max="10358" width="45.42578125" style="376" customWidth="1"/>
    <col min="10359" max="10360" width="20.7109375" style="376" customWidth="1"/>
    <col min="10361" max="10361" width="21.42578125" style="376" bestFit="1" customWidth="1"/>
    <col min="10362" max="10612" width="9.140625" style="376"/>
    <col min="10613" max="10613" width="4.28515625" style="376" customWidth="1"/>
    <col min="10614" max="10614" width="45.42578125" style="376" customWidth="1"/>
    <col min="10615" max="10616" width="20.7109375" style="376" customWidth="1"/>
    <col min="10617" max="10617" width="21.42578125" style="376" bestFit="1" customWidth="1"/>
    <col min="10618" max="10868" width="9.140625" style="376"/>
    <col min="10869" max="10869" width="4.28515625" style="376" customWidth="1"/>
    <col min="10870" max="10870" width="45.42578125" style="376" customWidth="1"/>
    <col min="10871" max="10872" width="20.7109375" style="376" customWidth="1"/>
    <col min="10873" max="10873" width="21.42578125" style="376" bestFit="1" customWidth="1"/>
    <col min="10874" max="11124" width="9.140625" style="376"/>
    <col min="11125" max="11125" width="4.28515625" style="376" customWidth="1"/>
    <col min="11126" max="11126" width="45.42578125" style="376" customWidth="1"/>
    <col min="11127" max="11128" width="20.7109375" style="376" customWidth="1"/>
    <col min="11129" max="11129" width="21.42578125" style="376" bestFit="1" customWidth="1"/>
    <col min="11130" max="11380" width="9.140625" style="376"/>
    <col min="11381" max="11381" width="4.28515625" style="376" customWidth="1"/>
    <col min="11382" max="11382" width="45.42578125" style="376" customWidth="1"/>
    <col min="11383" max="11384" width="20.7109375" style="376" customWidth="1"/>
    <col min="11385" max="11385" width="21.42578125" style="376" bestFit="1" customWidth="1"/>
    <col min="11386" max="11636" width="9.140625" style="376"/>
    <col min="11637" max="11637" width="4.28515625" style="376" customWidth="1"/>
    <col min="11638" max="11638" width="45.42578125" style="376" customWidth="1"/>
    <col min="11639" max="11640" width="20.7109375" style="376" customWidth="1"/>
    <col min="11641" max="11641" width="21.42578125" style="376" bestFit="1" customWidth="1"/>
    <col min="11642" max="11892" width="9.140625" style="376"/>
    <col min="11893" max="11893" width="4.28515625" style="376" customWidth="1"/>
    <col min="11894" max="11894" width="45.42578125" style="376" customWidth="1"/>
    <col min="11895" max="11896" width="20.7109375" style="376" customWidth="1"/>
    <col min="11897" max="11897" width="21.42578125" style="376" bestFit="1" customWidth="1"/>
    <col min="11898" max="12148" width="9.140625" style="376"/>
    <col min="12149" max="12149" width="4.28515625" style="376" customWidth="1"/>
    <col min="12150" max="12150" width="45.42578125" style="376" customWidth="1"/>
    <col min="12151" max="12152" width="20.7109375" style="376" customWidth="1"/>
    <col min="12153" max="12153" width="21.42578125" style="376" bestFit="1" customWidth="1"/>
    <col min="12154" max="12404" width="9.140625" style="376"/>
    <col min="12405" max="12405" width="4.28515625" style="376" customWidth="1"/>
    <col min="12406" max="12406" width="45.42578125" style="376" customWidth="1"/>
    <col min="12407" max="12408" width="20.7109375" style="376" customWidth="1"/>
    <col min="12409" max="12409" width="21.42578125" style="376" bestFit="1" customWidth="1"/>
    <col min="12410" max="12660" width="9.140625" style="376"/>
    <col min="12661" max="12661" width="4.28515625" style="376" customWidth="1"/>
    <col min="12662" max="12662" width="45.42578125" style="376" customWidth="1"/>
    <col min="12663" max="12664" width="20.7109375" style="376" customWidth="1"/>
    <col min="12665" max="12665" width="21.42578125" style="376" bestFit="1" customWidth="1"/>
    <col min="12666" max="12916" width="9.140625" style="376"/>
    <col min="12917" max="12917" width="4.28515625" style="376" customWidth="1"/>
    <col min="12918" max="12918" width="45.42578125" style="376" customWidth="1"/>
    <col min="12919" max="12920" width="20.7109375" style="376" customWidth="1"/>
    <col min="12921" max="12921" width="21.42578125" style="376" bestFit="1" customWidth="1"/>
    <col min="12922" max="13172" width="9.140625" style="376"/>
    <col min="13173" max="13173" width="4.28515625" style="376" customWidth="1"/>
    <col min="13174" max="13174" width="45.42578125" style="376" customWidth="1"/>
    <col min="13175" max="13176" width="20.7109375" style="376" customWidth="1"/>
    <col min="13177" max="13177" width="21.42578125" style="376" bestFit="1" customWidth="1"/>
    <col min="13178" max="13428" width="9.140625" style="376"/>
    <col min="13429" max="13429" width="4.28515625" style="376" customWidth="1"/>
    <col min="13430" max="13430" width="45.42578125" style="376" customWidth="1"/>
    <col min="13431" max="13432" width="20.7109375" style="376" customWidth="1"/>
    <col min="13433" max="13433" width="21.42578125" style="376" bestFit="1" customWidth="1"/>
    <col min="13434" max="13684" width="9.140625" style="376"/>
    <col min="13685" max="13685" width="4.28515625" style="376" customWidth="1"/>
    <col min="13686" max="13686" width="45.42578125" style="376" customWidth="1"/>
    <col min="13687" max="13688" width="20.7109375" style="376" customWidth="1"/>
    <col min="13689" max="13689" width="21.42578125" style="376" bestFit="1" customWidth="1"/>
    <col min="13690" max="13940" width="9.140625" style="376"/>
    <col min="13941" max="13941" width="4.28515625" style="376" customWidth="1"/>
    <col min="13942" max="13942" width="45.42578125" style="376" customWidth="1"/>
    <col min="13943" max="13944" width="20.7109375" style="376" customWidth="1"/>
    <col min="13945" max="13945" width="21.42578125" style="376" bestFit="1" customWidth="1"/>
    <col min="13946" max="14196" width="9.140625" style="376"/>
    <col min="14197" max="14197" width="4.28515625" style="376" customWidth="1"/>
    <col min="14198" max="14198" width="45.42578125" style="376" customWidth="1"/>
    <col min="14199" max="14200" width="20.7109375" style="376" customWidth="1"/>
    <col min="14201" max="14201" width="21.42578125" style="376" bestFit="1" customWidth="1"/>
    <col min="14202" max="14452" width="9.140625" style="376"/>
    <col min="14453" max="14453" width="4.28515625" style="376" customWidth="1"/>
    <col min="14454" max="14454" width="45.42578125" style="376" customWidth="1"/>
    <col min="14455" max="14456" width="20.7109375" style="376" customWidth="1"/>
    <col min="14457" max="14457" width="21.42578125" style="376" bestFit="1" customWidth="1"/>
    <col min="14458" max="14708" width="9.140625" style="376"/>
    <col min="14709" max="14709" width="4.28515625" style="376" customWidth="1"/>
    <col min="14710" max="14710" width="45.42578125" style="376" customWidth="1"/>
    <col min="14711" max="14712" width="20.7109375" style="376" customWidth="1"/>
    <col min="14713" max="14713" width="21.42578125" style="376" bestFit="1" customWidth="1"/>
    <col min="14714" max="14964" width="9.140625" style="376"/>
    <col min="14965" max="14965" width="4.28515625" style="376" customWidth="1"/>
    <col min="14966" max="14966" width="45.42578125" style="376" customWidth="1"/>
    <col min="14967" max="14968" width="20.7109375" style="376" customWidth="1"/>
    <col min="14969" max="14969" width="21.42578125" style="376" bestFit="1" customWidth="1"/>
    <col min="14970" max="15220" width="9.140625" style="376"/>
    <col min="15221" max="15221" width="4.28515625" style="376" customWidth="1"/>
    <col min="15222" max="15222" width="45.42578125" style="376" customWidth="1"/>
    <col min="15223" max="15224" width="20.7109375" style="376" customWidth="1"/>
    <col min="15225" max="15225" width="21.42578125" style="376" bestFit="1" customWidth="1"/>
    <col min="15226" max="15476" width="9.140625" style="376"/>
    <col min="15477" max="15477" width="4.28515625" style="376" customWidth="1"/>
    <col min="15478" max="15478" width="45.42578125" style="376" customWidth="1"/>
    <col min="15479" max="15480" width="20.7109375" style="376" customWidth="1"/>
    <col min="15481" max="15481" width="21.42578125" style="376" bestFit="1" customWidth="1"/>
    <col min="15482" max="15732" width="9.140625" style="376"/>
    <col min="15733" max="15733" width="4.28515625" style="376" customWidth="1"/>
    <col min="15734" max="15734" width="45.42578125" style="376" customWidth="1"/>
    <col min="15735" max="15736" width="20.7109375" style="376" customWidth="1"/>
    <col min="15737" max="15737" width="21.42578125" style="376" bestFit="1" customWidth="1"/>
    <col min="15738" max="15988" width="9.140625" style="376"/>
    <col min="15989" max="15989" width="4.28515625" style="376" customWidth="1"/>
    <col min="15990" max="15990" width="45.42578125" style="376" customWidth="1"/>
    <col min="15991" max="15992" width="20.7109375" style="376" customWidth="1"/>
    <col min="15993" max="15993" width="21.42578125" style="376" bestFit="1" customWidth="1"/>
    <col min="15994" max="16384" width="9.140625" style="376"/>
  </cols>
  <sheetData>
    <row r="1" spans="1:6" ht="18.75">
      <c r="A1" s="373" t="s">
        <v>241</v>
      </c>
      <c r="B1" s="374"/>
      <c r="C1" s="375"/>
      <c r="D1" s="375"/>
      <c r="E1" s="375"/>
    </row>
    <row r="2" spans="1:6">
      <c r="A2" s="377"/>
      <c r="B2" s="377"/>
      <c r="C2" s="375"/>
      <c r="D2" s="375"/>
      <c r="E2" s="375"/>
    </row>
    <row r="3" spans="1:6">
      <c r="A3" s="378"/>
      <c r="B3" s="378"/>
      <c r="C3" s="379"/>
      <c r="D3" s="379"/>
      <c r="E3" s="380" t="s">
        <v>242</v>
      </c>
    </row>
    <row r="4" spans="1:6">
      <c r="A4" s="381"/>
      <c r="B4" s="382"/>
      <c r="C4" s="383" t="s">
        <v>243</v>
      </c>
      <c r="D4" s="383" t="s">
        <v>244</v>
      </c>
      <c r="E4" s="383" t="s">
        <v>245</v>
      </c>
    </row>
    <row r="5" spans="1:6">
      <c r="A5" s="378"/>
      <c r="B5" s="384"/>
      <c r="C5" s="385" t="s">
        <v>246</v>
      </c>
      <c r="D5" s="385" t="s">
        <v>191</v>
      </c>
      <c r="E5" s="385" t="s">
        <v>247</v>
      </c>
    </row>
    <row r="6" spans="1:6">
      <c r="A6" s="378"/>
      <c r="B6" s="378"/>
      <c r="C6" s="379"/>
      <c r="D6" s="379"/>
      <c r="E6" s="379"/>
    </row>
    <row r="7" spans="1:6">
      <c r="A7" s="386" t="s">
        <v>196</v>
      </c>
      <c r="B7" s="387"/>
      <c r="C7" s="388">
        <v>2429</v>
      </c>
      <c r="D7" s="389">
        <v>21045.97153151</v>
      </c>
      <c r="E7" s="389">
        <v>10428.740262458643</v>
      </c>
    </row>
    <row r="8" spans="1:6" ht="15.75">
      <c r="A8" s="386" t="s">
        <v>248</v>
      </c>
      <c r="B8" s="378"/>
      <c r="C8" s="390"/>
      <c r="D8" s="391"/>
      <c r="E8" s="391"/>
    </row>
    <row r="9" spans="1:6" ht="18.75">
      <c r="A9" s="386"/>
      <c r="B9" s="387" t="s">
        <v>152</v>
      </c>
      <c r="C9" s="390">
        <v>20</v>
      </c>
      <c r="D9" s="392">
        <v>5798.1023160000004</v>
      </c>
      <c r="E9" s="392">
        <v>2232.872729875</v>
      </c>
      <c r="F9" s="393"/>
    </row>
    <row r="10" spans="1:6" ht="18.75">
      <c r="A10" s="386"/>
      <c r="B10" s="387" t="s">
        <v>240</v>
      </c>
      <c r="C10" s="390">
        <v>1235</v>
      </c>
      <c r="D10" s="392">
        <v>3677.5509059300002</v>
      </c>
      <c r="E10" s="392">
        <v>3499.6014851371092</v>
      </c>
      <c r="F10" s="393"/>
    </row>
    <row r="11" spans="1:6">
      <c r="A11" s="386"/>
      <c r="B11" s="387" t="s">
        <v>159</v>
      </c>
      <c r="C11" s="390">
        <v>10</v>
      </c>
      <c r="D11" s="392">
        <v>2383.8334260000001</v>
      </c>
      <c r="E11" s="392"/>
    </row>
    <row r="12" spans="1:6">
      <c r="A12" s="386"/>
      <c r="B12" s="387" t="s">
        <v>146</v>
      </c>
      <c r="C12" s="390">
        <v>124</v>
      </c>
      <c r="D12" s="392">
        <v>1834.06828051</v>
      </c>
      <c r="E12" s="392">
        <v>98.293239630859375</v>
      </c>
    </row>
    <row r="13" spans="1:6" ht="18.75">
      <c r="A13" s="386"/>
      <c r="B13" s="387" t="s">
        <v>144</v>
      </c>
      <c r="C13" s="390">
        <v>220</v>
      </c>
      <c r="D13" s="392">
        <v>1304.9465097400002</v>
      </c>
      <c r="E13" s="392">
        <v>1877.1759071738281</v>
      </c>
      <c r="F13" s="393"/>
    </row>
    <row r="14" spans="1:6" ht="18.75">
      <c r="A14" s="386"/>
      <c r="B14" s="387" t="s">
        <v>169</v>
      </c>
      <c r="C14" s="390">
        <v>68</v>
      </c>
      <c r="D14" s="392">
        <v>794.44648199999995</v>
      </c>
      <c r="E14" s="392">
        <v>-3.2034693984375</v>
      </c>
      <c r="F14" s="393"/>
    </row>
    <row r="15" spans="1:6">
      <c r="A15" s="386"/>
      <c r="B15" s="387" t="s">
        <v>168</v>
      </c>
      <c r="C15" s="390">
        <v>98</v>
      </c>
      <c r="D15" s="392">
        <v>755.19663213000001</v>
      </c>
      <c r="E15" s="392">
        <v>647.69928368090825</v>
      </c>
    </row>
    <row r="16" spans="1:6">
      <c r="A16" s="386"/>
      <c r="B16" s="387" t="s">
        <v>147</v>
      </c>
      <c r="C16" s="390">
        <v>46</v>
      </c>
      <c r="D16" s="392">
        <v>690.00061800000003</v>
      </c>
      <c r="E16" s="392">
        <v>21.260394000000002</v>
      </c>
    </row>
    <row r="17" spans="1:5">
      <c r="A17" s="386"/>
      <c r="B17" s="387" t="s">
        <v>145</v>
      </c>
      <c r="C17" s="390">
        <v>24</v>
      </c>
      <c r="D17" s="392">
        <v>605.88522999999998</v>
      </c>
      <c r="E17" s="392">
        <v>3.0353620000000001</v>
      </c>
    </row>
    <row r="18" spans="1:5">
      <c r="A18" s="386"/>
      <c r="B18" s="387" t="s">
        <v>155</v>
      </c>
      <c r="C18" s="390">
        <v>3</v>
      </c>
      <c r="D18" s="392">
        <v>549.36196299999995</v>
      </c>
      <c r="E18" s="392"/>
    </row>
    <row r="19" spans="1:5">
      <c r="A19" s="386"/>
      <c r="B19" s="387" t="s">
        <v>143</v>
      </c>
      <c r="C19" s="390">
        <v>388</v>
      </c>
      <c r="D19" s="392">
        <v>525.28749196000001</v>
      </c>
      <c r="E19" s="392">
        <v>461.70114088281252</v>
      </c>
    </row>
    <row r="20" spans="1:5">
      <c r="A20" s="386"/>
      <c r="B20" s="387" t="s">
        <v>148</v>
      </c>
      <c r="C20" s="390">
        <v>29</v>
      </c>
      <c r="D20" s="392">
        <v>451.83234800000002</v>
      </c>
      <c r="E20" s="392">
        <v>826.67767200000003</v>
      </c>
    </row>
    <row r="21" spans="1:5">
      <c r="A21" s="386"/>
      <c r="B21" s="387" t="s">
        <v>160</v>
      </c>
      <c r="C21" s="390">
        <v>4</v>
      </c>
      <c r="D21" s="392">
        <v>412.56824499999999</v>
      </c>
      <c r="E21" s="392"/>
    </row>
    <row r="22" spans="1:5">
      <c r="A22" s="386"/>
      <c r="B22" s="387" t="s">
        <v>163</v>
      </c>
      <c r="C22" s="390">
        <v>88</v>
      </c>
      <c r="D22" s="392">
        <v>383.35404561999997</v>
      </c>
      <c r="E22" s="392">
        <v>38.6371439609375</v>
      </c>
    </row>
    <row r="23" spans="1:5">
      <c r="A23" s="386"/>
      <c r="B23" s="387" t="s">
        <v>158</v>
      </c>
      <c r="C23" s="390">
        <v>14</v>
      </c>
      <c r="D23" s="392">
        <v>178.97811899999999</v>
      </c>
      <c r="E23" s="392">
        <v>80.988243999999995</v>
      </c>
    </row>
    <row r="24" spans="1:5">
      <c r="A24" s="386"/>
      <c r="B24" s="387" t="s">
        <v>172</v>
      </c>
      <c r="C24" s="390">
        <v>6</v>
      </c>
      <c r="D24" s="392">
        <v>173.67764635</v>
      </c>
      <c r="E24" s="392">
        <v>6.9000000000000006E-2</v>
      </c>
    </row>
    <row r="25" spans="1:5">
      <c r="A25" s="386"/>
      <c r="B25" s="387" t="s">
        <v>161</v>
      </c>
      <c r="C25" s="390">
        <v>4</v>
      </c>
      <c r="D25" s="392">
        <v>155.56461100000001</v>
      </c>
      <c r="E25" s="392"/>
    </row>
    <row r="26" spans="1:5">
      <c r="A26" s="386"/>
      <c r="B26" s="387" t="s">
        <v>154</v>
      </c>
      <c r="C26" s="390">
        <v>21</v>
      </c>
      <c r="D26" s="392">
        <v>140.340914</v>
      </c>
      <c r="E26" s="392">
        <v>578.65986192187495</v>
      </c>
    </row>
    <row r="27" spans="1:5">
      <c r="A27" s="386"/>
      <c r="B27" s="387" t="s">
        <v>162</v>
      </c>
      <c r="C27" s="390">
        <v>2</v>
      </c>
      <c r="D27" s="392">
        <v>123.013412</v>
      </c>
      <c r="E27" s="392"/>
    </row>
    <row r="28" spans="1:5">
      <c r="A28" s="386"/>
      <c r="B28" s="387" t="s">
        <v>4</v>
      </c>
      <c r="C28" s="394">
        <v>4</v>
      </c>
      <c r="D28" s="392">
        <v>26.479558000000001</v>
      </c>
      <c r="E28" s="392">
        <v>9.2254310000000004</v>
      </c>
    </row>
    <row r="29" spans="1:5">
      <c r="A29" s="386" t="s">
        <v>249</v>
      </c>
      <c r="B29" s="395"/>
      <c r="C29" s="396"/>
      <c r="D29" s="397"/>
      <c r="E29" s="397"/>
    </row>
    <row r="30" spans="1:5">
      <c r="A30" s="386"/>
      <c r="B30" s="398" t="s">
        <v>250</v>
      </c>
      <c r="C30" s="390">
        <v>282</v>
      </c>
      <c r="D30" s="392">
        <v>7495.0734180799991</v>
      </c>
      <c r="E30" s="392">
        <v>1824.60447125</v>
      </c>
    </row>
    <row r="31" spans="1:5">
      <c r="A31" s="386"/>
      <c r="B31" s="517" t="s">
        <v>251</v>
      </c>
      <c r="C31" s="390">
        <v>267</v>
      </c>
      <c r="D31" s="392">
        <v>5615.6334002299991</v>
      </c>
      <c r="E31" s="392">
        <v>2486.1393629867189</v>
      </c>
    </row>
    <row r="32" spans="1:5">
      <c r="A32" s="386"/>
      <c r="B32" s="518" t="s">
        <v>252</v>
      </c>
      <c r="C32" s="390">
        <v>237</v>
      </c>
      <c r="D32" s="392">
        <v>2908.0911269700005</v>
      </c>
      <c r="E32" s="392">
        <v>1148.0131898359375</v>
      </c>
    </row>
    <row r="33" spans="1:5">
      <c r="A33" s="386"/>
      <c r="B33" s="518" t="s">
        <v>253</v>
      </c>
      <c r="C33" s="390">
        <v>849</v>
      </c>
      <c r="D33" s="392">
        <v>1737.1755869899991</v>
      </c>
      <c r="E33" s="392">
        <v>319.88798550122073</v>
      </c>
    </row>
    <row r="34" spans="1:5">
      <c r="A34" s="386"/>
      <c r="B34" s="518" t="s">
        <v>254</v>
      </c>
      <c r="C34" s="390">
        <v>167</v>
      </c>
      <c r="D34" s="392">
        <v>1367.0684968599999</v>
      </c>
      <c r="E34" s="392">
        <v>142.64132268359376</v>
      </c>
    </row>
    <row r="35" spans="1:5">
      <c r="A35" s="386"/>
      <c r="B35" s="518" t="s">
        <v>255</v>
      </c>
      <c r="C35" s="390">
        <v>20</v>
      </c>
      <c r="D35" s="392">
        <v>424.28059344000002</v>
      </c>
      <c r="E35" s="392">
        <v>191.737796</v>
      </c>
    </row>
    <row r="36" spans="1:5">
      <c r="A36" s="386"/>
      <c r="B36" s="519" t="s">
        <v>256</v>
      </c>
      <c r="C36" s="390">
        <v>5</v>
      </c>
      <c r="D36" s="392">
        <v>383.38799999999998</v>
      </c>
      <c r="E36" s="392">
        <v>8.2805070000000001</v>
      </c>
    </row>
    <row r="37" spans="1:5">
      <c r="A37" s="386"/>
      <c r="B37" s="518" t="s">
        <v>257</v>
      </c>
      <c r="C37" s="390">
        <v>79</v>
      </c>
      <c r="D37" s="392">
        <v>210.48818399999999</v>
      </c>
      <c r="E37" s="392">
        <v>767.57496940039061</v>
      </c>
    </row>
    <row r="38" spans="1:5">
      <c r="A38" s="386"/>
      <c r="B38" s="519" t="s">
        <v>258</v>
      </c>
      <c r="C38" s="390">
        <v>86</v>
      </c>
      <c r="D38" s="392">
        <v>161.14326538</v>
      </c>
      <c r="E38" s="392">
        <v>42.526088000000001</v>
      </c>
    </row>
    <row r="39" spans="1:5">
      <c r="A39" s="386"/>
      <c r="B39" s="387" t="s">
        <v>259</v>
      </c>
      <c r="C39" s="390">
        <v>13</v>
      </c>
      <c r="D39" s="392">
        <v>146.83509100000001</v>
      </c>
      <c r="E39" s="392">
        <v>83.488214999999997</v>
      </c>
    </row>
    <row r="40" spans="1:5">
      <c r="A40" s="386"/>
      <c r="B40" s="387" t="s">
        <v>260</v>
      </c>
      <c r="C40" s="390">
        <v>14</v>
      </c>
      <c r="D40" s="392">
        <v>101.75</v>
      </c>
      <c r="E40" s="392">
        <v>40.987166999999999</v>
      </c>
    </row>
    <row r="41" spans="1:5">
      <c r="A41" s="386"/>
      <c r="B41" s="398" t="s">
        <v>261</v>
      </c>
      <c r="C41" s="390">
        <v>26</v>
      </c>
      <c r="D41" s="392">
        <v>86.410266780000001</v>
      </c>
      <c r="E41" s="392">
        <v>29.594952249999999</v>
      </c>
    </row>
    <row r="42" spans="1:5">
      <c r="A42" s="386"/>
      <c r="B42" s="398" t="s">
        <v>262</v>
      </c>
      <c r="C42" s="390">
        <v>11</v>
      </c>
      <c r="D42" s="392">
        <v>83.755481200000006</v>
      </c>
      <c r="E42" s="392">
        <v>1.1579999999999999</v>
      </c>
    </row>
    <row r="43" spans="1:5">
      <c r="A43" s="386"/>
      <c r="B43" s="398" t="s">
        <v>263</v>
      </c>
      <c r="C43" s="390">
        <v>30</v>
      </c>
      <c r="D43" s="392">
        <v>80.968432399999998</v>
      </c>
      <c r="E43" s="392">
        <v>2894.9256810000002</v>
      </c>
    </row>
    <row r="44" spans="1:5">
      <c r="A44" s="386"/>
      <c r="B44" s="398" t="s">
        <v>264</v>
      </c>
      <c r="C44" s="390">
        <v>61</v>
      </c>
      <c r="D44" s="392">
        <v>61.108387999999998</v>
      </c>
      <c r="E44" s="392">
        <v>2.3730000000000002</v>
      </c>
    </row>
    <row r="45" spans="1:5">
      <c r="A45" s="386"/>
      <c r="B45" s="398" t="s">
        <v>265</v>
      </c>
      <c r="C45" s="390">
        <v>24</v>
      </c>
      <c r="D45" s="392">
        <v>45.932670999999999</v>
      </c>
      <c r="E45" s="392">
        <v>4.4012760000000002</v>
      </c>
    </row>
    <row r="46" spans="1:5">
      <c r="A46" s="386"/>
      <c r="B46" s="398" t="s">
        <v>266</v>
      </c>
      <c r="C46" s="390">
        <v>3</v>
      </c>
      <c r="D46" s="392">
        <v>35.51</v>
      </c>
      <c r="E46" s="392">
        <v>32.672046999999999</v>
      </c>
    </row>
    <row r="47" spans="1:5">
      <c r="B47" s="398" t="s">
        <v>267</v>
      </c>
      <c r="C47" s="390">
        <v>7</v>
      </c>
      <c r="D47" s="392">
        <v>23.5</v>
      </c>
      <c r="E47" s="392">
        <v>14.7</v>
      </c>
    </row>
    <row r="48" spans="1:5">
      <c r="B48" s="398" t="s">
        <v>268</v>
      </c>
      <c r="C48" s="390">
        <v>1</v>
      </c>
      <c r="D48" s="392">
        <v>13</v>
      </c>
      <c r="E48" s="392">
        <v>10.4</v>
      </c>
    </row>
    <row r="49" spans="2:5">
      <c r="B49" s="398" t="s">
        <v>269</v>
      </c>
      <c r="C49" s="390">
        <v>4</v>
      </c>
      <c r="D49" s="392">
        <v>10.959213</v>
      </c>
      <c r="E49" s="392">
        <v>0.3</v>
      </c>
    </row>
    <row r="50" spans="2:5">
      <c r="E50" s="392"/>
    </row>
    <row r="51" spans="2:5">
      <c r="E51" s="392"/>
    </row>
    <row r="52" spans="2:5">
      <c r="E52" s="392"/>
    </row>
    <row r="53" spans="2:5">
      <c r="E53" s="392"/>
    </row>
    <row r="54" spans="2:5">
      <c r="E54" s="392"/>
    </row>
    <row r="55" spans="2:5">
      <c r="E55" s="392"/>
    </row>
    <row r="56" spans="2:5">
      <c r="E56" s="392"/>
    </row>
    <row r="57" spans="2:5">
      <c r="E57" s="392"/>
    </row>
    <row r="58" spans="2:5">
      <c r="E58" s="392"/>
    </row>
    <row r="59" spans="2:5">
      <c r="E59" s="392"/>
    </row>
    <row r="60" spans="2:5">
      <c r="E60" s="399"/>
    </row>
    <row r="61" spans="2:5">
      <c r="E61" s="399"/>
    </row>
    <row r="62" spans="2:5">
      <c r="E62" s="399"/>
    </row>
    <row r="63" spans="2:5">
      <c r="E63" s="399"/>
    </row>
    <row r="64" spans="2:5">
      <c r="E64" s="399"/>
    </row>
    <row r="65" spans="5:5">
      <c r="E65" s="399"/>
    </row>
    <row r="66" spans="5:5">
      <c r="E66" s="399"/>
    </row>
    <row r="67" spans="5:5">
      <c r="E67" s="399"/>
    </row>
  </sheetData>
  <pageMargins left="0.86614173228346503" right="0.28999999999999998" top="0.74803149606299202" bottom="0.511811023622047" header="0.43307086614173201" footer="0.23622047244094499"/>
  <pageSetup paperSize="9" orientation="portrait" r:id="rId1"/>
  <headerFooter alignWithMargins="0">
    <oddHeader>&amp;C&amp;"Times New Roman,Regular"&amp;13&amp;P</oddHead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O30"/>
  <sheetViews>
    <sheetView zoomScaleNormal="100" workbookViewId="0">
      <selection activeCell="C13" sqref="C13"/>
    </sheetView>
  </sheetViews>
  <sheetFormatPr defaultColWidth="9.5703125" defaultRowHeight="12.75"/>
  <cols>
    <col min="1" max="1" width="2.85546875" style="123" customWidth="1"/>
    <col min="2" max="2" width="21.5703125" style="123" customWidth="1"/>
    <col min="3" max="4" width="10.42578125" style="123" customWidth="1"/>
    <col min="5" max="8" width="10" style="123" customWidth="1"/>
    <col min="9" max="9" width="9.5703125" style="123"/>
    <col min="10" max="10" width="12" style="123" customWidth="1"/>
    <col min="11" max="11" width="13.42578125" style="123" customWidth="1"/>
    <col min="12" max="16384" width="9.5703125" style="123"/>
  </cols>
  <sheetData>
    <row r="1" spans="1:15" ht="20.100000000000001" customHeight="1">
      <c r="A1" s="122" t="s">
        <v>270</v>
      </c>
      <c r="B1" s="122"/>
      <c r="C1" s="122"/>
      <c r="D1" s="122"/>
      <c r="E1" s="122"/>
      <c r="F1" s="122"/>
      <c r="G1" s="122"/>
      <c r="H1" s="122"/>
    </row>
    <row r="2" spans="1:15" ht="20.100000000000001" customHeight="1">
      <c r="A2" s="53"/>
      <c r="B2" s="124"/>
      <c r="C2" s="124"/>
      <c r="D2" s="124"/>
      <c r="E2" s="124"/>
      <c r="F2" s="125"/>
      <c r="G2" s="125"/>
      <c r="H2" s="125"/>
    </row>
    <row r="3" spans="1:15" s="129" customFormat="1" ht="20.100000000000001" customHeight="1">
      <c r="A3" s="126"/>
      <c r="B3" s="126"/>
      <c r="C3" s="127"/>
      <c r="D3" s="127"/>
      <c r="E3" s="127"/>
      <c r="F3" s="127"/>
      <c r="G3" s="127"/>
      <c r="H3" s="128" t="s">
        <v>223</v>
      </c>
    </row>
    <row r="4" spans="1:15" s="129" customFormat="1" ht="16.350000000000001" customHeight="1">
      <c r="A4" s="127"/>
      <c r="B4" s="127"/>
      <c r="C4" s="520" t="s">
        <v>271</v>
      </c>
      <c r="D4" s="520" t="s">
        <v>272</v>
      </c>
      <c r="E4" s="565" t="s">
        <v>273</v>
      </c>
      <c r="F4" s="565"/>
      <c r="G4" s="523" t="s">
        <v>43</v>
      </c>
      <c r="H4" s="523" t="s">
        <v>44</v>
      </c>
    </row>
    <row r="5" spans="1:15" s="129" customFormat="1" ht="16.350000000000001" customHeight="1">
      <c r="A5" s="127"/>
      <c r="B5" s="127"/>
      <c r="C5" s="521" t="s">
        <v>42</v>
      </c>
      <c r="D5" s="521" t="s">
        <v>43</v>
      </c>
      <c r="E5" s="566" t="s">
        <v>187</v>
      </c>
      <c r="F5" s="566"/>
      <c r="G5" s="524">
        <v>2026</v>
      </c>
      <c r="H5" s="524">
        <v>2026</v>
      </c>
    </row>
    <row r="6" spans="1:15" ht="16.350000000000001" customHeight="1">
      <c r="A6" s="127"/>
      <c r="B6" s="127"/>
      <c r="C6" s="521">
        <v>2026</v>
      </c>
      <c r="D6" s="521">
        <v>2026</v>
      </c>
      <c r="E6" s="522" t="s">
        <v>274</v>
      </c>
      <c r="F6" s="521" t="s">
        <v>275</v>
      </c>
      <c r="G6" s="525" t="s">
        <v>276</v>
      </c>
      <c r="H6" s="525" t="s">
        <v>276</v>
      </c>
      <c r="I6" s="131"/>
      <c r="J6" s="132"/>
      <c r="K6" s="132"/>
    </row>
    <row r="7" spans="1:15" s="135" customFormat="1" ht="16.350000000000001" customHeight="1">
      <c r="A7" s="127"/>
      <c r="B7" s="127"/>
      <c r="C7" s="130"/>
      <c r="D7" s="130"/>
      <c r="E7" s="130"/>
      <c r="F7" s="521" t="s">
        <v>8</v>
      </c>
      <c r="G7" s="525" t="s">
        <v>227</v>
      </c>
      <c r="H7" s="525" t="s">
        <v>227</v>
      </c>
      <c r="I7" s="134"/>
      <c r="J7" s="132"/>
      <c r="K7" s="132"/>
    </row>
    <row r="8" spans="1:15" s="135" customFormat="1" ht="16.350000000000001" customHeight="1">
      <c r="A8" s="127"/>
      <c r="B8" s="127"/>
      <c r="C8" s="130"/>
      <c r="D8" s="130"/>
      <c r="E8" s="130"/>
      <c r="F8" s="130"/>
      <c r="G8" s="133"/>
      <c r="H8" s="133"/>
      <c r="I8" s="134"/>
      <c r="J8" s="132"/>
      <c r="K8" s="132"/>
    </row>
    <row r="9" spans="1:15" ht="16.350000000000001" customHeight="1">
      <c r="A9" s="127"/>
      <c r="B9" s="127"/>
      <c r="C9" s="136"/>
      <c r="D9" s="136"/>
      <c r="E9" s="136"/>
      <c r="F9" s="136"/>
      <c r="G9" s="137"/>
      <c r="H9" s="137"/>
      <c r="I9" s="134"/>
      <c r="J9" s="132"/>
      <c r="K9" s="132"/>
    </row>
    <row r="10" spans="1:15" s="140" customFormat="1" ht="20.100000000000001" customHeight="1">
      <c r="A10" s="138"/>
      <c r="B10" s="127"/>
      <c r="C10" s="139"/>
      <c r="D10" s="139"/>
      <c r="E10" s="127"/>
      <c r="F10" s="127"/>
      <c r="G10" s="127"/>
      <c r="H10" s="139"/>
      <c r="I10" s="134"/>
      <c r="J10" s="132"/>
      <c r="K10" s="132"/>
    </row>
    <row r="11" spans="1:15" ht="20.100000000000001" customHeight="1">
      <c r="A11" s="567" t="s">
        <v>196</v>
      </c>
      <c r="B11" s="567"/>
      <c r="C11" s="141">
        <v>662837.51377381198</v>
      </c>
      <c r="D11" s="141">
        <v>669090.33046557556</v>
      </c>
      <c r="E11" s="141">
        <v>4555826.1289286409</v>
      </c>
      <c r="F11" s="142">
        <v>100</v>
      </c>
      <c r="G11" s="143">
        <v>114.47976627311856</v>
      </c>
      <c r="H11" s="143">
        <v>113.09455870194185</v>
      </c>
      <c r="I11" s="144"/>
      <c r="J11" s="144"/>
      <c r="K11" s="144"/>
      <c r="L11" s="145"/>
      <c r="M11" s="145"/>
      <c r="N11" s="145"/>
      <c r="O11" s="145"/>
    </row>
    <row r="12" spans="1:15" ht="20.100000000000001" customHeight="1">
      <c r="A12" s="138"/>
      <c r="B12" s="526" t="s">
        <v>277</v>
      </c>
      <c r="C12" s="146">
        <v>495901.18185341026</v>
      </c>
      <c r="D12" s="146">
        <v>500292.37128660601</v>
      </c>
      <c r="E12" s="146">
        <v>3441174.9671787228</v>
      </c>
      <c r="F12" s="147">
        <v>75.533500835949553</v>
      </c>
      <c r="G12" s="148">
        <v>113.60199790666152</v>
      </c>
      <c r="H12" s="148">
        <v>112.65531450827351</v>
      </c>
      <c r="I12" s="144"/>
      <c r="J12" s="144"/>
      <c r="K12" s="144"/>
      <c r="L12" s="145"/>
      <c r="M12" s="145"/>
      <c r="N12" s="145"/>
      <c r="O12" s="145"/>
    </row>
    <row r="13" spans="1:15" ht="25.5">
      <c r="A13" s="149"/>
      <c r="B13" s="527" t="s">
        <v>278</v>
      </c>
      <c r="C13" s="146">
        <v>86427.608874431608</v>
      </c>
      <c r="D13" s="146">
        <v>88887.168961305841</v>
      </c>
      <c r="E13" s="146">
        <v>580652.0399622994</v>
      </c>
      <c r="F13" s="147">
        <v>12.745263395265855</v>
      </c>
      <c r="G13" s="148">
        <v>118.95694017833232</v>
      </c>
      <c r="H13" s="148">
        <v>115.85218848687732</v>
      </c>
      <c r="I13" s="144"/>
      <c r="J13" s="144"/>
      <c r="K13" s="144"/>
      <c r="L13" s="145"/>
      <c r="M13" s="145"/>
      <c r="N13" s="145"/>
      <c r="O13" s="145"/>
    </row>
    <row r="14" spans="1:15" ht="20.100000000000001" customHeight="1">
      <c r="A14" s="138"/>
      <c r="B14" s="526" t="s">
        <v>279</v>
      </c>
      <c r="C14" s="146">
        <v>8833.9074919594314</v>
      </c>
      <c r="D14" s="146">
        <v>9524.6068454048545</v>
      </c>
      <c r="E14" s="146">
        <v>59268.006306922674</v>
      </c>
      <c r="F14" s="147">
        <v>1.3009277489889695</v>
      </c>
      <c r="G14" s="148">
        <v>124.30800652601481</v>
      </c>
      <c r="H14" s="148">
        <v>116.25630025961149</v>
      </c>
      <c r="I14" s="144"/>
      <c r="J14" s="144"/>
      <c r="K14" s="144"/>
      <c r="L14" s="145"/>
      <c r="M14" s="145"/>
      <c r="N14" s="145"/>
      <c r="O14" s="145"/>
    </row>
    <row r="15" spans="1:15" ht="20.100000000000001" customHeight="1">
      <c r="A15" s="138"/>
      <c r="B15" s="526" t="s">
        <v>280</v>
      </c>
      <c r="C15" s="146">
        <v>71674.815554010638</v>
      </c>
      <c r="D15" s="146">
        <v>70386.183372258893</v>
      </c>
      <c r="E15" s="146">
        <v>474731.11548069643</v>
      </c>
      <c r="F15" s="147">
        <v>10.420308019795641</v>
      </c>
      <c r="G15" s="148">
        <v>114.10224442479588</v>
      </c>
      <c r="H15" s="148">
        <v>112.61633091214803</v>
      </c>
      <c r="I15" s="144"/>
      <c r="J15" s="144"/>
      <c r="K15" s="144"/>
      <c r="L15" s="145"/>
      <c r="M15" s="145"/>
      <c r="N15" s="145"/>
      <c r="O15" s="145"/>
    </row>
    <row r="16" spans="1:15" ht="20.100000000000001" customHeight="1">
      <c r="A16" s="138"/>
      <c r="B16" s="127"/>
      <c r="C16" s="127"/>
      <c r="D16" s="127"/>
      <c r="E16" s="127"/>
      <c r="F16" s="127"/>
      <c r="G16" s="127"/>
      <c r="H16" s="127"/>
    </row>
    <row r="17" spans="1:8" ht="20.100000000000001" customHeight="1">
      <c r="A17" s="138"/>
      <c r="B17" s="127"/>
      <c r="C17" s="150"/>
      <c r="D17" s="150"/>
      <c r="E17" s="150"/>
      <c r="F17" s="127"/>
      <c r="G17" s="127"/>
      <c r="H17" s="127"/>
    </row>
    <row r="18" spans="1:8" ht="20.100000000000001" customHeight="1">
      <c r="C18" s="151"/>
      <c r="D18" s="151"/>
      <c r="E18" s="151"/>
    </row>
    <row r="19" spans="1:8" ht="20.100000000000001" customHeight="1"/>
    <row r="20" spans="1:8" ht="20.100000000000001" customHeight="1"/>
    <row r="21" spans="1:8" ht="20.100000000000001" customHeight="1"/>
    <row r="22" spans="1:8" ht="20.100000000000001" customHeight="1"/>
    <row r="23" spans="1:8" ht="20.100000000000001" customHeight="1"/>
    <row r="24" spans="1:8" ht="20.100000000000001" customHeight="1"/>
    <row r="25" spans="1:8" ht="20.100000000000001" customHeight="1"/>
    <row r="26" spans="1:8" ht="22.5" customHeight="1"/>
    <row r="27" spans="1:8" ht="22.5" customHeight="1"/>
    <row r="28" spans="1:8" ht="22.5" customHeight="1"/>
    <row r="29" spans="1:8" ht="22.5" customHeight="1"/>
    <row r="30" spans="1:8" ht="22.5" customHeight="1"/>
  </sheetData>
  <mergeCells count="3">
    <mergeCell ref="E4:F4"/>
    <mergeCell ref="E5:F5"/>
    <mergeCell ref="A11:B11"/>
  </mergeCells>
  <pageMargins left="0.86614173228346503" right="0.28999999999999998" top="0.74803149606299202" bottom="0.511811023622047" header="0.43307086614173201" footer="0.23622047244094499"/>
  <pageSetup paperSize="9" firstPageNumber="38" orientation="portrait" r:id="rId1"/>
  <headerFooter alignWithMargins="0">
    <oddHeader>&amp;C&amp;"Times New Roman,Regular"&amp;13&amp;P</oddHead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O68"/>
  <sheetViews>
    <sheetView zoomScale="85" zoomScaleNormal="85" workbookViewId="0">
      <selection activeCell="B33" sqref="B33"/>
    </sheetView>
  </sheetViews>
  <sheetFormatPr defaultColWidth="6.42578125" defaultRowHeight="15" customHeight="1"/>
  <cols>
    <col min="1" max="1" width="0.5703125" style="302" customWidth="1"/>
    <col min="2" max="2" width="33.140625" style="301" customWidth="1"/>
    <col min="3" max="4" width="6.7109375" style="302" customWidth="1"/>
    <col min="5" max="5" width="0.28515625" style="302" customWidth="1"/>
    <col min="6" max="6" width="6.28515625" style="302" bestFit="1" customWidth="1"/>
    <col min="7" max="7" width="7.28515625" style="302" customWidth="1"/>
    <col min="8" max="8" width="0.42578125" style="302" customWidth="1"/>
    <col min="9" max="10" width="7.85546875" style="302" customWidth="1"/>
    <col min="11" max="11" width="0.5703125" style="302" customWidth="1"/>
    <col min="12" max="13" width="7.7109375" style="302" customWidth="1"/>
    <col min="14" max="14" width="7" style="302" customWidth="1"/>
    <col min="15" max="16384" width="6.42578125" style="302"/>
  </cols>
  <sheetData>
    <row r="1" spans="1:15" ht="16.5">
      <c r="A1" s="300" t="s">
        <v>281</v>
      </c>
      <c r="C1" s="300"/>
      <c r="D1" s="300"/>
      <c r="E1" s="300"/>
      <c r="F1" s="300"/>
      <c r="G1" s="300"/>
      <c r="H1" s="300"/>
      <c r="I1" s="300"/>
      <c r="J1" s="300"/>
      <c r="K1" s="300"/>
      <c r="L1" s="300"/>
      <c r="M1" s="300"/>
    </row>
    <row r="2" spans="1:15" ht="15" customHeight="1">
      <c r="B2" s="303"/>
      <c r="C2" s="303"/>
      <c r="D2" s="303"/>
      <c r="E2" s="303"/>
      <c r="F2" s="303"/>
      <c r="G2" s="303"/>
      <c r="H2" s="303"/>
      <c r="I2" s="303"/>
      <c r="J2" s="303"/>
      <c r="K2" s="303"/>
      <c r="L2" s="303"/>
      <c r="M2" s="303"/>
    </row>
    <row r="3" spans="1:15" ht="15" customHeight="1">
      <c r="B3" s="304"/>
      <c r="C3" s="305"/>
      <c r="D3" s="305"/>
      <c r="E3" s="305"/>
      <c r="F3" s="305"/>
      <c r="G3" s="306"/>
      <c r="H3" s="306"/>
      <c r="I3" s="306"/>
      <c r="J3" s="307"/>
      <c r="K3" s="307"/>
      <c r="L3" s="307"/>
      <c r="M3" s="308" t="s">
        <v>282</v>
      </c>
    </row>
    <row r="4" spans="1:15" ht="15" customHeight="1">
      <c r="A4" s="309"/>
      <c r="B4" s="310"/>
      <c r="C4" s="569" t="s">
        <v>283</v>
      </c>
      <c r="D4" s="569"/>
      <c r="E4" s="569"/>
      <c r="F4" s="569"/>
      <c r="G4" s="569"/>
      <c r="H4" s="311"/>
      <c r="I4" s="570" t="s">
        <v>221</v>
      </c>
      <c r="J4" s="570"/>
      <c r="K4" s="570"/>
      <c r="L4" s="570"/>
      <c r="M4" s="570"/>
    </row>
    <row r="5" spans="1:15" ht="15" customHeight="1">
      <c r="B5" s="312"/>
      <c r="C5" s="571" t="s">
        <v>43</v>
      </c>
      <c r="D5" s="571"/>
      <c r="E5" s="372"/>
      <c r="F5" s="571" t="s">
        <v>44</v>
      </c>
      <c r="G5" s="571"/>
      <c r="H5" s="372"/>
      <c r="I5" s="571" t="s">
        <v>43</v>
      </c>
      <c r="J5" s="571"/>
      <c r="K5" s="372"/>
      <c r="L5" s="571" t="s">
        <v>44</v>
      </c>
      <c r="M5" s="571"/>
    </row>
    <row r="6" spans="1:15" ht="15" customHeight="1">
      <c r="B6" s="312"/>
      <c r="C6" s="568">
        <v>2026</v>
      </c>
      <c r="D6" s="568"/>
      <c r="E6" s="371"/>
      <c r="F6" s="568">
        <v>2026</v>
      </c>
      <c r="G6" s="568"/>
      <c r="H6" s="371"/>
      <c r="I6" s="568">
        <v>2026</v>
      </c>
      <c r="J6" s="568"/>
      <c r="K6" s="371"/>
      <c r="L6" s="568">
        <v>2026</v>
      </c>
      <c r="M6" s="568"/>
    </row>
    <row r="7" spans="1:15" ht="15" customHeight="1">
      <c r="B7" s="312"/>
      <c r="C7" s="313" t="s">
        <v>284</v>
      </c>
      <c r="D7" s="313" t="s">
        <v>285</v>
      </c>
      <c r="E7" s="313"/>
      <c r="F7" s="314" t="s">
        <v>284</v>
      </c>
      <c r="G7" s="313" t="s">
        <v>285</v>
      </c>
      <c r="H7" s="313"/>
      <c r="I7" s="313" t="s">
        <v>284</v>
      </c>
      <c r="J7" s="313" t="s">
        <v>285</v>
      </c>
      <c r="K7" s="313"/>
      <c r="L7" s="314" t="s">
        <v>284</v>
      </c>
      <c r="M7" s="313" t="s">
        <v>285</v>
      </c>
    </row>
    <row r="8" spans="1:15" ht="15" customHeight="1">
      <c r="B8" s="315"/>
      <c r="C8" s="305"/>
      <c r="D8" s="305"/>
      <c r="E8" s="305"/>
      <c r="F8" s="305"/>
      <c r="G8" s="305"/>
      <c r="H8" s="305"/>
      <c r="I8" s="316"/>
      <c r="J8" s="316"/>
      <c r="K8" s="316"/>
      <c r="L8" s="316"/>
      <c r="M8" s="316"/>
    </row>
    <row r="9" spans="1:15" s="321" customFormat="1" ht="15" customHeight="1">
      <c r="A9" s="317" t="s">
        <v>196</v>
      </c>
      <c r="B9" s="317"/>
      <c r="C9" s="318"/>
      <c r="D9" s="319">
        <v>53081.329334000002</v>
      </c>
      <c r="E9" s="319"/>
      <c r="F9" s="318"/>
      <c r="G9" s="319">
        <v>319525.09211999999</v>
      </c>
      <c r="H9" s="319"/>
      <c r="I9" s="320"/>
      <c r="J9" s="320">
        <v>124.97892118407377</v>
      </c>
      <c r="K9" s="320"/>
      <c r="L9" s="320"/>
      <c r="M9" s="320">
        <v>121.65261676949972</v>
      </c>
      <c r="O9" s="322"/>
    </row>
    <row r="10" spans="1:15" ht="15" customHeight="1">
      <c r="B10" s="323" t="s">
        <v>286</v>
      </c>
      <c r="C10" s="305"/>
      <c r="D10" s="319">
        <v>10272.178531999998</v>
      </c>
      <c r="E10" s="319"/>
      <c r="F10" s="318"/>
      <c r="G10" s="319">
        <v>63640.68174499998</v>
      </c>
      <c r="H10" s="319"/>
      <c r="I10" s="320"/>
      <c r="J10" s="320">
        <v>114.04550294469227</v>
      </c>
      <c r="K10" s="320"/>
      <c r="L10" s="320"/>
      <c r="M10" s="320">
        <v>105.77937083712341</v>
      </c>
    </row>
    <row r="11" spans="1:15" ht="15" customHeight="1">
      <c r="B11" s="323" t="s">
        <v>287</v>
      </c>
      <c r="C11" s="305"/>
      <c r="D11" s="319">
        <v>42809.150802000004</v>
      </c>
      <c r="E11" s="319"/>
      <c r="F11" s="319"/>
      <c r="G11" s="319">
        <v>255884.41037500001</v>
      </c>
      <c r="H11" s="319"/>
      <c r="I11" s="320"/>
      <c r="J11" s="320">
        <v>127.92163303155321</v>
      </c>
      <c r="K11" s="320"/>
      <c r="L11" s="320"/>
      <c r="M11" s="320">
        <v>126.36885587255715</v>
      </c>
    </row>
    <row r="12" spans="1:15" ht="15" customHeight="1">
      <c r="B12" s="324" t="s">
        <v>288</v>
      </c>
      <c r="C12" s="305"/>
      <c r="D12" s="325">
        <v>58.975242000000001</v>
      </c>
      <c r="E12" s="325"/>
      <c r="F12" s="305"/>
      <c r="G12" s="325">
        <v>789.43988999999999</v>
      </c>
      <c r="H12" s="325"/>
      <c r="I12" s="320"/>
      <c r="J12" s="316">
        <v>44.603210971792777</v>
      </c>
      <c r="K12" s="316"/>
      <c r="L12" s="320"/>
      <c r="M12" s="316">
        <v>100.50051936499729</v>
      </c>
    </row>
    <row r="13" spans="1:15" ht="15" customHeight="1">
      <c r="B13" s="326" t="s">
        <v>289</v>
      </c>
      <c r="C13" s="305"/>
      <c r="D13" s="325">
        <v>42750.175560000003</v>
      </c>
      <c r="E13" s="325"/>
      <c r="F13" s="325"/>
      <c r="G13" s="325">
        <v>255094.970485</v>
      </c>
      <c r="H13" s="325"/>
      <c r="I13" s="320"/>
      <c r="J13" s="316">
        <v>128.25213293536331</v>
      </c>
      <c r="K13" s="316"/>
      <c r="L13" s="320"/>
      <c r="M13" s="316">
        <v>126.46959623267568</v>
      </c>
    </row>
    <row r="14" spans="1:15" ht="15" customHeight="1">
      <c r="A14" s="327" t="s">
        <v>308</v>
      </c>
      <c r="B14" s="304"/>
      <c r="C14" s="305"/>
      <c r="D14" s="305"/>
      <c r="E14" s="305"/>
      <c r="F14" s="305"/>
      <c r="G14" s="305"/>
      <c r="H14" s="305"/>
      <c r="I14" s="316"/>
      <c r="J14" s="316"/>
      <c r="K14" s="316"/>
      <c r="L14" s="316"/>
      <c r="M14" s="316"/>
    </row>
    <row r="15" spans="1:15" ht="15" customHeight="1">
      <c r="B15" s="326" t="s">
        <v>290</v>
      </c>
      <c r="C15" s="325"/>
      <c r="D15" s="325">
        <v>1101.104182</v>
      </c>
      <c r="E15" s="325"/>
      <c r="F15" s="325"/>
      <c r="G15" s="325">
        <v>6858.752563</v>
      </c>
      <c r="H15" s="325"/>
      <c r="I15" s="316"/>
      <c r="J15" s="316">
        <v>113.46795296978031</v>
      </c>
      <c r="K15" s="316"/>
      <c r="L15" s="316"/>
      <c r="M15" s="316">
        <v>112.78025492966404</v>
      </c>
      <c r="N15" s="328"/>
    </row>
    <row r="16" spans="1:15" ht="15" customHeight="1">
      <c r="B16" s="326" t="s">
        <v>291</v>
      </c>
      <c r="C16" s="325"/>
      <c r="D16" s="325">
        <v>1075.8753300000001</v>
      </c>
      <c r="E16" s="325"/>
      <c r="F16" s="325"/>
      <c r="G16" s="325">
        <v>4778.3318120000004</v>
      </c>
      <c r="H16" s="325"/>
      <c r="I16" s="316"/>
      <c r="J16" s="316">
        <v>140.82371495056864</v>
      </c>
      <c r="K16" s="316"/>
      <c r="L16" s="316"/>
      <c r="M16" s="316">
        <v>123.56975316860073</v>
      </c>
      <c r="N16" s="328"/>
    </row>
    <row r="17" spans="2:14" ht="15" customHeight="1">
      <c r="B17" s="326" t="s">
        <v>292</v>
      </c>
      <c r="C17" s="325">
        <v>70.95369368091869</v>
      </c>
      <c r="D17" s="325">
        <v>504.67385000000002</v>
      </c>
      <c r="E17" s="325"/>
      <c r="F17" s="325">
        <v>413.79474324481487</v>
      </c>
      <c r="G17" s="325">
        <v>2899.887733</v>
      </c>
      <c r="H17" s="325"/>
      <c r="I17" s="316">
        <v>104.28539004808886</v>
      </c>
      <c r="J17" s="316">
        <v>109.6643453517907</v>
      </c>
      <c r="K17" s="316"/>
      <c r="L17" s="316">
        <v>100.29880193639133</v>
      </c>
      <c r="M17" s="316">
        <v>103.30010698771687</v>
      </c>
      <c r="N17" s="328"/>
    </row>
    <row r="18" spans="2:14" ht="15" customHeight="1">
      <c r="B18" s="326" t="s">
        <v>293</v>
      </c>
      <c r="C18" s="325">
        <v>396.24564517361875</v>
      </c>
      <c r="D18" s="325">
        <v>642.53541900000005</v>
      </c>
      <c r="E18" s="325"/>
      <c r="F18" s="325">
        <v>1313.5</v>
      </c>
      <c r="G18" s="325">
        <v>5450.3774579999999</v>
      </c>
      <c r="H18" s="325"/>
      <c r="I18" s="316">
        <v>386.88685221845435</v>
      </c>
      <c r="J18" s="316">
        <v>114.99333088868904</v>
      </c>
      <c r="K18" s="316"/>
      <c r="L18" s="316">
        <v>121.14934619936007</v>
      </c>
      <c r="M18" s="316">
        <v>88.785250590696478</v>
      </c>
      <c r="N18" s="328"/>
    </row>
    <row r="19" spans="2:14" ht="15" customHeight="1">
      <c r="B19" s="326" t="s">
        <v>294</v>
      </c>
      <c r="C19" s="325">
        <v>13.373694712315288</v>
      </c>
      <c r="D19" s="325">
        <v>27.818909999999999</v>
      </c>
      <c r="E19" s="325"/>
      <c r="F19" s="325">
        <v>65.482260815598863</v>
      </c>
      <c r="G19" s="325">
        <v>116.79331000000001</v>
      </c>
      <c r="H19" s="325"/>
      <c r="I19" s="316">
        <v>97.568357133692913</v>
      </c>
      <c r="J19" s="316">
        <v>115.06713905329042</v>
      </c>
      <c r="K19" s="316"/>
      <c r="L19" s="316">
        <v>91.474835252635145</v>
      </c>
      <c r="M19" s="316">
        <v>96.722359383617047</v>
      </c>
      <c r="N19" s="328"/>
    </row>
    <row r="20" spans="2:14" ht="15" customHeight="1">
      <c r="B20" s="326" t="s">
        <v>295</v>
      </c>
      <c r="C20" s="325">
        <v>22.60668494311847</v>
      </c>
      <c r="D20" s="325">
        <v>149.47569300000001</v>
      </c>
      <c r="E20" s="325"/>
      <c r="F20" s="325">
        <v>167.8521316199317</v>
      </c>
      <c r="G20" s="325">
        <v>1099.479317</v>
      </c>
      <c r="H20" s="325"/>
      <c r="I20" s="316">
        <v>105.51052433080589</v>
      </c>
      <c r="J20" s="316">
        <v>105.33222252601672</v>
      </c>
      <c r="K20" s="316"/>
      <c r="L20" s="316">
        <v>116.07629862033242</v>
      </c>
      <c r="M20" s="316">
        <v>111.1158318738642</v>
      </c>
      <c r="N20" s="328"/>
    </row>
    <row r="21" spans="2:14" ht="15" customHeight="1">
      <c r="B21" s="329" t="s">
        <v>296</v>
      </c>
      <c r="C21" s="325">
        <v>480.99124454835521</v>
      </c>
      <c r="D21" s="325">
        <v>241.10914</v>
      </c>
      <c r="E21" s="325"/>
      <c r="F21" s="325">
        <v>5529.5005464685173</v>
      </c>
      <c r="G21" s="325">
        <v>2623.5682740000002</v>
      </c>
      <c r="H21" s="325"/>
      <c r="I21" s="316">
        <v>61.194269840899032</v>
      </c>
      <c r="J21" s="316">
        <v>63.499405989657944</v>
      </c>
      <c r="K21" s="316"/>
      <c r="L21" s="316">
        <v>100.47992212499737</v>
      </c>
      <c r="M21" s="316">
        <v>92.918989487097178</v>
      </c>
      <c r="N21" s="330"/>
    </row>
    <row r="22" spans="2:14" ht="15" customHeight="1">
      <c r="B22" s="326" t="s">
        <v>297</v>
      </c>
      <c r="C22" s="325">
        <v>132.65922200171227</v>
      </c>
      <c r="D22" s="325">
        <v>57.397784999999999</v>
      </c>
      <c r="E22" s="325"/>
      <c r="F22" s="325">
        <v>2102.1069702646237</v>
      </c>
      <c r="G22" s="325">
        <v>756.15263300000004</v>
      </c>
      <c r="H22" s="325"/>
      <c r="I22" s="316">
        <v>59.292217683948309</v>
      </c>
      <c r="J22" s="316">
        <v>81.972606953744659</v>
      </c>
      <c r="K22" s="316"/>
      <c r="L22" s="316">
        <v>84.585158283878769</v>
      </c>
      <c r="M22" s="316">
        <v>99.898295526459719</v>
      </c>
      <c r="N22" s="328"/>
    </row>
    <row r="23" spans="2:14" ht="14.25">
      <c r="B23" s="326" t="s">
        <v>298</v>
      </c>
      <c r="C23" s="325"/>
      <c r="D23" s="325">
        <v>116.411394</v>
      </c>
      <c r="E23" s="325"/>
      <c r="F23" s="325"/>
      <c r="G23" s="325">
        <v>755.25813600000004</v>
      </c>
      <c r="H23" s="325"/>
      <c r="I23" s="316"/>
      <c r="J23" s="316">
        <v>112.21083524384747</v>
      </c>
      <c r="K23" s="316"/>
      <c r="L23" s="316"/>
      <c r="M23" s="316">
        <v>108.34023089648753</v>
      </c>
      <c r="N23" s="328"/>
    </row>
    <row r="24" spans="2:14" ht="15" customHeight="1">
      <c r="B24" s="326" t="s">
        <v>299</v>
      </c>
      <c r="C24" s="325"/>
      <c r="D24" s="325">
        <v>210.41886299999999</v>
      </c>
      <c r="E24" s="325"/>
      <c r="F24" s="325"/>
      <c r="G24" s="325">
        <v>1220.049156</v>
      </c>
      <c r="H24" s="325"/>
      <c r="I24" s="316"/>
      <c r="J24" s="316">
        <v>151.83867914038521</v>
      </c>
      <c r="K24" s="316"/>
      <c r="L24" s="316"/>
      <c r="M24" s="316">
        <v>164.58224781718403</v>
      </c>
      <c r="N24" s="328"/>
    </row>
    <row r="25" spans="2:14" ht="15" customHeight="1">
      <c r="B25" s="326" t="s">
        <v>300</v>
      </c>
      <c r="C25" s="325">
        <v>3178.7150057212743</v>
      </c>
      <c r="D25" s="325">
        <v>120.47847899999999</v>
      </c>
      <c r="E25" s="325"/>
      <c r="F25" s="325">
        <v>22525.802703777397</v>
      </c>
      <c r="G25" s="325">
        <v>840.59354299999995</v>
      </c>
      <c r="H25" s="325"/>
      <c r="I25" s="316">
        <v>105.17170947378906</v>
      </c>
      <c r="J25" s="316">
        <v>103.74072973431807</v>
      </c>
      <c r="K25" s="316"/>
      <c r="L25" s="316">
        <v>113.63544286392779</v>
      </c>
      <c r="M25" s="316">
        <v>112.87910045865242</v>
      </c>
      <c r="N25" s="328"/>
    </row>
    <row r="26" spans="2:14" ht="15" customHeight="1">
      <c r="B26" s="326" t="s">
        <v>89</v>
      </c>
      <c r="C26" s="325">
        <v>66.58879793128007</v>
      </c>
      <c r="D26" s="325">
        <v>58.975242000000001</v>
      </c>
      <c r="E26" s="325"/>
      <c r="F26" s="325">
        <v>900.84004401827178</v>
      </c>
      <c r="G26" s="325">
        <v>789.43988999999999</v>
      </c>
      <c r="H26" s="325"/>
      <c r="I26" s="316">
        <v>28.833933606398261</v>
      </c>
      <c r="J26" s="316">
        <v>44.603210971792777</v>
      </c>
      <c r="K26" s="316"/>
      <c r="L26" s="316">
        <v>66.60904520816041</v>
      </c>
      <c r="M26" s="316">
        <v>100.50051936499729</v>
      </c>
      <c r="N26" s="328"/>
    </row>
    <row r="27" spans="2:14" ht="15" customHeight="1">
      <c r="B27" s="326" t="s">
        <v>301</v>
      </c>
      <c r="C27" s="325">
        <v>131.85360517311744</v>
      </c>
      <c r="D27" s="325">
        <v>128.26746800000001</v>
      </c>
      <c r="E27" s="325"/>
      <c r="F27" s="325">
        <v>868.47481818676602</v>
      </c>
      <c r="G27" s="325">
        <v>817.34293700000001</v>
      </c>
      <c r="H27" s="325"/>
      <c r="I27" s="316">
        <v>110.70738715301924</v>
      </c>
      <c r="J27" s="316">
        <v>159.22452809732209</v>
      </c>
      <c r="K27" s="316"/>
      <c r="L27" s="316">
        <v>107.5946319050273</v>
      </c>
      <c r="M27" s="316">
        <v>148.40165820636153</v>
      </c>
      <c r="N27" s="328"/>
    </row>
    <row r="28" spans="2:14" ht="15" customHeight="1">
      <c r="B28" s="326" t="s">
        <v>302</v>
      </c>
      <c r="C28" s="325"/>
      <c r="D28" s="325">
        <v>490.88278700000001</v>
      </c>
      <c r="E28" s="325"/>
      <c r="F28" s="325"/>
      <c r="G28" s="325">
        <v>2369.0347860000002</v>
      </c>
      <c r="H28" s="325"/>
      <c r="I28" s="316"/>
      <c r="J28" s="316">
        <v>240.65388526991168</v>
      </c>
      <c r="K28" s="316"/>
      <c r="L28" s="316"/>
      <c r="M28" s="316">
        <v>152.73458838567078</v>
      </c>
      <c r="N28" s="328"/>
    </row>
    <row r="29" spans="2:14" ht="15" customHeight="1">
      <c r="B29" s="326" t="s">
        <v>303</v>
      </c>
      <c r="C29" s="325"/>
      <c r="D29" s="325">
        <v>265.128469</v>
      </c>
      <c r="E29" s="325"/>
      <c r="F29" s="325"/>
      <c r="G29" s="325">
        <v>1837.3374140000001</v>
      </c>
      <c r="H29" s="325"/>
      <c r="I29" s="316"/>
      <c r="J29" s="316">
        <v>107.89678296393845</v>
      </c>
      <c r="K29" s="316"/>
      <c r="L29" s="316"/>
      <c r="M29" s="316">
        <v>110.42326847023047</v>
      </c>
      <c r="N29" s="328"/>
    </row>
    <row r="30" spans="2:14" ht="15" customHeight="1">
      <c r="B30" s="326" t="s">
        <v>304</v>
      </c>
      <c r="C30" s="325">
        <v>206.41297610312864</v>
      </c>
      <c r="D30" s="325">
        <v>282.40303399999999</v>
      </c>
      <c r="E30" s="325"/>
      <c r="F30" s="325">
        <v>1755.5074531474404</v>
      </c>
      <c r="G30" s="325">
        <v>2147.5480950000001</v>
      </c>
      <c r="H30" s="325"/>
      <c r="I30" s="316">
        <v>126.4374780880772</v>
      </c>
      <c r="J30" s="316">
        <v>157.76901478889849</v>
      </c>
      <c r="K30" s="316"/>
      <c r="L30" s="316">
        <v>137.18556686956762</v>
      </c>
      <c r="M30" s="316">
        <v>157.52161250812273</v>
      </c>
      <c r="N30" s="328"/>
    </row>
    <row r="31" spans="2:14" ht="15" customHeight="1">
      <c r="B31" s="326" t="s">
        <v>305</v>
      </c>
      <c r="C31" s="325"/>
      <c r="D31" s="325">
        <v>822.33527500000002</v>
      </c>
      <c r="E31" s="325"/>
      <c r="F31" s="325"/>
      <c r="G31" s="325">
        <v>4802.3930760000003</v>
      </c>
      <c r="H31" s="325"/>
      <c r="I31" s="316"/>
      <c r="J31" s="316">
        <v>124.215768655117</v>
      </c>
      <c r="K31" s="316"/>
      <c r="L31" s="316"/>
      <c r="M31" s="316">
        <v>112.62940866306495</v>
      </c>
      <c r="N31" s="328"/>
    </row>
    <row r="32" spans="2:14" ht="15" customHeight="1">
      <c r="B32" s="326" t="s">
        <v>306</v>
      </c>
      <c r="C32" s="325">
        <v>194.18805760380437</v>
      </c>
      <c r="D32" s="325">
        <v>324.21896600000002</v>
      </c>
      <c r="E32" s="325"/>
      <c r="F32" s="325">
        <v>806.1</v>
      </c>
      <c r="G32" s="325">
        <v>1548.079755</v>
      </c>
      <c r="H32" s="325"/>
      <c r="I32" s="316">
        <v>94.176899344700104</v>
      </c>
      <c r="J32" s="316">
        <v>96.875244396236866</v>
      </c>
      <c r="K32" s="316"/>
      <c r="L32" s="316">
        <v>89.585479617386326</v>
      </c>
      <c r="M32" s="316">
        <v>95.430709315415712</v>
      </c>
      <c r="N32" s="328"/>
    </row>
    <row r="33" spans="2:14" ht="15" customHeight="1">
      <c r="B33" s="326" t="s">
        <v>307</v>
      </c>
      <c r="C33" s="325"/>
      <c r="D33" s="325">
        <v>162.72252499999999</v>
      </c>
      <c r="E33" s="325"/>
      <c r="F33" s="325"/>
      <c r="G33" s="325">
        <v>965.12095399999998</v>
      </c>
      <c r="H33" s="325"/>
      <c r="I33" s="316"/>
      <c r="J33" s="316">
        <v>135.06566274838173</v>
      </c>
      <c r="K33" s="316"/>
      <c r="L33" s="316"/>
      <c r="M33" s="316">
        <v>116.55655692705945</v>
      </c>
      <c r="N33" s="328"/>
    </row>
    <row r="34" spans="2:14" ht="24">
      <c r="B34" s="528" t="s">
        <v>309</v>
      </c>
      <c r="C34" s="325"/>
      <c r="D34" s="325">
        <v>472.11716300000001</v>
      </c>
      <c r="E34" s="325"/>
      <c r="F34" s="325"/>
      <c r="G34" s="325">
        <v>2907.9049620000001</v>
      </c>
      <c r="H34" s="325"/>
      <c r="I34" s="316"/>
      <c r="J34" s="316">
        <v>114.28855187388756</v>
      </c>
      <c r="K34" s="316"/>
      <c r="L34" s="316"/>
      <c r="M34" s="316">
        <v>111.34808580005446</v>
      </c>
      <c r="N34" s="328"/>
    </row>
    <row r="35" spans="2:14" ht="15" customHeight="1">
      <c r="B35" s="326" t="s">
        <v>310</v>
      </c>
      <c r="C35" s="325"/>
      <c r="D35" s="325">
        <v>1609.604482</v>
      </c>
      <c r="E35" s="325"/>
      <c r="F35" s="325"/>
      <c r="G35" s="325">
        <v>10209.840323</v>
      </c>
      <c r="H35" s="325"/>
      <c r="I35" s="316"/>
      <c r="J35" s="316">
        <v>108.54858938830327</v>
      </c>
      <c r="K35" s="316"/>
      <c r="L35" s="316"/>
      <c r="M35" s="316">
        <v>105.64477591517722</v>
      </c>
      <c r="N35" s="328"/>
    </row>
    <row r="36" spans="2:14" ht="15" customHeight="1">
      <c r="B36" s="326" t="s">
        <v>311</v>
      </c>
      <c r="C36" s="325"/>
      <c r="D36" s="325">
        <v>230.75222099999999</v>
      </c>
      <c r="E36" s="325"/>
      <c r="F36" s="325"/>
      <c r="G36" s="325">
        <v>1408.475338</v>
      </c>
      <c r="H36" s="325"/>
      <c r="I36" s="316"/>
      <c r="J36" s="316">
        <v>121.79279367394631</v>
      </c>
      <c r="K36" s="316"/>
      <c r="L36" s="316"/>
      <c r="M36" s="316">
        <v>115.6302900783444</v>
      </c>
      <c r="N36" s="328"/>
    </row>
    <row r="37" spans="2:14" ht="15" customHeight="1">
      <c r="B37" s="326" t="s">
        <v>312</v>
      </c>
      <c r="C37" s="325">
        <v>175.69393408046983</v>
      </c>
      <c r="D37" s="325">
        <v>430.22940999999997</v>
      </c>
      <c r="E37" s="325"/>
      <c r="F37" s="325">
        <v>1129.1777997036479</v>
      </c>
      <c r="G37" s="325">
        <v>2723.8462610000001</v>
      </c>
      <c r="H37" s="325"/>
      <c r="I37" s="316">
        <v>106.86913953106722</v>
      </c>
      <c r="J37" s="316">
        <v>115.90357720799835</v>
      </c>
      <c r="K37" s="316"/>
      <c r="L37" s="316">
        <v>103.19674937590399</v>
      </c>
      <c r="M37" s="316">
        <v>111.10019080434184</v>
      </c>
      <c r="N37" s="328"/>
    </row>
    <row r="38" spans="2:14" ht="15" customHeight="1">
      <c r="B38" s="326" t="s">
        <v>313</v>
      </c>
      <c r="C38" s="325"/>
      <c r="D38" s="325">
        <v>3982.9228119999998</v>
      </c>
      <c r="E38" s="325"/>
      <c r="F38" s="325"/>
      <c r="G38" s="325">
        <v>22863.185432999999</v>
      </c>
      <c r="H38" s="325"/>
      <c r="I38" s="316"/>
      <c r="J38" s="316">
        <v>101.31162247067816</v>
      </c>
      <c r="K38" s="316"/>
      <c r="L38" s="316"/>
      <c r="M38" s="316">
        <v>101.11004607702698</v>
      </c>
      <c r="N38" s="328"/>
    </row>
    <row r="39" spans="2:14" ht="15" customHeight="1">
      <c r="B39" s="326" t="s">
        <v>314</v>
      </c>
      <c r="C39" s="325"/>
      <c r="D39" s="325">
        <v>2230.3011700000002</v>
      </c>
      <c r="E39" s="325"/>
      <c r="F39" s="325"/>
      <c r="G39" s="325">
        <v>14184.719245</v>
      </c>
      <c r="H39" s="325"/>
      <c r="I39" s="316"/>
      <c r="J39" s="316">
        <v>101.6149701145691</v>
      </c>
      <c r="K39" s="316"/>
      <c r="L39" s="316"/>
      <c r="M39" s="316">
        <v>100.6929083712414</v>
      </c>
      <c r="N39" s="328"/>
    </row>
    <row r="40" spans="2:14" ht="24">
      <c r="B40" s="528" t="s">
        <v>315</v>
      </c>
      <c r="C40" s="325"/>
      <c r="D40" s="325">
        <v>242.64295100000001</v>
      </c>
      <c r="E40" s="325"/>
      <c r="F40" s="325"/>
      <c r="G40" s="325">
        <v>1534.697682</v>
      </c>
      <c r="H40" s="325"/>
      <c r="I40" s="316"/>
      <c r="J40" s="316">
        <v>111.70236228978531</v>
      </c>
      <c r="K40" s="316"/>
      <c r="L40" s="316"/>
      <c r="M40" s="316">
        <v>110.84824259315016</v>
      </c>
      <c r="N40" s="328"/>
    </row>
    <row r="41" spans="2:14" ht="15" customHeight="1">
      <c r="B41" s="326" t="s">
        <v>316</v>
      </c>
      <c r="C41" s="325"/>
      <c r="D41" s="325">
        <v>127.51331399999999</v>
      </c>
      <c r="E41" s="325"/>
      <c r="F41" s="325"/>
      <c r="G41" s="325">
        <v>876.41645000000005</v>
      </c>
      <c r="H41" s="325"/>
      <c r="I41" s="316"/>
      <c r="J41" s="316">
        <v>98.139645923422705</v>
      </c>
      <c r="K41" s="316"/>
      <c r="L41" s="316"/>
      <c r="M41" s="316">
        <v>112.54960232999809</v>
      </c>
      <c r="N41" s="328"/>
    </row>
    <row r="42" spans="2:14" ht="15" customHeight="1">
      <c r="B42" s="326" t="s">
        <v>317</v>
      </c>
      <c r="C42" s="325">
        <v>1201.9259357433707</v>
      </c>
      <c r="D42" s="325">
        <v>849.96763699999997</v>
      </c>
      <c r="E42" s="325"/>
      <c r="F42" s="325">
        <v>6642.6721567660734</v>
      </c>
      <c r="G42" s="325">
        <v>4547.4769100000003</v>
      </c>
      <c r="H42" s="325"/>
      <c r="I42" s="316">
        <v>153.29905817858409</v>
      </c>
      <c r="J42" s="316">
        <v>157.36672480471509</v>
      </c>
      <c r="K42" s="316"/>
      <c r="L42" s="316">
        <v>103.28987662238764</v>
      </c>
      <c r="M42" s="316">
        <v>107.4496534608095</v>
      </c>
      <c r="N42" s="328"/>
    </row>
    <row r="43" spans="2:14" ht="15" customHeight="1">
      <c r="B43" s="326" t="s">
        <v>318</v>
      </c>
      <c r="C43" s="325"/>
      <c r="D43" s="325">
        <v>531.21105899999998</v>
      </c>
      <c r="E43" s="325"/>
      <c r="F43" s="325"/>
      <c r="G43" s="325">
        <v>3335.2083280000002</v>
      </c>
      <c r="H43" s="325"/>
      <c r="I43" s="316"/>
      <c r="J43" s="316">
        <v>114.80430442516382</v>
      </c>
      <c r="K43" s="316"/>
      <c r="L43" s="316"/>
      <c r="M43" s="316">
        <v>101.85049473141994</v>
      </c>
      <c r="N43" s="328"/>
    </row>
    <row r="44" spans="2:14" ht="24">
      <c r="B44" s="529" t="s">
        <v>319</v>
      </c>
      <c r="C44" s="325"/>
      <c r="D44" s="325">
        <v>475.64753600000006</v>
      </c>
      <c r="E44" s="325"/>
      <c r="F44" s="325"/>
      <c r="G44" s="325">
        <v>3372.8096</v>
      </c>
      <c r="H44" s="325"/>
      <c r="I44" s="316"/>
      <c r="J44" s="316">
        <v>115.45980610080009</v>
      </c>
      <c r="K44" s="316"/>
      <c r="L44" s="316"/>
      <c r="M44" s="316">
        <v>123.8197575002752</v>
      </c>
    </row>
    <row r="45" spans="2:14" ht="24">
      <c r="B45" s="530" t="s">
        <v>320</v>
      </c>
      <c r="C45" s="325"/>
      <c r="D45" s="325">
        <v>13982.224376</v>
      </c>
      <c r="E45" s="325"/>
      <c r="F45" s="325"/>
      <c r="G45" s="325">
        <v>85171.566034999996</v>
      </c>
      <c r="H45" s="325"/>
      <c r="I45" s="316"/>
      <c r="J45" s="316">
        <v>155.05649377111172</v>
      </c>
      <c r="K45" s="316"/>
      <c r="L45" s="316"/>
      <c r="M45" s="316">
        <v>150.12758734746251</v>
      </c>
    </row>
    <row r="46" spans="2:14" ht="24">
      <c r="B46" s="529" t="s">
        <v>321</v>
      </c>
      <c r="C46" s="325"/>
      <c r="D46" s="325">
        <v>6801.0736610000004</v>
      </c>
      <c r="E46" s="325"/>
      <c r="F46" s="325"/>
      <c r="G46" s="325">
        <v>38499.425581000003</v>
      </c>
      <c r="H46" s="325"/>
      <c r="I46" s="316"/>
      <c r="J46" s="316">
        <v>122.16310045648211</v>
      </c>
      <c r="K46" s="316"/>
      <c r="L46" s="316"/>
      <c r="M46" s="316">
        <v>118.60306265520937</v>
      </c>
    </row>
    <row r="47" spans="2:14" ht="24">
      <c r="B47" s="529" t="s">
        <v>322</v>
      </c>
      <c r="C47" s="325"/>
      <c r="D47" s="325">
        <v>640.31101999999998</v>
      </c>
      <c r="E47" s="325"/>
      <c r="F47" s="325"/>
      <c r="G47" s="325">
        <v>4746.2673299999997</v>
      </c>
      <c r="H47" s="325"/>
      <c r="I47" s="316"/>
      <c r="J47" s="316">
        <v>96.962437918948169</v>
      </c>
      <c r="K47" s="316"/>
      <c r="L47" s="316"/>
      <c r="M47" s="316">
        <v>113.37328576216788</v>
      </c>
    </row>
    <row r="48" spans="2:14" ht="24">
      <c r="B48" s="529" t="s">
        <v>323</v>
      </c>
      <c r="C48" s="325"/>
      <c r="D48" s="325">
        <v>6902.6996339999996</v>
      </c>
      <c r="E48" s="325"/>
      <c r="F48" s="325"/>
      <c r="G48" s="325">
        <v>40151.489179999997</v>
      </c>
      <c r="H48" s="325"/>
      <c r="I48" s="316"/>
      <c r="J48" s="316">
        <v>129.62285768140086</v>
      </c>
      <c r="K48" s="316"/>
      <c r="L48" s="316"/>
      <c r="M48" s="316">
        <v>124.62249598259645</v>
      </c>
    </row>
    <row r="49" spans="2:13" ht="14.25">
      <c r="B49" s="331" t="s">
        <v>324</v>
      </c>
      <c r="C49" s="325"/>
      <c r="D49" s="325">
        <v>562.478251</v>
      </c>
      <c r="E49" s="325"/>
      <c r="F49" s="325"/>
      <c r="G49" s="325">
        <v>3106.206576</v>
      </c>
      <c r="H49" s="325"/>
      <c r="I49" s="316"/>
      <c r="J49" s="316">
        <v>144.51173190830193</v>
      </c>
      <c r="K49" s="316"/>
      <c r="L49" s="316"/>
      <c r="M49" s="316">
        <v>125.67033670689544</v>
      </c>
    </row>
    <row r="50" spans="2:13" ht="24">
      <c r="B50" s="530" t="s">
        <v>325</v>
      </c>
      <c r="C50" s="325"/>
      <c r="D50" s="325">
        <v>1868.0764380000001</v>
      </c>
      <c r="E50" s="325"/>
      <c r="F50" s="325"/>
      <c r="G50" s="325">
        <v>11629.309819</v>
      </c>
      <c r="H50" s="325"/>
      <c r="I50" s="316"/>
      <c r="J50" s="316">
        <v>107.3046301508887</v>
      </c>
      <c r="K50" s="316"/>
      <c r="L50" s="316"/>
      <c r="M50" s="316">
        <v>116.27580212955048</v>
      </c>
    </row>
    <row r="51" spans="2:13" ht="15" customHeight="1">
      <c r="B51" s="529" t="s">
        <v>326</v>
      </c>
      <c r="C51" s="325"/>
      <c r="D51" s="325">
        <v>311.54019699999998</v>
      </c>
      <c r="E51" s="325"/>
      <c r="F51" s="325"/>
      <c r="G51" s="325">
        <v>2376.4879780000001</v>
      </c>
      <c r="H51" s="325"/>
      <c r="I51" s="316"/>
      <c r="J51" s="316">
        <v>107.06725652254025</v>
      </c>
      <c r="K51" s="316"/>
      <c r="L51" s="316"/>
      <c r="M51" s="316">
        <v>115.54827500875761</v>
      </c>
    </row>
    <row r="52" spans="2:13" ht="24">
      <c r="B52" s="530" t="s">
        <v>327</v>
      </c>
      <c r="C52" s="325"/>
      <c r="D52" s="325">
        <v>1259.4868899999999</v>
      </c>
      <c r="E52" s="325"/>
      <c r="F52" s="325"/>
      <c r="G52" s="325">
        <v>5627.3935320000001</v>
      </c>
      <c r="H52" s="325"/>
      <c r="I52" s="316"/>
      <c r="J52" s="316">
        <v>114.32575671365342</v>
      </c>
      <c r="K52" s="316"/>
      <c r="L52" s="316"/>
      <c r="M52" s="316">
        <v>127.47194912758602</v>
      </c>
    </row>
    <row r="53" spans="2:13" ht="15" customHeight="1">
      <c r="B53" s="332"/>
      <c r="C53" s="332"/>
      <c r="D53" s="332"/>
      <c r="E53" s="332"/>
      <c r="F53" s="332"/>
      <c r="G53" s="332"/>
      <c r="H53" s="332"/>
      <c r="I53" s="332"/>
      <c r="J53" s="332"/>
      <c r="K53" s="332"/>
      <c r="L53" s="332"/>
      <c r="M53" s="332"/>
    </row>
    <row r="54" spans="2:13" ht="15" customHeight="1">
      <c r="B54" s="332"/>
      <c r="C54" s="332"/>
      <c r="D54" s="332"/>
      <c r="E54" s="332"/>
      <c r="F54" s="332"/>
      <c r="G54" s="332"/>
      <c r="H54" s="332"/>
      <c r="I54" s="332"/>
      <c r="J54" s="332"/>
      <c r="K54" s="332"/>
      <c r="L54" s="332"/>
      <c r="M54" s="332"/>
    </row>
    <row r="55" spans="2:13" ht="15" customHeight="1">
      <c r="B55" s="332"/>
      <c r="C55" s="332"/>
      <c r="D55" s="332"/>
      <c r="E55" s="332"/>
      <c r="F55" s="332"/>
      <c r="G55" s="332"/>
      <c r="H55" s="332"/>
      <c r="I55" s="332"/>
      <c r="J55" s="332"/>
      <c r="K55" s="332"/>
      <c r="L55" s="332"/>
      <c r="M55" s="332"/>
    </row>
    <row r="56" spans="2:13" ht="15" customHeight="1">
      <c r="B56" s="332"/>
      <c r="C56" s="332"/>
      <c r="D56" s="332"/>
      <c r="E56" s="332"/>
      <c r="F56" s="332"/>
      <c r="G56" s="332"/>
      <c r="H56" s="332"/>
      <c r="I56" s="332"/>
      <c r="J56" s="332"/>
      <c r="K56" s="332"/>
      <c r="L56" s="332"/>
      <c r="M56" s="332"/>
    </row>
    <row r="57" spans="2:13" ht="15" customHeight="1">
      <c r="B57" s="332"/>
      <c r="C57" s="332"/>
      <c r="D57" s="332"/>
      <c r="E57" s="332"/>
      <c r="F57" s="332"/>
      <c r="G57" s="332"/>
      <c r="H57" s="332"/>
      <c r="I57" s="332"/>
      <c r="J57" s="332"/>
      <c r="K57" s="332"/>
      <c r="L57" s="332"/>
      <c r="M57" s="332"/>
    </row>
    <row r="58" spans="2:13" ht="15" customHeight="1">
      <c r="B58" s="332"/>
      <c r="C58" s="332"/>
      <c r="D58" s="332"/>
      <c r="E58" s="332"/>
      <c r="F58" s="332"/>
      <c r="G58" s="332"/>
      <c r="H58" s="332"/>
      <c r="I58" s="332"/>
      <c r="J58" s="332"/>
      <c r="K58" s="332"/>
      <c r="L58" s="332"/>
      <c r="M58" s="332"/>
    </row>
    <row r="59" spans="2:13" ht="15" customHeight="1">
      <c r="B59" s="332"/>
      <c r="C59" s="332"/>
      <c r="D59" s="332"/>
      <c r="E59" s="332"/>
      <c r="F59" s="332"/>
      <c r="G59" s="332"/>
      <c r="H59" s="332"/>
      <c r="I59" s="332"/>
      <c r="J59" s="332"/>
      <c r="K59" s="332"/>
      <c r="L59" s="332"/>
      <c r="M59" s="332"/>
    </row>
    <row r="60" spans="2:13" ht="15" customHeight="1">
      <c r="B60" s="332"/>
      <c r="C60" s="332"/>
      <c r="D60" s="332"/>
      <c r="E60" s="332"/>
      <c r="F60" s="332"/>
      <c r="G60" s="332"/>
      <c r="H60" s="332"/>
      <c r="I60" s="332"/>
      <c r="J60" s="332"/>
      <c r="K60" s="332"/>
      <c r="L60" s="332"/>
      <c r="M60" s="332"/>
    </row>
    <row r="61" spans="2:13" ht="15" customHeight="1">
      <c r="B61" s="332"/>
      <c r="C61" s="332"/>
      <c r="D61" s="332"/>
      <c r="E61" s="332"/>
      <c r="F61" s="332"/>
      <c r="G61" s="332"/>
      <c r="H61" s="332"/>
      <c r="I61" s="332"/>
      <c r="J61" s="332"/>
      <c r="K61" s="332"/>
      <c r="L61" s="332"/>
      <c r="M61" s="332"/>
    </row>
    <row r="62" spans="2:13" ht="15" customHeight="1">
      <c r="B62" s="332"/>
      <c r="C62" s="332"/>
      <c r="D62" s="332"/>
      <c r="E62" s="332"/>
      <c r="F62" s="332"/>
      <c r="G62" s="332"/>
      <c r="H62" s="332"/>
      <c r="I62" s="332"/>
      <c r="J62" s="332"/>
      <c r="K62" s="332"/>
      <c r="L62" s="332"/>
      <c r="M62" s="332"/>
    </row>
    <row r="63" spans="2:13" ht="15" customHeight="1">
      <c r="B63" s="332"/>
      <c r="C63" s="332"/>
      <c r="D63" s="332"/>
      <c r="E63" s="332"/>
      <c r="F63" s="332"/>
      <c r="G63" s="332"/>
      <c r="H63" s="332"/>
      <c r="I63" s="332"/>
      <c r="J63" s="332"/>
      <c r="K63" s="332"/>
      <c r="L63" s="332"/>
      <c r="M63" s="332"/>
    </row>
    <row r="64" spans="2:13" ht="15" customHeight="1">
      <c r="B64" s="332"/>
      <c r="C64" s="332"/>
      <c r="D64" s="332"/>
      <c r="E64" s="332"/>
      <c r="F64" s="332"/>
      <c r="G64" s="332"/>
      <c r="H64" s="332"/>
      <c r="L64" s="332"/>
      <c r="M64" s="332"/>
    </row>
    <row r="65" spans="2:2" ht="15" customHeight="1">
      <c r="B65" s="332"/>
    </row>
    <row r="66" spans="2:2" ht="15" customHeight="1">
      <c r="B66" s="332"/>
    </row>
    <row r="67" spans="2:2" ht="15" customHeight="1">
      <c r="B67" s="332"/>
    </row>
    <row r="68" spans="2:2" ht="15" customHeight="1">
      <c r="B68" s="332"/>
    </row>
  </sheetData>
  <mergeCells count="10">
    <mergeCell ref="C6:D6"/>
    <mergeCell ref="F6:G6"/>
    <mergeCell ref="I6:J6"/>
    <mergeCell ref="L6:M6"/>
    <mergeCell ref="C4:G4"/>
    <mergeCell ref="I4:M4"/>
    <mergeCell ref="C5:D5"/>
    <mergeCell ref="F5:G5"/>
    <mergeCell ref="I5:J5"/>
    <mergeCell ref="L5:M5"/>
  </mergeCells>
  <pageMargins left="0.86614173228346503" right="0.28999999999999998" top="0.74803149606299202" bottom="0.511811023622047" header="0.43307086614173201" footer="0.23622047244094499"/>
  <pageSetup paperSize="9" scale="96" orientation="portrait" r:id="rId1"/>
  <headerFooter alignWithMargins="0">
    <oddHeader>&amp;C&amp;"Times New Roman,Regular"&amp;13&amp;P</oddHead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N86"/>
  <sheetViews>
    <sheetView topLeftCell="A48" zoomScale="85" zoomScaleNormal="85" workbookViewId="0">
      <selection activeCell="B42" sqref="B42"/>
    </sheetView>
  </sheetViews>
  <sheetFormatPr defaultColWidth="6.42578125" defaultRowHeight="15"/>
  <cols>
    <col min="1" max="1" width="1" style="345" customWidth="1"/>
    <col min="2" max="2" width="31.85546875" style="349" customWidth="1"/>
    <col min="3" max="3" width="6.28515625" style="345" bestFit="1" customWidth="1"/>
    <col min="4" max="4" width="6" style="345" bestFit="1" customWidth="1"/>
    <col min="5" max="5" width="0.42578125" style="345" customWidth="1"/>
    <col min="6" max="7" width="7" style="345" bestFit="1" customWidth="1"/>
    <col min="8" max="8" width="0.42578125" style="345" customWidth="1"/>
    <col min="9" max="10" width="8" style="345" customWidth="1"/>
    <col min="11" max="11" width="0.28515625" style="345" customWidth="1"/>
    <col min="12" max="13" width="8.42578125" style="345" customWidth="1"/>
    <col min="14" max="16384" width="6.42578125" style="345"/>
  </cols>
  <sheetData>
    <row r="1" spans="1:14" s="302" customFormat="1" ht="16.5">
      <c r="A1" s="300" t="s">
        <v>328</v>
      </c>
      <c r="C1" s="300"/>
      <c r="D1" s="300"/>
      <c r="E1" s="300"/>
      <c r="F1" s="300"/>
      <c r="G1" s="300"/>
      <c r="H1" s="300"/>
      <c r="I1" s="300"/>
      <c r="J1" s="300"/>
      <c r="K1" s="300"/>
      <c r="L1" s="300"/>
      <c r="M1" s="300"/>
    </row>
    <row r="2" spans="1:14" s="302" customFormat="1" ht="6" customHeight="1">
      <c r="B2" s="303"/>
      <c r="C2" s="303"/>
      <c r="D2" s="303"/>
      <c r="E2" s="303"/>
      <c r="F2" s="303"/>
      <c r="G2" s="303"/>
      <c r="H2" s="303"/>
      <c r="I2" s="303"/>
      <c r="J2" s="303"/>
      <c r="K2" s="303"/>
      <c r="L2" s="303"/>
      <c r="M2" s="303"/>
    </row>
    <row r="3" spans="1:14" s="305" customFormat="1" ht="12.75" customHeight="1">
      <c r="B3" s="304"/>
      <c r="G3" s="306"/>
      <c r="H3" s="306"/>
      <c r="I3" s="306"/>
      <c r="J3" s="306"/>
      <c r="K3" s="306"/>
      <c r="L3" s="307"/>
      <c r="M3" s="308" t="s">
        <v>282</v>
      </c>
    </row>
    <row r="4" spans="1:14" s="305" customFormat="1" ht="13.5" customHeight="1">
      <c r="A4" s="333"/>
      <c r="B4" s="310"/>
      <c r="C4" s="569" t="s">
        <v>283</v>
      </c>
      <c r="D4" s="569"/>
      <c r="E4" s="569"/>
      <c r="F4" s="569"/>
      <c r="G4" s="569"/>
      <c r="H4" s="311"/>
      <c r="I4" s="570" t="s">
        <v>221</v>
      </c>
      <c r="J4" s="570"/>
      <c r="K4" s="570"/>
      <c r="L4" s="570"/>
      <c r="M4" s="570"/>
    </row>
    <row r="5" spans="1:14" s="305" customFormat="1" ht="13.5" customHeight="1">
      <c r="B5" s="312"/>
      <c r="C5" s="571" t="s">
        <v>43</v>
      </c>
      <c r="D5" s="571"/>
      <c r="E5" s="372"/>
      <c r="F5" s="571" t="s">
        <v>44</v>
      </c>
      <c r="G5" s="571"/>
      <c r="H5" s="372"/>
      <c r="I5" s="571" t="s">
        <v>43</v>
      </c>
      <c r="J5" s="571"/>
      <c r="K5" s="372"/>
      <c r="L5" s="571" t="s">
        <v>44</v>
      </c>
      <c r="M5" s="571"/>
    </row>
    <row r="6" spans="1:14" s="305" customFormat="1" ht="13.5" customHeight="1">
      <c r="B6" s="312"/>
      <c r="C6" s="568">
        <v>2026</v>
      </c>
      <c r="D6" s="568"/>
      <c r="E6" s="371"/>
      <c r="F6" s="568">
        <v>2026</v>
      </c>
      <c r="G6" s="568"/>
      <c r="H6" s="371"/>
      <c r="I6" s="568">
        <v>2026</v>
      </c>
      <c r="J6" s="568"/>
      <c r="K6" s="371"/>
      <c r="L6" s="568">
        <v>2026</v>
      </c>
      <c r="M6" s="568"/>
    </row>
    <row r="7" spans="1:14" s="305" customFormat="1" ht="13.5" customHeight="1">
      <c r="B7" s="312"/>
      <c r="C7" s="313" t="s">
        <v>284</v>
      </c>
      <c r="D7" s="313" t="s">
        <v>285</v>
      </c>
      <c r="E7" s="313"/>
      <c r="F7" s="314" t="s">
        <v>284</v>
      </c>
      <c r="G7" s="313" t="s">
        <v>285</v>
      </c>
      <c r="H7" s="313"/>
      <c r="I7" s="531" t="s">
        <v>284</v>
      </c>
      <c r="J7" s="532" t="s">
        <v>285</v>
      </c>
      <c r="K7" s="313"/>
      <c r="L7" s="533" t="s">
        <v>284</v>
      </c>
      <c r="M7" s="533" t="s">
        <v>285</v>
      </c>
    </row>
    <row r="8" spans="1:14" s="305" customFormat="1" ht="13.5" customHeight="1">
      <c r="B8" s="312"/>
      <c r="D8" s="316"/>
      <c r="E8" s="316"/>
    </row>
    <row r="9" spans="1:14" s="305" customFormat="1" ht="13.5" customHeight="1">
      <c r="A9" s="334" t="s">
        <v>196</v>
      </c>
      <c r="C9" s="335"/>
      <c r="D9" s="336">
        <v>56668.257918000003</v>
      </c>
      <c r="E9" s="336"/>
      <c r="F9" s="336"/>
      <c r="G9" s="336">
        <v>340053.251689</v>
      </c>
      <c r="H9" s="336"/>
      <c r="I9" s="337"/>
      <c r="J9" s="337">
        <v>141.42303399661654</v>
      </c>
      <c r="K9" s="337"/>
      <c r="L9" s="337"/>
      <c r="M9" s="337">
        <v>134.7814615916941</v>
      </c>
      <c r="N9" s="338"/>
    </row>
    <row r="10" spans="1:14" s="305" customFormat="1" ht="13.5" customHeight="1">
      <c r="B10" s="323" t="s">
        <v>286</v>
      </c>
      <c r="C10" s="335"/>
      <c r="D10" s="336">
        <v>13796</v>
      </c>
      <c r="E10" s="336"/>
      <c r="F10" s="336"/>
      <c r="G10" s="336">
        <v>92145.749248000007</v>
      </c>
      <c r="H10" s="336"/>
      <c r="I10" s="337"/>
      <c r="J10" s="337">
        <v>123.72977943919095</v>
      </c>
      <c r="K10" s="337"/>
      <c r="L10" s="337"/>
      <c r="M10" s="337">
        <v>124.09975518516123</v>
      </c>
      <c r="N10" s="339"/>
    </row>
    <row r="11" spans="1:14" s="305" customFormat="1" ht="13.5" customHeight="1">
      <c r="B11" s="323" t="s">
        <v>287</v>
      </c>
      <c r="C11" s="335"/>
      <c r="D11" s="336">
        <v>42871.624808</v>
      </c>
      <c r="E11" s="336"/>
      <c r="F11" s="336"/>
      <c r="G11" s="336">
        <v>247907</v>
      </c>
      <c r="H11" s="336"/>
      <c r="I11" s="337"/>
      <c r="J11" s="337">
        <v>148.24511794258984</v>
      </c>
      <c r="K11" s="337"/>
      <c r="L11" s="337"/>
      <c r="M11" s="337">
        <v>139.23604427238087</v>
      </c>
      <c r="N11" s="339"/>
    </row>
    <row r="12" spans="1:14" s="305" customFormat="1" ht="13.5" customHeight="1">
      <c r="A12" s="327" t="s">
        <v>308</v>
      </c>
      <c r="B12" s="304"/>
      <c r="C12" s="335"/>
      <c r="D12" s="335"/>
      <c r="E12" s="335"/>
      <c r="F12" s="335"/>
      <c r="G12" s="335"/>
      <c r="H12" s="335"/>
      <c r="I12" s="340"/>
      <c r="J12" s="341"/>
      <c r="K12" s="341"/>
      <c r="L12" s="340"/>
      <c r="M12" s="341"/>
    </row>
    <row r="13" spans="1:14" s="305" customFormat="1" ht="13.5" customHeight="1">
      <c r="B13" s="326" t="s">
        <v>290</v>
      </c>
      <c r="C13" s="335"/>
      <c r="D13" s="335">
        <v>290.7824</v>
      </c>
      <c r="E13" s="335"/>
      <c r="F13" s="335"/>
      <c r="G13" s="335">
        <v>1857.555736</v>
      </c>
      <c r="H13" s="335"/>
      <c r="I13" s="340"/>
      <c r="J13" s="340">
        <v>98.669338998590163</v>
      </c>
      <c r="K13" s="340"/>
      <c r="L13" s="340"/>
      <c r="M13" s="340">
        <v>98.984511095622409</v>
      </c>
    </row>
    <row r="14" spans="1:14" s="305" customFormat="1" ht="13.5" customHeight="1">
      <c r="B14" s="326" t="s">
        <v>329</v>
      </c>
      <c r="C14" s="335"/>
      <c r="D14" s="335">
        <v>128.65929</v>
      </c>
      <c r="E14" s="335"/>
      <c r="F14" s="335"/>
      <c r="G14" s="335">
        <v>919.11223800000005</v>
      </c>
      <c r="H14" s="335"/>
      <c r="I14" s="340"/>
      <c r="J14" s="340">
        <v>99.916127768162227</v>
      </c>
      <c r="K14" s="340"/>
      <c r="L14" s="340"/>
      <c r="M14" s="340">
        <v>107.34435798273185</v>
      </c>
    </row>
    <row r="15" spans="1:14" s="305" customFormat="1" ht="13.5" customHeight="1">
      <c r="B15" s="326" t="s">
        <v>291</v>
      </c>
      <c r="C15" s="335"/>
      <c r="D15" s="335">
        <v>271.55217900000002</v>
      </c>
      <c r="E15" s="335"/>
      <c r="F15" s="335"/>
      <c r="G15" s="335">
        <v>1851.0102340000001</v>
      </c>
      <c r="H15" s="335"/>
      <c r="I15" s="340"/>
      <c r="J15" s="340">
        <v>109.38441683311117</v>
      </c>
      <c r="K15" s="340"/>
      <c r="L15" s="340"/>
      <c r="M15" s="340">
        <v>127.74696117350382</v>
      </c>
    </row>
    <row r="16" spans="1:14" s="305" customFormat="1" ht="13.5" customHeight="1">
      <c r="B16" s="326" t="s">
        <v>292</v>
      </c>
      <c r="C16" s="335">
        <v>254.41658342040316</v>
      </c>
      <c r="D16" s="335">
        <v>402.14804600000002</v>
      </c>
      <c r="E16" s="335"/>
      <c r="F16" s="335">
        <v>1941.5034928086925</v>
      </c>
      <c r="G16" s="335">
        <v>3216.2598870000002</v>
      </c>
      <c r="H16" s="335"/>
      <c r="I16" s="340">
        <v>86.668023634710991</v>
      </c>
      <c r="J16" s="340">
        <v>93.02437355679524</v>
      </c>
      <c r="K16" s="340"/>
      <c r="L16" s="340">
        <v>102.50707584288715</v>
      </c>
      <c r="M16" s="340">
        <v>109.97341982156961</v>
      </c>
    </row>
    <row r="17" spans="2:13" s="305" customFormat="1" ht="13.5" customHeight="1">
      <c r="B17" s="326" t="s">
        <v>330</v>
      </c>
      <c r="C17" s="335">
        <v>246.82230679846069</v>
      </c>
      <c r="D17" s="335">
        <v>71.342168000000001</v>
      </c>
      <c r="E17" s="335"/>
      <c r="F17" s="335">
        <v>5182.6222296332589</v>
      </c>
      <c r="G17" s="335">
        <v>1330.22677</v>
      </c>
      <c r="H17" s="335"/>
      <c r="I17" s="340">
        <v>113.13405577282676</v>
      </c>
      <c r="J17" s="340">
        <v>117.77593039208305</v>
      </c>
      <c r="K17" s="340"/>
      <c r="L17" s="340">
        <v>158.65775580516825</v>
      </c>
      <c r="M17" s="340">
        <v>152.24357564467829</v>
      </c>
    </row>
    <row r="18" spans="2:13" s="305" customFormat="1" ht="13.5" customHeight="1">
      <c r="B18" s="326" t="s">
        <v>331</v>
      </c>
      <c r="C18" s="335">
        <v>1471.441442890577</v>
      </c>
      <c r="D18" s="335">
        <v>377.54606000000001</v>
      </c>
      <c r="E18" s="335"/>
      <c r="F18" s="335">
        <v>8216.5805936205234</v>
      </c>
      <c r="G18" s="335">
        <v>2090.8043630000002</v>
      </c>
      <c r="H18" s="335"/>
      <c r="I18" s="340">
        <v>143.16041930116421</v>
      </c>
      <c r="J18" s="340">
        <v>144.79366555024109</v>
      </c>
      <c r="K18" s="340"/>
      <c r="L18" s="340">
        <v>150.11927927412376</v>
      </c>
      <c r="M18" s="340">
        <v>147.90732818203304</v>
      </c>
    </row>
    <row r="19" spans="2:13" s="305" customFormat="1" ht="13.5" customHeight="1">
      <c r="B19" s="326" t="s">
        <v>332</v>
      </c>
      <c r="C19" s="335">
        <v>332.44273020927187</v>
      </c>
      <c r="D19" s="335">
        <v>165.094089</v>
      </c>
      <c r="E19" s="335"/>
      <c r="F19" s="335">
        <v>2197.026982273735</v>
      </c>
      <c r="G19" s="335">
        <v>1094.210818</v>
      </c>
      <c r="H19" s="335"/>
      <c r="I19" s="340">
        <v>113.76726230840923</v>
      </c>
      <c r="J19" s="340">
        <v>119.06139582106796</v>
      </c>
      <c r="K19" s="340"/>
      <c r="L19" s="340">
        <v>145.17159919874024</v>
      </c>
      <c r="M19" s="340">
        <v>157.23310752878245</v>
      </c>
    </row>
    <row r="20" spans="2:13" s="305" customFormat="1" ht="13.5" customHeight="1">
      <c r="B20" s="326" t="s">
        <v>333</v>
      </c>
      <c r="C20" s="335"/>
      <c r="D20" s="335">
        <v>115.333609</v>
      </c>
      <c r="E20" s="335"/>
      <c r="F20" s="335"/>
      <c r="G20" s="335">
        <v>956.90025500000002</v>
      </c>
      <c r="H20" s="335"/>
      <c r="I20" s="340"/>
      <c r="J20" s="340">
        <v>93.892818624118163</v>
      </c>
      <c r="K20" s="340"/>
      <c r="L20" s="340"/>
      <c r="M20" s="340">
        <v>110.7357023162747</v>
      </c>
    </row>
    <row r="21" spans="2:13" s="305" customFormat="1" ht="13.5" customHeight="1">
      <c r="B21" s="326" t="s">
        <v>334</v>
      </c>
      <c r="C21" s="335"/>
      <c r="D21" s="335">
        <v>127.053988</v>
      </c>
      <c r="E21" s="335"/>
      <c r="F21" s="335"/>
      <c r="G21" s="335">
        <v>871.47871599999996</v>
      </c>
      <c r="H21" s="335"/>
      <c r="I21" s="340"/>
      <c r="J21" s="340">
        <v>117.92421726904698</v>
      </c>
      <c r="K21" s="340"/>
      <c r="L21" s="340"/>
      <c r="M21" s="340">
        <v>110.8953922699387</v>
      </c>
    </row>
    <row r="22" spans="2:13" s="305" customFormat="1" ht="13.5" customHeight="1">
      <c r="B22" s="528" t="s">
        <v>299</v>
      </c>
      <c r="C22" s="335"/>
      <c r="D22" s="335">
        <v>404.85500300000001</v>
      </c>
      <c r="E22" s="335"/>
      <c r="F22" s="335"/>
      <c r="G22" s="335">
        <v>2639.724127</v>
      </c>
      <c r="H22" s="335"/>
      <c r="I22" s="340"/>
      <c r="J22" s="340">
        <v>116.88462090225728</v>
      </c>
      <c r="K22" s="340"/>
      <c r="L22" s="340"/>
      <c r="M22" s="340">
        <v>98.778073043737479</v>
      </c>
    </row>
    <row r="23" spans="2:13" s="305" customFormat="1" ht="13.5" customHeight="1">
      <c r="B23" s="326" t="s">
        <v>335</v>
      </c>
      <c r="C23" s="335">
        <v>2992.9226193099676</v>
      </c>
      <c r="D23" s="335">
        <v>482.06674800000002</v>
      </c>
      <c r="E23" s="335"/>
      <c r="F23" s="335">
        <v>21809.159425805734</v>
      </c>
      <c r="G23" s="335">
        <v>2718.2084639999998</v>
      </c>
      <c r="H23" s="335"/>
      <c r="I23" s="340">
        <v>108.52411793536929</v>
      </c>
      <c r="J23" s="340">
        <v>171.99851188368348</v>
      </c>
      <c r="K23" s="340"/>
      <c r="L23" s="340">
        <v>121.66875392952355</v>
      </c>
      <c r="M23" s="340">
        <v>148.90341146634341</v>
      </c>
    </row>
    <row r="24" spans="2:13" s="305" customFormat="1" ht="13.5" customHeight="1">
      <c r="B24" s="326" t="s">
        <v>336</v>
      </c>
      <c r="C24" s="335">
        <v>7002.6100067910829</v>
      </c>
      <c r="D24" s="335">
        <v>971.32743500000004</v>
      </c>
      <c r="E24" s="335"/>
      <c r="F24" s="335">
        <v>47523.109771624251</v>
      </c>
      <c r="G24" s="335">
        <v>5634.9638340000001</v>
      </c>
      <c r="H24" s="335"/>
      <c r="I24" s="340">
        <v>131.23189453321316</v>
      </c>
      <c r="J24" s="340">
        <v>197.47830860249138</v>
      </c>
      <c r="K24" s="340"/>
      <c r="L24" s="340">
        <v>110.06049126200563</v>
      </c>
      <c r="M24" s="340">
        <v>130.19157104028238</v>
      </c>
    </row>
    <row r="25" spans="2:13" s="305" customFormat="1" ht="13.5" customHeight="1">
      <c r="B25" s="326" t="s">
        <v>89</v>
      </c>
      <c r="C25" s="335">
        <v>1031.261683274058</v>
      </c>
      <c r="D25" s="335">
        <v>785.50799900000004</v>
      </c>
      <c r="E25" s="335"/>
      <c r="F25" s="335">
        <v>7150.2009335261973</v>
      </c>
      <c r="G25" s="335">
        <v>5367.9774649999999</v>
      </c>
      <c r="H25" s="335"/>
      <c r="I25" s="340">
        <v>102.26905140755905</v>
      </c>
      <c r="J25" s="340">
        <v>140.26428461302393</v>
      </c>
      <c r="K25" s="340"/>
      <c r="L25" s="340">
        <v>88.14197057874361</v>
      </c>
      <c r="M25" s="340">
        <v>117.98124267163183</v>
      </c>
    </row>
    <row r="26" spans="2:13" s="305" customFormat="1" ht="13.5" customHeight="1">
      <c r="B26" s="326" t="s">
        <v>337</v>
      </c>
      <c r="C26" s="335">
        <v>1224.1692866387846</v>
      </c>
      <c r="D26" s="335">
        <v>1165.7867080000001</v>
      </c>
      <c r="E26" s="335"/>
      <c r="F26" s="335">
        <v>6419.460943409711</v>
      </c>
      <c r="G26" s="335">
        <v>6935.2584539999998</v>
      </c>
      <c r="H26" s="335"/>
      <c r="I26" s="340">
        <v>112.41771056247775</v>
      </c>
      <c r="J26" s="340">
        <v>154.25697491919848</v>
      </c>
      <c r="K26" s="340"/>
      <c r="L26" s="340">
        <v>106.04164257116267</v>
      </c>
      <c r="M26" s="340">
        <v>167.63629135053543</v>
      </c>
    </row>
    <row r="27" spans="2:13" s="305" customFormat="1" ht="13.5" customHeight="1">
      <c r="B27" s="326" t="s">
        <v>338</v>
      </c>
      <c r="C27" s="335">
        <v>248.20549832799674</v>
      </c>
      <c r="D27" s="335">
        <v>216.50890699999999</v>
      </c>
      <c r="E27" s="335"/>
      <c r="F27" s="335">
        <v>2155.2899070913159</v>
      </c>
      <c r="G27" s="335">
        <v>1662.6927229999999</v>
      </c>
      <c r="H27" s="335"/>
      <c r="I27" s="340">
        <v>86.280428934240177</v>
      </c>
      <c r="J27" s="340">
        <v>127.31777142544098</v>
      </c>
      <c r="K27" s="340"/>
      <c r="L27" s="340">
        <v>119.33550454639317</v>
      </c>
      <c r="M27" s="340">
        <v>144.06527478091633</v>
      </c>
    </row>
    <row r="28" spans="2:13" s="305" customFormat="1" ht="13.5" customHeight="1">
      <c r="B28" s="326" t="s">
        <v>339</v>
      </c>
      <c r="C28" s="335"/>
      <c r="D28" s="335">
        <v>195.73880800000001</v>
      </c>
      <c r="E28" s="335"/>
      <c r="F28" s="335"/>
      <c r="G28" s="335">
        <v>1717.247212</v>
      </c>
      <c r="H28" s="335"/>
      <c r="I28" s="340"/>
      <c r="J28" s="340">
        <v>99.943872498782</v>
      </c>
      <c r="K28" s="340"/>
      <c r="L28" s="340"/>
      <c r="M28" s="340">
        <v>167.58298923399749</v>
      </c>
    </row>
    <row r="29" spans="2:13" s="305" customFormat="1" ht="13.5" customHeight="1">
      <c r="B29" s="326" t="s">
        <v>302</v>
      </c>
      <c r="C29" s="335"/>
      <c r="D29" s="335">
        <v>854.81906300000003</v>
      </c>
      <c r="E29" s="335"/>
      <c r="F29" s="335"/>
      <c r="G29" s="335">
        <v>5951.103674</v>
      </c>
      <c r="H29" s="335"/>
      <c r="I29" s="340"/>
      <c r="J29" s="340">
        <v>123.3518738599775</v>
      </c>
      <c r="K29" s="340"/>
      <c r="L29" s="340"/>
      <c r="M29" s="340">
        <v>128.79843580346972</v>
      </c>
    </row>
    <row r="30" spans="2:13" s="305" customFormat="1" ht="13.5" customHeight="1">
      <c r="B30" s="326" t="s">
        <v>303</v>
      </c>
      <c r="C30" s="335"/>
      <c r="D30" s="335">
        <v>783.048721</v>
      </c>
      <c r="E30" s="335"/>
      <c r="F30" s="335"/>
      <c r="G30" s="335">
        <v>5280.1400960000001</v>
      </c>
      <c r="H30" s="335"/>
      <c r="I30" s="340"/>
      <c r="J30" s="340">
        <v>111.03680268050837</v>
      </c>
      <c r="K30" s="340"/>
      <c r="L30" s="340"/>
      <c r="M30" s="340">
        <v>117.10799181289322</v>
      </c>
    </row>
    <row r="31" spans="2:13" s="305" customFormat="1" ht="13.5" customHeight="1">
      <c r="B31" s="326" t="s">
        <v>340</v>
      </c>
      <c r="C31" s="335"/>
      <c r="D31" s="335">
        <v>367.979512</v>
      </c>
      <c r="E31" s="335"/>
      <c r="F31" s="335"/>
      <c r="G31" s="335">
        <v>2317.8033890000002</v>
      </c>
      <c r="H31" s="335"/>
      <c r="I31" s="340"/>
      <c r="J31" s="340">
        <v>100.58462684643443</v>
      </c>
      <c r="K31" s="340"/>
      <c r="L31" s="340"/>
      <c r="M31" s="340">
        <v>93.116811912892246</v>
      </c>
    </row>
    <row r="32" spans="2:13" s="305" customFormat="1" ht="13.5" customHeight="1">
      <c r="B32" s="326" t="s">
        <v>341</v>
      </c>
      <c r="C32" s="335">
        <v>335.92656139159624</v>
      </c>
      <c r="D32" s="335">
        <v>125.823277</v>
      </c>
      <c r="E32" s="335"/>
      <c r="F32" s="335">
        <v>2409.7977155839662</v>
      </c>
      <c r="G32" s="335">
        <v>814.47419300000001</v>
      </c>
      <c r="H32" s="335"/>
      <c r="I32" s="340">
        <v>57.108611921920257</v>
      </c>
      <c r="J32" s="340">
        <v>52.823860121896772</v>
      </c>
      <c r="K32" s="340"/>
      <c r="L32" s="340">
        <v>64.130548705091968</v>
      </c>
      <c r="M32" s="340">
        <v>63.167965092045343</v>
      </c>
    </row>
    <row r="33" spans="2:14" s="305" customFormat="1" ht="13.5" customHeight="1">
      <c r="B33" s="528" t="s">
        <v>342</v>
      </c>
      <c r="C33" s="335"/>
      <c r="D33" s="335">
        <v>177.937534</v>
      </c>
      <c r="E33" s="335"/>
      <c r="F33" s="335"/>
      <c r="G33" s="335">
        <v>1200.580749</v>
      </c>
      <c r="H33" s="335"/>
      <c r="I33" s="340"/>
      <c r="J33" s="340">
        <v>133.41144341455973</v>
      </c>
      <c r="K33" s="340"/>
      <c r="L33" s="340"/>
      <c r="M33" s="340">
        <v>138.88821282404908</v>
      </c>
    </row>
    <row r="34" spans="2:14" s="305" customFormat="1" ht="13.5" customHeight="1">
      <c r="B34" s="326" t="s">
        <v>304</v>
      </c>
      <c r="C34" s="335">
        <v>704.81870962493099</v>
      </c>
      <c r="D34" s="335">
        <v>1141.675913</v>
      </c>
      <c r="E34" s="335"/>
      <c r="F34" s="335">
        <v>5667.5156547702818</v>
      </c>
      <c r="G34" s="335">
        <v>7976.2252479999997</v>
      </c>
      <c r="H34" s="335"/>
      <c r="I34" s="340">
        <v>83.583402070191482</v>
      </c>
      <c r="J34" s="340">
        <v>104.81286530858888</v>
      </c>
      <c r="K34" s="340"/>
      <c r="L34" s="340">
        <v>101.94598298447156</v>
      </c>
      <c r="M34" s="340">
        <v>108.66165108694726</v>
      </c>
    </row>
    <row r="35" spans="2:14" s="305" customFormat="1" ht="13.5" customHeight="1">
      <c r="B35" s="326" t="s">
        <v>305</v>
      </c>
      <c r="C35" s="335"/>
      <c r="D35" s="335">
        <v>1101.394444</v>
      </c>
      <c r="E35" s="335"/>
      <c r="F35" s="335"/>
      <c r="G35" s="335">
        <v>6969.9848609999999</v>
      </c>
      <c r="H35" s="335"/>
      <c r="I35" s="340"/>
      <c r="J35" s="340">
        <v>111.81242483637294</v>
      </c>
      <c r="K35" s="340"/>
      <c r="L35" s="340"/>
      <c r="M35" s="340">
        <v>117.38691745350658</v>
      </c>
    </row>
    <row r="36" spans="2:14" s="305" customFormat="1" ht="13.5" customHeight="1">
      <c r="B36" s="326" t="s">
        <v>306</v>
      </c>
      <c r="C36" s="335">
        <v>162.57922946629193</v>
      </c>
      <c r="D36" s="335">
        <v>324.44158900000002</v>
      </c>
      <c r="E36" s="335"/>
      <c r="F36" s="335">
        <v>1037.162872517508</v>
      </c>
      <c r="G36" s="335">
        <v>1861.9718869999999</v>
      </c>
      <c r="H36" s="335"/>
      <c r="I36" s="340">
        <v>93.047038520610286</v>
      </c>
      <c r="J36" s="340">
        <v>118.64347155007009</v>
      </c>
      <c r="K36" s="340"/>
      <c r="L36" s="340">
        <v>102.5086330458378</v>
      </c>
      <c r="M36" s="340">
        <v>109.51704465056326</v>
      </c>
    </row>
    <row r="37" spans="2:14" s="305" customFormat="1" ht="13.5" customHeight="1">
      <c r="B37" s="326" t="s">
        <v>307</v>
      </c>
      <c r="C37" s="335"/>
      <c r="D37" s="335">
        <v>125.974852</v>
      </c>
      <c r="E37" s="335"/>
      <c r="F37" s="335"/>
      <c r="G37" s="335">
        <v>810.813266</v>
      </c>
      <c r="H37" s="335"/>
      <c r="I37" s="340"/>
      <c r="J37" s="340">
        <v>112.94042772963797</v>
      </c>
      <c r="K37" s="340"/>
      <c r="L37" s="340"/>
      <c r="M37" s="340">
        <v>115.05875125417202</v>
      </c>
    </row>
    <row r="38" spans="2:14" s="305" customFormat="1" ht="13.5" customHeight="1">
      <c r="B38" s="326" t="s">
        <v>310</v>
      </c>
      <c r="C38" s="335"/>
      <c r="D38" s="335">
        <v>337.22576700000002</v>
      </c>
      <c r="E38" s="335"/>
      <c r="F38" s="335"/>
      <c r="G38" s="335">
        <v>2153.772031</v>
      </c>
      <c r="H38" s="335"/>
      <c r="I38" s="340"/>
      <c r="J38" s="340">
        <v>108.95702757853205</v>
      </c>
      <c r="K38" s="340"/>
      <c r="L38" s="340"/>
      <c r="M38" s="340">
        <v>118.22239407769099</v>
      </c>
    </row>
    <row r="39" spans="2:14" s="305" customFormat="1" ht="13.5" customHeight="1">
      <c r="B39" s="326" t="s">
        <v>343</v>
      </c>
      <c r="C39" s="335">
        <v>296.80886163755127</v>
      </c>
      <c r="D39" s="335">
        <v>232.12061399999999</v>
      </c>
      <c r="E39" s="335"/>
      <c r="F39" s="335">
        <v>2012.6996299478374</v>
      </c>
      <c r="G39" s="335">
        <v>1582.745662</v>
      </c>
      <c r="H39" s="335"/>
      <c r="I39" s="340">
        <v>105.40910924772223</v>
      </c>
      <c r="J39" s="340">
        <v>102.55525923159026</v>
      </c>
      <c r="K39" s="340"/>
      <c r="L39" s="340">
        <v>119.68229983361127</v>
      </c>
      <c r="M39" s="340">
        <v>113.25013666060779</v>
      </c>
      <c r="N39" s="342"/>
    </row>
    <row r="40" spans="2:14" s="305" customFormat="1" ht="13.5" customHeight="1">
      <c r="B40" s="326" t="s">
        <v>344</v>
      </c>
      <c r="C40" s="335"/>
      <c r="D40" s="335">
        <v>103.661839</v>
      </c>
      <c r="E40" s="335"/>
      <c r="F40" s="335"/>
      <c r="G40" s="335">
        <v>722.85861899999998</v>
      </c>
      <c r="H40" s="335"/>
      <c r="I40" s="340"/>
      <c r="J40" s="340">
        <v>88.292888395493193</v>
      </c>
      <c r="K40" s="340"/>
      <c r="L40" s="340"/>
      <c r="M40" s="340">
        <v>102.00341893434101</v>
      </c>
    </row>
    <row r="41" spans="2:14" s="305" customFormat="1" ht="13.5" customHeight="1">
      <c r="B41" s="326" t="s">
        <v>345</v>
      </c>
      <c r="C41" s="335">
        <v>175.89122282006346</v>
      </c>
      <c r="D41" s="335">
        <v>306.04779500000001</v>
      </c>
      <c r="E41" s="335"/>
      <c r="F41" s="335">
        <v>1166.5639133564753</v>
      </c>
      <c r="G41" s="335">
        <v>1878.7659719999999</v>
      </c>
      <c r="H41" s="335"/>
      <c r="I41" s="340">
        <v>121.5700689231378</v>
      </c>
      <c r="J41" s="340">
        <v>125.29419066853403</v>
      </c>
      <c r="K41" s="340"/>
      <c r="L41" s="340">
        <v>106.85236618140507</v>
      </c>
      <c r="M41" s="340">
        <v>100.68608504083294</v>
      </c>
    </row>
    <row r="42" spans="2:14" s="305" customFormat="1" ht="13.5" customHeight="1">
      <c r="B42" s="326" t="s">
        <v>312</v>
      </c>
      <c r="C42" s="335">
        <v>105.38017999907521</v>
      </c>
      <c r="D42" s="335">
        <v>280.687003</v>
      </c>
      <c r="E42" s="335"/>
      <c r="F42" s="335">
        <v>762.91177280354214</v>
      </c>
      <c r="G42" s="335">
        <v>1834.257296</v>
      </c>
      <c r="H42" s="335"/>
      <c r="I42" s="340">
        <v>96.565666006043543</v>
      </c>
      <c r="J42" s="340">
        <v>115.88182223376002</v>
      </c>
      <c r="K42" s="340"/>
      <c r="L42" s="340">
        <v>103.85573584152507</v>
      </c>
      <c r="M42" s="340">
        <v>112.42498175282536</v>
      </c>
    </row>
    <row r="43" spans="2:14" s="305" customFormat="1" ht="13.5" customHeight="1">
      <c r="B43" s="326" t="s">
        <v>346</v>
      </c>
      <c r="C43" s="335"/>
      <c r="D43" s="335">
        <v>1273.4645230000001</v>
      </c>
      <c r="E43" s="335"/>
      <c r="F43" s="335"/>
      <c r="G43" s="335">
        <v>8945.2693230000004</v>
      </c>
      <c r="H43" s="335"/>
      <c r="I43" s="340"/>
      <c r="J43" s="340">
        <v>104.96945067319004</v>
      </c>
      <c r="K43" s="340"/>
      <c r="L43" s="340"/>
      <c r="M43" s="340">
        <v>102.16491149083178</v>
      </c>
    </row>
    <row r="44" spans="2:14" s="305" customFormat="1" ht="13.5" customHeight="1">
      <c r="B44" s="528" t="s">
        <v>315</v>
      </c>
      <c r="C44" s="335"/>
      <c r="D44" s="335">
        <v>618.93410600000004</v>
      </c>
      <c r="E44" s="335"/>
      <c r="F44" s="335"/>
      <c r="G44" s="335">
        <v>4326.1612729999997</v>
      </c>
      <c r="H44" s="335"/>
      <c r="I44" s="340"/>
      <c r="J44" s="340">
        <v>104.38136229974135</v>
      </c>
      <c r="K44" s="340"/>
      <c r="L44" s="340"/>
      <c r="M44" s="340">
        <v>103.64547878725136</v>
      </c>
    </row>
    <row r="45" spans="2:14" s="305" customFormat="1" ht="13.5" customHeight="1">
      <c r="B45" s="326" t="s">
        <v>316</v>
      </c>
      <c r="C45" s="335"/>
      <c r="D45" s="335">
        <v>138.85370800000001</v>
      </c>
      <c r="E45" s="335"/>
      <c r="F45" s="335"/>
      <c r="G45" s="335">
        <v>934.13074900000004</v>
      </c>
      <c r="H45" s="335"/>
      <c r="I45" s="340"/>
      <c r="J45" s="340">
        <v>120.45985233690818</v>
      </c>
      <c r="K45" s="340"/>
      <c r="L45" s="340"/>
      <c r="M45" s="340">
        <v>119.61844401498215</v>
      </c>
    </row>
    <row r="46" spans="2:14" s="305" customFormat="1" ht="13.5" customHeight="1">
      <c r="B46" s="326" t="s">
        <v>347</v>
      </c>
      <c r="C46" s="335">
        <v>608.18940946418854</v>
      </c>
      <c r="D46" s="335">
        <v>241.274541</v>
      </c>
      <c r="E46" s="335"/>
      <c r="F46" s="335">
        <v>3776.326546166335</v>
      </c>
      <c r="G46" s="335">
        <v>1306.5236729999999</v>
      </c>
      <c r="H46" s="335"/>
      <c r="I46" s="340">
        <v>119.41743412275912</v>
      </c>
      <c r="J46" s="340">
        <v>148.06396493278967</v>
      </c>
      <c r="K46" s="340"/>
      <c r="L46" s="340">
        <v>106.56580324129381</v>
      </c>
      <c r="M46" s="340">
        <v>114.34515071956372</v>
      </c>
    </row>
    <row r="47" spans="2:14" s="305" customFormat="1" ht="13.5" customHeight="1">
      <c r="B47" s="326" t="s">
        <v>317</v>
      </c>
      <c r="C47" s="335">
        <v>1404.3039506197695</v>
      </c>
      <c r="D47" s="335">
        <v>1071.921513</v>
      </c>
      <c r="E47" s="335"/>
      <c r="F47" s="335">
        <v>9076.7143066574899</v>
      </c>
      <c r="G47" s="335">
        <v>6684.5643989999999</v>
      </c>
      <c r="H47" s="335"/>
      <c r="I47" s="340">
        <v>122.29928191893151</v>
      </c>
      <c r="J47" s="340">
        <v>126.07927859776215</v>
      </c>
      <c r="K47" s="340"/>
      <c r="L47" s="340">
        <v>104.25054348387741</v>
      </c>
      <c r="M47" s="340">
        <v>107.51811334953405</v>
      </c>
    </row>
    <row r="48" spans="2:14" s="305" customFormat="1" ht="13.5" customHeight="1">
      <c r="B48" s="326" t="s">
        <v>318</v>
      </c>
      <c r="C48" s="335"/>
      <c r="D48" s="335">
        <v>884.83887100000004</v>
      </c>
      <c r="E48" s="335"/>
      <c r="F48" s="335"/>
      <c r="G48" s="335">
        <v>5628.7682290000002</v>
      </c>
      <c r="H48" s="335"/>
      <c r="I48" s="340"/>
      <c r="J48" s="340">
        <v>112.07322872892742</v>
      </c>
      <c r="K48" s="340"/>
      <c r="L48" s="340"/>
      <c r="M48" s="340">
        <v>126.09595975652688</v>
      </c>
    </row>
    <row r="49" spans="1:13" s="305" customFormat="1" ht="13.5" customHeight="1">
      <c r="B49" s="326" t="s">
        <v>348</v>
      </c>
      <c r="C49" s="335">
        <v>224.3608429057789</v>
      </c>
      <c r="D49" s="335">
        <v>1350.585699</v>
      </c>
      <c r="E49" s="335"/>
      <c r="F49" s="335">
        <v>1481.521987227562</v>
      </c>
      <c r="G49" s="335">
        <v>8632.6912900000007</v>
      </c>
      <c r="H49" s="335"/>
      <c r="I49" s="340">
        <v>112.05883761407816</v>
      </c>
      <c r="J49" s="340">
        <v>142.92530775760625</v>
      </c>
      <c r="K49" s="340"/>
      <c r="L49" s="340">
        <v>110.67234504066484</v>
      </c>
      <c r="M49" s="340">
        <v>135.352554942355</v>
      </c>
    </row>
    <row r="50" spans="1:13" s="305" customFormat="1" ht="12">
      <c r="B50" s="326" t="s">
        <v>349</v>
      </c>
      <c r="C50" s="335"/>
      <c r="D50" s="335">
        <v>513.34856300000001</v>
      </c>
      <c r="E50" s="335"/>
      <c r="F50" s="335"/>
      <c r="G50" s="335">
        <v>3199.7662839999998</v>
      </c>
      <c r="H50" s="335"/>
      <c r="I50" s="340"/>
      <c r="J50" s="340">
        <v>110.16784946693301</v>
      </c>
      <c r="K50" s="340"/>
      <c r="L50" s="340"/>
      <c r="M50" s="340">
        <v>121.64494060813655</v>
      </c>
    </row>
    <row r="51" spans="1:13" s="305" customFormat="1" ht="24">
      <c r="B51" s="528" t="s">
        <v>350</v>
      </c>
      <c r="C51" s="335"/>
      <c r="D51" s="335">
        <v>25336.854506</v>
      </c>
      <c r="E51" s="335"/>
      <c r="F51" s="335"/>
      <c r="G51" s="335">
        <v>135801.74822899999</v>
      </c>
      <c r="H51" s="335"/>
      <c r="I51" s="340"/>
      <c r="J51" s="340">
        <v>182.56283652821702</v>
      </c>
      <c r="K51" s="340"/>
      <c r="L51" s="340"/>
      <c r="M51" s="340">
        <v>165.94054873899259</v>
      </c>
    </row>
    <row r="52" spans="1:13" s="305" customFormat="1" ht="24">
      <c r="B52" s="528" t="s">
        <v>351</v>
      </c>
      <c r="C52" s="335"/>
      <c r="D52" s="335">
        <v>224.94152399999999</v>
      </c>
      <c r="E52" s="335"/>
      <c r="F52" s="335"/>
      <c r="G52" s="335">
        <v>1967.0349859999999</v>
      </c>
      <c r="H52" s="335"/>
      <c r="I52" s="340"/>
      <c r="J52" s="340">
        <v>135.10740840063269</v>
      </c>
      <c r="K52" s="340"/>
      <c r="L52" s="340"/>
      <c r="M52" s="340">
        <v>122.69687219891243</v>
      </c>
    </row>
    <row r="53" spans="1:13" s="305" customFormat="1" ht="24">
      <c r="B53" s="529" t="s">
        <v>321</v>
      </c>
      <c r="C53" s="335"/>
      <c r="D53" s="335">
        <v>968.00077099999999</v>
      </c>
      <c r="E53" s="335"/>
      <c r="F53" s="335"/>
      <c r="G53" s="335">
        <v>5825.8329819999999</v>
      </c>
      <c r="H53" s="335"/>
      <c r="I53" s="340"/>
      <c r="J53" s="340">
        <v>105.0128544798427</v>
      </c>
      <c r="K53" s="340"/>
      <c r="L53" s="340"/>
      <c r="M53" s="340">
        <v>99.10445338767623</v>
      </c>
    </row>
    <row r="54" spans="1:13" s="305" customFormat="1" ht="24">
      <c r="B54" s="528" t="s">
        <v>322</v>
      </c>
      <c r="C54" s="335"/>
      <c r="D54" s="335">
        <v>215.283964</v>
      </c>
      <c r="E54" s="335"/>
      <c r="F54" s="335"/>
      <c r="G54" s="335">
        <v>1523.943141</v>
      </c>
      <c r="H54" s="335"/>
      <c r="I54" s="340"/>
      <c r="J54" s="340">
        <v>96.300212872871953</v>
      </c>
      <c r="K54" s="340"/>
      <c r="L54" s="340"/>
      <c r="M54" s="340">
        <v>111.83454821813068</v>
      </c>
    </row>
    <row r="55" spans="1:13" s="305" customFormat="1" ht="36">
      <c r="B55" s="529" t="s">
        <v>323</v>
      </c>
      <c r="C55" s="335"/>
      <c r="D55" s="335">
        <v>6693.5805259999997</v>
      </c>
      <c r="E55" s="335"/>
      <c r="F55" s="335"/>
      <c r="G55" s="335">
        <v>41069.0357</v>
      </c>
      <c r="H55" s="335"/>
      <c r="I55" s="340"/>
      <c r="J55" s="340">
        <v>121.50343176292364</v>
      </c>
      <c r="K55" s="340"/>
      <c r="L55" s="340"/>
      <c r="M55" s="340">
        <v>122.68071514292399</v>
      </c>
    </row>
    <row r="56" spans="1:13" s="305" customFormat="1" ht="13.5" customHeight="1">
      <c r="B56" s="326" t="s">
        <v>324</v>
      </c>
      <c r="C56" s="335"/>
      <c r="D56" s="335">
        <v>513.69929200000001</v>
      </c>
      <c r="E56" s="335"/>
      <c r="F56" s="335"/>
      <c r="G56" s="335">
        <v>3093.5629239999998</v>
      </c>
      <c r="H56" s="335"/>
      <c r="I56" s="340"/>
      <c r="J56" s="340">
        <v>123.41489232668856</v>
      </c>
      <c r="K56" s="340"/>
      <c r="L56" s="340"/>
      <c r="M56" s="340">
        <v>119.49960809001105</v>
      </c>
    </row>
    <row r="57" spans="1:13" s="305" customFormat="1" ht="13.5" customHeight="1">
      <c r="B57" s="326" t="s">
        <v>126</v>
      </c>
      <c r="C57" s="335"/>
      <c r="D57" s="335">
        <v>1242.0975149999999</v>
      </c>
      <c r="E57" s="335"/>
      <c r="F57" s="335"/>
      <c r="G57" s="335">
        <v>7914.1584679999996</v>
      </c>
      <c r="H57" s="335"/>
      <c r="I57" s="340"/>
      <c r="J57" s="340">
        <v>131.09273255550312</v>
      </c>
      <c r="K57" s="340"/>
      <c r="L57" s="340"/>
      <c r="M57" s="340">
        <v>136.06782830224248</v>
      </c>
    </row>
    <row r="58" spans="1:13" s="305" customFormat="1" ht="13.5" customHeight="1">
      <c r="B58" s="326" t="s">
        <v>352</v>
      </c>
      <c r="C58" s="335">
        <v>29991.377383574381</v>
      </c>
      <c r="D58" s="335">
        <v>597.24949500000002</v>
      </c>
      <c r="E58" s="335"/>
      <c r="F58" s="335">
        <v>178223.21213261579</v>
      </c>
      <c r="G58" s="335">
        <v>3455.8087890000002</v>
      </c>
      <c r="H58" s="335"/>
      <c r="I58" s="340">
        <v>159.84318810197934</v>
      </c>
      <c r="J58" s="340">
        <v>140.788826376397</v>
      </c>
      <c r="K58" s="340"/>
      <c r="L58" s="340">
        <v>146.71837538598356</v>
      </c>
      <c r="M58" s="340">
        <v>130.25854080479345</v>
      </c>
    </row>
    <row r="59" spans="1:13" s="305" customFormat="1" ht="24">
      <c r="B59" s="329" t="s">
        <v>353</v>
      </c>
      <c r="C59" s="335"/>
      <c r="D59" s="335">
        <v>163.912251</v>
      </c>
      <c r="E59" s="335"/>
      <c r="F59" s="335"/>
      <c r="G59" s="335">
        <v>1147.721344</v>
      </c>
      <c r="H59" s="335"/>
      <c r="I59" s="340"/>
      <c r="J59" s="340">
        <v>106.50992302630777</v>
      </c>
      <c r="K59" s="340"/>
      <c r="L59" s="340"/>
      <c r="M59" s="340">
        <v>136.10067232517369</v>
      </c>
    </row>
    <row r="60" spans="1:13" s="344" customFormat="1" ht="13.5" customHeight="1">
      <c r="A60" s="305"/>
      <c r="B60" s="343" t="s">
        <v>354</v>
      </c>
      <c r="C60" s="305"/>
      <c r="D60" s="305"/>
      <c r="E60" s="305"/>
      <c r="F60" s="305"/>
      <c r="G60" s="305"/>
      <c r="H60" s="305"/>
      <c r="I60" s="305"/>
      <c r="J60" s="305"/>
      <c r="K60" s="305"/>
      <c r="L60" s="305"/>
      <c r="M60" s="305"/>
    </row>
    <row r="61" spans="1:13">
      <c r="B61" s="304"/>
      <c r="C61" s="305"/>
      <c r="D61" s="305"/>
      <c r="E61" s="305"/>
      <c r="F61" s="305"/>
      <c r="G61" s="305"/>
      <c r="H61" s="305"/>
      <c r="I61" s="305"/>
      <c r="J61" s="305"/>
      <c r="K61" s="305"/>
      <c r="L61" s="305"/>
      <c r="M61" s="305"/>
    </row>
    <row r="62" spans="1:13">
      <c r="B62" s="346"/>
      <c r="C62" s="347"/>
      <c r="D62" s="347"/>
      <c r="E62" s="347"/>
      <c r="F62" s="347"/>
      <c r="G62" s="347"/>
      <c r="H62" s="347"/>
      <c r="I62" s="347"/>
      <c r="J62" s="347"/>
      <c r="K62" s="347"/>
      <c r="L62" s="347"/>
      <c r="M62" s="347"/>
    </row>
    <row r="63" spans="1:13">
      <c r="B63" s="348"/>
      <c r="C63" s="347"/>
      <c r="D63" s="347"/>
      <c r="E63" s="347"/>
      <c r="F63" s="347"/>
      <c r="G63" s="347"/>
      <c r="H63" s="347"/>
      <c r="I63" s="347"/>
      <c r="J63" s="347"/>
      <c r="K63" s="347"/>
      <c r="L63" s="347"/>
      <c r="M63" s="347"/>
    </row>
    <row r="64" spans="1:13">
      <c r="B64" s="348"/>
      <c r="C64" s="302"/>
      <c r="D64" s="302"/>
      <c r="E64" s="302"/>
      <c r="F64" s="302"/>
      <c r="G64" s="302"/>
      <c r="H64" s="302"/>
      <c r="I64" s="302"/>
      <c r="J64" s="302"/>
      <c r="K64" s="302"/>
      <c r="L64" s="302"/>
      <c r="M64" s="302"/>
    </row>
    <row r="65" spans="2:13">
      <c r="C65" s="302"/>
      <c r="D65" s="302"/>
      <c r="E65" s="302"/>
      <c r="F65" s="302"/>
      <c r="G65" s="302"/>
      <c r="H65" s="302"/>
      <c r="I65" s="302"/>
      <c r="J65" s="302"/>
      <c r="K65" s="302"/>
      <c r="L65" s="302"/>
      <c r="M65" s="302"/>
    </row>
    <row r="66" spans="2:13">
      <c r="C66" s="302"/>
      <c r="D66" s="302"/>
      <c r="E66" s="302"/>
      <c r="F66" s="302"/>
      <c r="G66" s="302"/>
      <c r="H66" s="302"/>
      <c r="I66" s="302"/>
      <c r="J66" s="302"/>
      <c r="K66" s="302"/>
      <c r="L66" s="302"/>
      <c r="M66" s="302"/>
    </row>
    <row r="67" spans="2:13">
      <c r="C67" s="302"/>
      <c r="D67" s="302"/>
      <c r="E67" s="302"/>
      <c r="F67" s="302"/>
      <c r="G67" s="302"/>
      <c r="H67" s="302"/>
      <c r="I67" s="302"/>
      <c r="J67" s="302"/>
      <c r="K67" s="302"/>
      <c r="L67" s="302"/>
      <c r="M67" s="302"/>
    </row>
    <row r="68" spans="2:13">
      <c r="C68" s="302"/>
      <c r="D68" s="302"/>
      <c r="E68" s="302"/>
      <c r="F68" s="302"/>
      <c r="G68" s="302"/>
      <c r="H68" s="302"/>
      <c r="I68" s="302"/>
      <c r="J68" s="302"/>
      <c r="K68" s="302"/>
      <c r="L68" s="302"/>
      <c r="M68" s="302"/>
    </row>
    <row r="69" spans="2:13">
      <c r="C69" s="302"/>
      <c r="D69" s="302"/>
      <c r="E69" s="302"/>
      <c r="F69" s="302"/>
      <c r="G69" s="302"/>
      <c r="H69" s="302"/>
      <c r="I69" s="302"/>
      <c r="J69" s="302"/>
      <c r="K69" s="302"/>
      <c r="L69" s="302"/>
      <c r="M69" s="302"/>
    </row>
    <row r="70" spans="2:13">
      <c r="C70" s="302"/>
      <c r="D70" s="302"/>
      <c r="E70" s="302"/>
      <c r="F70" s="302"/>
      <c r="G70" s="302"/>
      <c r="H70" s="302"/>
      <c r="I70" s="302"/>
      <c r="J70" s="302"/>
      <c r="K70" s="302"/>
      <c r="L70" s="302"/>
      <c r="M70" s="302"/>
    </row>
    <row r="71" spans="2:13">
      <c r="C71" s="302"/>
      <c r="D71" s="302"/>
      <c r="E71" s="302"/>
      <c r="F71" s="302"/>
      <c r="G71" s="302"/>
      <c r="H71" s="302"/>
      <c r="I71" s="302"/>
      <c r="J71" s="302"/>
      <c r="K71" s="302"/>
      <c r="L71" s="302"/>
      <c r="M71" s="302"/>
    </row>
    <row r="72" spans="2:13">
      <c r="C72" s="302"/>
      <c r="D72" s="302"/>
      <c r="E72" s="302"/>
      <c r="F72" s="302"/>
      <c r="G72" s="302"/>
      <c r="H72" s="302"/>
      <c r="I72" s="302"/>
      <c r="J72" s="302"/>
      <c r="K72" s="302"/>
      <c r="L72" s="302"/>
      <c r="M72" s="302"/>
    </row>
    <row r="73" spans="2:13">
      <c r="C73" s="302"/>
      <c r="D73" s="302"/>
      <c r="E73" s="302"/>
      <c r="F73" s="302"/>
      <c r="G73" s="302"/>
      <c r="H73" s="302"/>
      <c r="I73" s="302"/>
      <c r="J73" s="302"/>
      <c r="K73" s="302"/>
      <c r="L73" s="302"/>
      <c r="M73" s="302"/>
    </row>
    <row r="74" spans="2:13">
      <c r="C74" s="302"/>
      <c r="D74" s="302"/>
      <c r="E74" s="302"/>
      <c r="F74" s="302"/>
      <c r="G74" s="302"/>
      <c r="H74" s="302"/>
      <c r="I74" s="302"/>
      <c r="J74" s="302"/>
      <c r="K74" s="302"/>
      <c r="L74" s="302"/>
      <c r="M74" s="302"/>
    </row>
    <row r="75" spans="2:13">
      <c r="C75" s="302"/>
      <c r="D75" s="302"/>
      <c r="E75" s="302"/>
      <c r="F75" s="302"/>
      <c r="G75" s="302"/>
      <c r="H75" s="302"/>
      <c r="I75" s="302"/>
      <c r="J75" s="302"/>
      <c r="K75" s="302"/>
      <c r="L75" s="302"/>
      <c r="M75" s="302"/>
    </row>
    <row r="76" spans="2:13">
      <c r="C76" s="302"/>
      <c r="D76" s="302"/>
      <c r="E76" s="302"/>
      <c r="F76" s="302"/>
      <c r="G76" s="302"/>
      <c r="H76" s="302"/>
      <c r="I76" s="302"/>
      <c r="J76" s="302"/>
      <c r="K76" s="302"/>
      <c r="L76" s="302"/>
      <c r="M76" s="302"/>
    </row>
    <row r="77" spans="2:13">
      <c r="C77" s="302"/>
      <c r="D77" s="302"/>
      <c r="E77" s="302"/>
      <c r="F77" s="302"/>
      <c r="G77" s="302"/>
      <c r="H77" s="302"/>
      <c r="I77" s="302"/>
      <c r="J77" s="302"/>
      <c r="K77" s="302"/>
      <c r="L77" s="302"/>
      <c r="M77" s="302"/>
    </row>
    <row r="78" spans="2:13">
      <c r="C78" s="302"/>
      <c r="D78" s="302"/>
      <c r="E78" s="302"/>
      <c r="F78" s="302"/>
      <c r="G78" s="302"/>
      <c r="H78" s="302"/>
      <c r="I78" s="302"/>
      <c r="J78" s="302"/>
      <c r="K78" s="302"/>
      <c r="L78" s="302"/>
      <c r="M78" s="302"/>
    </row>
    <row r="79" spans="2:13">
      <c r="B79" s="345"/>
      <c r="C79" s="302"/>
      <c r="D79" s="302"/>
      <c r="E79" s="302"/>
      <c r="F79" s="302"/>
      <c r="G79" s="302"/>
      <c r="H79" s="302"/>
      <c r="I79" s="302"/>
      <c r="J79" s="302"/>
      <c r="K79" s="302"/>
      <c r="L79" s="302"/>
      <c r="M79" s="302"/>
    </row>
    <row r="80" spans="2:13">
      <c r="B80" s="345"/>
      <c r="C80" s="302"/>
      <c r="D80" s="302"/>
      <c r="E80" s="302"/>
      <c r="F80" s="302"/>
      <c r="G80" s="302"/>
      <c r="H80" s="302"/>
      <c r="I80" s="302"/>
      <c r="J80" s="302"/>
      <c r="K80" s="302"/>
      <c r="L80" s="302"/>
      <c r="M80" s="302"/>
    </row>
    <row r="81" spans="2:13">
      <c r="B81" s="345"/>
      <c r="C81" s="302"/>
      <c r="D81" s="302"/>
      <c r="E81" s="302"/>
      <c r="F81" s="302"/>
      <c r="G81" s="302"/>
      <c r="H81" s="302"/>
      <c r="I81" s="302"/>
      <c r="J81" s="302"/>
      <c r="K81" s="302"/>
      <c r="L81" s="302"/>
      <c r="M81" s="302"/>
    </row>
    <row r="82" spans="2:13">
      <c r="B82" s="345"/>
      <c r="C82" s="302"/>
      <c r="D82" s="302"/>
      <c r="E82" s="302"/>
      <c r="F82" s="302"/>
      <c r="G82" s="302"/>
      <c r="H82" s="302"/>
      <c r="I82" s="302"/>
      <c r="J82" s="302"/>
      <c r="K82" s="302"/>
      <c r="L82" s="302"/>
      <c r="M82" s="302"/>
    </row>
    <row r="83" spans="2:13">
      <c r="B83" s="345"/>
      <c r="C83" s="302"/>
      <c r="D83" s="302"/>
      <c r="E83" s="302"/>
      <c r="F83" s="302"/>
      <c r="G83" s="302"/>
      <c r="H83" s="302"/>
      <c r="I83" s="302"/>
      <c r="J83" s="302"/>
      <c r="K83" s="302"/>
      <c r="L83" s="302"/>
      <c r="M83" s="302"/>
    </row>
    <row r="84" spans="2:13">
      <c r="B84" s="345"/>
      <c r="C84" s="302"/>
      <c r="D84" s="302"/>
      <c r="E84" s="302"/>
      <c r="F84" s="302"/>
      <c r="G84" s="302"/>
      <c r="H84" s="302"/>
      <c r="I84" s="302"/>
      <c r="J84" s="302"/>
      <c r="K84" s="302"/>
      <c r="L84" s="302"/>
      <c r="M84" s="302"/>
    </row>
    <row r="85" spans="2:13">
      <c r="B85" s="345"/>
      <c r="C85" s="302"/>
      <c r="D85" s="302"/>
      <c r="E85" s="302"/>
      <c r="F85" s="302"/>
      <c r="G85" s="302"/>
      <c r="H85" s="302"/>
      <c r="I85" s="302"/>
      <c r="J85" s="302"/>
      <c r="K85" s="302"/>
      <c r="L85" s="302"/>
      <c r="M85" s="302"/>
    </row>
    <row r="86" spans="2:13">
      <c r="B86" s="345"/>
    </row>
  </sheetData>
  <mergeCells count="10">
    <mergeCell ref="C6:D6"/>
    <mergeCell ref="F6:G6"/>
    <mergeCell ref="I6:J6"/>
    <mergeCell ref="L6:M6"/>
    <mergeCell ref="C4:G4"/>
    <mergeCell ref="I4:M4"/>
    <mergeCell ref="C5:D5"/>
    <mergeCell ref="F5:G5"/>
    <mergeCell ref="I5:J5"/>
    <mergeCell ref="L5:M5"/>
  </mergeCells>
  <pageMargins left="0.86614173228346503" right="0.28999999999999998" top="0.74803149606299202" bottom="0.511811023622047" header="0.43307086614173201" footer="0.23622047244094499"/>
  <pageSetup paperSize="9" scale="93" orientation="portrait" r:id="rId1"/>
  <headerFooter alignWithMargins="0">
    <oddHeader>&amp;C&amp;"Times New Roman,Regular"&amp;13&amp;P</oddHead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A1:S33"/>
  <sheetViews>
    <sheetView topLeftCell="A18" zoomScale="110" zoomScaleNormal="110" workbookViewId="0">
      <selection activeCell="C29" sqref="C29"/>
    </sheetView>
  </sheetViews>
  <sheetFormatPr defaultColWidth="9.42578125" defaultRowHeight="12.75"/>
  <cols>
    <col min="1" max="1" width="2" style="245" customWidth="1"/>
    <col min="2" max="2" width="10.5703125" style="245" customWidth="1"/>
    <col min="3" max="3" width="22.140625" style="245" customWidth="1"/>
    <col min="4" max="4" width="9.28515625" style="245" customWidth="1"/>
    <col min="5" max="7" width="8.5703125" style="245" customWidth="1"/>
    <col min="8" max="8" width="10" style="245" customWidth="1"/>
    <col min="9" max="16384" width="9.42578125" style="245"/>
  </cols>
  <sheetData>
    <row r="1" spans="1:19" ht="19.5" customHeight="1">
      <c r="A1" s="242" t="s">
        <v>355</v>
      </c>
      <c r="B1" s="243"/>
      <c r="C1" s="243"/>
      <c r="D1" s="243"/>
      <c r="E1" s="243"/>
      <c r="F1" s="244"/>
    </row>
    <row r="2" spans="1:19" ht="18" customHeight="1">
      <c r="A2" s="242" t="s">
        <v>356</v>
      </c>
      <c r="B2" s="243"/>
      <c r="C2" s="243"/>
      <c r="D2" s="243"/>
      <c r="E2" s="243"/>
      <c r="F2" s="244"/>
    </row>
    <row r="3" spans="1:19" ht="15">
      <c r="A3" s="246"/>
      <c r="B3" s="247"/>
      <c r="C3" s="247"/>
      <c r="D3" s="247"/>
      <c r="E3" s="247"/>
      <c r="F3" s="247"/>
      <c r="G3" s="248"/>
      <c r="H3" s="246"/>
    </row>
    <row r="4" spans="1:19" ht="15">
      <c r="A4" s="246"/>
      <c r="B4" s="247"/>
      <c r="C4" s="247"/>
      <c r="D4" s="247"/>
      <c r="E4" s="247"/>
      <c r="F4" s="248"/>
      <c r="G4" s="248"/>
      <c r="H4" s="249" t="s">
        <v>0</v>
      </c>
    </row>
    <row r="5" spans="1:19" ht="16.350000000000001" customHeight="1">
      <c r="A5" s="250"/>
      <c r="B5" s="251"/>
      <c r="C5" s="251"/>
      <c r="D5" s="572" t="s">
        <v>357</v>
      </c>
      <c r="E5" s="572"/>
      <c r="F5" s="572"/>
      <c r="G5" s="572"/>
      <c r="H5" s="252" t="s">
        <v>361</v>
      </c>
    </row>
    <row r="6" spans="1:19" ht="16.350000000000001" customHeight="1">
      <c r="A6" s="246"/>
      <c r="B6" s="247"/>
      <c r="C6" s="247"/>
      <c r="D6" s="253" t="s">
        <v>358</v>
      </c>
      <c r="E6" s="534" t="s">
        <v>43</v>
      </c>
      <c r="F6" s="534" t="s">
        <v>359</v>
      </c>
      <c r="G6" s="534" t="s">
        <v>42</v>
      </c>
      <c r="H6" s="254" t="s">
        <v>362</v>
      </c>
    </row>
    <row r="7" spans="1:19" ht="16.350000000000001" customHeight="1">
      <c r="A7" s="246"/>
      <c r="B7" s="247"/>
      <c r="C7" s="247"/>
      <c r="D7" s="255" t="s">
        <v>360</v>
      </c>
      <c r="E7" s="535">
        <v>2025</v>
      </c>
      <c r="F7" s="253">
        <v>2025</v>
      </c>
      <c r="G7" s="253">
        <v>2026</v>
      </c>
      <c r="H7" s="254">
        <v>2026</v>
      </c>
    </row>
    <row r="8" spans="1:19" ht="16.350000000000001" customHeight="1">
      <c r="A8" s="246"/>
      <c r="B8" s="247"/>
      <c r="C8" s="247"/>
      <c r="D8" s="255"/>
      <c r="E8" s="253"/>
      <c r="F8" s="253"/>
      <c r="G8" s="253"/>
      <c r="H8" s="254" t="s">
        <v>219</v>
      </c>
    </row>
    <row r="9" spans="1:19" ht="16.350000000000001" customHeight="1">
      <c r="A9" s="246"/>
      <c r="B9" s="247"/>
      <c r="C9" s="247"/>
      <c r="D9" s="255"/>
      <c r="E9" s="253"/>
      <c r="F9" s="253"/>
      <c r="G9" s="253"/>
      <c r="H9" s="254"/>
    </row>
    <row r="10" spans="1:19" ht="16.350000000000001" customHeight="1">
      <c r="A10" s="244"/>
      <c r="B10" s="256"/>
      <c r="C10" s="256"/>
      <c r="D10" s="257"/>
      <c r="E10" s="257"/>
      <c r="F10" s="258"/>
      <c r="G10" s="259"/>
      <c r="H10" s="260"/>
    </row>
    <row r="11" spans="1:19" ht="10.5" customHeight="1">
      <c r="A11" s="244"/>
      <c r="B11" s="256"/>
      <c r="C11" s="256"/>
      <c r="D11" s="256"/>
      <c r="E11" s="256"/>
      <c r="F11" s="261"/>
      <c r="G11" s="262"/>
      <c r="H11" s="263"/>
    </row>
    <row r="12" spans="1:19" ht="23.1" customHeight="1">
      <c r="A12" s="264" t="s">
        <v>363</v>
      </c>
      <c r="B12" s="246"/>
      <c r="C12" s="246"/>
      <c r="D12" s="265">
        <v>107.49591134093198</v>
      </c>
      <c r="E12" s="265">
        <v>104.44952969000485</v>
      </c>
      <c r="F12" s="266">
        <v>103.08461072217865</v>
      </c>
      <c r="G12" s="266">
        <v>99.877700000000004</v>
      </c>
      <c r="H12" s="267">
        <v>104.3863585562069</v>
      </c>
      <c r="I12" s="262"/>
      <c r="J12" s="262"/>
      <c r="K12" s="262"/>
      <c r="L12" s="262"/>
      <c r="M12" s="262"/>
      <c r="N12" s="262"/>
      <c r="O12" s="262"/>
      <c r="P12" s="262"/>
      <c r="Q12" s="262"/>
      <c r="R12" s="262"/>
      <c r="S12" s="262"/>
    </row>
    <row r="13" spans="1:19" ht="23.1" customHeight="1">
      <c r="A13" s="268"/>
      <c r="B13" s="268" t="s">
        <v>364</v>
      </c>
      <c r="C13" s="268"/>
      <c r="D13" s="262">
        <v>107.14419738155624</v>
      </c>
      <c r="E13" s="262">
        <v>104.63453847647659</v>
      </c>
      <c r="F13" s="262">
        <v>101.92906388707527</v>
      </c>
      <c r="G13" s="262">
        <v>99.928700000000006</v>
      </c>
      <c r="H13" s="269">
        <v>104.77147020266986</v>
      </c>
      <c r="I13" s="262"/>
      <c r="J13" s="262"/>
      <c r="K13" s="262"/>
      <c r="L13" s="262"/>
      <c r="M13" s="262"/>
      <c r="N13" s="262"/>
      <c r="O13" s="262"/>
      <c r="P13" s="262"/>
      <c r="Q13" s="262"/>
      <c r="R13" s="262"/>
      <c r="S13" s="262"/>
    </row>
    <row r="14" spans="1:19" ht="23.1" customHeight="1">
      <c r="A14" s="268"/>
      <c r="B14" s="270" t="s">
        <v>365</v>
      </c>
      <c r="C14" s="268" t="s">
        <v>366</v>
      </c>
      <c r="D14" s="262">
        <v>101.06620474518778</v>
      </c>
      <c r="E14" s="262">
        <v>100.72951821167824</v>
      </c>
      <c r="F14" s="262">
        <v>99.869981808595725</v>
      </c>
      <c r="G14" s="262">
        <v>99.499499999999998</v>
      </c>
      <c r="H14" s="269">
        <v>100.68963720895472</v>
      </c>
      <c r="I14" s="262"/>
      <c r="J14" s="262"/>
      <c r="K14" s="262"/>
      <c r="L14" s="262"/>
      <c r="M14" s="262"/>
      <c r="N14" s="262"/>
      <c r="O14" s="262"/>
      <c r="P14" s="262"/>
      <c r="Q14" s="262"/>
      <c r="R14" s="262"/>
      <c r="S14" s="262"/>
    </row>
    <row r="15" spans="1:19" ht="23.1" customHeight="1">
      <c r="A15" s="268"/>
      <c r="B15" s="268"/>
      <c r="C15" s="268" t="s">
        <v>367</v>
      </c>
      <c r="D15" s="262">
        <v>106.91043624875221</v>
      </c>
      <c r="E15" s="262">
        <v>103.98286467160392</v>
      </c>
      <c r="F15" s="262">
        <v>100.61978758561736</v>
      </c>
      <c r="G15" s="262">
        <v>99.928299999999993</v>
      </c>
      <c r="H15" s="269">
        <v>104.59806531233747</v>
      </c>
      <c r="I15" s="262"/>
      <c r="J15" s="262"/>
      <c r="K15" s="262"/>
      <c r="L15" s="262"/>
      <c r="M15" s="262"/>
      <c r="N15" s="262"/>
      <c r="O15" s="262"/>
      <c r="P15" s="262"/>
      <c r="Q15" s="262"/>
      <c r="R15" s="262"/>
      <c r="S15" s="262"/>
    </row>
    <row r="16" spans="1:19" ht="23.1" customHeight="1">
      <c r="A16" s="268"/>
      <c r="B16" s="268"/>
      <c r="C16" s="268" t="s">
        <v>368</v>
      </c>
      <c r="D16" s="262">
        <v>110.52866797533548</v>
      </c>
      <c r="E16" s="262">
        <v>107.98896081389799</v>
      </c>
      <c r="F16" s="262">
        <v>106.07883362348262</v>
      </c>
      <c r="G16" s="262">
        <v>100.12050000000001</v>
      </c>
      <c r="H16" s="269">
        <v>107.01186033097798</v>
      </c>
      <c r="I16" s="262"/>
      <c r="J16" s="262"/>
      <c r="K16" s="262"/>
      <c r="L16" s="262"/>
      <c r="M16" s="262"/>
      <c r="N16" s="262"/>
      <c r="O16" s="262"/>
      <c r="P16" s="262"/>
      <c r="Q16" s="262"/>
      <c r="R16" s="262"/>
      <c r="S16" s="262"/>
    </row>
    <row r="17" spans="1:19" ht="23.1" customHeight="1">
      <c r="A17" s="268"/>
      <c r="B17" s="268" t="s">
        <v>369</v>
      </c>
      <c r="C17" s="268"/>
      <c r="D17" s="262">
        <v>105.89551267221822</v>
      </c>
      <c r="E17" s="262">
        <v>104.13429732882335</v>
      </c>
      <c r="F17" s="262">
        <v>103.54320153207649</v>
      </c>
      <c r="G17" s="262">
        <v>100.1798</v>
      </c>
      <c r="H17" s="269">
        <v>103.60446179808484</v>
      </c>
      <c r="I17" s="262"/>
      <c r="J17" s="262"/>
      <c r="K17" s="262"/>
      <c r="L17" s="262"/>
      <c r="M17" s="262"/>
      <c r="N17" s="262"/>
      <c r="O17" s="262"/>
      <c r="P17" s="262"/>
      <c r="Q17" s="262"/>
      <c r="R17" s="262"/>
      <c r="S17" s="262"/>
    </row>
    <row r="18" spans="1:19" ht="23.1" customHeight="1">
      <c r="A18" s="268"/>
      <c r="B18" s="268" t="s">
        <v>370</v>
      </c>
      <c r="C18" s="268"/>
      <c r="D18" s="262">
        <v>103.51375236664936</v>
      </c>
      <c r="E18" s="262">
        <v>102.2870578141047</v>
      </c>
      <c r="F18" s="262">
        <v>101.52857066752392</v>
      </c>
      <c r="G18" s="262">
        <v>100.15519999999999</v>
      </c>
      <c r="H18" s="269">
        <v>102.00351524559483</v>
      </c>
      <c r="I18" s="262"/>
      <c r="J18" s="262"/>
      <c r="K18" s="262"/>
      <c r="L18" s="262"/>
      <c r="M18" s="262"/>
      <c r="N18" s="262"/>
      <c r="O18" s="262"/>
      <c r="P18" s="262"/>
      <c r="Q18" s="262"/>
      <c r="R18" s="262"/>
      <c r="S18" s="262"/>
    </row>
    <row r="19" spans="1:19" ht="30" customHeight="1">
      <c r="A19" s="268"/>
      <c r="B19" s="573" t="s">
        <v>371</v>
      </c>
      <c r="C19" s="573"/>
      <c r="D19" s="262">
        <v>113.05348119177337</v>
      </c>
      <c r="E19" s="262">
        <v>106.71411305271749</v>
      </c>
      <c r="F19" s="262">
        <v>106.09930185932161</v>
      </c>
      <c r="G19" s="262">
        <v>99.930099999999996</v>
      </c>
      <c r="H19" s="269">
        <v>106.72274979108343</v>
      </c>
      <c r="I19" s="262"/>
      <c r="J19" s="262"/>
      <c r="K19" s="262"/>
      <c r="L19" s="262"/>
      <c r="M19" s="262"/>
      <c r="N19" s="262"/>
      <c r="O19" s="262"/>
      <c r="P19" s="262"/>
      <c r="Q19" s="262"/>
      <c r="R19" s="262"/>
      <c r="S19" s="262"/>
    </row>
    <row r="20" spans="1:19" ht="23.1" customHeight="1">
      <c r="A20" s="268"/>
      <c r="B20" s="268" t="s">
        <v>372</v>
      </c>
      <c r="C20" s="268"/>
      <c r="D20" s="262">
        <v>105.11015262014044</v>
      </c>
      <c r="E20" s="262">
        <v>103.20983411991787</v>
      </c>
      <c r="F20" s="262">
        <v>102.44663124792959</v>
      </c>
      <c r="G20" s="262">
        <v>100.1422</v>
      </c>
      <c r="H20" s="269">
        <v>102.71598311688778</v>
      </c>
      <c r="I20" s="262"/>
      <c r="J20" s="262"/>
      <c r="K20" s="262"/>
      <c r="L20" s="262"/>
      <c r="M20" s="262"/>
      <c r="N20" s="262"/>
      <c r="O20" s="262"/>
      <c r="P20" s="262"/>
      <c r="Q20" s="262"/>
      <c r="R20" s="262"/>
      <c r="S20" s="262"/>
    </row>
    <row r="21" spans="1:19" ht="23.1" customHeight="1">
      <c r="A21" s="268"/>
      <c r="B21" s="268" t="s">
        <v>373</v>
      </c>
      <c r="C21" s="268"/>
      <c r="D21" s="262">
        <v>107.42879349580161</v>
      </c>
      <c r="E21" s="262">
        <v>101.23780730693738</v>
      </c>
      <c r="F21" s="262">
        <v>101.04577918973105</v>
      </c>
      <c r="G21" s="262">
        <v>100.0748</v>
      </c>
      <c r="H21" s="269">
        <v>101.05608592869009</v>
      </c>
      <c r="I21" s="262"/>
      <c r="J21" s="262"/>
      <c r="K21" s="262"/>
      <c r="L21" s="262"/>
      <c r="M21" s="262"/>
      <c r="N21" s="262"/>
      <c r="O21" s="262"/>
      <c r="P21" s="262"/>
      <c r="Q21" s="262"/>
      <c r="R21" s="262"/>
      <c r="S21" s="262"/>
    </row>
    <row r="22" spans="1:19" ht="23.1" customHeight="1">
      <c r="A22" s="268"/>
      <c r="B22" s="270" t="s">
        <v>374</v>
      </c>
      <c r="C22" s="268" t="s">
        <v>375</v>
      </c>
      <c r="D22" s="262">
        <v>109.43703509409066</v>
      </c>
      <c r="E22" s="262">
        <v>100.7614856077318</v>
      </c>
      <c r="F22" s="262">
        <v>100.72129293129753</v>
      </c>
      <c r="G22" s="262">
        <v>100.0236</v>
      </c>
      <c r="H22" s="269">
        <v>100.7243434186237</v>
      </c>
      <c r="I22" s="262"/>
      <c r="J22" s="262"/>
      <c r="K22" s="262"/>
      <c r="L22" s="262"/>
      <c r="M22" s="262"/>
      <c r="N22" s="262"/>
      <c r="O22" s="262"/>
      <c r="P22" s="262"/>
      <c r="Q22" s="262"/>
      <c r="R22" s="262"/>
      <c r="S22" s="262"/>
    </row>
    <row r="23" spans="1:19" ht="23.1" customHeight="1">
      <c r="A23" s="268"/>
      <c r="B23" s="268" t="s">
        <v>376</v>
      </c>
      <c r="C23" s="268"/>
      <c r="D23" s="262">
        <v>99.467878028191947</v>
      </c>
      <c r="E23" s="262">
        <v>103.65753575745657</v>
      </c>
      <c r="F23" s="262">
        <v>104.04878227442771</v>
      </c>
      <c r="G23" s="262">
        <v>97.976299999999995</v>
      </c>
      <c r="H23" s="269">
        <v>105.00747870018805</v>
      </c>
      <c r="I23" s="262"/>
      <c r="J23" s="262"/>
      <c r="K23" s="262"/>
      <c r="L23" s="262"/>
      <c r="M23" s="262"/>
      <c r="N23" s="262"/>
      <c r="O23" s="262"/>
      <c r="P23" s="262"/>
      <c r="Q23" s="262"/>
      <c r="R23" s="262"/>
      <c r="S23" s="262"/>
    </row>
    <row r="24" spans="1:19" ht="23.1" customHeight="1">
      <c r="A24" s="268"/>
      <c r="B24" s="268" t="s">
        <v>377</v>
      </c>
      <c r="C24" s="268"/>
      <c r="D24" s="262">
        <v>100.61244186875386</v>
      </c>
      <c r="E24" s="262">
        <v>100.37548674303005</v>
      </c>
      <c r="F24" s="262">
        <v>100.39500162510552</v>
      </c>
      <c r="G24" s="262">
        <v>100.1006</v>
      </c>
      <c r="H24" s="269">
        <v>100.03118939822622</v>
      </c>
      <c r="I24" s="262"/>
      <c r="J24" s="271"/>
      <c r="K24" s="262"/>
      <c r="L24" s="262"/>
      <c r="M24" s="262"/>
      <c r="N24" s="262"/>
      <c r="O24" s="262"/>
      <c r="P24" s="262"/>
      <c r="Q24" s="262"/>
      <c r="R24" s="262"/>
      <c r="S24" s="262"/>
    </row>
    <row r="25" spans="1:19" ht="23.1" customHeight="1">
      <c r="A25" s="268"/>
      <c r="B25" s="268" t="s">
        <v>378</v>
      </c>
      <c r="C25" s="268"/>
      <c r="D25" s="262">
        <v>111.63825806619556</v>
      </c>
      <c r="E25" s="262">
        <v>103.62702422896595</v>
      </c>
      <c r="F25" s="262">
        <v>100.59826062608113</v>
      </c>
      <c r="G25" s="262">
        <v>100.2384</v>
      </c>
      <c r="H25" s="269">
        <v>103.34575451361599</v>
      </c>
      <c r="I25" s="262"/>
      <c r="J25" s="262"/>
      <c r="K25" s="262"/>
      <c r="L25" s="262"/>
      <c r="M25" s="262"/>
      <c r="N25" s="262"/>
      <c r="O25" s="262"/>
      <c r="P25" s="262"/>
      <c r="Q25" s="262"/>
      <c r="R25" s="262"/>
      <c r="S25" s="262"/>
    </row>
    <row r="26" spans="1:19" ht="23.1" customHeight="1">
      <c r="A26" s="268"/>
      <c r="B26" s="270" t="s">
        <v>379</v>
      </c>
      <c r="C26" s="268" t="s">
        <v>380</v>
      </c>
      <c r="D26" s="262">
        <v>112.93397564445303</v>
      </c>
      <c r="E26" s="262">
        <v>103.92692297437085</v>
      </c>
      <c r="F26" s="262">
        <v>100.63194825728145</v>
      </c>
      <c r="G26" s="262">
        <v>100.28919999999999</v>
      </c>
      <c r="H26" s="269">
        <v>103.5624169307484</v>
      </c>
      <c r="I26" s="262"/>
      <c r="J26" s="262"/>
      <c r="K26" s="262"/>
      <c r="L26" s="262"/>
      <c r="M26" s="262"/>
      <c r="N26" s="262"/>
      <c r="O26" s="262"/>
      <c r="P26" s="262"/>
      <c r="Q26" s="262"/>
      <c r="R26" s="262"/>
      <c r="S26" s="262"/>
    </row>
    <row r="27" spans="1:19" ht="23.1" customHeight="1">
      <c r="A27" s="268"/>
      <c r="B27" s="268" t="s">
        <v>381</v>
      </c>
      <c r="C27" s="268"/>
      <c r="D27" s="262">
        <v>105.01978565681048</v>
      </c>
      <c r="E27" s="262">
        <v>103.64756345750372</v>
      </c>
      <c r="F27" s="262">
        <v>103.73093477884521</v>
      </c>
      <c r="G27" s="262">
        <v>100.5201</v>
      </c>
      <c r="H27" s="269">
        <v>102.57997467664431</v>
      </c>
      <c r="I27" s="262"/>
      <c r="J27" s="262"/>
      <c r="K27" s="262"/>
      <c r="L27" s="262"/>
      <c r="M27" s="262"/>
      <c r="N27" s="262"/>
      <c r="O27" s="262"/>
      <c r="P27" s="262"/>
      <c r="Q27" s="262"/>
      <c r="R27" s="262"/>
      <c r="S27" s="262"/>
    </row>
    <row r="28" spans="1:19" ht="23.1" customHeight="1">
      <c r="A28" s="268"/>
      <c r="B28" s="268" t="s">
        <v>382</v>
      </c>
      <c r="C28" s="268"/>
      <c r="D28" s="262">
        <v>111.18170442357334</v>
      </c>
      <c r="E28" s="262">
        <v>105.91299558315754</v>
      </c>
      <c r="F28" s="262">
        <v>104.60563023358478</v>
      </c>
      <c r="G28" s="262">
        <v>101.95869999999999</v>
      </c>
      <c r="H28" s="269">
        <v>104.25054828254791</v>
      </c>
      <c r="I28" s="262"/>
      <c r="J28" s="262"/>
      <c r="K28" s="262"/>
      <c r="L28" s="262"/>
      <c r="M28" s="262"/>
      <c r="N28" s="262"/>
      <c r="O28" s="262"/>
      <c r="P28" s="262"/>
      <c r="Q28" s="262"/>
      <c r="R28" s="262"/>
      <c r="S28" s="262"/>
    </row>
    <row r="29" spans="1:19" ht="23.1" customHeight="1">
      <c r="A29" s="264" t="s">
        <v>383</v>
      </c>
      <c r="B29" s="272"/>
      <c r="C29" s="272"/>
      <c r="D29" s="265">
        <v>181.20056878625755</v>
      </c>
      <c r="E29" s="265">
        <v>119.1487994902285</v>
      </c>
      <c r="F29" s="266">
        <v>94.340068219912652</v>
      </c>
      <c r="G29" s="266">
        <v>96.978700000000003</v>
      </c>
      <c r="H29" s="267">
        <v>151.85582713360535</v>
      </c>
      <c r="I29" s="262"/>
      <c r="J29" s="262"/>
      <c r="K29" s="262"/>
      <c r="L29" s="262"/>
      <c r="M29" s="262"/>
      <c r="N29" s="262"/>
      <c r="O29" s="262"/>
      <c r="P29" s="262"/>
      <c r="Q29" s="262"/>
      <c r="R29" s="262"/>
      <c r="S29" s="262"/>
    </row>
    <row r="30" spans="1:19" ht="23.1" customHeight="1">
      <c r="A30" s="264" t="s">
        <v>384</v>
      </c>
      <c r="B30" s="272"/>
      <c r="C30" s="272"/>
      <c r="D30" s="265">
        <v>105.52039386598004</v>
      </c>
      <c r="E30" s="265">
        <v>100.3753125921432</v>
      </c>
      <c r="F30" s="266">
        <v>100.0063696483942</v>
      </c>
      <c r="G30" s="266">
        <v>100.1771</v>
      </c>
      <c r="H30" s="267">
        <v>101.55250871105137</v>
      </c>
      <c r="I30" s="262"/>
      <c r="J30" s="262"/>
      <c r="K30" s="262"/>
      <c r="L30" s="262"/>
      <c r="M30" s="262"/>
      <c r="N30" s="262"/>
      <c r="O30" s="262"/>
      <c r="P30" s="262"/>
      <c r="Q30" s="262"/>
      <c r="R30" s="262"/>
      <c r="S30" s="262"/>
    </row>
    <row r="31" spans="1:19" ht="23.1" customHeight="1">
      <c r="A31" s="264" t="s">
        <v>385</v>
      </c>
      <c r="B31" s="272"/>
      <c r="C31" s="272"/>
      <c r="D31" s="265"/>
      <c r="E31" s="265">
        <v>4.63</v>
      </c>
      <c r="F31" s="266"/>
      <c r="G31" s="273">
        <v>0.33</v>
      </c>
      <c r="H31" s="267">
        <v>4.1900000000000004</v>
      </c>
      <c r="I31" s="262"/>
    </row>
    <row r="32" spans="1:19" ht="9" customHeight="1">
      <c r="D32" s="259"/>
      <c r="E32" s="259"/>
      <c r="F32" s="259"/>
      <c r="G32" s="259"/>
      <c r="H32" s="259"/>
    </row>
    <row r="33" spans="1:3" ht="24.75" customHeight="1">
      <c r="A33" s="274"/>
      <c r="B33" s="275"/>
      <c r="C33" s="275"/>
    </row>
  </sheetData>
  <mergeCells count="2">
    <mergeCell ref="D5:G5"/>
    <mergeCell ref="B19:C19"/>
  </mergeCells>
  <pageMargins left="0.86614173228346503" right="0.28999999999999998" top="0.74803149606299202" bottom="0.511811023622047" header="0.43307086614173201" footer="0.23622047244094499"/>
  <pageSetup paperSize="9" firstPageNumber="49" orientation="portrait" r:id="rId1"/>
  <headerFooter alignWithMargins="0">
    <oddHeader>&amp;C&amp;"Times New Roman,Regular"&amp;13&amp;P</oddHead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A1:S78"/>
  <sheetViews>
    <sheetView zoomScaleNormal="100" workbookViewId="0">
      <pane xSplit="2" ySplit="7" topLeftCell="C42" activePane="bottomRight" state="frozen"/>
      <selection activeCell="C8" sqref="C8"/>
      <selection pane="topRight" activeCell="C8" sqref="C8"/>
      <selection pane="bottomLeft" activeCell="C8" sqref="C8"/>
      <selection pane="bottomRight" activeCell="B23" sqref="B23"/>
    </sheetView>
  </sheetViews>
  <sheetFormatPr defaultColWidth="10.5703125" defaultRowHeight="15"/>
  <cols>
    <col min="1" max="1" width="1.5703125" style="155" customWidth="1"/>
    <col min="2" max="2" width="28.42578125" style="155" customWidth="1"/>
    <col min="3" max="3" width="9.140625" style="155" customWidth="1"/>
    <col min="4" max="4" width="10.42578125" style="155" customWidth="1"/>
    <col min="5" max="7" width="11.42578125" style="155" customWidth="1"/>
    <col min="8" max="8" width="10.5703125" style="155"/>
    <col min="9" max="13" width="6.28515625" style="155" customWidth="1"/>
    <col min="14" max="16384" width="10.5703125" style="155"/>
  </cols>
  <sheetData>
    <row r="1" spans="1:19" ht="20.100000000000001" customHeight="1">
      <c r="A1" s="536" t="s">
        <v>386</v>
      </c>
      <c r="B1" s="153"/>
      <c r="C1" s="154"/>
      <c r="D1" s="154"/>
      <c r="E1" s="154"/>
      <c r="F1" s="154"/>
      <c r="G1" s="154"/>
    </row>
    <row r="2" spans="1:19" ht="15" customHeight="1">
      <c r="A2" s="156"/>
      <c r="B2" s="157"/>
      <c r="C2" s="158"/>
      <c r="D2" s="158"/>
      <c r="E2" s="158"/>
      <c r="F2" s="158"/>
      <c r="G2" s="158"/>
    </row>
    <row r="3" spans="1:19" ht="15" customHeight="1">
      <c r="A3" s="159"/>
      <c r="B3" s="160"/>
      <c r="C3" s="160"/>
      <c r="D3" s="160"/>
      <c r="E3" s="160"/>
      <c r="F3" s="160"/>
      <c r="G3" s="161"/>
    </row>
    <row r="4" spans="1:19" ht="15" customHeight="1">
      <c r="A4" s="162"/>
      <c r="B4" s="162"/>
      <c r="C4" s="163" t="s">
        <v>272</v>
      </c>
      <c r="D4" s="163" t="s">
        <v>272</v>
      </c>
      <c r="E4" s="163" t="s">
        <v>387</v>
      </c>
      <c r="F4" s="163" t="s">
        <v>387</v>
      </c>
      <c r="G4" s="163" t="s">
        <v>187</v>
      </c>
    </row>
    <row r="5" spans="1:19" ht="15" customHeight="1">
      <c r="A5" s="164"/>
      <c r="B5" s="164"/>
      <c r="C5" s="165" t="s">
        <v>43</v>
      </c>
      <c r="D5" s="165" t="s">
        <v>388</v>
      </c>
      <c r="E5" s="165" t="s">
        <v>220</v>
      </c>
      <c r="F5" s="165" t="s">
        <v>219</v>
      </c>
      <c r="G5" s="165" t="s">
        <v>219</v>
      </c>
    </row>
    <row r="6" spans="1:19" ht="15" customHeight="1">
      <c r="A6" s="164"/>
      <c r="B6" s="164"/>
      <c r="C6" s="165">
        <v>2026</v>
      </c>
      <c r="D6" s="165">
        <v>2026</v>
      </c>
      <c r="E6" s="166" t="s">
        <v>8</v>
      </c>
      <c r="F6" s="166" t="s">
        <v>8</v>
      </c>
      <c r="G6" s="166" t="s">
        <v>8</v>
      </c>
    </row>
    <row r="7" spans="1:19" ht="7.5" customHeight="1">
      <c r="A7" s="164"/>
      <c r="B7" s="164"/>
      <c r="C7" s="167"/>
      <c r="D7" s="167"/>
      <c r="E7" s="168"/>
      <c r="F7" s="168"/>
      <c r="G7" s="168"/>
    </row>
    <row r="8" spans="1:19" ht="15" customHeight="1">
      <c r="A8" s="164"/>
      <c r="B8" s="164"/>
      <c r="C8" s="169"/>
      <c r="D8" s="169"/>
      <c r="E8" s="170"/>
      <c r="F8" s="170"/>
      <c r="G8" s="171"/>
    </row>
    <row r="9" spans="1:19" ht="25.5">
      <c r="A9" s="537" t="s">
        <v>389</v>
      </c>
      <c r="B9" s="172" t="s">
        <v>390</v>
      </c>
      <c r="C9" s="173">
        <v>620660.44640121527</v>
      </c>
      <c r="D9" s="173">
        <v>4007073.8494147356</v>
      </c>
      <c r="E9" s="174">
        <v>103.06858164185944</v>
      </c>
      <c r="F9" s="174">
        <v>116.91839443926246</v>
      </c>
      <c r="G9" s="174">
        <v>118.03651043868521</v>
      </c>
      <c r="O9" s="175"/>
      <c r="P9" s="175"/>
      <c r="Q9" s="175"/>
      <c r="R9" s="175"/>
      <c r="S9" s="175"/>
    </row>
    <row r="10" spans="1:19" ht="20.100000000000001" customHeight="1">
      <c r="A10" s="176"/>
      <c r="B10" s="538" t="s">
        <v>391</v>
      </c>
      <c r="C10" s="173"/>
      <c r="D10" s="173"/>
      <c r="E10" s="174"/>
      <c r="F10" s="174"/>
      <c r="G10" s="174"/>
      <c r="O10" s="175"/>
      <c r="P10" s="175"/>
      <c r="Q10" s="175"/>
      <c r="R10" s="175"/>
      <c r="S10" s="175"/>
    </row>
    <row r="11" spans="1:19" ht="20.100000000000001" customHeight="1">
      <c r="A11" s="177"/>
      <c r="B11" s="539" t="s">
        <v>392</v>
      </c>
      <c r="C11" s="178">
        <v>618929.14736121532</v>
      </c>
      <c r="D11" s="178">
        <v>3995315.0968307359</v>
      </c>
      <c r="E11" s="179">
        <v>103.05587822299051</v>
      </c>
      <c r="F11" s="179">
        <v>116.96624793020354</v>
      </c>
      <c r="G11" s="179">
        <v>118.08254961081104</v>
      </c>
      <c r="O11" s="175"/>
      <c r="P11" s="175"/>
      <c r="Q11" s="175"/>
      <c r="R11" s="175"/>
      <c r="S11" s="175"/>
    </row>
    <row r="12" spans="1:19" ht="20.100000000000001" customHeight="1">
      <c r="A12" s="177"/>
      <c r="B12" s="539" t="s">
        <v>393</v>
      </c>
      <c r="C12" s="178">
        <v>1731.2990400000001</v>
      </c>
      <c r="D12" s="178">
        <v>11758.752584</v>
      </c>
      <c r="E12" s="179">
        <v>107.8199170606365</v>
      </c>
      <c r="F12" s="179">
        <v>102</v>
      </c>
      <c r="G12" s="179">
        <v>104.22886641033335</v>
      </c>
      <c r="O12" s="175"/>
      <c r="P12" s="175"/>
      <c r="Q12" s="175"/>
      <c r="R12" s="175"/>
      <c r="S12" s="175"/>
    </row>
    <row r="13" spans="1:19" ht="20.100000000000001" customHeight="1">
      <c r="A13" s="176"/>
      <c r="B13" s="538" t="s">
        <v>394</v>
      </c>
      <c r="C13" s="173"/>
      <c r="D13" s="173"/>
      <c r="E13" s="174"/>
      <c r="F13" s="174"/>
      <c r="G13" s="174"/>
      <c r="O13" s="175"/>
      <c r="P13" s="175"/>
      <c r="Q13" s="175"/>
      <c r="R13" s="175"/>
      <c r="S13" s="175"/>
    </row>
    <row r="14" spans="1:19" ht="20.100000000000001" customHeight="1">
      <c r="A14" s="180"/>
      <c r="B14" s="539" t="s">
        <v>395</v>
      </c>
      <c r="C14" s="178">
        <v>4537.7</v>
      </c>
      <c r="D14" s="178">
        <v>28687.865875</v>
      </c>
      <c r="E14" s="179">
        <v>106.89176133227693</v>
      </c>
      <c r="F14" s="179">
        <v>149.11693801740887</v>
      </c>
      <c r="G14" s="179">
        <v>122.4809051768875</v>
      </c>
      <c r="O14" s="175"/>
      <c r="P14" s="175"/>
      <c r="Q14" s="175"/>
      <c r="R14" s="175"/>
      <c r="S14" s="175"/>
    </row>
    <row r="15" spans="1:19" ht="20.100000000000001" customHeight="1">
      <c r="A15" s="180"/>
      <c r="B15" s="540" t="s">
        <v>396</v>
      </c>
      <c r="C15" s="178">
        <v>1265.1377597471392</v>
      </c>
      <c r="D15" s="178">
        <v>7740.5083129255354</v>
      </c>
      <c r="E15" s="179">
        <v>103.3281939329861</v>
      </c>
      <c r="F15" s="179">
        <v>118.13321687167499</v>
      </c>
      <c r="G15" s="179">
        <v>101.88525599574557</v>
      </c>
      <c r="O15" s="175"/>
      <c r="P15" s="175"/>
      <c r="Q15" s="175"/>
      <c r="R15" s="175"/>
      <c r="S15" s="175"/>
    </row>
    <row r="16" spans="1:19" ht="20.100000000000001" customHeight="1">
      <c r="A16" s="180"/>
      <c r="B16" s="540" t="s">
        <v>397</v>
      </c>
      <c r="C16" s="178">
        <v>36576.165646571084</v>
      </c>
      <c r="D16" s="178">
        <v>261122.52825582449</v>
      </c>
      <c r="E16" s="179">
        <v>108.81430792701978</v>
      </c>
      <c r="F16" s="179">
        <v>114.78967998540281</v>
      </c>
      <c r="G16" s="179">
        <v>106.25277662210722</v>
      </c>
      <c r="O16" s="175"/>
      <c r="P16" s="175"/>
      <c r="Q16" s="175"/>
      <c r="R16" s="175"/>
      <c r="S16" s="175"/>
    </row>
    <row r="17" spans="1:19" ht="20.100000000000001" customHeight="1">
      <c r="A17" s="180"/>
      <c r="B17" s="540" t="s">
        <v>398</v>
      </c>
      <c r="C17" s="178">
        <v>572840.113035677</v>
      </c>
      <c r="D17" s="178">
        <v>3674699.4168917648</v>
      </c>
      <c r="E17" s="179">
        <v>102.69239155271619</v>
      </c>
      <c r="F17" s="179">
        <v>117.033007716726</v>
      </c>
      <c r="G17" s="179">
        <v>119.14124901149066</v>
      </c>
      <c r="O17" s="175"/>
      <c r="P17" s="175"/>
      <c r="Q17" s="175"/>
      <c r="R17" s="175"/>
      <c r="S17" s="175"/>
    </row>
    <row r="18" spans="1:19" ht="20.100000000000001" customHeight="1">
      <c r="A18" s="180"/>
      <c r="B18" s="539" t="s">
        <v>399</v>
      </c>
      <c r="C18" s="178">
        <v>5441.3299592200001</v>
      </c>
      <c r="D18" s="178">
        <v>34823.53007922</v>
      </c>
      <c r="E18" s="179">
        <v>103.1</v>
      </c>
      <c r="F18" s="179">
        <v>100.71313866243996</v>
      </c>
      <c r="G18" s="179">
        <v>103.4025064555284</v>
      </c>
      <c r="O18" s="175"/>
      <c r="P18" s="175"/>
      <c r="Q18" s="175"/>
      <c r="R18" s="175"/>
      <c r="S18" s="175"/>
    </row>
    <row r="19" spans="1:19" ht="20.100000000000001" customHeight="1">
      <c r="A19" s="180"/>
      <c r="B19" s="180"/>
      <c r="C19" s="181"/>
      <c r="D19" s="181"/>
      <c r="E19" s="182"/>
      <c r="F19" s="182"/>
      <c r="G19" s="182"/>
      <c r="O19" s="175"/>
      <c r="P19" s="175"/>
      <c r="Q19" s="175"/>
      <c r="R19" s="175"/>
      <c r="S19" s="175"/>
    </row>
    <row r="20" spans="1:19" ht="38.25">
      <c r="A20" s="537" t="s">
        <v>400</v>
      </c>
      <c r="B20" s="172" t="s">
        <v>401</v>
      </c>
      <c r="C20" s="173">
        <v>30894.468066186986</v>
      </c>
      <c r="D20" s="173">
        <v>201611.65132602907</v>
      </c>
      <c r="E20" s="174">
        <v>105.04259674534191</v>
      </c>
      <c r="F20" s="174">
        <v>113.53012887272588</v>
      </c>
      <c r="G20" s="174">
        <v>112.36027223233403</v>
      </c>
      <c r="O20" s="175"/>
      <c r="P20" s="175"/>
      <c r="Q20" s="175"/>
      <c r="R20" s="175"/>
      <c r="S20" s="175"/>
    </row>
    <row r="21" spans="1:19" ht="20.100000000000001" customHeight="1">
      <c r="A21" s="176"/>
      <c r="B21" s="541" t="s">
        <v>391</v>
      </c>
      <c r="C21" s="173"/>
      <c r="D21" s="173"/>
      <c r="E21" s="174"/>
      <c r="F21" s="174"/>
      <c r="G21" s="174"/>
      <c r="O21" s="175"/>
      <c r="P21" s="175"/>
      <c r="Q21" s="175"/>
      <c r="R21" s="175"/>
      <c r="S21" s="175"/>
    </row>
    <row r="22" spans="1:19" ht="20.100000000000001" customHeight="1">
      <c r="A22" s="177"/>
      <c r="B22" s="540" t="s">
        <v>392</v>
      </c>
      <c r="C22" s="178">
        <v>25346.930148778985</v>
      </c>
      <c r="D22" s="178">
        <v>164411.15301920366</v>
      </c>
      <c r="E22" s="179">
        <v>104.03996210902366</v>
      </c>
      <c r="F22" s="179">
        <v>116.46733242862058</v>
      </c>
      <c r="G22" s="179">
        <v>114.65441833820947</v>
      </c>
      <c r="O22" s="175"/>
      <c r="P22" s="175"/>
      <c r="Q22" s="175"/>
      <c r="R22" s="175"/>
      <c r="S22" s="175"/>
    </row>
    <row r="23" spans="1:19" ht="20.100000000000001" customHeight="1">
      <c r="A23" s="177"/>
      <c r="B23" s="540" t="s">
        <v>393</v>
      </c>
      <c r="C23" s="178">
        <v>5547.5379174079999</v>
      </c>
      <c r="D23" s="178">
        <v>37200.498306825393</v>
      </c>
      <c r="E23" s="179">
        <v>109.88086188182662</v>
      </c>
      <c r="F23" s="179">
        <v>101.79999999999998</v>
      </c>
      <c r="G23" s="179">
        <v>103.23125546994514</v>
      </c>
      <c r="O23" s="175"/>
      <c r="P23" s="175"/>
      <c r="Q23" s="175"/>
      <c r="R23" s="175"/>
      <c r="S23" s="175"/>
    </row>
    <row r="24" spans="1:19" ht="20.100000000000001" customHeight="1">
      <c r="A24" s="176"/>
      <c r="B24" s="541" t="s">
        <v>394</v>
      </c>
      <c r="C24" s="173"/>
      <c r="D24" s="173"/>
      <c r="E24" s="174"/>
      <c r="F24" s="174"/>
      <c r="G24" s="174"/>
      <c r="O24" s="175"/>
      <c r="P24" s="175"/>
      <c r="Q24" s="175"/>
      <c r="R24" s="175"/>
      <c r="S24" s="175"/>
    </row>
    <row r="25" spans="1:19" ht="20.100000000000001" customHeight="1">
      <c r="A25" s="180"/>
      <c r="B25" s="540" t="s">
        <v>395</v>
      </c>
      <c r="C25" s="178">
        <v>440.76339110000004</v>
      </c>
      <c r="D25" s="178">
        <v>2203.5324571000001</v>
      </c>
      <c r="E25" s="179">
        <v>115.00000000000001</v>
      </c>
      <c r="F25" s="179">
        <v>102.07535178028746</v>
      </c>
      <c r="G25" s="179">
        <v>101.5920975226027</v>
      </c>
      <c r="O25" s="175"/>
      <c r="P25" s="175"/>
      <c r="Q25" s="175"/>
      <c r="R25" s="175"/>
      <c r="S25" s="175"/>
    </row>
    <row r="26" spans="1:19" ht="20.100000000000001" customHeight="1">
      <c r="A26" s="180"/>
      <c r="B26" s="540" t="s">
        <v>396</v>
      </c>
      <c r="C26" s="178">
        <v>126.48242648671864</v>
      </c>
      <c r="D26" s="178">
        <v>672.47111320448312</v>
      </c>
      <c r="E26" s="179">
        <v>102.07023594937877</v>
      </c>
      <c r="F26" s="179">
        <v>117.29527291822099</v>
      </c>
      <c r="G26" s="179">
        <v>119.90400601168938</v>
      </c>
      <c r="O26" s="175"/>
      <c r="P26" s="175"/>
      <c r="Q26" s="175"/>
      <c r="R26" s="175"/>
      <c r="S26" s="175"/>
    </row>
    <row r="27" spans="1:19" ht="20.100000000000001" customHeight="1">
      <c r="A27" s="180"/>
      <c r="B27" s="540" t="s">
        <v>397</v>
      </c>
      <c r="C27" s="178">
        <v>1041.2487481320957</v>
      </c>
      <c r="D27" s="178">
        <v>6296.7223123377462</v>
      </c>
      <c r="E27" s="179">
        <v>106.9598751010074</v>
      </c>
      <c r="F27" s="179">
        <v>116.67248223667097</v>
      </c>
      <c r="G27" s="179">
        <v>117.34614162920013</v>
      </c>
      <c r="O27" s="175"/>
      <c r="P27" s="175"/>
      <c r="Q27" s="175"/>
      <c r="R27" s="175"/>
      <c r="S27" s="175"/>
    </row>
    <row r="28" spans="1:19" ht="20.100000000000001" customHeight="1">
      <c r="A28" s="180"/>
      <c r="B28" s="540" t="s">
        <v>398</v>
      </c>
      <c r="C28" s="178">
        <v>20254.751854101683</v>
      </c>
      <c r="D28" s="178">
        <v>135378.74652992346</v>
      </c>
      <c r="E28" s="179">
        <v>102.32540242876856</v>
      </c>
      <c r="F28" s="179">
        <v>118.154070724099</v>
      </c>
      <c r="G28" s="179">
        <v>116.96683180250159</v>
      </c>
      <c r="O28" s="175"/>
      <c r="P28" s="175"/>
      <c r="Q28" s="175"/>
      <c r="R28" s="175"/>
      <c r="S28" s="175"/>
    </row>
    <row r="29" spans="1:19" ht="20.100000000000001" customHeight="1">
      <c r="A29" s="180"/>
      <c r="B29" s="540" t="s">
        <v>399</v>
      </c>
      <c r="C29" s="178">
        <v>9031.2216463664881</v>
      </c>
      <c r="D29" s="178">
        <v>57060.17891346338</v>
      </c>
      <c r="E29" s="179">
        <v>110.99999999999999</v>
      </c>
      <c r="F29" s="179">
        <v>104.55438427228319</v>
      </c>
      <c r="G29" s="179">
        <v>102.63305933645334</v>
      </c>
      <c r="O29" s="175"/>
      <c r="P29" s="175"/>
      <c r="Q29" s="175"/>
      <c r="R29" s="175"/>
      <c r="S29" s="175"/>
    </row>
    <row r="30" spans="1:19" ht="20.100000000000001" customHeight="1">
      <c r="A30" s="183"/>
      <c r="B30" s="183"/>
      <c r="C30" s="184"/>
      <c r="D30" s="184"/>
      <c r="E30" s="185"/>
      <c r="F30" s="185"/>
      <c r="G30" s="185"/>
    </row>
    <row r="31" spans="1:19" ht="15" customHeight="1">
      <c r="A31" s="186"/>
      <c r="B31" s="186"/>
      <c r="C31" s="186"/>
      <c r="D31" s="187"/>
      <c r="E31" s="187"/>
      <c r="F31" s="187"/>
      <c r="G31" s="186"/>
    </row>
    <row r="32" spans="1:19" ht="15" customHeight="1">
      <c r="A32" s="186"/>
      <c r="B32" s="186"/>
      <c r="C32" s="186"/>
      <c r="D32" s="187"/>
      <c r="E32" s="187"/>
      <c r="F32" s="187"/>
      <c r="G32" s="186"/>
    </row>
    <row r="33" spans="1:7" ht="15" customHeight="1">
      <c r="A33" s="186"/>
      <c r="B33" s="186"/>
      <c r="C33" s="186"/>
      <c r="D33" s="187"/>
      <c r="E33" s="187"/>
      <c r="F33" s="187"/>
      <c r="G33" s="186"/>
    </row>
    <row r="34" spans="1:7" ht="15" customHeight="1">
      <c r="A34" s="186"/>
      <c r="B34" s="186"/>
      <c r="C34" s="186"/>
      <c r="D34" s="187"/>
      <c r="E34" s="187"/>
      <c r="F34" s="187"/>
      <c r="G34" s="186"/>
    </row>
    <row r="35" spans="1:7" ht="15" customHeight="1">
      <c r="A35" s="186"/>
      <c r="B35" s="186"/>
      <c r="C35" s="186"/>
      <c r="D35" s="187"/>
      <c r="E35" s="187"/>
      <c r="F35" s="187"/>
      <c r="G35" s="186"/>
    </row>
    <row r="36" spans="1:7" ht="15" customHeight="1">
      <c r="A36" s="186"/>
      <c r="B36" s="186"/>
      <c r="C36" s="186"/>
      <c r="D36" s="187"/>
      <c r="E36" s="187"/>
      <c r="F36" s="187"/>
      <c r="G36" s="186"/>
    </row>
    <row r="37" spans="1:7" ht="15" customHeight="1">
      <c r="A37" s="186"/>
      <c r="B37" s="186"/>
      <c r="C37" s="186"/>
      <c r="D37" s="187"/>
      <c r="E37" s="187"/>
      <c r="F37" s="187"/>
      <c r="G37" s="186"/>
    </row>
    <row r="38" spans="1:7" ht="15" customHeight="1">
      <c r="A38" s="186"/>
      <c r="B38" s="186"/>
      <c r="C38" s="186"/>
      <c r="D38" s="187"/>
      <c r="E38" s="187"/>
      <c r="F38" s="187"/>
      <c r="G38" s="186"/>
    </row>
    <row r="39" spans="1:7" ht="15" customHeight="1">
      <c r="A39" s="186"/>
      <c r="B39" s="186"/>
      <c r="C39" s="186"/>
      <c r="D39" s="187"/>
      <c r="E39" s="187"/>
      <c r="F39" s="187"/>
      <c r="G39" s="186"/>
    </row>
    <row r="40" spans="1:7" ht="15" customHeight="1">
      <c r="A40" s="186"/>
      <c r="B40" s="186"/>
      <c r="C40" s="186"/>
      <c r="D40" s="187"/>
      <c r="E40" s="187"/>
      <c r="F40" s="187"/>
      <c r="G40" s="186"/>
    </row>
    <row r="41" spans="1:7" ht="15" customHeight="1">
      <c r="A41" s="186"/>
      <c r="B41" s="186"/>
      <c r="C41" s="186"/>
      <c r="D41" s="187"/>
      <c r="E41" s="187"/>
      <c r="F41" s="187"/>
      <c r="G41" s="186"/>
    </row>
    <row r="42" spans="1:7" ht="15" customHeight="1">
      <c r="A42" s="186"/>
      <c r="B42" s="186"/>
      <c r="C42" s="186"/>
      <c r="D42" s="187"/>
      <c r="E42" s="187"/>
      <c r="F42" s="187"/>
      <c r="G42" s="186"/>
    </row>
    <row r="43" spans="1:7" ht="15" customHeight="1">
      <c r="A43" s="186"/>
      <c r="B43" s="186"/>
      <c r="C43" s="186"/>
      <c r="D43" s="187"/>
      <c r="E43" s="187"/>
      <c r="F43" s="187"/>
      <c r="G43" s="186"/>
    </row>
    <row r="44" spans="1:7" ht="15" customHeight="1">
      <c r="A44" s="186"/>
      <c r="B44" s="186"/>
      <c r="C44" s="186"/>
      <c r="D44" s="187"/>
      <c r="E44" s="187"/>
      <c r="F44" s="187"/>
      <c r="G44" s="186"/>
    </row>
    <row r="45" spans="1:7" ht="15" customHeight="1">
      <c r="A45" s="186"/>
      <c r="B45" s="186"/>
      <c r="C45" s="186"/>
      <c r="D45" s="187"/>
      <c r="E45" s="187"/>
      <c r="F45" s="187"/>
      <c r="G45" s="186"/>
    </row>
    <row r="46" spans="1:7" ht="15" customHeight="1">
      <c r="A46" s="186"/>
      <c r="B46" s="186"/>
      <c r="C46" s="186"/>
      <c r="D46" s="187"/>
      <c r="E46" s="187"/>
      <c r="F46" s="187"/>
      <c r="G46" s="186"/>
    </row>
    <row r="47" spans="1:7" ht="15" customHeight="1">
      <c r="A47" s="186"/>
      <c r="B47" s="186"/>
      <c r="C47" s="186"/>
      <c r="D47" s="187"/>
      <c r="E47" s="187"/>
      <c r="F47" s="187"/>
      <c r="G47" s="186"/>
    </row>
    <row r="48" spans="1:7" ht="15" customHeight="1">
      <c r="A48" s="186"/>
      <c r="B48" s="186"/>
      <c r="C48" s="186"/>
      <c r="D48" s="187"/>
      <c r="E48" s="187"/>
      <c r="F48" s="187"/>
      <c r="G48" s="186"/>
    </row>
    <row r="49" spans="1:7" ht="15" customHeight="1">
      <c r="A49" s="186"/>
      <c r="B49" s="186"/>
      <c r="C49" s="186"/>
      <c r="D49" s="187"/>
      <c r="E49" s="187"/>
      <c r="F49" s="187"/>
      <c r="G49" s="186"/>
    </row>
    <row r="50" spans="1:7" ht="15" customHeight="1">
      <c r="A50" s="186"/>
      <c r="B50" s="186"/>
      <c r="C50" s="186"/>
      <c r="D50" s="187"/>
      <c r="E50" s="187"/>
      <c r="F50" s="187"/>
      <c r="G50" s="186"/>
    </row>
    <row r="51" spans="1:7" ht="15" customHeight="1">
      <c r="A51" s="186"/>
      <c r="B51" s="186"/>
      <c r="C51" s="186"/>
      <c r="D51" s="187"/>
      <c r="E51" s="187"/>
      <c r="F51" s="187"/>
      <c r="G51" s="186"/>
    </row>
    <row r="52" spans="1:7" ht="15" customHeight="1">
      <c r="A52" s="186"/>
      <c r="B52" s="186"/>
      <c r="C52" s="186"/>
      <c r="D52" s="187"/>
      <c r="E52" s="187"/>
      <c r="F52" s="187"/>
      <c r="G52" s="186"/>
    </row>
    <row r="53" spans="1:7" ht="15" customHeight="1">
      <c r="A53" s="186"/>
      <c r="B53" s="186"/>
      <c r="C53" s="186"/>
      <c r="D53" s="187"/>
      <c r="E53" s="187"/>
      <c r="F53" s="187"/>
      <c r="G53" s="186"/>
    </row>
    <row r="54" spans="1:7" ht="15" customHeight="1">
      <c r="A54" s="186"/>
      <c r="B54" s="186"/>
      <c r="C54" s="186"/>
      <c r="D54" s="187"/>
      <c r="E54" s="187"/>
      <c r="F54" s="187"/>
      <c r="G54" s="186"/>
    </row>
    <row r="55" spans="1:7" ht="15" customHeight="1">
      <c r="A55" s="186"/>
      <c r="B55" s="186"/>
      <c r="C55" s="186"/>
      <c r="D55" s="187"/>
      <c r="E55" s="187"/>
      <c r="F55" s="187"/>
      <c r="G55" s="186"/>
    </row>
    <row r="56" spans="1:7" ht="15" customHeight="1">
      <c r="A56" s="186"/>
      <c r="B56" s="186"/>
      <c r="C56" s="186"/>
      <c r="D56" s="187"/>
      <c r="E56" s="187"/>
      <c r="F56" s="187"/>
      <c r="G56" s="186"/>
    </row>
    <row r="57" spans="1:7" ht="15" customHeight="1">
      <c r="A57" s="186"/>
      <c r="B57" s="186"/>
      <c r="C57" s="186"/>
      <c r="D57" s="187"/>
      <c r="E57" s="187"/>
      <c r="F57" s="187"/>
      <c r="G57" s="186"/>
    </row>
    <row r="58" spans="1:7" ht="15" customHeight="1">
      <c r="A58" s="186"/>
      <c r="B58" s="186"/>
      <c r="C58" s="186"/>
      <c r="D58" s="187"/>
      <c r="E58" s="187"/>
      <c r="F58" s="187"/>
      <c r="G58" s="186"/>
    </row>
    <row r="59" spans="1:7" ht="15.75">
      <c r="A59" s="186"/>
      <c r="B59" s="186"/>
      <c r="C59" s="186"/>
      <c r="D59" s="187"/>
      <c r="E59" s="187"/>
      <c r="F59" s="187"/>
      <c r="G59" s="186"/>
    </row>
    <row r="60" spans="1:7" ht="15.75">
      <c r="A60" s="186"/>
      <c r="B60" s="186"/>
      <c r="C60" s="186"/>
      <c r="D60" s="187"/>
      <c r="E60" s="187"/>
      <c r="F60" s="187"/>
      <c r="G60" s="186"/>
    </row>
    <row r="61" spans="1:7" ht="15.75">
      <c r="A61" s="186"/>
      <c r="B61" s="186"/>
      <c r="C61" s="186"/>
      <c r="D61" s="187"/>
      <c r="E61" s="187"/>
      <c r="F61" s="187"/>
      <c r="G61" s="186"/>
    </row>
    <row r="62" spans="1:7" ht="15.75">
      <c r="A62" s="186"/>
      <c r="B62" s="186"/>
      <c r="C62" s="186"/>
      <c r="D62" s="187"/>
      <c r="E62" s="187"/>
      <c r="F62" s="187"/>
      <c r="G62" s="186"/>
    </row>
    <row r="63" spans="1:7" ht="15.75">
      <c r="A63" s="186"/>
      <c r="B63" s="186"/>
      <c r="C63" s="186"/>
      <c r="D63" s="187"/>
      <c r="E63" s="187"/>
      <c r="F63" s="187"/>
      <c r="G63" s="186"/>
    </row>
    <row r="64" spans="1:7" ht="15.75">
      <c r="A64" s="186"/>
      <c r="B64" s="186"/>
      <c r="C64" s="186"/>
      <c r="D64" s="187"/>
      <c r="E64" s="187"/>
      <c r="F64" s="187"/>
      <c r="G64" s="186"/>
    </row>
    <row r="65" spans="1:7" ht="15.75">
      <c r="A65" s="186"/>
      <c r="B65" s="186"/>
      <c r="C65" s="186"/>
      <c r="D65" s="187"/>
      <c r="E65" s="187"/>
      <c r="F65" s="187"/>
      <c r="G65" s="186"/>
    </row>
    <row r="66" spans="1:7" ht="15.75">
      <c r="A66" s="186"/>
      <c r="B66" s="186"/>
      <c r="C66" s="186"/>
      <c r="D66" s="187"/>
      <c r="E66" s="187"/>
      <c r="F66" s="187"/>
      <c r="G66" s="186"/>
    </row>
    <row r="67" spans="1:7" ht="15.75">
      <c r="A67" s="186"/>
      <c r="B67" s="186"/>
      <c r="C67" s="186"/>
      <c r="D67" s="187"/>
      <c r="E67" s="187"/>
      <c r="F67" s="187"/>
      <c r="G67" s="186"/>
    </row>
    <row r="68" spans="1:7" ht="15.75">
      <c r="A68" s="186"/>
      <c r="B68" s="186"/>
      <c r="C68" s="186"/>
      <c r="D68" s="187"/>
      <c r="E68" s="187"/>
      <c r="F68" s="187"/>
      <c r="G68" s="186"/>
    </row>
    <row r="69" spans="1:7" ht="15.75">
      <c r="A69" s="186"/>
      <c r="B69" s="186"/>
      <c r="C69" s="186"/>
      <c r="D69" s="187"/>
      <c r="E69" s="187"/>
      <c r="F69" s="187"/>
      <c r="G69" s="186"/>
    </row>
    <row r="70" spans="1:7" ht="15.75">
      <c r="A70" s="186"/>
      <c r="B70" s="186"/>
      <c r="C70" s="186"/>
      <c r="D70" s="187"/>
      <c r="E70" s="187"/>
      <c r="F70" s="187"/>
      <c r="G70" s="186"/>
    </row>
    <row r="71" spans="1:7" ht="15.75">
      <c r="A71" s="186"/>
      <c r="B71" s="186"/>
      <c r="C71" s="186"/>
      <c r="D71" s="187"/>
      <c r="E71" s="187"/>
      <c r="F71" s="187"/>
      <c r="G71" s="186"/>
    </row>
    <row r="72" spans="1:7" ht="15.75">
      <c r="A72" s="186"/>
      <c r="B72" s="186"/>
      <c r="C72" s="186"/>
      <c r="D72" s="187"/>
      <c r="E72" s="187"/>
      <c r="F72" s="187"/>
      <c r="G72" s="186"/>
    </row>
    <row r="73" spans="1:7" ht="15.75">
      <c r="A73" s="186"/>
      <c r="B73" s="186"/>
      <c r="C73" s="186"/>
      <c r="D73" s="187"/>
      <c r="E73" s="187"/>
      <c r="F73" s="187"/>
      <c r="G73" s="186"/>
    </row>
    <row r="74" spans="1:7" ht="15.75">
      <c r="A74" s="186"/>
      <c r="B74" s="186"/>
      <c r="C74" s="186"/>
      <c r="D74" s="187"/>
      <c r="E74" s="187"/>
      <c r="F74" s="187"/>
      <c r="G74" s="186"/>
    </row>
    <row r="75" spans="1:7" ht="15.75">
      <c r="A75" s="186"/>
      <c r="B75" s="186"/>
      <c r="C75" s="186"/>
      <c r="D75" s="187"/>
      <c r="E75" s="187"/>
      <c r="F75" s="187"/>
      <c r="G75" s="186"/>
    </row>
    <row r="76" spans="1:7" ht="15.75">
      <c r="A76" s="186"/>
      <c r="B76" s="186"/>
      <c r="C76" s="186"/>
      <c r="D76" s="187"/>
      <c r="E76" s="187"/>
      <c r="F76" s="187"/>
      <c r="G76" s="186"/>
    </row>
    <row r="77" spans="1:7" ht="15.75">
      <c r="A77" s="186"/>
      <c r="B77" s="186"/>
      <c r="C77" s="186"/>
      <c r="D77" s="187"/>
      <c r="E77" s="187"/>
      <c r="F77" s="187"/>
      <c r="G77" s="186"/>
    </row>
    <row r="78" spans="1:7" ht="15.75">
      <c r="A78" s="186"/>
      <c r="B78" s="186"/>
      <c r="C78" s="186"/>
      <c r="D78" s="187"/>
      <c r="E78" s="187"/>
      <c r="F78" s="187"/>
      <c r="G78" s="186"/>
    </row>
  </sheetData>
  <pageMargins left="0.86614173228346503" right="0.28999999999999998" top="0.74803149606299202" bottom="0.511811023622047" header="0.43307086614173201" footer="0.23622047244094499"/>
  <pageSetup paperSize="9" firstPageNumber="38" orientation="portrait" r:id="rId1"/>
  <headerFooter alignWithMargins="0">
    <oddHeader>&amp;C&amp;"Times New Roman,Regular"&amp;13&amp;P</oddHead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A1:Q76"/>
  <sheetViews>
    <sheetView zoomScaleNormal="100" workbookViewId="0">
      <selection activeCell="D34" sqref="D34"/>
    </sheetView>
  </sheetViews>
  <sheetFormatPr defaultColWidth="10.5703125" defaultRowHeight="12.75"/>
  <cols>
    <col min="1" max="1" width="1.5703125" style="188" customWidth="1"/>
    <col min="2" max="2" width="28.42578125" style="188" customWidth="1"/>
    <col min="3" max="3" width="9.140625" style="188" customWidth="1"/>
    <col min="4" max="4" width="10.42578125" style="188" customWidth="1"/>
    <col min="5" max="7" width="11.42578125" style="188" customWidth="1"/>
    <col min="8" max="16384" width="10.5703125" style="188"/>
  </cols>
  <sheetData>
    <row r="1" spans="1:17" ht="20.100000000000001" customHeight="1">
      <c r="A1" s="152" t="s">
        <v>402</v>
      </c>
      <c r="B1" s="153"/>
      <c r="C1" s="154"/>
      <c r="D1" s="154"/>
      <c r="E1" s="154"/>
      <c r="F1" s="154"/>
      <c r="G1" s="154"/>
    </row>
    <row r="2" spans="1:17" ht="20.100000000000001" customHeight="1">
      <c r="A2" s="156"/>
      <c r="B2" s="157"/>
      <c r="C2" s="158"/>
      <c r="D2" s="158"/>
      <c r="E2" s="158"/>
      <c r="F2" s="158"/>
      <c r="G2" s="158"/>
    </row>
    <row r="3" spans="1:17" ht="20.100000000000001" customHeight="1">
      <c r="A3" s="159"/>
      <c r="B3" s="160"/>
      <c r="C3" s="160"/>
      <c r="D3" s="160"/>
      <c r="E3" s="160"/>
      <c r="F3" s="160"/>
      <c r="G3" s="161"/>
    </row>
    <row r="4" spans="1:17" ht="20.100000000000001" customHeight="1">
      <c r="A4" s="162"/>
      <c r="B4" s="162"/>
      <c r="C4" s="542" t="s">
        <v>272</v>
      </c>
      <c r="D4" s="542" t="s">
        <v>272</v>
      </c>
      <c r="E4" s="543" t="s">
        <v>387</v>
      </c>
      <c r="F4" s="543" t="s">
        <v>387</v>
      </c>
      <c r="G4" s="544" t="s">
        <v>44</v>
      </c>
    </row>
    <row r="5" spans="1:17" ht="20.100000000000001" customHeight="1">
      <c r="A5" s="164"/>
      <c r="B5" s="164"/>
      <c r="C5" s="545" t="s">
        <v>43</v>
      </c>
      <c r="D5" s="545" t="s">
        <v>388</v>
      </c>
      <c r="E5" s="546" t="s">
        <v>220</v>
      </c>
      <c r="F5" s="546" t="s">
        <v>219</v>
      </c>
      <c r="G5" s="545">
        <v>2026</v>
      </c>
    </row>
    <row r="6" spans="1:17" ht="20.100000000000001" customHeight="1">
      <c r="A6" s="164"/>
      <c r="B6" s="164"/>
      <c r="C6" s="547">
        <v>2026</v>
      </c>
      <c r="D6" s="547">
        <v>2026</v>
      </c>
      <c r="E6" s="547" t="s">
        <v>8</v>
      </c>
      <c r="F6" s="547" t="s">
        <v>8</v>
      </c>
      <c r="G6" s="546" t="s">
        <v>219</v>
      </c>
    </row>
    <row r="7" spans="1:17" ht="20.100000000000001" customHeight="1">
      <c r="A7" s="164"/>
      <c r="B7" s="164"/>
      <c r="C7" s="548"/>
      <c r="D7" s="548"/>
      <c r="E7" s="168"/>
      <c r="F7" s="168"/>
      <c r="G7" s="549" t="s">
        <v>8</v>
      </c>
    </row>
    <row r="8" spans="1:17" ht="20.100000000000001" customHeight="1">
      <c r="A8" s="164"/>
      <c r="B8" s="164"/>
      <c r="C8" s="189"/>
      <c r="D8" s="189"/>
      <c r="E8" s="190"/>
      <c r="F8" s="190"/>
      <c r="G8" s="191"/>
    </row>
    <row r="9" spans="1:17" ht="25.5">
      <c r="A9" s="537" t="s">
        <v>403</v>
      </c>
      <c r="B9" s="550" t="s">
        <v>404</v>
      </c>
      <c r="C9" s="192">
        <v>294282.02340710716</v>
      </c>
      <c r="D9" s="192">
        <v>1933161.7755274</v>
      </c>
      <c r="E9" s="192">
        <v>100.93164814235176</v>
      </c>
      <c r="F9" s="192">
        <v>116.95226289080335</v>
      </c>
      <c r="G9" s="192">
        <v>114.88215019782932</v>
      </c>
      <c r="H9" s="193"/>
      <c r="I9" s="193"/>
      <c r="J9" s="193"/>
      <c r="K9" s="193"/>
      <c r="L9" s="193"/>
      <c r="M9" s="193"/>
      <c r="N9" s="193"/>
      <c r="O9" s="193"/>
      <c r="P9" s="193"/>
      <c r="Q9" s="193"/>
    </row>
    <row r="10" spans="1:17" ht="20.100000000000001" customHeight="1">
      <c r="A10" s="551" t="s">
        <v>391</v>
      </c>
      <c r="C10" s="192"/>
      <c r="D10" s="192"/>
      <c r="E10" s="192"/>
      <c r="F10" s="192"/>
      <c r="G10" s="192"/>
      <c r="H10" s="193"/>
      <c r="I10" s="193"/>
      <c r="J10" s="193"/>
      <c r="K10" s="193"/>
      <c r="L10" s="193"/>
      <c r="M10" s="193"/>
      <c r="N10" s="193"/>
      <c r="O10" s="193"/>
      <c r="P10" s="193"/>
      <c r="Q10" s="193"/>
    </row>
    <row r="11" spans="1:17" ht="20.100000000000001" customHeight="1">
      <c r="A11" s="177"/>
      <c r="B11" s="539" t="s">
        <v>392</v>
      </c>
      <c r="C11" s="194">
        <v>289525.34128407709</v>
      </c>
      <c r="D11" s="194">
        <v>1899185.4945258191</v>
      </c>
      <c r="E11" s="194">
        <v>100.92068525224636</v>
      </c>
      <c r="F11" s="194">
        <v>116.96207566116379</v>
      </c>
      <c r="G11" s="194">
        <v>114.85267423806921</v>
      </c>
      <c r="H11" s="193"/>
      <c r="I11" s="193"/>
      <c r="J11" s="193"/>
      <c r="K11" s="193"/>
      <c r="L11" s="193"/>
      <c r="M11" s="193"/>
      <c r="N11" s="193"/>
      <c r="O11" s="193"/>
      <c r="P11" s="193"/>
      <c r="Q11" s="193"/>
    </row>
    <row r="12" spans="1:17" ht="20.100000000000001" customHeight="1">
      <c r="A12" s="177"/>
      <c r="B12" s="539" t="s">
        <v>393</v>
      </c>
      <c r="C12" s="194">
        <v>4756.6821230300657</v>
      </c>
      <c r="D12" s="194">
        <v>33976.281001580959</v>
      </c>
      <c r="E12" s="194">
        <v>101.60344155557944</v>
      </c>
      <c r="F12" s="194">
        <v>116.358072614882</v>
      </c>
      <c r="G12" s="194">
        <v>116.55418869958798</v>
      </c>
      <c r="H12" s="194"/>
      <c r="I12" s="193"/>
      <c r="J12" s="193"/>
      <c r="K12" s="193"/>
      <c r="L12" s="193"/>
      <c r="M12" s="193"/>
      <c r="N12" s="193"/>
      <c r="O12" s="193"/>
      <c r="P12" s="193"/>
      <c r="Q12" s="193"/>
    </row>
    <row r="13" spans="1:17" ht="20.100000000000001" customHeight="1">
      <c r="A13" s="551" t="s">
        <v>394</v>
      </c>
      <c r="C13" s="192"/>
      <c r="D13" s="192"/>
      <c r="E13" s="192"/>
      <c r="F13" s="192"/>
      <c r="G13" s="192"/>
      <c r="H13" s="192"/>
      <c r="I13" s="193"/>
      <c r="J13" s="193"/>
      <c r="K13" s="193"/>
      <c r="L13" s="193"/>
      <c r="M13" s="193"/>
      <c r="N13" s="193"/>
      <c r="O13" s="193"/>
      <c r="P13" s="193"/>
      <c r="Q13" s="193"/>
    </row>
    <row r="14" spans="1:17" ht="20.100000000000001" customHeight="1">
      <c r="A14" s="180"/>
      <c r="B14" s="539" t="s">
        <v>395</v>
      </c>
      <c r="C14" s="194">
        <v>344.43299999999999</v>
      </c>
      <c r="D14" s="194">
        <v>2681.2130000000002</v>
      </c>
      <c r="E14" s="194">
        <v>87.641984732824426</v>
      </c>
      <c r="F14" s="194">
        <v>72.865030674846636</v>
      </c>
      <c r="G14" s="194">
        <v>85.083839480080997</v>
      </c>
      <c r="H14" s="194"/>
      <c r="I14" s="193"/>
      <c r="J14" s="193"/>
      <c r="K14" s="193"/>
      <c r="L14" s="193"/>
      <c r="M14" s="193"/>
      <c r="N14" s="193"/>
      <c r="O14" s="193"/>
      <c r="P14" s="193"/>
      <c r="Q14" s="193"/>
    </row>
    <row r="15" spans="1:17" ht="20.100000000000001" customHeight="1">
      <c r="A15" s="180"/>
      <c r="B15" s="540" t="s">
        <v>396</v>
      </c>
      <c r="C15" s="194">
        <v>16181.920295032205</v>
      </c>
      <c r="D15" s="194">
        <v>98915.493167932829</v>
      </c>
      <c r="E15" s="194">
        <v>102.56348401594002</v>
      </c>
      <c r="F15" s="194">
        <v>115.099041209506</v>
      </c>
      <c r="G15" s="194">
        <v>111.62171933210649</v>
      </c>
      <c r="H15" s="194"/>
      <c r="I15" s="193"/>
      <c r="J15" s="193"/>
      <c r="K15" s="193"/>
      <c r="L15" s="193"/>
      <c r="M15" s="193"/>
      <c r="N15" s="193"/>
      <c r="O15" s="193"/>
      <c r="P15" s="193"/>
      <c r="Q15" s="193"/>
    </row>
    <row r="16" spans="1:17" ht="20.100000000000001" customHeight="1">
      <c r="A16" s="180"/>
      <c r="B16" s="539" t="s">
        <v>397</v>
      </c>
      <c r="C16" s="194">
        <v>54535.181692227059</v>
      </c>
      <c r="D16" s="194">
        <v>391426.51820436661</v>
      </c>
      <c r="E16" s="194">
        <v>103.4386134278507</v>
      </c>
      <c r="F16" s="194">
        <v>116.72876176568776</v>
      </c>
      <c r="G16" s="194">
        <v>112.21557448216113</v>
      </c>
      <c r="H16" s="194"/>
      <c r="I16" s="193"/>
      <c r="J16" s="193"/>
      <c r="K16" s="193"/>
      <c r="L16" s="193"/>
      <c r="M16" s="193"/>
      <c r="N16" s="193"/>
      <c r="O16" s="193"/>
      <c r="P16" s="193"/>
      <c r="Q16" s="193"/>
    </row>
    <row r="17" spans="1:17" ht="20.100000000000001" customHeight="1">
      <c r="A17" s="180"/>
      <c r="B17" s="539" t="s">
        <v>398</v>
      </c>
      <c r="C17" s="194">
        <v>223181.88898153827</v>
      </c>
      <c r="D17" s="194">
        <v>1439872.5530641768</v>
      </c>
      <c r="E17" s="194">
        <v>100.24592048951908</v>
      </c>
      <c r="F17" s="194">
        <v>117.25777732333633</v>
      </c>
      <c r="G17" s="194">
        <v>115.94254963838753</v>
      </c>
      <c r="H17" s="193"/>
      <c r="I17" s="193"/>
      <c r="J17" s="193"/>
      <c r="K17" s="193"/>
      <c r="L17" s="193"/>
      <c r="M17" s="193"/>
      <c r="N17" s="193"/>
      <c r="O17" s="193"/>
      <c r="P17" s="193"/>
      <c r="Q17" s="193"/>
    </row>
    <row r="18" spans="1:17" ht="20.100000000000001" customHeight="1">
      <c r="A18" s="180"/>
      <c r="B18" s="539" t="s">
        <v>399</v>
      </c>
      <c r="C18" s="194">
        <v>38.59943830962407</v>
      </c>
      <c r="D18" s="194">
        <v>265.99809092366411</v>
      </c>
      <c r="E18" s="194">
        <v>100.16000000000001</v>
      </c>
      <c r="F18" s="194">
        <v>96.598353284720645</v>
      </c>
      <c r="G18" s="194">
        <v>100.13653035030248</v>
      </c>
      <c r="H18" s="193"/>
      <c r="I18" s="193"/>
      <c r="J18" s="193"/>
      <c r="K18" s="193"/>
      <c r="L18" s="193"/>
      <c r="M18" s="193"/>
      <c r="N18" s="193"/>
      <c r="O18" s="193"/>
      <c r="P18" s="193"/>
      <c r="Q18" s="193"/>
    </row>
    <row r="19" spans="1:17" ht="20.100000000000001" customHeight="1">
      <c r="A19" s="180"/>
      <c r="B19" s="180"/>
      <c r="C19" s="195"/>
      <c r="D19" s="195"/>
      <c r="E19" s="196"/>
      <c r="F19" s="196"/>
      <c r="G19" s="196"/>
      <c r="H19" s="193"/>
      <c r="I19" s="193"/>
      <c r="J19" s="193"/>
      <c r="K19" s="193"/>
      <c r="L19" s="193"/>
      <c r="M19" s="193"/>
      <c r="N19" s="193"/>
      <c r="O19" s="193"/>
      <c r="P19" s="193"/>
      <c r="Q19" s="193"/>
    </row>
    <row r="20" spans="1:17" ht="25.5">
      <c r="A20" s="537" t="s">
        <v>405</v>
      </c>
      <c r="B20" s="172" t="s">
        <v>406</v>
      </c>
      <c r="C20" s="192">
        <v>61786.112694361495</v>
      </c>
      <c r="D20" s="192">
        <v>387596.26181239507</v>
      </c>
      <c r="E20" s="192">
        <v>102.48348625258818</v>
      </c>
      <c r="F20" s="192">
        <v>116.13544583662649</v>
      </c>
      <c r="G20" s="192">
        <v>112.26257520700827</v>
      </c>
      <c r="H20" s="193"/>
      <c r="I20" s="193"/>
      <c r="J20" s="193"/>
      <c r="K20" s="193"/>
      <c r="L20" s="193"/>
      <c r="M20" s="193"/>
      <c r="N20" s="193"/>
      <c r="O20" s="193"/>
      <c r="P20" s="193"/>
      <c r="Q20" s="193"/>
    </row>
    <row r="21" spans="1:17" ht="20.100000000000001" customHeight="1">
      <c r="A21" s="551" t="s">
        <v>391</v>
      </c>
      <c r="B21" s="177"/>
      <c r="C21" s="192"/>
      <c r="D21" s="192"/>
      <c r="E21" s="192"/>
      <c r="F21" s="192"/>
      <c r="G21" s="192"/>
      <c r="H21" s="193"/>
      <c r="I21" s="193"/>
      <c r="J21" s="193"/>
      <c r="K21" s="193"/>
      <c r="L21" s="193"/>
      <c r="M21" s="193"/>
      <c r="N21" s="193"/>
      <c r="O21" s="193"/>
      <c r="P21" s="193"/>
      <c r="Q21" s="193"/>
    </row>
    <row r="22" spans="1:17" ht="20.100000000000001" customHeight="1">
      <c r="A22" s="177"/>
      <c r="B22" s="539" t="s">
        <v>392</v>
      </c>
      <c r="C22" s="194">
        <v>33829.22086871347</v>
      </c>
      <c r="D22" s="194">
        <v>219015.4294525999</v>
      </c>
      <c r="E22" s="194">
        <v>99.902469211612456</v>
      </c>
      <c r="F22" s="194">
        <v>115.30172695804085</v>
      </c>
      <c r="G22" s="194">
        <v>111.71161565113317</v>
      </c>
      <c r="H22" s="193"/>
      <c r="I22" s="193"/>
      <c r="J22" s="193"/>
      <c r="K22" s="193"/>
      <c r="L22" s="193"/>
      <c r="M22" s="193"/>
      <c r="N22" s="193"/>
      <c r="O22" s="193"/>
      <c r="P22" s="193"/>
      <c r="Q22" s="193"/>
    </row>
    <row r="23" spans="1:17" ht="20.100000000000001" customHeight="1">
      <c r="A23" s="177"/>
      <c r="B23" s="539" t="s">
        <v>393</v>
      </c>
      <c r="C23" s="194">
        <v>27956.891825648028</v>
      </c>
      <c r="D23" s="194">
        <v>168580.83235979514</v>
      </c>
      <c r="E23" s="194">
        <v>105.79072346651049</v>
      </c>
      <c r="F23" s="194">
        <v>117.160550803691</v>
      </c>
      <c r="G23" s="194">
        <v>112.9865352478801</v>
      </c>
      <c r="H23" s="193"/>
      <c r="I23" s="193"/>
      <c r="J23" s="193"/>
      <c r="K23" s="193"/>
      <c r="L23" s="193"/>
      <c r="M23" s="193"/>
      <c r="N23" s="193"/>
      <c r="O23" s="193"/>
      <c r="P23" s="193"/>
      <c r="Q23" s="193"/>
    </row>
    <row r="24" spans="1:17" ht="20.100000000000001" customHeight="1">
      <c r="A24" s="551" t="s">
        <v>394</v>
      </c>
      <c r="B24" s="177"/>
      <c r="C24" s="192"/>
      <c r="D24" s="192"/>
      <c r="E24" s="192"/>
      <c r="F24" s="192"/>
      <c r="G24" s="192"/>
      <c r="H24" s="193"/>
      <c r="I24" s="193"/>
      <c r="J24" s="193"/>
      <c r="K24" s="193"/>
      <c r="L24" s="193"/>
      <c r="M24" s="193"/>
      <c r="N24" s="193"/>
      <c r="O24" s="193"/>
      <c r="P24" s="193"/>
      <c r="Q24" s="193"/>
    </row>
    <row r="25" spans="1:17" ht="20.100000000000001" customHeight="1">
      <c r="A25" s="180"/>
      <c r="B25" s="539" t="s">
        <v>395</v>
      </c>
      <c r="C25" s="194">
        <v>322.654</v>
      </c>
      <c r="D25" s="194">
        <v>2212.569</v>
      </c>
      <c r="E25" s="194">
        <v>107.04216941415335</v>
      </c>
      <c r="F25" s="194">
        <v>88.080301814270669</v>
      </c>
      <c r="G25" s="194">
        <v>96.026847618282957</v>
      </c>
      <c r="H25" s="193"/>
      <c r="I25" s="193"/>
      <c r="J25" s="193"/>
      <c r="K25" s="193"/>
      <c r="L25" s="193"/>
      <c r="M25" s="193"/>
      <c r="N25" s="193"/>
      <c r="O25" s="193"/>
      <c r="P25" s="193"/>
      <c r="Q25" s="193"/>
    </row>
    <row r="26" spans="1:17" ht="20.100000000000001" customHeight="1">
      <c r="A26" s="180"/>
      <c r="B26" s="540" t="s">
        <v>396</v>
      </c>
      <c r="C26" s="194">
        <v>32460.88404782995</v>
      </c>
      <c r="D26" s="194">
        <v>201018.16122300294</v>
      </c>
      <c r="E26" s="194">
        <v>102.48003025878702</v>
      </c>
      <c r="F26" s="194">
        <v>116.054970960912</v>
      </c>
      <c r="G26" s="194">
        <v>109.00153575311016</v>
      </c>
      <c r="H26" s="193"/>
      <c r="I26" s="193"/>
      <c r="J26" s="193"/>
      <c r="K26" s="193"/>
      <c r="L26" s="193"/>
      <c r="M26" s="193"/>
      <c r="N26" s="193"/>
      <c r="O26" s="193"/>
      <c r="P26" s="193"/>
      <c r="Q26" s="193"/>
    </row>
    <row r="27" spans="1:17" ht="20.100000000000001" customHeight="1">
      <c r="A27" s="180"/>
      <c r="B27" s="539" t="s">
        <v>397</v>
      </c>
      <c r="C27" s="194">
        <v>13045.999349204896</v>
      </c>
      <c r="D27" s="194">
        <v>88098.124076862878</v>
      </c>
      <c r="E27" s="194">
        <v>103.26742329324676</v>
      </c>
      <c r="F27" s="194">
        <v>118.66498861388656</v>
      </c>
      <c r="G27" s="194">
        <v>116.46038281423816</v>
      </c>
      <c r="H27" s="193"/>
      <c r="I27" s="193"/>
      <c r="J27" s="193"/>
      <c r="K27" s="193"/>
      <c r="L27" s="193"/>
      <c r="M27" s="193"/>
      <c r="N27" s="193"/>
      <c r="O27" s="193"/>
      <c r="P27" s="193"/>
      <c r="Q27" s="193"/>
    </row>
    <row r="28" spans="1:17" ht="20.100000000000001" customHeight="1">
      <c r="A28" s="180"/>
      <c r="B28" s="539" t="s">
        <v>398</v>
      </c>
      <c r="C28" s="194">
        <v>14950.675648273698</v>
      </c>
      <c r="D28" s="194">
        <v>90318.165924471075</v>
      </c>
      <c r="E28" s="194">
        <v>100.84465809879184</v>
      </c>
      <c r="F28" s="194">
        <v>115.2038320849948</v>
      </c>
      <c r="G28" s="194">
        <v>117.058747873759</v>
      </c>
      <c r="H28" s="193"/>
      <c r="I28" s="193"/>
      <c r="J28" s="193"/>
      <c r="K28" s="193"/>
      <c r="L28" s="193"/>
      <c r="M28" s="193"/>
      <c r="N28" s="193"/>
      <c r="O28" s="193"/>
      <c r="P28" s="193"/>
      <c r="Q28" s="193"/>
    </row>
    <row r="29" spans="1:17" ht="20.100000000000001" customHeight="1">
      <c r="A29" s="180"/>
      <c r="B29" s="539" t="s">
        <v>399</v>
      </c>
      <c r="C29" s="194">
        <v>1005.8996490529556</v>
      </c>
      <c r="D29" s="194">
        <v>5949.2415880582375</v>
      </c>
      <c r="E29" s="194">
        <v>117.86631531426468</v>
      </c>
      <c r="F29" s="194">
        <v>112.56389861955721</v>
      </c>
      <c r="G29" s="194">
        <v>103.75183742026969</v>
      </c>
      <c r="H29" s="193"/>
      <c r="I29" s="193"/>
      <c r="J29" s="193"/>
      <c r="K29" s="193"/>
      <c r="L29" s="193"/>
      <c r="M29" s="193"/>
      <c r="N29" s="193"/>
      <c r="O29" s="193"/>
      <c r="P29" s="193"/>
      <c r="Q29" s="193"/>
    </row>
    <row r="30" spans="1:17" ht="20.100000000000001" customHeight="1">
      <c r="A30" s="197"/>
      <c r="B30" s="197"/>
      <c r="C30" s="198"/>
      <c r="D30" s="198"/>
      <c r="E30" s="198"/>
      <c r="F30" s="198"/>
      <c r="G30" s="198"/>
    </row>
    <row r="31" spans="1:17" ht="20.100000000000001" customHeight="1">
      <c r="A31" s="197"/>
      <c r="B31" s="197"/>
      <c r="C31" s="197"/>
      <c r="D31" s="197"/>
      <c r="E31" s="197"/>
      <c r="F31" s="197"/>
      <c r="G31" s="197"/>
    </row>
    <row r="32" spans="1:17" ht="20.100000000000001" customHeight="1">
      <c r="A32" s="197"/>
      <c r="B32" s="197"/>
      <c r="C32" s="197"/>
      <c r="D32" s="197"/>
      <c r="E32" s="197"/>
      <c r="F32" s="197"/>
      <c r="G32" s="197"/>
    </row>
    <row r="33" spans="1:7" ht="20.100000000000001" customHeight="1">
      <c r="A33" s="197"/>
      <c r="B33" s="197"/>
      <c r="C33" s="197"/>
      <c r="D33" s="197"/>
      <c r="E33" s="197"/>
      <c r="F33" s="197"/>
      <c r="G33" s="197"/>
    </row>
    <row r="34" spans="1:7" ht="20.100000000000001" customHeight="1">
      <c r="A34" s="197"/>
      <c r="B34" s="197"/>
      <c r="C34" s="197"/>
      <c r="D34" s="197"/>
      <c r="E34" s="197"/>
      <c r="F34" s="197"/>
      <c r="G34" s="197"/>
    </row>
    <row r="35" spans="1:7">
      <c r="A35" s="197"/>
      <c r="B35" s="197"/>
      <c r="C35" s="197"/>
      <c r="D35" s="197"/>
      <c r="E35" s="197"/>
      <c r="F35" s="197"/>
      <c r="G35" s="197"/>
    </row>
    <row r="36" spans="1:7">
      <c r="A36" s="197"/>
      <c r="B36" s="197"/>
      <c r="C36" s="197"/>
      <c r="D36" s="197"/>
      <c r="E36" s="197"/>
      <c r="F36" s="197"/>
      <c r="G36" s="197"/>
    </row>
    <row r="37" spans="1:7">
      <c r="A37" s="197"/>
      <c r="B37" s="197"/>
      <c r="C37" s="197"/>
      <c r="D37" s="197"/>
      <c r="E37" s="197"/>
      <c r="F37" s="197"/>
      <c r="G37" s="197"/>
    </row>
    <row r="38" spans="1:7">
      <c r="A38" s="197"/>
      <c r="B38" s="197"/>
      <c r="C38" s="197"/>
      <c r="D38" s="197"/>
      <c r="E38" s="197"/>
      <c r="F38" s="197"/>
      <c r="G38" s="197"/>
    </row>
    <row r="39" spans="1:7">
      <c r="A39" s="197"/>
      <c r="B39" s="197"/>
      <c r="C39" s="197"/>
      <c r="D39" s="197"/>
      <c r="E39" s="197"/>
      <c r="F39" s="197"/>
      <c r="G39" s="197"/>
    </row>
    <row r="40" spans="1:7">
      <c r="A40" s="197"/>
      <c r="B40" s="197"/>
      <c r="C40" s="197"/>
      <c r="D40" s="197"/>
      <c r="E40" s="197"/>
      <c r="F40" s="197"/>
      <c r="G40" s="197"/>
    </row>
    <row r="41" spans="1:7">
      <c r="A41" s="197"/>
      <c r="B41" s="197"/>
      <c r="C41" s="197"/>
      <c r="D41" s="197"/>
      <c r="E41" s="197"/>
      <c r="F41" s="197"/>
      <c r="G41" s="197"/>
    </row>
    <row r="42" spans="1:7">
      <c r="A42" s="197"/>
      <c r="B42" s="197"/>
      <c r="C42" s="197"/>
      <c r="D42" s="197"/>
      <c r="E42" s="197"/>
      <c r="F42" s="197"/>
      <c r="G42" s="197"/>
    </row>
    <row r="43" spans="1:7">
      <c r="A43" s="197"/>
      <c r="B43" s="197"/>
      <c r="C43" s="197"/>
      <c r="D43" s="197"/>
      <c r="E43" s="197"/>
      <c r="F43" s="197"/>
      <c r="G43" s="197"/>
    </row>
    <row r="44" spans="1:7">
      <c r="A44" s="197"/>
      <c r="B44" s="197"/>
      <c r="C44" s="197"/>
      <c r="D44" s="197"/>
      <c r="E44" s="197"/>
      <c r="F44" s="197"/>
      <c r="G44" s="197"/>
    </row>
    <row r="45" spans="1:7">
      <c r="A45" s="197"/>
      <c r="B45" s="197"/>
      <c r="C45" s="197"/>
      <c r="D45" s="197"/>
      <c r="E45" s="197"/>
      <c r="F45" s="197"/>
      <c r="G45" s="197"/>
    </row>
    <row r="46" spans="1:7">
      <c r="A46" s="197"/>
      <c r="B46" s="197"/>
      <c r="C46" s="197"/>
      <c r="D46" s="197"/>
      <c r="E46" s="197"/>
      <c r="F46" s="197"/>
      <c r="G46" s="197"/>
    </row>
    <row r="47" spans="1:7">
      <c r="A47" s="197"/>
      <c r="B47" s="197"/>
      <c r="C47" s="197"/>
      <c r="D47" s="197"/>
      <c r="E47" s="197"/>
      <c r="F47" s="197"/>
      <c r="G47" s="197"/>
    </row>
    <row r="48" spans="1:7" ht="15">
      <c r="A48" s="186"/>
      <c r="B48" s="186"/>
      <c r="C48" s="186"/>
      <c r="D48" s="187"/>
      <c r="E48" s="187"/>
      <c r="F48" s="187"/>
      <c r="G48" s="186"/>
    </row>
    <row r="49" spans="1:7" ht="15">
      <c r="A49" s="186"/>
      <c r="B49" s="186"/>
      <c r="C49" s="186"/>
      <c r="D49" s="187"/>
      <c r="E49" s="187"/>
      <c r="F49" s="187"/>
      <c r="G49" s="186"/>
    </row>
    <row r="50" spans="1:7" ht="15">
      <c r="A50" s="186"/>
      <c r="B50" s="186"/>
      <c r="C50" s="186"/>
      <c r="D50" s="187"/>
      <c r="E50" s="187"/>
      <c r="F50" s="187"/>
      <c r="G50" s="186"/>
    </row>
    <row r="51" spans="1:7" ht="15">
      <c r="A51" s="186"/>
      <c r="B51" s="186"/>
      <c r="C51" s="186"/>
      <c r="D51" s="187"/>
      <c r="E51" s="187"/>
      <c r="F51" s="187"/>
      <c r="G51" s="186"/>
    </row>
    <row r="52" spans="1:7" ht="15">
      <c r="A52" s="186"/>
      <c r="B52" s="186"/>
      <c r="C52" s="186"/>
      <c r="D52" s="187"/>
      <c r="E52" s="187"/>
      <c r="F52" s="187"/>
      <c r="G52" s="186"/>
    </row>
    <row r="53" spans="1:7" ht="15">
      <c r="A53" s="186"/>
      <c r="B53" s="186"/>
      <c r="C53" s="186"/>
      <c r="D53" s="187"/>
      <c r="E53" s="187"/>
      <c r="F53" s="187"/>
      <c r="G53" s="186"/>
    </row>
    <row r="54" spans="1:7" ht="15">
      <c r="A54" s="186"/>
      <c r="B54" s="186"/>
      <c r="C54" s="186"/>
      <c r="D54" s="187"/>
      <c r="E54" s="187"/>
      <c r="F54" s="187"/>
      <c r="G54" s="186"/>
    </row>
    <row r="55" spans="1:7" ht="15">
      <c r="A55" s="186"/>
      <c r="B55" s="186"/>
      <c r="C55" s="186"/>
      <c r="D55" s="187"/>
      <c r="E55" s="187"/>
      <c r="F55" s="187"/>
      <c r="G55" s="186"/>
    </row>
    <row r="56" spans="1:7" ht="15">
      <c r="A56" s="186"/>
      <c r="B56" s="186"/>
      <c r="C56" s="186"/>
      <c r="D56" s="187"/>
      <c r="E56" s="187"/>
      <c r="F56" s="187"/>
      <c r="G56" s="186"/>
    </row>
    <row r="57" spans="1:7" ht="15">
      <c r="A57" s="186"/>
      <c r="B57" s="186"/>
      <c r="C57" s="186"/>
      <c r="D57" s="187"/>
      <c r="E57" s="187"/>
      <c r="F57" s="187"/>
      <c r="G57" s="186"/>
    </row>
    <row r="58" spans="1:7" ht="15">
      <c r="A58" s="186"/>
      <c r="B58" s="186"/>
      <c r="C58" s="186"/>
      <c r="D58" s="187"/>
      <c r="E58" s="187"/>
      <c r="F58" s="187"/>
      <c r="G58" s="186"/>
    </row>
    <row r="59" spans="1:7" ht="15">
      <c r="A59" s="186"/>
      <c r="B59" s="186"/>
      <c r="C59" s="186"/>
      <c r="D59" s="187"/>
      <c r="E59" s="187"/>
      <c r="F59" s="187"/>
      <c r="G59" s="186"/>
    </row>
    <row r="60" spans="1:7" ht="15">
      <c r="A60" s="186"/>
      <c r="B60" s="186"/>
      <c r="C60" s="186"/>
      <c r="D60" s="187"/>
      <c r="E60" s="187"/>
      <c r="F60" s="187"/>
      <c r="G60" s="186"/>
    </row>
    <row r="61" spans="1:7" ht="15">
      <c r="A61" s="186"/>
      <c r="B61" s="186"/>
      <c r="C61" s="186"/>
      <c r="D61" s="187"/>
      <c r="E61" s="187"/>
      <c r="F61" s="187"/>
      <c r="G61" s="186"/>
    </row>
    <row r="62" spans="1:7" ht="15">
      <c r="A62" s="186"/>
      <c r="B62" s="186"/>
      <c r="C62" s="186"/>
      <c r="D62" s="187"/>
      <c r="E62" s="187"/>
      <c r="F62" s="187"/>
      <c r="G62" s="186"/>
    </row>
    <row r="63" spans="1:7" ht="15">
      <c r="A63" s="186"/>
      <c r="B63" s="186"/>
      <c r="C63" s="186"/>
      <c r="D63" s="187"/>
      <c r="E63" s="187"/>
      <c r="F63" s="187"/>
      <c r="G63" s="186"/>
    </row>
    <row r="64" spans="1:7" ht="15">
      <c r="A64" s="186"/>
      <c r="B64" s="186"/>
      <c r="C64" s="186"/>
      <c r="D64" s="187"/>
      <c r="E64" s="187"/>
      <c r="F64" s="187"/>
      <c r="G64" s="186"/>
    </row>
    <row r="65" spans="1:7" ht="15">
      <c r="A65" s="186"/>
      <c r="B65" s="186"/>
      <c r="C65" s="186"/>
      <c r="D65" s="187"/>
      <c r="E65" s="187"/>
      <c r="F65" s="187"/>
      <c r="G65" s="186"/>
    </row>
    <row r="66" spans="1:7" ht="15">
      <c r="A66" s="186"/>
      <c r="B66" s="186"/>
      <c r="C66" s="186"/>
      <c r="D66" s="187"/>
      <c r="E66" s="187"/>
      <c r="F66" s="187"/>
      <c r="G66" s="186"/>
    </row>
    <row r="67" spans="1:7" ht="15">
      <c r="A67" s="186"/>
      <c r="B67" s="186"/>
      <c r="C67" s="186"/>
      <c r="D67" s="187"/>
      <c r="E67" s="187"/>
      <c r="F67" s="187"/>
      <c r="G67" s="186"/>
    </row>
    <row r="68" spans="1:7" ht="15">
      <c r="A68" s="186"/>
      <c r="B68" s="186"/>
      <c r="C68" s="186"/>
      <c r="D68" s="187"/>
      <c r="E68" s="187"/>
      <c r="F68" s="187"/>
      <c r="G68" s="186"/>
    </row>
    <row r="69" spans="1:7" ht="15">
      <c r="A69" s="186"/>
      <c r="B69" s="186"/>
      <c r="C69" s="186"/>
      <c r="D69" s="187"/>
      <c r="E69" s="187"/>
      <c r="F69" s="187"/>
      <c r="G69" s="186"/>
    </row>
    <row r="70" spans="1:7" ht="15">
      <c r="A70" s="186"/>
      <c r="B70" s="186"/>
      <c r="C70" s="186"/>
      <c r="D70" s="187"/>
      <c r="E70" s="187"/>
      <c r="F70" s="187"/>
      <c r="G70" s="186"/>
    </row>
    <row r="71" spans="1:7" ht="15">
      <c r="A71" s="186"/>
      <c r="B71" s="186"/>
      <c r="C71" s="186"/>
      <c r="D71" s="187"/>
      <c r="E71" s="187"/>
      <c r="F71" s="187"/>
      <c r="G71" s="186"/>
    </row>
    <row r="72" spans="1:7" ht="15">
      <c r="A72" s="186"/>
      <c r="B72" s="186"/>
      <c r="C72" s="186"/>
      <c r="D72" s="187"/>
      <c r="E72" s="187"/>
      <c r="F72" s="187"/>
      <c r="G72" s="186"/>
    </row>
    <row r="73" spans="1:7" ht="15">
      <c r="A73" s="186"/>
      <c r="B73" s="186"/>
      <c r="C73" s="186"/>
      <c r="D73" s="187"/>
      <c r="E73" s="187"/>
      <c r="F73" s="187"/>
      <c r="G73" s="186"/>
    </row>
    <row r="74" spans="1:7" ht="15">
      <c r="A74" s="186"/>
      <c r="B74" s="186"/>
      <c r="C74" s="186"/>
      <c r="D74" s="187"/>
      <c r="E74" s="187"/>
      <c r="F74" s="187"/>
      <c r="G74" s="186"/>
    </row>
    <row r="75" spans="1:7" ht="15">
      <c r="A75" s="186"/>
      <c r="B75" s="186"/>
      <c r="C75" s="186"/>
      <c r="D75" s="187"/>
      <c r="E75" s="187"/>
      <c r="F75" s="187"/>
      <c r="G75" s="186"/>
    </row>
    <row r="76" spans="1:7" ht="15">
      <c r="A76" s="186"/>
      <c r="B76" s="186"/>
      <c r="C76" s="186"/>
      <c r="D76" s="187"/>
      <c r="E76" s="187"/>
      <c r="F76" s="187"/>
      <c r="G76" s="186"/>
    </row>
  </sheetData>
  <pageMargins left="0.86614173228346503" right="0.28999999999999998" top="0.74803149606299202" bottom="0.511811023622047" header="0.43307086614173201" footer="0.23622047244094499"/>
  <pageSetup paperSize="9" firstPageNumber="38" orientation="portrait" r:id="rId1"/>
  <headerFooter alignWithMargins="0">
    <oddHeader>&amp;C&amp;"Times New Roman,Regular"&amp;13&amp;P</oddHead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L198"/>
  <sheetViews>
    <sheetView tabSelected="1" zoomScaleNormal="100" workbookViewId="0">
      <selection activeCell="I5" sqref="I5"/>
    </sheetView>
  </sheetViews>
  <sheetFormatPr defaultColWidth="8.42578125" defaultRowHeight="15"/>
  <cols>
    <col min="1" max="1" width="3" style="202" customWidth="1"/>
    <col min="2" max="2" width="33.140625" style="202" customWidth="1"/>
    <col min="3" max="4" width="8.42578125" style="202" customWidth="1"/>
    <col min="5" max="5" width="8.85546875" style="202" customWidth="1"/>
    <col min="6" max="6" width="12.140625" style="202" customWidth="1"/>
    <col min="7" max="7" width="11.42578125" style="202" customWidth="1"/>
    <col min="8" max="8" width="0" style="202" hidden="1" customWidth="1"/>
    <col min="9" max="16384" width="8.42578125" style="202"/>
  </cols>
  <sheetData>
    <row r="1" spans="1:12" ht="20.25" customHeight="1">
      <c r="A1" s="199" t="s">
        <v>407</v>
      </c>
      <c r="B1" s="200"/>
      <c r="C1" s="201"/>
      <c r="D1" s="201"/>
      <c r="E1" s="200"/>
      <c r="F1" s="200"/>
      <c r="G1" s="200"/>
    </row>
    <row r="2" spans="1:12" ht="15" customHeight="1">
      <c r="A2" s="203"/>
      <c r="B2" s="204"/>
      <c r="C2" s="205"/>
      <c r="D2" s="205"/>
      <c r="E2" s="205"/>
      <c r="F2" s="204"/>
      <c r="G2" s="206" t="s">
        <v>461</v>
      </c>
    </row>
    <row r="3" spans="1:12" ht="25.5">
      <c r="A3" s="207"/>
      <c r="B3" s="207"/>
      <c r="C3" s="208" t="s">
        <v>42</v>
      </c>
      <c r="D3" s="208" t="s">
        <v>43</v>
      </c>
      <c r="E3" s="208" t="s">
        <v>44</v>
      </c>
      <c r="F3" s="209" t="s">
        <v>387</v>
      </c>
      <c r="G3" s="209" t="s">
        <v>187</v>
      </c>
    </row>
    <row r="4" spans="1:12" ht="14.45" customHeight="1">
      <c r="A4" s="210"/>
      <c r="B4" s="210"/>
      <c r="C4" s="211">
        <v>2026</v>
      </c>
      <c r="D4" s="211">
        <v>2026</v>
      </c>
      <c r="E4" s="211">
        <v>2026</v>
      </c>
      <c r="F4" s="208" t="s">
        <v>219</v>
      </c>
      <c r="G4" s="208" t="s">
        <v>219</v>
      </c>
    </row>
    <row r="5" spans="1:12" ht="14.45" customHeight="1">
      <c r="A5" s="210"/>
      <c r="B5" s="210"/>
      <c r="C5" s="211"/>
      <c r="D5" s="211"/>
      <c r="E5" s="211"/>
      <c r="F5" s="211" t="s">
        <v>8</v>
      </c>
      <c r="G5" s="211" t="s">
        <v>8</v>
      </c>
    </row>
    <row r="6" spans="1:12" ht="14.45" customHeight="1">
      <c r="A6" s="210"/>
      <c r="B6" s="210"/>
      <c r="C6" s="212"/>
      <c r="D6" s="212"/>
      <c r="E6" s="212"/>
      <c r="F6" s="212"/>
      <c r="G6" s="212"/>
    </row>
    <row r="7" spans="1:12" ht="8.1" customHeight="1">
      <c r="A7" s="210"/>
      <c r="B7" s="210"/>
      <c r="C7" s="213"/>
      <c r="D7" s="213"/>
      <c r="E7" s="213"/>
      <c r="F7" s="214"/>
      <c r="G7" s="215"/>
    </row>
    <row r="8" spans="1:12" s="220" customFormat="1" ht="15" customHeight="1">
      <c r="A8" s="216" t="s">
        <v>196</v>
      </c>
      <c r="B8" s="217"/>
      <c r="C8" s="218">
        <v>1678281</v>
      </c>
      <c r="D8" s="218">
        <v>1665846</v>
      </c>
      <c r="E8" s="218">
        <v>13917696</v>
      </c>
      <c r="F8" s="219">
        <v>106.608139829565</v>
      </c>
      <c r="G8" s="219">
        <v>113.825737315407</v>
      </c>
      <c r="J8" s="221"/>
      <c r="K8" s="221"/>
      <c r="L8" s="221"/>
    </row>
    <row r="9" spans="1:12" ht="15" customHeight="1">
      <c r="A9" s="222" t="s">
        <v>394</v>
      </c>
      <c r="B9" s="222"/>
      <c r="C9" s="223"/>
      <c r="D9" s="223"/>
      <c r="E9" s="223"/>
      <c r="F9" s="224"/>
      <c r="G9" s="224"/>
    </row>
    <row r="10" spans="1:12" ht="15" customHeight="1">
      <c r="A10" s="203"/>
      <c r="B10" s="225" t="s">
        <v>399</v>
      </c>
      <c r="C10" s="226">
        <v>1417798</v>
      </c>
      <c r="D10" s="226">
        <v>1405285</v>
      </c>
      <c r="E10" s="226">
        <v>11525963</v>
      </c>
      <c r="F10" s="227">
        <v>106.031957058599</v>
      </c>
      <c r="G10" s="227">
        <v>110.713511779318</v>
      </c>
    </row>
    <row r="11" spans="1:12" ht="15" customHeight="1">
      <c r="A11" s="203"/>
      <c r="B11" s="540" t="s">
        <v>396</v>
      </c>
      <c r="C11" s="226">
        <v>6534</v>
      </c>
      <c r="D11" s="226">
        <v>1982</v>
      </c>
      <c r="E11" s="226">
        <v>210941</v>
      </c>
      <c r="F11" s="227">
        <v>78.713264495631407</v>
      </c>
      <c r="G11" s="227">
        <v>114.721030276332</v>
      </c>
    </row>
    <row r="12" spans="1:12" ht="15" customHeight="1">
      <c r="A12" s="203"/>
      <c r="B12" s="225" t="s">
        <v>398</v>
      </c>
      <c r="C12" s="226">
        <v>253949</v>
      </c>
      <c r="D12" s="226">
        <v>258579</v>
      </c>
      <c r="E12" s="226">
        <v>2180792</v>
      </c>
      <c r="F12" s="227">
        <v>110.160653349181</v>
      </c>
      <c r="G12" s="227">
        <v>133.56942444523</v>
      </c>
    </row>
    <row r="13" spans="1:12" ht="15" customHeight="1">
      <c r="A13" s="217" t="s">
        <v>249</v>
      </c>
      <c r="B13" s="217"/>
      <c r="C13" s="223"/>
      <c r="D13" s="223"/>
      <c r="E13" s="223"/>
      <c r="F13" s="224"/>
      <c r="G13" s="224"/>
    </row>
    <row r="14" spans="1:12" s="220" customFormat="1" ht="15" customHeight="1">
      <c r="A14" s="217"/>
      <c r="B14" s="228" t="s">
        <v>408</v>
      </c>
      <c r="C14" s="218">
        <v>1293354</v>
      </c>
      <c r="D14" s="218">
        <v>1232448</v>
      </c>
      <c r="E14" s="218">
        <v>10296102</v>
      </c>
      <c r="F14" s="219">
        <v>100.58689727951</v>
      </c>
      <c r="G14" s="219">
        <v>106.834597867444</v>
      </c>
      <c r="J14" s="229"/>
      <c r="K14" s="229"/>
      <c r="L14" s="229"/>
    </row>
    <row r="15" spans="1:12" ht="15" customHeight="1">
      <c r="A15" s="203"/>
      <c r="B15" s="230" t="s">
        <v>409</v>
      </c>
      <c r="C15" s="226">
        <v>398033</v>
      </c>
      <c r="D15" s="226">
        <v>388004</v>
      </c>
      <c r="E15" s="226">
        <v>3084435</v>
      </c>
      <c r="F15" s="227">
        <v>99.220817745000005</v>
      </c>
      <c r="G15" s="227">
        <v>98.920631141358399</v>
      </c>
      <c r="H15" s="202">
        <v>1</v>
      </c>
      <c r="J15" s="231"/>
      <c r="K15" s="231"/>
      <c r="L15" s="231"/>
    </row>
    <row r="16" spans="1:12" ht="15" customHeight="1">
      <c r="A16" s="203"/>
      <c r="B16" s="230" t="s">
        <v>251</v>
      </c>
      <c r="C16" s="226">
        <v>236561</v>
      </c>
      <c r="D16" s="226">
        <v>226248</v>
      </c>
      <c r="E16" s="226">
        <v>2387215</v>
      </c>
      <c r="F16" s="227">
        <v>71.355852020058705</v>
      </c>
      <c r="G16" s="227">
        <v>94.541558302175403</v>
      </c>
      <c r="H16" s="202">
        <v>2</v>
      </c>
    </row>
    <row r="17" spans="1:12" ht="15" customHeight="1">
      <c r="A17" s="203"/>
      <c r="B17" s="230" t="s">
        <v>254</v>
      </c>
      <c r="C17" s="226">
        <v>59154</v>
      </c>
      <c r="D17" s="226">
        <v>56529</v>
      </c>
      <c r="E17" s="226">
        <v>498152</v>
      </c>
      <c r="F17" s="227">
        <v>101.040270255778</v>
      </c>
      <c r="G17" s="227">
        <v>110.881550977708</v>
      </c>
      <c r="H17" s="202">
        <v>3</v>
      </c>
    </row>
    <row r="18" spans="1:12" ht="15" customHeight="1">
      <c r="A18" s="203"/>
      <c r="B18" s="230" t="s">
        <v>257</v>
      </c>
      <c r="C18" s="226">
        <v>100462</v>
      </c>
      <c r="D18" s="226">
        <v>108871</v>
      </c>
      <c r="E18" s="226">
        <v>747309</v>
      </c>
      <c r="F18" s="227">
        <v>102.079641454061</v>
      </c>
      <c r="G18" s="227">
        <v>101.448470689171</v>
      </c>
      <c r="H18" s="202">
        <v>4</v>
      </c>
    </row>
    <row r="19" spans="1:12" ht="15" customHeight="1">
      <c r="A19" s="203"/>
      <c r="B19" s="230" t="s">
        <v>410</v>
      </c>
      <c r="C19" s="226">
        <v>62547</v>
      </c>
      <c r="D19" s="226">
        <v>40032</v>
      </c>
      <c r="E19" s="226">
        <v>369350</v>
      </c>
      <c r="F19" s="227">
        <v>108.3908699537</v>
      </c>
      <c r="G19" s="227">
        <v>121.575894826235</v>
      </c>
      <c r="H19" s="202">
        <v>5</v>
      </c>
    </row>
    <row r="20" spans="1:12" ht="15" customHeight="1">
      <c r="A20" s="203"/>
      <c r="B20" s="230" t="s">
        <v>265</v>
      </c>
      <c r="C20" s="226">
        <v>36220</v>
      </c>
      <c r="D20" s="226">
        <v>28308</v>
      </c>
      <c r="E20" s="226">
        <v>287808</v>
      </c>
      <c r="F20" s="227">
        <v>97.194849785407698</v>
      </c>
      <c r="G20" s="227">
        <v>108.56746235326101</v>
      </c>
      <c r="H20" s="202">
        <v>6</v>
      </c>
    </row>
    <row r="21" spans="1:12" ht="15" customHeight="1">
      <c r="A21" s="203"/>
      <c r="B21" s="230" t="s">
        <v>250</v>
      </c>
      <c r="C21" s="226">
        <v>53400</v>
      </c>
      <c r="D21" s="226">
        <v>38291</v>
      </c>
      <c r="E21" s="226">
        <v>269849</v>
      </c>
      <c r="F21" s="227">
        <v>141.834277882728</v>
      </c>
      <c r="G21" s="227">
        <v>130.99084492684699</v>
      </c>
      <c r="H21" s="202">
        <v>7</v>
      </c>
    </row>
    <row r="22" spans="1:12" ht="15" customHeight="1">
      <c r="A22" s="203"/>
      <c r="B22" s="230" t="s">
        <v>411</v>
      </c>
      <c r="C22" s="226">
        <v>53469</v>
      </c>
      <c r="D22" s="226">
        <v>56792</v>
      </c>
      <c r="E22" s="226">
        <v>565385</v>
      </c>
      <c r="F22" s="227">
        <v>138.008796870064</v>
      </c>
      <c r="G22" s="227">
        <v>140.845473917486</v>
      </c>
      <c r="H22" s="202">
        <v>8</v>
      </c>
    </row>
    <row r="23" spans="1:12" ht="15" customHeight="1">
      <c r="A23" s="203"/>
      <c r="B23" s="230" t="s">
        <v>412</v>
      </c>
      <c r="C23" s="226">
        <v>63048</v>
      </c>
      <c r="D23" s="226">
        <v>51827</v>
      </c>
      <c r="E23" s="226">
        <v>416548</v>
      </c>
      <c r="F23" s="227">
        <v>139.94437543878601</v>
      </c>
      <c r="G23" s="227">
        <v>163.565754495086</v>
      </c>
      <c r="H23" s="202">
        <v>9</v>
      </c>
    </row>
    <row r="24" spans="1:12" ht="15" customHeight="1">
      <c r="A24" s="203"/>
      <c r="B24" s="230" t="s">
        <v>413</v>
      </c>
      <c r="C24" s="226">
        <v>6823</v>
      </c>
      <c r="D24" s="226">
        <v>30500</v>
      </c>
      <c r="E24" s="226">
        <v>110847</v>
      </c>
      <c r="F24" s="227">
        <v>117.733343626959</v>
      </c>
      <c r="G24" s="227">
        <v>96.734416043424801</v>
      </c>
      <c r="H24" s="202">
        <v>10</v>
      </c>
    </row>
    <row r="25" spans="1:12" ht="15" customHeight="1">
      <c r="A25" s="203"/>
      <c r="B25" s="230" t="s">
        <v>414</v>
      </c>
      <c r="C25" s="226">
        <v>19427</v>
      </c>
      <c r="D25" s="226">
        <v>22150</v>
      </c>
      <c r="E25" s="226">
        <v>157345</v>
      </c>
      <c r="F25" s="227">
        <v>131.97092469018099</v>
      </c>
      <c r="G25" s="227">
        <v>127.252361542443</v>
      </c>
      <c r="H25" s="202">
        <v>11</v>
      </c>
    </row>
    <row r="26" spans="1:12" ht="15" customHeight="1">
      <c r="A26" s="203"/>
      <c r="B26" s="230" t="s">
        <v>415</v>
      </c>
      <c r="C26" s="226">
        <v>82868</v>
      </c>
      <c r="D26" s="226">
        <v>61856</v>
      </c>
      <c r="E26" s="226">
        <v>553187</v>
      </c>
      <c r="F26" s="227">
        <v>124.71219177806</v>
      </c>
      <c r="G26" s="227">
        <v>142.89917518476301</v>
      </c>
      <c r="H26" s="202">
        <v>12</v>
      </c>
    </row>
    <row r="27" spans="1:12" ht="15" customHeight="1">
      <c r="A27" s="203"/>
      <c r="B27" s="230" t="s">
        <v>416</v>
      </c>
      <c r="C27" s="226">
        <v>121342</v>
      </c>
      <c r="D27" s="226">
        <v>123040</v>
      </c>
      <c r="E27" s="226">
        <v>848672</v>
      </c>
      <c r="F27" s="227">
        <v>135.19839133253501</v>
      </c>
      <c r="G27" s="227">
        <v>112.849616641712</v>
      </c>
      <c r="H27" s="202">
        <v>13</v>
      </c>
    </row>
    <row r="28" spans="1:12" s="220" customFormat="1" ht="15" customHeight="1">
      <c r="A28" s="217"/>
      <c r="B28" s="228" t="s">
        <v>417</v>
      </c>
      <c r="C28" s="218">
        <v>98345</v>
      </c>
      <c r="D28" s="218">
        <v>102487</v>
      </c>
      <c r="E28" s="218">
        <v>796814</v>
      </c>
      <c r="F28" s="219">
        <v>117.47438160519</v>
      </c>
      <c r="G28" s="219">
        <v>118.922492791346</v>
      </c>
      <c r="J28" s="229"/>
      <c r="K28" s="229"/>
      <c r="L28" s="229"/>
    </row>
    <row r="29" spans="1:12" ht="15" customHeight="1">
      <c r="A29" s="203"/>
      <c r="B29" s="230" t="s">
        <v>258</v>
      </c>
      <c r="C29" s="226">
        <v>84050</v>
      </c>
      <c r="D29" s="226">
        <v>87164</v>
      </c>
      <c r="E29" s="226">
        <v>617027</v>
      </c>
      <c r="F29" s="227">
        <v>120.211284116455</v>
      </c>
      <c r="G29" s="227">
        <v>118.285755912591</v>
      </c>
      <c r="H29" s="202">
        <v>14</v>
      </c>
      <c r="J29" s="232"/>
      <c r="K29" s="232"/>
      <c r="L29" s="232"/>
    </row>
    <row r="30" spans="1:12" ht="15" customHeight="1">
      <c r="A30" s="203"/>
      <c r="B30" s="230" t="s">
        <v>418</v>
      </c>
      <c r="C30" s="226">
        <v>9057</v>
      </c>
      <c r="D30" s="226">
        <v>10193</v>
      </c>
      <c r="E30" s="226">
        <v>128828</v>
      </c>
      <c r="F30" s="227">
        <v>101.899430170949</v>
      </c>
      <c r="G30" s="227">
        <v>125.07208527907</v>
      </c>
      <c r="H30" s="202">
        <v>15</v>
      </c>
    </row>
    <row r="31" spans="1:12" ht="14.25" customHeight="1">
      <c r="A31" s="203"/>
      <c r="B31" s="230" t="s">
        <v>416</v>
      </c>
      <c r="C31" s="226">
        <v>5238</v>
      </c>
      <c r="D31" s="226">
        <v>5130</v>
      </c>
      <c r="E31" s="226">
        <v>50959</v>
      </c>
      <c r="F31" s="227">
        <v>108.45665961944999</v>
      </c>
      <c r="G31" s="227">
        <v>112.284064868676</v>
      </c>
      <c r="H31" s="202">
        <v>16</v>
      </c>
    </row>
    <row r="32" spans="1:12" s="220" customFormat="1" ht="14.25" customHeight="1">
      <c r="A32" s="217"/>
      <c r="B32" s="228" t="s">
        <v>419</v>
      </c>
      <c r="C32" s="218">
        <v>232307</v>
      </c>
      <c r="D32" s="218">
        <v>258379</v>
      </c>
      <c r="E32" s="218">
        <v>2350274</v>
      </c>
      <c r="F32" s="219">
        <v>134.613060195267</v>
      </c>
      <c r="G32" s="219">
        <v>153.39572004041301</v>
      </c>
      <c r="J32" s="229"/>
      <c r="K32" s="229"/>
      <c r="L32" s="229"/>
    </row>
    <row r="33" spans="1:12" ht="14.25" customHeight="1">
      <c r="A33" s="203"/>
      <c r="B33" s="230" t="s">
        <v>420</v>
      </c>
      <c r="C33" s="226">
        <v>124828</v>
      </c>
      <c r="D33" s="226">
        <v>120914</v>
      </c>
      <c r="E33" s="226">
        <v>863593</v>
      </c>
      <c r="F33" s="227">
        <v>218.694496192733</v>
      </c>
      <c r="G33" s="227">
        <v>274.036453871003</v>
      </c>
      <c r="H33" s="202">
        <v>17</v>
      </c>
      <c r="J33" s="232"/>
      <c r="K33" s="232"/>
      <c r="L33" s="232"/>
    </row>
    <row r="34" spans="1:12" ht="14.25" customHeight="1">
      <c r="A34" s="203"/>
      <c r="B34" s="230" t="s">
        <v>421</v>
      </c>
      <c r="C34" s="226">
        <v>23030</v>
      </c>
      <c r="D34" s="226">
        <v>24747</v>
      </c>
      <c r="E34" s="226">
        <v>245427</v>
      </c>
      <c r="F34" s="227">
        <v>94.281469064309704</v>
      </c>
      <c r="G34" s="227">
        <v>108.78181318535199</v>
      </c>
      <c r="H34" s="202">
        <v>18</v>
      </c>
    </row>
    <row r="35" spans="1:12" ht="14.25" customHeight="1">
      <c r="A35" s="203"/>
      <c r="B35" s="230" t="s">
        <v>422</v>
      </c>
      <c r="C35" s="226">
        <v>16109</v>
      </c>
      <c r="D35" s="226">
        <v>23072</v>
      </c>
      <c r="E35" s="226">
        <v>220843</v>
      </c>
      <c r="F35" s="227">
        <v>94.040922801010794</v>
      </c>
      <c r="G35" s="227">
        <v>111.37486887759199</v>
      </c>
      <c r="H35" s="202">
        <v>19</v>
      </c>
    </row>
    <row r="36" spans="1:12" ht="14.25" customHeight="1">
      <c r="A36" s="203"/>
      <c r="B36" s="230" t="s">
        <v>261</v>
      </c>
      <c r="C36" s="226">
        <v>14063</v>
      </c>
      <c r="D36" s="226">
        <v>17317</v>
      </c>
      <c r="E36" s="226">
        <v>192502</v>
      </c>
      <c r="F36" s="227">
        <v>107.686089173559</v>
      </c>
      <c r="G36" s="227">
        <v>115.318305168004</v>
      </c>
      <c r="H36" s="202">
        <v>20</v>
      </c>
    </row>
    <row r="37" spans="1:12" ht="14.25" customHeight="1">
      <c r="A37" s="203"/>
      <c r="B37" s="230" t="s">
        <v>423</v>
      </c>
      <c r="C37" s="226">
        <v>4711</v>
      </c>
      <c r="D37" s="226">
        <v>7227</v>
      </c>
      <c r="E37" s="226">
        <v>42799</v>
      </c>
      <c r="F37" s="227">
        <v>86.654676258992794</v>
      </c>
      <c r="G37" s="227">
        <v>96.446277266991203</v>
      </c>
      <c r="H37" s="202">
        <v>21</v>
      </c>
    </row>
    <row r="38" spans="1:12" ht="14.25" customHeight="1">
      <c r="A38" s="203"/>
      <c r="B38" s="230" t="s">
        <v>255</v>
      </c>
      <c r="C38" s="226">
        <v>4680</v>
      </c>
      <c r="D38" s="226">
        <v>9117</v>
      </c>
      <c r="E38" s="226">
        <v>58778</v>
      </c>
      <c r="F38" s="227">
        <v>76.529841349785897</v>
      </c>
      <c r="G38" s="227">
        <v>108.027936041169</v>
      </c>
      <c r="H38" s="202">
        <v>22</v>
      </c>
    </row>
    <row r="39" spans="1:12" ht="14.25" customHeight="1">
      <c r="A39" s="203"/>
      <c r="B39" s="230" t="s">
        <v>424</v>
      </c>
      <c r="C39" s="226">
        <v>4642</v>
      </c>
      <c r="D39" s="226">
        <v>4943</v>
      </c>
      <c r="E39" s="226">
        <v>61632</v>
      </c>
      <c r="F39" s="227">
        <v>90.020032780914207</v>
      </c>
      <c r="G39" s="227">
        <v>108.508952622405</v>
      </c>
      <c r="H39" s="202">
        <v>23</v>
      </c>
    </row>
    <row r="40" spans="1:12" ht="14.25" customHeight="1">
      <c r="A40" s="203"/>
      <c r="B40" s="230" t="s">
        <v>425</v>
      </c>
      <c r="C40" s="226">
        <v>2373</v>
      </c>
      <c r="D40" s="226">
        <v>3466</v>
      </c>
      <c r="E40" s="226">
        <v>29977</v>
      </c>
      <c r="F40" s="227">
        <v>132.49235474006099</v>
      </c>
      <c r="G40" s="227">
        <v>124.74823137744499</v>
      </c>
      <c r="H40" s="202">
        <v>24</v>
      </c>
    </row>
    <row r="41" spans="1:12" ht="14.25" customHeight="1">
      <c r="A41" s="203"/>
      <c r="B41" s="230" t="s">
        <v>256</v>
      </c>
      <c r="C41" s="226">
        <v>1558</v>
      </c>
      <c r="D41" s="226">
        <v>4446</v>
      </c>
      <c r="E41" s="226">
        <v>31938</v>
      </c>
      <c r="F41" s="227">
        <v>98.015873015872998</v>
      </c>
      <c r="G41" s="227">
        <v>115.21645021645</v>
      </c>
      <c r="H41" s="202">
        <v>25</v>
      </c>
    </row>
    <row r="42" spans="1:12" ht="14.25" customHeight="1">
      <c r="A42" s="203"/>
      <c r="B42" s="230" t="s">
        <v>426</v>
      </c>
      <c r="C42" s="226">
        <v>1812</v>
      </c>
      <c r="D42" s="226">
        <v>3691</v>
      </c>
      <c r="E42" s="226">
        <v>28183</v>
      </c>
      <c r="F42" s="227">
        <v>100.736899563319</v>
      </c>
      <c r="G42" s="227">
        <v>121.71453249838</v>
      </c>
      <c r="H42" s="202">
        <v>26</v>
      </c>
    </row>
    <row r="43" spans="1:12" ht="14.25" customHeight="1">
      <c r="A43" s="203"/>
      <c r="B43" s="230" t="s">
        <v>427</v>
      </c>
      <c r="C43" s="226">
        <v>1573</v>
      </c>
      <c r="D43" s="226">
        <v>4608</v>
      </c>
      <c r="E43" s="226">
        <v>24516</v>
      </c>
      <c r="F43" s="227">
        <v>94.464944649446494</v>
      </c>
      <c r="G43" s="227">
        <v>115.778040141676</v>
      </c>
      <c r="H43" s="202">
        <v>27</v>
      </c>
    </row>
    <row r="44" spans="1:12" ht="14.25" customHeight="1">
      <c r="A44" s="203"/>
      <c r="B44" s="230" t="s">
        <v>428</v>
      </c>
      <c r="C44" s="226">
        <v>2394</v>
      </c>
      <c r="D44" s="226">
        <v>5945</v>
      </c>
      <c r="E44" s="226">
        <v>25663</v>
      </c>
      <c r="F44" s="227">
        <v>114.39291899172601</v>
      </c>
      <c r="G44" s="227">
        <v>116.417165668663</v>
      </c>
      <c r="H44" s="202">
        <v>28</v>
      </c>
    </row>
    <row r="45" spans="1:12" ht="14.25" customHeight="1">
      <c r="A45" s="203"/>
      <c r="B45" s="233" t="s">
        <v>429</v>
      </c>
      <c r="C45" s="226">
        <v>878</v>
      </c>
      <c r="D45" s="226">
        <v>1719</v>
      </c>
      <c r="E45" s="226">
        <v>21255</v>
      </c>
      <c r="F45" s="227">
        <v>114.143426294821</v>
      </c>
      <c r="G45" s="227">
        <v>128.64665294758501</v>
      </c>
      <c r="H45" s="202">
        <v>29</v>
      </c>
    </row>
    <row r="46" spans="1:12" ht="14.25" customHeight="1">
      <c r="A46" s="203"/>
      <c r="B46" s="230" t="s">
        <v>430</v>
      </c>
      <c r="C46" s="226">
        <v>2312</v>
      </c>
      <c r="D46" s="226">
        <v>2905</v>
      </c>
      <c r="E46" s="226">
        <v>61194</v>
      </c>
      <c r="F46" s="227">
        <v>136.51315789473699</v>
      </c>
      <c r="G46" s="227">
        <v>151.31673301847101</v>
      </c>
      <c r="H46" s="202">
        <v>30</v>
      </c>
    </row>
    <row r="47" spans="1:12" ht="14.25" customHeight="1">
      <c r="A47" s="203"/>
      <c r="B47" s="230" t="s">
        <v>416</v>
      </c>
      <c r="C47" s="226">
        <v>27344</v>
      </c>
      <c r="D47" s="226">
        <v>24262</v>
      </c>
      <c r="E47" s="226">
        <v>441974</v>
      </c>
      <c r="F47" s="227">
        <v>124.28666564212899</v>
      </c>
      <c r="G47" s="227">
        <v>149.55756105319099</v>
      </c>
      <c r="H47" s="202">
        <v>31</v>
      </c>
    </row>
    <row r="48" spans="1:12" s="220" customFormat="1" ht="14.25" customHeight="1">
      <c r="A48" s="217"/>
      <c r="B48" s="228" t="s">
        <v>431</v>
      </c>
      <c r="C48" s="218">
        <v>49684</v>
      </c>
      <c r="D48" s="218">
        <v>66675</v>
      </c>
      <c r="E48" s="218">
        <v>437863</v>
      </c>
      <c r="F48" s="219">
        <v>125.157209092786</v>
      </c>
      <c r="G48" s="219">
        <v>122.47333693223</v>
      </c>
      <c r="J48" s="229"/>
      <c r="K48" s="229"/>
      <c r="L48" s="229"/>
    </row>
    <row r="49" spans="1:8" ht="14.25" customHeight="1">
      <c r="A49" s="203"/>
      <c r="B49" s="230" t="s">
        <v>432</v>
      </c>
      <c r="C49" s="226">
        <v>44382</v>
      </c>
      <c r="D49" s="226">
        <v>59992</v>
      </c>
      <c r="E49" s="226">
        <v>396648</v>
      </c>
      <c r="F49" s="227">
        <v>125.766755413933</v>
      </c>
      <c r="G49" s="227">
        <v>122.548553138112</v>
      </c>
      <c r="H49" s="202">
        <v>32</v>
      </c>
    </row>
    <row r="50" spans="1:8" ht="14.25" customHeight="1">
      <c r="A50" s="203"/>
      <c r="B50" s="230" t="s">
        <v>433</v>
      </c>
      <c r="C50" s="226">
        <v>5178</v>
      </c>
      <c r="D50" s="226">
        <v>6549</v>
      </c>
      <c r="E50" s="226">
        <v>40255</v>
      </c>
      <c r="F50" s="227">
        <v>121.075984470327</v>
      </c>
      <c r="G50" s="227">
        <v>122.35934222924701</v>
      </c>
      <c r="H50" s="202">
        <v>33</v>
      </c>
    </row>
    <row r="51" spans="1:8" ht="14.25" customHeight="1">
      <c r="A51" s="203"/>
      <c r="B51" s="230" t="s">
        <v>416</v>
      </c>
      <c r="C51" s="226">
        <v>124</v>
      </c>
      <c r="D51" s="226">
        <v>134</v>
      </c>
      <c r="E51" s="226">
        <v>960</v>
      </c>
      <c r="F51" s="227">
        <v>82.208588957055198</v>
      </c>
      <c r="G51" s="227">
        <v>100.84033613445401</v>
      </c>
      <c r="H51" s="202">
        <v>34</v>
      </c>
    </row>
    <row r="52" spans="1:8" s="220" customFormat="1" ht="14.25" customHeight="1">
      <c r="A52" s="217"/>
      <c r="B52" s="228" t="s">
        <v>434</v>
      </c>
      <c r="C52" s="218">
        <v>4591</v>
      </c>
      <c r="D52" s="218">
        <v>5857</v>
      </c>
      <c r="E52" s="218">
        <v>36643</v>
      </c>
      <c r="F52" s="219">
        <v>120.1682396389</v>
      </c>
      <c r="G52" s="219">
        <v>121.88331559340099</v>
      </c>
      <c r="H52" s="220">
        <v>35</v>
      </c>
    </row>
    <row r="53" spans="1:8">
      <c r="A53" s="234"/>
      <c r="B53" s="234"/>
      <c r="C53" s="234"/>
      <c r="D53" s="234"/>
      <c r="E53" s="234"/>
      <c r="F53" s="234"/>
      <c r="G53" s="234"/>
    </row>
    <row r="54" spans="1:8">
      <c r="A54" s="234"/>
      <c r="B54" s="235"/>
      <c r="C54" s="235"/>
      <c r="D54" s="235"/>
      <c r="E54" s="235"/>
      <c r="F54" s="235"/>
      <c r="G54" s="235"/>
    </row>
    <row r="55" spans="1:8">
      <c r="A55" s="234"/>
      <c r="B55" s="234"/>
      <c r="C55" s="236"/>
      <c r="D55" s="236"/>
      <c r="E55" s="236"/>
      <c r="F55" s="234"/>
      <c r="G55" s="234"/>
    </row>
    <row r="56" spans="1:8">
      <c r="A56" s="234"/>
      <c r="B56" s="234"/>
      <c r="C56" s="234"/>
      <c r="D56" s="234"/>
      <c r="E56" s="234"/>
      <c r="F56" s="234"/>
      <c r="G56" s="234"/>
    </row>
    <row r="57" spans="1:8">
      <c r="A57" s="234"/>
      <c r="B57" s="234"/>
      <c r="C57" s="234"/>
      <c r="D57" s="234"/>
      <c r="E57" s="234"/>
      <c r="F57" s="234"/>
      <c r="G57" s="237"/>
    </row>
    <row r="58" spans="1:8">
      <c r="A58" s="234"/>
      <c r="B58" s="234"/>
      <c r="C58" s="234"/>
      <c r="D58" s="234"/>
      <c r="E58" s="234"/>
      <c r="F58" s="234"/>
      <c r="G58" s="237"/>
    </row>
    <row r="59" spans="1:8">
      <c r="A59" s="234"/>
      <c r="B59" s="234"/>
      <c r="C59" s="234"/>
      <c r="D59" s="234"/>
      <c r="E59" s="234"/>
      <c r="F59" s="234"/>
      <c r="G59" s="237"/>
    </row>
    <row r="60" spans="1:8">
      <c r="A60" s="234"/>
      <c r="B60" s="234"/>
      <c r="C60" s="234"/>
      <c r="D60" s="234"/>
      <c r="E60" s="234"/>
      <c r="F60" s="234"/>
      <c r="G60" s="237"/>
    </row>
    <row r="61" spans="1:8">
      <c r="A61" s="234"/>
      <c r="B61" s="234"/>
      <c r="C61" s="234"/>
      <c r="D61" s="234"/>
      <c r="E61" s="234"/>
      <c r="F61" s="234"/>
      <c r="G61" s="237"/>
    </row>
    <row r="62" spans="1:8">
      <c r="A62" s="234"/>
      <c r="B62" s="234"/>
      <c r="C62" s="234"/>
      <c r="D62" s="234"/>
      <c r="E62" s="234"/>
      <c r="F62" s="234"/>
      <c r="G62" s="237"/>
    </row>
    <row r="63" spans="1:8">
      <c r="A63" s="234"/>
      <c r="B63" s="234"/>
      <c r="C63" s="234"/>
      <c r="D63" s="234"/>
      <c r="E63" s="234"/>
      <c r="F63" s="234"/>
      <c r="G63" s="237"/>
    </row>
    <row r="64" spans="1:8">
      <c r="A64" s="234"/>
      <c r="B64" s="234"/>
      <c r="C64" s="234"/>
      <c r="D64" s="234"/>
      <c r="E64" s="234"/>
      <c r="F64" s="234"/>
      <c r="G64" s="237"/>
    </row>
    <row r="65" spans="1:7">
      <c r="A65" s="234"/>
      <c r="B65" s="234"/>
      <c r="C65" s="234"/>
      <c r="D65" s="234"/>
      <c r="E65" s="234"/>
      <c r="F65" s="234"/>
      <c r="G65" s="237"/>
    </row>
    <row r="66" spans="1:7">
      <c r="A66" s="234"/>
      <c r="B66" s="234"/>
      <c r="C66" s="234"/>
      <c r="D66" s="234"/>
      <c r="E66" s="234"/>
      <c r="F66" s="234"/>
      <c r="G66" s="237"/>
    </row>
    <row r="67" spans="1:7">
      <c r="A67" s="234"/>
      <c r="B67" s="234"/>
      <c r="C67" s="234"/>
      <c r="D67" s="234"/>
      <c r="E67" s="234"/>
      <c r="F67" s="234"/>
      <c r="G67" s="237"/>
    </row>
    <row r="68" spans="1:7">
      <c r="A68" s="234"/>
      <c r="B68" s="234"/>
      <c r="C68" s="234"/>
      <c r="D68" s="234"/>
      <c r="E68" s="234"/>
      <c r="F68" s="234"/>
      <c r="G68" s="234"/>
    </row>
    <row r="69" spans="1:7">
      <c r="A69" s="234"/>
      <c r="B69" s="234"/>
      <c r="C69" s="234"/>
      <c r="D69" s="234"/>
      <c r="E69" s="234"/>
      <c r="F69" s="234"/>
      <c r="G69" s="234"/>
    </row>
    <row r="70" spans="1:7">
      <c r="A70" s="234"/>
      <c r="B70" s="234"/>
      <c r="C70" s="234"/>
      <c r="D70" s="234"/>
      <c r="E70" s="234"/>
      <c r="F70" s="234"/>
      <c r="G70" s="234"/>
    </row>
    <row r="71" spans="1:7">
      <c r="A71" s="234"/>
      <c r="B71" s="234"/>
      <c r="C71" s="234"/>
      <c r="D71" s="234"/>
      <c r="E71" s="234"/>
      <c r="F71" s="234"/>
      <c r="G71" s="234"/>
    </row>
    <row r="72" spans="1:7">
      <c r="A72" s="234"/>
      <c r="B72" s="234"/>
      <c r="C72" s="234"/>
      <c r="D72" s="234"/>
      <c r="E72" s="234"/>
      <c r="F72" s="234"/>
      <c r="G72" s="234"/>
    </row>
    <row r="73" spans="1:7">
      <c r="A73" s="234"/>
      <c r="B73" s="234"/>
      <c r="C73" s="234"/>
      <c r="D73" s="234"/>
      <c r="E73" s="234"/>
      <c r="F73" s="234"/>
      <c r="G73" s="234"/>
    </row>
    <row r="74" spans="1:7">
      <c r="A74" s="234"/>
      <c r="B74" s="234"/>
      <c r="C74" s="234"/>
      <c r="D74" s="234"/>
      <c r="E74" s="234"/>
      <c r="F74" s="234"/>
      <c r="G74" s="234"/>
    </row>
    <row r="75" spans="1:7">
      <c r="A75" s="234"/>
      <c r="B75" s="234"/>
      <c r="C75" s="234"/>
      <c r="D75" s="234"/>
      <c r="E75" s="234"/>
      <c r="F75" s="234"/>
      <c r="G75" s="234"/>
    </row>
    <row r="76" spans="1:7">
      <c r="A76" s="234"/>
      <c r="B76" s="234"/>
      <c r="C76" s="234"/>
      <c r="D76" s="234"/>
      <c r="E76" s="234"/>
      <c r="F76" s="234"/>
      <c r="G76" s="234"/>
    </row>
    <row r="77" spans="1:7">
      <c r="A77" s="234"/>
      <c r="B77" s="234"/>
      <c r="C77" s="234"/>
      <c r="D77" s="234"/>
      <c r="E77" s="234"/>
      <c r="F77" s="234"/>
      <c r="G77" s="234"/>
    </row>
    <row r="78" spans="1:7">
      <c r="A78" s="234"/>
      <c r="B78" s="234"/>
      <c r="C78" s="234"/>
      <c r="D78" s="234"/>
      <c r="E78" s="234"/>
      <c r="F78" s="234"/>
      <c r="G78" s="234"/>
    </row>
    <row r="79" spans="1:7">
      <c r="A79" s="234"/>
      <c r="B79" s="234"/>
      <c r="C79" s="234"/>
      <c r="D79" s="234"/>
      <c r="E79" s="234"/>
      <c r="F79" s="234"/>
      <c r="G79" s="234"/>
    </row>
    <row r="80" spans="1:7">
      <c r="A80" s="234"/>
      <c r="B80" s="234"/>
      <c r="C80" s="234"/>
      <c r="D80" s="234"/>
      <c r="E80" s="234"/>
      <c r="F80" s="234"/>
      <c r="G80" s="234"/>
    </row>
    <row r="81" spans="1:7">
      <c r="A81" s="234"/>
      <c r="B81" s="234"/>
      <c r="C81" s="234"/>
      <c r="D81" s="234"/>
      <c r="E81" s="234"/>
      <c r="F81" s="234"/>
      <c r="G81" s="234"/>
    </row>
    <row r="82" spans="1:7">
      <c r="A82" s="234"/>
      <c r="B82" s="234"/>
      <c r="C82" s="234"/>
      <c r="D82" s="234"/>
      <c r="E82" s="234"/>
      <c r="F82" s="234"/>
      <c r="G82" s="234"/>
    </row>
    <row r="83" spans="1:7">
      <c r="A83" s="234"/>
      <c r="B83" s="234"/>
      <c r="C83" s="234"/>
      <c r="D83" s="234"/>
      <c r="E83" s="234"/>
      <c r="F83" s="234"/>
      <c r="G83" s="234"/>
    </row>
    <row r="84" spans="1:7">
      <c r="A84" s="234"/>
      <c r="B84" s="234"/>
      <c r="C84" s="234"/>
      <c r="D84" s="234"/>
      <c r="E84" s="234"/>
      <c r="F84" s="234"/>
      <c r="G84" s="234"/>
    </row>
    <row r="85" spans="1:7">
      <c r="A85" s="234"/>
      <c r="B85" s="234"/>
      <c r="C85" s="234"/>
      <c r="D85" s="234"/>
      <c r="E85" s="234"/>
      <c r="F85" s="234"/>
      <c r="G85" s="234"/>
    </row>
    <row r="86" spans="1:7">
      <c r="A86" s="234"/>
      <c r="B86" s="234"/>
      <c r="C86" s="234"/>
      <c r="D86" s="234"/>
      <c r="E86" s="234"/>
      <c r="F86" s="234"/>
      <c r="G86" s="234"/>
    </row>
    <row r="87" spans="1:7">
      <c r="A87" s="234"/>
      <c r="B87" s="234"/>
      <c r="C87" s="234"/>
      <c r="D87" s="234"/>
      <c r="E87" s="234"/>
      <c r="F87" s="234"/>
      <c r="G87" s="234"/>
    </row>
    <row r="88" spans="1:7">
      <c r="A88" s="234"/>
      <c r="B88" s="234"/>
      <c r="C88" s="234"/>
      <c r="D88" s="234"/>
      <c r="E88" s="234"/>
      <c r="F88" s="234"/>
      <c r="G88" s="234"/>
    </row>
    <row r="89" spans="1:7">
      <c r="A89" s="234"/>
      <c r="B89" s="234"/>
      <c r="C89" s="234"/>
      <c r="D89" s="234"/>
      <c r="E89" s="234"/>
      <c r="F89" s="234"/>
      <c r="G89" s="234"/>
    </row>
    <row r="90" spans="1:7">
      <c r="A90" s="234"/>
      <c r="B90" s="234"/>
      <c r="C90" s="234"/>
      <c r="D90" s="234"/>
      <c r="E90" s="234"/>
      <c r="F90" s="234"/>
      <c r="G90" s="234"/>
    </row>
    <row r="91" spans="1:7">
      <c r="A91" s="234"/>
      <c r="B91" s="234"/>
      <c r="C91" s="234"/>
      <c r="D91" s="234"/>
      <c r="E91" s="234"/>
      <c r="F91" s="234"/>
      <c r="G91" s="234"/>
    </row>
    <row r="92" spans="1:7">
      <c r="A92" s="234"/>
      <c r="B92" s="234"/>
      <c r="C92" s="234"/>
      <c r="D92" s="234"/>
      <c r="E92" s="234"/>
      <c r="F92" s="234"/>
      <c r="G92" s="234"/>
    </row>
    <row r="93" spans="1:7">
      <c r="A93" s="234"/>
      <c r="B93" s="234"/>
      <c r="C93" s="234"/>
      <c r="D93" s="234"/>
      <c r="E93" s="234"/>
      <c r="F93" s="234"/>
      <c r="G93" s="234"/>
    </row>
    <row r="94" spans="1:7">
      <c r="A94" s="234"/>
      <c r="B94" s="234"/>
      <c r="C94" s="234"/>
      <c r="D94" s="234"/>
      <c r="E94" s="234"/>
      <c r="F94" s="234"/>
      <c r="G94" s="234"/>
    </row>
    <row r="95" spans="1:7">
      <c r="A95" s="234"/>
      <c r="B95" s="234"/>
      <c r="C95" s="234"/>
      <c r="D95" s="234"/>
      <c r="E95" s="234"/>
      <c r="F95" s="234"/>
      <c r="G95" s="234"/>
    </row>
    <row r="96" spans="1:7">
      <c r="A96" s="234"/>
      <c r="B96" s="234"/>
      <c r="C96" s="234"/>
      <c r="D96" s="234"/>
      <c r="E96" s="234"/>
      <c r="F96" s="234"/>
      <c r="G96" s="234"/>
    </row>
    <row r="97" spans="1:7">
      <c r="A97" s="234"/>
      <c r="B97" s="234"/>
      <c r="C97" s="234"/>
      <c r="D97" s="234"/>
      <c r="E97" s="234"/>
      <c r="F97" s="234"/>
      <c r="G97" s="234"/>
    </row>
    <row r="98" spans="1:7">
      <c r="A98" s="234"/>
      <c r="B98" s="234"/>
      <c r="C98" s="234"/>
      <c r="D98" s="234"/>
      <c r="E98" s="234"/>
      <c r="F98" s="234"/>
      <c r="G98" s="234"/>
    </row>
    <row r="99" spans="1:7">
      <c r="A99" s="234"/>
      <c r="B99" s="234"/>
      <c r="C99" s="234"/>
      <c r="D99" s="234"/>
      <c r="E99" s="234"/>
      <c r="F99" s="234"/>
      <c r="G99" s="234"/>
    </row>
    <row r="100" spans="1:7">
      <c r="A100" s="234"/>
      <c r="B100" s="234"/>
      <c r="C100" s="234"/>
      <c r="D100" s="234"/>
      <c r="E100" s="234"/>
      <c r="F100" s="234"/>
      <c r="G100" s="234"/>
    </row>
    <row r="101" spans="1:7">
      <c r="A101" s="234"/>
      <c r="B101" s="234"/>
      <c r="C101" s="234"/>
      <c r="D101" s="234"/>
      <c r="E101" s="234"/>
      <c r="F101" s="234"/>
      <c r="G101" s="234"/>
    </row>
    <row r="102" spans="1:7">
      <c r="A102" s="234"/>
      <c r="B102" s="234"/>
      <c r="C102" s="234"/>
      <c r="D102" s="234"/>
      <c r="E102" s="234"/>
      <c r="F102" s="234"/>
      <c r="G102" s="234"/>
    </row>
    <row r="103" spans="1:7">
      <c r="A103" s="234"/>
      <c r="B103" s="234"/>
      <c r="C103" s="234"/>
      <c r="D103" s="234"/>
      <c r="E103" s="234"/>
      <c r="F103" s="234"/>
      <c r="G103" s="234"/>
    </row>
    <row r="104" spans="1:7">
      <c r="A104" s="234"/>
      <c r="B104" s="234"/>
      <c r="C104" s="234"/>
      <c r="D104" s="234"/>
      <c r="E104" s="234"/>
      <c r="F104" s="234"/>
      <c r="G104" s="234"/>
    </row>
    <row r="105" spans="1:7">
      <c r="A105" s="234"/>
      <c r="B105" s="234"/>
      <c r="C105" s="234"/>
      <c r="D105" s="234"/>
      <c r="E105" s="234"/>
      <c r="F105" s="234"/>
      <c r="G105" s="234"/>
    </row>
    <row r="106" spans="1:7">
      <c r="A106" s="234"/>
      <c r="B106" s="234"/>
      <c r="C106" s="234"/>
      <c r="D106" s="234"/>
      <c r="E106" s="234"/>
      <c r="F106" s="234"/>
      <c r="G106" s="234"/>
    </row>
    <row r="107" spans="1:7">
      <c r="A107" s="234"/>
      <c r="B107" s="234"/>
      <c r="C107" s="234"/>
      <c r="D107" s="234"/>
      <c r="E107" s="234"/>
      <c r="F107" s="234"/>
      <c r="G107" s="234"/>
    </row>
    <row r="108" spans="1:7">
      <c r="A108" s="234"/>
      <c r="B108" s="234"/>
      <c r="C108" s="234"/>
      <c r="D108" s="234"/>
      <c r="E108" s="234"/>
      <c r="F108" s="234"/>
      <c r="G108" s="234"/>
    </row>
    <row r="109" spans="1:7">
      <c r="A109" s="234"/>
      <c r="B109" s="234"/>
      <c r="C109" s="234"/>
      <c r="D109" s="234"/>
      <c r="E109" s="234"/>
      <c r="F109" s="234"/>
      <c r="G109" s="234"/>
    </row>
    <row r="110" spans="1:7">
      <c r="A110" s="234"/>
      <c r="B110" s="234"/>
      <c r="C110" s="234"/>
      <c r="D110" s="234"/>
      <c r="E110" s="234"/>
      <c r="F110" s="234"/>
      <c r="G110" s="234"/>
    </row>
    <row r="111" spans="1:7">
      <c r="A111" s="234"/>
      <c r="B111" s="234"/>
      <c r="C111" s="234"/>
      <c r="D111" s="234"/>
      <c r="E111" s="234"/>
      <c r="F111" s="234"/>
      <c r="G111" s="234"/>
    </row>
    <row r="112" spans="1:7">
      <c r="A112" s="234"/>
      <c r="B112" s="234"/>
      <c r="C112" s="234"/>
      <c r="D112" s="234"/>
      <c r="E112" s="234"/>
      <c r="F112" s="234"/>
      <c r="G112" s="234"/>
    </row>
    <row r="113" spans="1:7">
      <c r="A113" s="234"/>
      <c r="B113" s="234"/>
      <c r="C113" s="234"/>
      <c r="D113" s="234"/>
      <c r="E113" s="234"/>
      <c r="F113" s="234"/>
      <c r="G113" s="234"/>
    </row>
    <row r="114" spans="1:7">
      <c r="A114" s="234"/>
      <c r="B114" s="234"/>
      <c r="C114" s="234"/>
      <c r="D114" s="234"/>
      <c r="E114" s="234"/>
      <c r="F114" s="234"/>
      <c r="G114" s="234"/>
    </row>
    <row r="115" spans="1:7">
      <c r="A115" s="234"/>
      <c r="B115" s="234"/>
      <c r="C115" s="234"/>
      <c r="D115" s="234"/>
      <c r="E115" s="234"/>
      <c r="F115" s="234"/>
      <c r="G115" s="234"/>
    </row>
    <row r="116" spans="1:7">
      <c r="A116" s="234"/>
      <c r="B116" s="234"/>
      <c r="C116" s="234"/>
      <c r="D116" s="234"/>
      <c r="E116" s="234"/>
      <c r="F116" s="234"/>
      <c r="G116" s="234"/>
    </row>
    <row r="117" spans="1:7">
      <c r="A117" s="234"/>
      <c r="B117" s="234"/>
      <c r="C117" s="234"/>
      <c r="D117" s="234"/>
      <c r="E117" s="234"/>
      <c r="F117" s="234"/>
      <c r="G117" s="234"/>
    </row>
    <row r="118" spans="1:7">
      <c r="A118" s="234"/>
      <c r="B118" s="234"/>
      <c r="C118" s="234"/>
      <c r="D118" s="234"/>
      <c r="E118" s="234"/>
      <c r="F118" s="234"/>
      <c r="G118" s="234"/>
    </row>
    <row r="119" spans="1:7">
      <c r="A119" s="234"/>
      <c r="B119" s="234"/>
      <c r="C119" s="234"/>
      <c r="D119" s="234"/>
      <c r="E119" s="234"/>
      <c r="F119" s="234"/>
      <c r="G119" s="234"/>
    </row>
    <row r="120" spans="1:7">
      <c r="A120" s="234"/>
      <c r="B120" s="234"/>
      <c r="C120" s="234"/>
      <c r="D120" s="234"/>
      <c r="E120" s="234"/>
      <c r="F120" s="234"/>
      <c r="G120" s="234"/>
    </row>
    <row r="121" spans="1:7">
      <c r="A121" s="234"/>
      <c r="B121" s="234"/>
      <c r="C121" s="234"/>
      <c r="D121" s="234"/>
      <c r="E121" s="234"/>
      <c r="F121" s="234"/>
      <c r="G121" s="234"/>
    </row>
    <row r="122" spans="1:7">
      <c r="A122" s="234"/>
      <c r="B122" s="234"/>
      <c r="C122" s="234"/>
      <c r="D122" s="234"/>
      <c r="E122" s="234"/>
      <c r="F122" s="234"/>
      <c r="G122" s="234"/>
    </row>
    <row r="123" spans="1:7">
      <c r="A123" s="234"/>
      <c r="B123" s="234"/>
      <c r="C123" s="234"/>
      <c r="D123" s="234"/>
      <c r="E123" s="234"/>
      <c r="F123" s="234"/>
      <c r="G123" s="234"/>
    </row>
    <row r="124" spans="1:7">
      <c r="A124" s="234"/>
      <c r="B124" s="234"/>
      <c r="C124" s="234"/>
      <c r="D124" s="234"/>
      <c r="E124" s="234"/>
      <c r="F124" s="234"/>
      <c r="G124" s="234"/>
    </row>
    <row r="125" spans="1:7">
      <c r="A125" s="234"/>
      <c r="B125" s="234"/>
      <c r="C125" s="234"/>
      <c r="D125" s="234"/>
      <c r="E125" s="234"/>
      <c r="F125" s="234"/>
      <c r="G125" s="234"/>
    </row>
    <row r="126" spans="1:7">
      <c r="A126" s="234"/>
      <c r="B126" s="234"/>
      <c r="C126" s="234"/>
      <c r="D126" s="234"/>
      <c r="E126" s="234"/>
      <c r="F126" s="234"/>
      <c r="G126" s="234"/>
    </row>
    <row r="127" spans="1:7">
      <c r="A127" s="234"/>
      <c r="B127" s="234"/>
      <c r="C127" s="234"/>
      <c r="D127" s="234"/>
      <c r="E127" s="234"/>
      <c r="F127" s="234"/>
      <c r="G127" s="234"/>
    </row>
    <row r="128" spans="1:7">
      <c r="A128" s="234"/>
      <c r="B128" s="234"/>
      <c r="C128" s="234"/>
      <c r="D128" s="234"/>
      <c r="E128" s="234"/>
      <c r="F128" s="234"/>
      <c r="G128" s="234"/>
    </row>
    <row r="129" spans="1:7">
      <c r="A129" s="234"/>
      <c r="B129" s="234"/>
      <c r="C129" s="234"/>
      <c r="D129" s="234"/>
      <c r="E129" s="234"/>
      <c r="F129" s="234"/>
      <c r="G129" s="234"/>
    </row>
    <row r="130" spans="1:7">
      <c r="A130" s="234"/>
      <c r="B130" s="234"/>
      <c r="C130" s="234"/>
      <c r="D130" s="234"/>
      <c r="E130" s="234"/>
      <c r="F130" s="234"/>
      <c r="G130" s="234"/>
    </row>
    <row r="131" spans="1:7">
      <c r="A131" s="234"/>
      <c r="B131" s="234"/>
      <c r="C131" s="234"/>
      <c r="D131" s="234"/>
      <c r="E131" s="234"/>
      <c r="F131" s="234"/>
      <c r="G131" s="234"/>
    </row>
    <row r="132" spans="1:7">
      <c r="A132" s="234"/>
      <c r="B132" s="234"/>
      <c r="C132" s="234"/>
      <c r="D132" s="234"/>
      <c r="E132" s="234"/>
      <c r="F132" s="234"/>
      <c r="G132" s="234"/>
    </row>
    <row r="133" spans="1:7">
      <c r="A133" s="234"/>
      <c r="B133" s="234"/>
      <c r="C133" s="234"/>
      <c r="D133" s="234"/>
      <c r="E133" s="234"/>
      <c r="F133" s="234"/>
      <c r="G133" s="234"/>
    </row>
    <row r="134" spans="1:7">
      <c r="A134" s="234"/>
      <c r="B134" s="234"/>
      <c r="C134" s="234"/>
      <c r="D134" s="234"/>
      <c r="E134" s="234"/>
      <c r="F134" s="234"/>
      <c r="G134" s="234"/>
    </row>
    <row r="135" spans="1:7">
      <c r="A135" s="234"/>
      <c r="B135" s="234"/>
      <c r="C135" s="234"/>
      <c r="D135" s="234"/>
      <c r="E135" s="234"/>
      <c r="F135" s="234"/>
      <c r="G135" s="234"/>
    </row>
    <row r="136" spans="1:7">
      <c r="A136" s="234"/>
      <c r="B136" s="234"/>
      <c r="C136" s="234"/>
      <c r="D136" s="234"/>
      <c r="E136" s="234"/>
      <c r="F136" s="234"/>
      <c r="G136" s="234"/>
    </row>
    <row r="137" spans="1:7">
      <c r="A137" s="234"/>
      <c r="B137" s="234"/>
      <c r="C137" s="234"/>
      <c r="D137" s="234"/>
      <c r="E137" s="234"/>
      <c r="F137" s="234"/>
      <c r="G137" s="234"/>
    </row>
    <row r="138" spans="1:7">
      <c r="A138" s="238"/>
      <c r="B138" s="238"/>
      <c r="C138" s="238"/>
      <c r="D138" s="238"/>
      <c r="E138" s="239"/>
      <c r="F138" s="239"/>
      <c r="G138" s="238"/>
    </row>
    <row r="139" spans="1:7">
      <c r="A139" s="238"/>
      <c r="B139" s="238"/>
      <c r="C139" s="238"/>
      <c r="D139" s="238"/>
      <c r="E139" s="239"/>
      <c r="F139" s="239"/>
      <c r="G139" s="238"/>
    </row>
    <row r="140" spans="1:7">
      <c r="A140" s="238"/>
      <c r="B140" s="238"/>
      <c r="C140" s="238"/>
      <c r="D140" s="238"/>
      <c r="E140" s="239"/>
      <c r="F140" s="239"/>
      <c r="G140" s="238"/>
    </row>
    <row r="141" spans="1:7">
      <c r="A141" s="238"/>
      <c r="B141" s="238"/>
      <c r="C141" s="238"/>
      <c r="D141" s="238"/>
      <c r="E141" s="239"/>
      <c r="F141" s="239"/>
      <c r="G141" s="238"/>
    </row>
    <row r="142" spans="1:7">
      <c r="A142" s="238"/>
      <c r="B142" s="238"/>
      <c r="C142" s="238"/>
      <c r="D142" s="238"/>
      <c r="E142" s="239"/>
      <c r="F142" s="239"/>
      <c r="G142" s="238"/>
    </row>
    <row r="143" spans="1:7">
      <c r="A143" s="238"/>
      <c r="B143" s="238"/>
      <c r="C143" s="238"/>
      <c r="D143" s="238"/>
      <c r="E143" s="239"/>
      <c r="F143" s="239"/>
      <c r="G143" s="238"/>
    </row>
    <row r="144" spans="1:7">
      <c r="A144" s="238"/>
      <c r="B144" s="238"/>
      <c r="C144" s="238"/>
      <c r="D144" s="238"/>
      <c r="E144" s="239"/>
      <c r="F144" s="239"/>
      <c r="G144" s="238"/>
    </row>
    <row r="145" spans="1:7">
      <c r="A145" s="238"/>
      <c r="B145" s="238"/>
      <c r="C145" s="238"/>
      <c r="D145" s="238"/>
      <c r="E145" s="239"/>
      <c r="F145" s="239"/>
      <c r="G145" s="238"/>
    </row>
    <row r="146" spans="1:7">
      <c r="A146" s="238"/>
      <c r="B146" s="238"/>
      <c r="C146" s="238"/>
      <c r="D146" s="238"/>
      <c r="E146" s="239"/>
      <c r="F146" s="239"/>
      <c r="G146" s="238"/>
    </row>
    <row r="147" spans="1:7">
      <c r="A147" s="238"/>
      <c r="B147" s="238"/>
      <c r="C147" s="238"/>
      <c r="D147" s="238"/>
      <c r="E147" s="239"/>
      <c r="F147" s="239"/>
      <c r="G147" s="238"/>
    </row>
    <row r="148" spans="1:7">
      <c r="A148" s="238"/>
      <c r="B148" s="238"/>
      <c r="C148" s="238"/>
      <c r="D148" s="238"/>
      <c r="E148" s="239"/>
      <c r="F148" s="239"/>
      <c r="G148" s="238"/>
    </row>
    <row r="149" spans="1:7">
      <c r="A149" s="238"/>
      <c r="B149" s="238"/>
      <c r="C149" s="238"/>
      <c r="D149" s="238"/>
      <c r="E149" s="239"/>
      <c r="F149" s="239"/>
      <c r="G149" s="238"/>
    </row>
    <row r="150" spans="1:7" ht="18.75">
      <c r="A150" s="238"/>
      <c r="B150" s="238"/>
      <c r="C150" s="238"/>
      <c r="D150" s="238"/>
      <c r="E150" s="239"/>
      <c r="F150" s="239"/>
      <c r="G150" s="240"/>
    </row>
    <row r="151" spans="1:7" ht="18.75">
      <c r="A151" s="240"/>
      <c r="B151" s="240"/>
      <c r="C151" s="240"/>
      <c r="D151" s="240"/>
      <c r="E151" s="241"/>
      <c r="F151" s="241"/>
      <c r="G151" s="240"/>
    </row>
    <row r="152" spans="1:7" ht="18.75">
      <c r="A152" s="240"/>
      <c r="B152" s="240"/>
      <c r="C152" s="240"/>
      <c r="D152" s="240"/>
      <c r="E152" s="241"/>
      <c r="F152" s="241"/>
      <c r="G152" s="240"/>
    </row>
    <row r="153" spans="1:7">
      <c r="E153" s="241"/>
      <c r="F153" s="241"/>
    </row>
    <row r="154" spans="1:7">
      <c r="E154" s="241"/>
      <c r="F154" s="241"/>
    </row>
    <row r="155" spans="1:7">
      <c r="E155" s="241"/>
      <c r="F155" s="241"/>
    </row>
    <row r="156" spans="1:7">
      <c r="E156" s="241"/>
      <c r="F156" s="241"/>
    </row>
    <row r="157" spans="1:7">
      <c r="E157" s="241"/>
      <c r="F157" s="241"/>
    </row>
    <row r="158" spans="1:7">
      <c r="E158" s="241"/>
      <c r="F158" s="241"/>
    </row>
    <row r="159" spans="1:7">
      <c r="E159" s="241"/>
      <c r="F159" s="241"/>
    </row>
    <row r="160" spans="1:7">
      <c r="E160" s="241"/>
      <c r="F160" s="241"/>
    </row>
    <row r="161" spans="5:6">
      <c r="E161" s="241"/>
      <c r="F161" s="241"/>
    </row>
    <row r="162" spans="5:6">
      <c r="E162" s="241"/>
      <c r="F162" s="241"/>
    </row>
    <row r="163" spans="5:6">
      <c r="E163" s="241"/>
      <c r="F163" s="241"/>
    </row>
    <row r="164" spans="5:6">
      <c r="E164" s="241"/>
      <c r="F164" s="241"/>
    </row>
    <row r="165" spans="5:6">
      <c r="E165" s="241"/>
      <c r="F165" s="241"/>
    </row>
    <row r="166" spans="5:6">
      <c r="E166" s="241"/>
      <c r="F166" s="241"/>
    </row>
    <row r="167" spans="5:6">
      <c r="E167" s="241"/>
      <c r="F167" s="241"/>
    </row>
    <row r="168" spans="5:6">
      <c r="E168" s="241"/>
      <c r="F168" s="241"/>
    </row>
    <row r="169" spans="5:6">
      <c r="E169" s="241"/>
      <c r="F169" s="241"/>
    </row>
    <row r="170" spans="5:6">
      <c r="E170" s="241"/>
      <c r="F170" s="241"/>
    </row>
    <row r="171" spans="5:6">
      <c r="E171" s="241"/>
      <c r="F171" s="241"/>
    </row>
    <row r="172" spans="5:6">
      <c r="E172" s="241"/>
      <c r="F172" s="241"/>
    </row>
    <row r="173" spans="5:6">
      <c r="E173" s="241"/>
      <c r="F173" s="241"/>
    </row>
    <row r="174" spans="5:6">
      <c r="E174" s="241"/>
      <c r="F174" s="241"/>
    </row>
    <row r="175" spans="5:6">
      <c r="E175" s="241"/>
      <c r="F175" s="241"/>
    </row>
    <row r="176" spans="5:6">
      <c r="E176" s="241"/>
      <c r="F176" s="241"/>
    </row>
    <row r="177" spans="5:6">
      <c r="E177" s="241"/>
      <c r="F177" s="241"/>
    </row>
    <row r="178" spans="5:6">
      <c r="E178" s="241"/>
      <c r="F178" s="241"/>
    </row>
    <row r="179" spans="5:6">
      <c r="E179" s="241"/>
      <c r="F179" s="241"/>
    </row>
    <row r="180" spans="5:6">
      <c r="E180" s="241"/>
      <c r="F180" s="241"/>
    </row>
    <row r="181" spans="5:6">
      <c r="E181" s="241"/>
      <c r="F181" s="241"/>
    </row>
    <row r="182" spans="5:6">
      <c r="E182" s="241"/>
      <c r="F182" s="241"/>
    </row>
    <row r="183" spans="5:6">
      <c r="E183" s="241"/>
      <c r="F183" s="241"/>
    </row>
    <row r="184" spans="5:6">
      <c r="E184" s="241"/>
      <c r="F184" s="241"/>
    </row>
    <row r="185" spans="5:6">
      <c r="E185" s="241"/>
      <c r="F185" s="241"/>
    </row>
    <row r="186" spans="5:6">
      <c r="E186" s="241"/>
      <c r="F186" s="241"/>
    </row>
    <row r="187" spans="5:6">
      <c r="E187" s="241"/>
      <c r="F187" s="241"/>
    </row>
    <row r="188" spans="5:6">
      <c r="E188" s="241"/>
      <c r="F188" s="241"/>
    </row>
    <row r="189" spans="5:6">
      <c r="E189" s="241"/>
      <c r="F189" s="241"/>
    </row>
    <row r="190" spans="5:6">
      <c r="E190" s="241"/>
      <c r="F190" s="241"/>
    </row>
    <row r="191" spans="5:6">
      <c r="E191" s="241"/>
      <c r="F191" s="241"/>
    </row>
    <row r="192" spans="5:6">
      <c r="E192" s="241"/>
      <c r="F192" s="241"/>
    </row>
    <row r="193" spans="5:6">
      <c r="E193" s="241"/>
      <c r="F193" s="241"/>
    </row>
    <row r="194" spans="5:6">
      <c r="E194" s="241"/>
      <c r="F194" s="241"/>
    </row>
    <row r="195" spans="5:6">
      <c r="E195" s="241"/>
      <c r="F195" s="241"/>
    </row>
    <row r="196" spans="5:6">
      <c r="E196" s="241"/>
      <c r="F196" s="241"/>
    </row>
    <row r="197" spans="5:6">
      <c r="E197" s="241"/>
      <c r="F197" s="241"/>
    </row>
    <row r="198" spans="5:6">
      <c r="E198" s="241"/>
      <c r="F198" s="241"/>
    </row>
  </sheetData>
  <pageMargins left="0.86614173228346503" right="0.28999999999999998" top="0.74803149606299202" bottom="0.511811023622047" header="0.43307086614173201" footer="0.23622047244094499"/>
  <pageSetup paperSize="9" scale="98" firstPageNumber="38" orientation="portrait" r:id="rId1"/>
  <headerFooter alignWithMargins="0">
    <oddHeader>&amp;C&amp;"Times New Roman,Regular"&amp;13&amp;P</oddHead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pageSetUpPr fitToPage="1"/>
  </sheetPr>
  <dimension ref="A1:H51"/>
  <sheetViews>
    <sheetView workbookViewId="0">
      <pane xSplit="2" ySplit="5" topLeftCell="C12" activePane="bottomRight" state="frozen"/>
      <selection activeCell="C8" sqref="C8"/>
      <selection pane="topRight" activeCell="C8" sqref="C8"/>
      <selection pane="bottomLeft" activeCell="C8" sqref="C8"/>
      <selection pane="bottomRight" activeCell="B10" sqref="B10"/>
    </sheetView>
  </sheetViews>
  <sheetFormatPr defaultColWidth="10.28515625" defaultRowHeight="15"/>
  <cols>
    <col min="1" max="1" width="2.28515625" style="80" customWidth="1"/>
    <col min="2" max="2" width="35.42578125" style="80" customWidth="1"/>
    <col min="3" max="4" width="9.85546875" style="80" customWidth="1"/>
    <col min="5" max="5" width="10.7109375" style="80" bestFit="1" customWidth="1"/>
    <col min="6" max="8" width="11" style="80" customWidth="1"/>
    <col min="9" max="256" width="10.28515625" style="80"/>
    <col min="257" max="257" width="2.28515625" style="80" customWidth="1"/>
    <col min="258" max="258" width="35.42578125" style="80" customWidth="1"/>
    <col min="259" max="260" width="9.85546875" style="80" customWidth="1"/>
    <col min="261" max="261" width="10.7109375" style="80" bestFit="1" customWidth="1"/>
    <col min="262" max="264" width="11" style="80" customWidth="1"/>
    <col min="265" max="512" width="10.28515625" style="80"/>
    <col min="513" max="513" width="2.28515625" style="80" customWidth="1"/>
    <col min="514" max="514" width="35.42578125" style="80" customWidth="1"/>
    <col min="515" max="516" width="9.85546875" style="80" customWidth="1"/>
    <col min="517" max="517" width="10.7109375" style="80" bestFit="1" customWidth="1"/>
    <col min="518" max="520" width="11" style="80" customWidth="1"/>
    <col min="521" max="768" width="10.28515625" style="80"/>
    <col min="769" max="769" width="2.28515625" style="80" customWidth="1"/>
    <col min="770" max="770" width="35.42578125" style="80" customWidth="1"/>
    <col min="771" max="772" width="9.85546875" style="80" customWidth="1"/>
    <col min="773" max="773" width="10.7109375" style="80" bestFit="1" customWidth="1"/>
    <col min="774" max="776" width="11" style="80" customWidth="1"/>
    <col min="777" max="1024" width="10.28515625" style="80"/>
    <col min="1025" max="1025" width="2.28515625" style="80" customWidth="1"/>
    <col min="1026" max="1026" width="35.42578125" style="80" customWidth="1"/>
    <col min="1027" max="1028" width="9.85546875" style="80" customWidth="1"/>
    <col min="1029" max="1029" width="10.7109375" style="80" bestFit="1" customWidth="1"/>
    <col min="1030" max="1032" width="11" style="80" customWidth="1"/>
    <col min="1033" max="1280" width="10.28515625" style="80"/>
    <col min="1281" max="1281" width="2.28515625" style="80" customWidth="1"/>
    <col min="1282" max="1282" width="35.42578125" style="80" customWidth="1"/>
    <col min="1283" max="1284" width="9.85546875" style="80" customWidth="1"/>
    <col min="1285" max="1285" width="10.7109375" style="80" bestFit="1" customWidth="1"/>
    <col min="1286" max="1288" width="11" style="80" customWidth="1"/>
    <col min="1289" max="1536" width="10.28515625" style="80"/>
    <col min="1537" max="1537" width="2.28515625" style="80" customWidth="1"/>
    <col min="1538" max="1538" width="35.42578125" style="80" customWidth="1"/>
    <col min="1539" max="1540" width="9.85546875" style="80" customWidth="1"/>
    <col min="1541" max="1541" width="10.7109375" style="80" bestFit="1" customWidth="1"/>
    <col min="1542" max="1544" width="11" style="80" customWidth="1"/>
    <col min="1545" max="1792" width="10.28515625" style="80"/>
    <col min="1793" max="1793" width="2.28515625" style="80" customWidth="1"/>
    <col min="1794" max="1794" width="35.42578125" style="80" customWidth="1"/>
    <col min="1795" max="1796" width="9.85546875" style="80" customWidth="1"/>
    <col min="1797" max="1797" width="10.7109375" style="80" bestFit="1" customWidth="1"/>
    <col min="1798" max="1800" width="11" style="80" customWidth="1"/>
    <col min="1801" max="2048" width="10.28515625" style="80"/>
    <col min="2049" max="2049" width="2.28515625" style="80" customWidth="1"/>
    <col min="2050" max="2050" width="35.42578125" style="80" customWidth="1"/>
    <col min="2051" max="2052" width="9.85546875" style="80" customWidth="1"/>
    <col min="2053" max="2053" width="10.7109375" style="80" bestFit="1" customWidth="1"/>
    <col min="2054" max="2056" width="11" style="80" customWidth="1"/>
    <col min="2057" max="2304" width="10.28515625" style="80"/>
    <col min="2305" max="2305" width="2.28515625" style="80" customWidth="1"/>
    <col min="2306" max="2306" width="35.42578125" style="80" customWidth="1"/>
    <col min="2307" max="2308" width="9.85546875" style="80" customWidth="1"/>
    <col min="2309" max="2309" width="10.7109375" style="80" bestFit="1" customWidth="1"/>
    <col min="2310" max="2312" width="11" style="80" customWidth="1"/>
    <col min="2313" max="2560" width="10.28515625" style="80"/>
    <col min="2561" max="2561" width="2.28515625" style="80" customWidth="1"/>
    <col min="2562" max="2562" width="35.42578125" style="80" customWidth="1"/>
    <col min="2563" max="2564" width="9.85546875" style="80" customWidth="1"/>
    <col min="2565" max="2565" width="10.7109375" style="80" bestFit="1" customWidth="1"/>
    <col min="2566" max="2568" width="11" style="80" customWidth="1"/>
    <col min="2569" max="2816" width="10.28515625" style="80"/>
    <col min="2817" max="2817" width="2.28515625" style="80" customWidth="1"/>
    <col min="2818" max="2818" width="35.42578125" style="80" customWidth="1"/>
    <col min="2819" max="2820" width="9.85546875" style="80" customWidth="1"/>
    <col min="2821" max="2821" width="10.7109375" style="80" bestFit="1" customWidth="1"/>
    <col min="2822" max="2824" width="11" style="80" customWidth="1"/>
    <col min="2825" max="3072" width="10.28515625" style="80"/>
    <col min="3073" max="3073" width="2.28515625" style="80" customWidth="1"/>
    <col min="3074" max="3074" width="35.42578125" style="80" customWidth="1"/>
    <col min="3075" max="3076" width="9.85546875" style="80" customWidth="1"/>
    <col min="3077" max="3077" width="10.7109375" style="80" bestFit="1" customWidth="1"/>
    <col min="3078" max="3080" width="11" style="80" customWidth="1"/>
    <col min="3081" max="3328" width="10.28515625" style="80"/>
    <col min="3329" max="3329" width="2.28515625" style="80" customWidth="1"/>
    <col min="3330" max="3330" width="35.42578125" style="80" customWidth="1"/>
    <col min="3331" max="3332" width="9.85546875" style="80" customWidth="1"/>
    <col min="3333" max="3333" width="10.7109375" style="80" bestFit="1" customWidth="1"/>
    <col min="3334" max="3336" width="11" style="80" customWidth="1"/>
    <col min="3337" max="3584" width="10.28515625" style="80"/>
    <col min="3585" max="3585" width="2.28515625" style="80" customWidth="1"/>
    <col min="3586" max="3586" width="35.42578125" style="80" customWidth="1"/>
    <col min="3587" max="3588" width="9.85546875" style="80" customWidth="1"/>
    <col min="3589" max="3589" width="10.7109375" style="80" bestFit="1" customWidth="1"/>
    <col min="3590" max="3592" width="11" style="80" customWidth="1"/>
    <col min="3593" max="3840" width="10.28515625" style="80"/>
    <col min="3841" max="3841" width="2.28515625" style="80" customWidth="1"/>
    <col min="3842" max="3842" width="35.42578125" style="80" customWidth="1"/>
    <col min="3843" max="3844" width="9.85546875" style="80" customWidth="1"/>
    <col min="3845" max="3845" width="10.7109375" style="80" bestFit="1" customWidth="1"/>
    <col min="3846" max="3848" width="11" style="80" customWidth="1"/>
    <col min="3849" max="4096" width="10.28515625" style="80"/>
    <col min="4097" max="4097" width="2.28515625" style="80" customWidth="1"/>
    <col min="4098" max="4098" width="35.42578125" style="80" customWidth="1"/>
    <col min="4099" max="4100" width="9.85546875" style="80" customWidth="1"/>
    <col min="4101" max="4101" width="10.7109375" style="80" bestFit="1" customWidth="1"/>
    <col min="4102" max="4104" width="11" style="80" customWidth="1"/>
    <col min="4105" max="4352" width="10.28515625" style="80"/>
    <col min="4353" max="4353" width="2.28515625" style="80" customWidth="1"/>
    <col min="4354" max="4354" width="35.42578125" style="80" customWidth="1"/>
    <col min="4355" max="4356" width="9.85546875" style="80" customWidth="1"/>
    <col min="4357" max="4357" width="10.7109375" style="80" bestFit="1" customWidth="1"/>
    <col min="4358" max="4360" width="11" style="80" customWidth="1"/>
    <col min="4361" max="4608" width="10.28515625" style="80"/>
    <col min="4609" max="4609" width="2.28515625" style="80" customWidth="1"/>
    <col min="4610" max="4610" width="35.42578125" style="80" customWidth="1"/>
    <col min="4611" max="4612" width="9.85546875" style="80" customWidth="1"/>
    <col min="4613" max="4613" width="10.7109375" style="80" bestFit="1" customWidth="1"/>
    <col min="4614" max="4616" width="11" style="80" customWidth="1"/>
    <col min="4617" max="4864" width="10.28515625" style="80"/>
    <col min="4865" max="4865" width="2.28515625" style="80" customWidth="1"/>
    <col min="4866" max="4866" width="35.42578125" style="80" customWidth="1"/>
    <col min="4867" max="4868" width="9.85546875" style="80" customWidth="1"/>
    <col min="4869" max="4869" width="10.7109375" style="80" bestFit="1" customWidth="1"/>
    <col min="4870" max="4872" width="11" style="80" customWidth="1"/>
    <col min="4873" max="5120" width="10.28515625" style="80"/>
    <col min="5121" max="5121" width="2.28515625" style="80" customWidth="1"/>
    <col min="5122" max="5122" width="35.42578125" style="80" customWidth="1"/>
    <col min="5123" max="5124" width="9.85546875" style="80" customWidth="1"/>
    <col min="5125" max="5125" width="10.7109375" style="80" bestFit="1" customWidth="1"/>
    <col min="5126" max="5128" width="11" style="80" customWidth="1"/>
    <col min="5129" max="5376" width="10.28515625" style="80"/>
    <col min="5377" max="5377" width="2.28515625" style="80" customWidth="1"/>
    <col min="5378" max="5378" width="35.42578125" style="80" customWidth="1"/>
    <col min="5379" max="5380" width="9.85546875" style="80" customWidth="1"/>
    <col min="5381" max="5381" width="10.7109375" style="80" bestFit="1" customWidth="1"/>
    <col min="5382" max="5384" width="11" style="80" customWidth="1"/>
    <col min="5385" max="5632" width="10.28515625" style="80"/>
    <col min="5633" max="5633" width="2.28515625" style="80" customWidth="1"/>
    <col min="5634" max="5634" width="35.42578125" style="80" customWidth="1"/>
    <col min="5635" max="5636" width="9.85546875" style="80" customWidth="1"/>
    <col min="5637" max="5637" width="10.7109375" style="80" bestFit="1" customWidth="1"/>
    <col min="5638" max="5640" width="11" style="80" customWidth="1"/>
    <col min="5641" max="5888" width="10.28515625" style="80"/>
    <col min="5889" max="5889" width="2.28515625" style="80" customWidth="1"/>
    <col min="5890" max="5890" width="35.42578125" style="80" customWidth="1"/>
    <col min="5891" max="5892" width="9.85546875" style="80" customWidth="1"/>
    <col min="5893" max="5893" width="10.7109375" style="80" bestFit="1" customWidth="1"/>
    <col min="5894" max="5896" width="11" style="80" customWidth="1"/>
    <col min="5897" max="6144" width="10.28515625" style="80"/>
    <col min="6145" max="6145" width="2.28515625" style="80" customWidth="1"/>
    <col min="6146" max="6146" width="35.42578125" style="80" customWidth="1"/>
    <col min="6147" max="6148" width="9.85546875" style="80" customWidth="1"/>
    <col min="6149" max="6149" width="10.7109375" style="80" bestFit="1" customWidth="1"/>
    <col min="6150" max="6152" width="11" style="80" customWidth="1"/>
    <col min="6153" max="6400" width="10.28515625" style="80"/>
    <col min="6401" max="6401" width="2.28515625" style="80" customWidth="1"/>
    <col min="6402" max="6402" width="35.42578125" style="80" customWidth="1"/>
    <col min="6403" max="6404" width="9.85546875" style="80" customWidth="1"/>
    <col min="6405" max="6405" width="10.7109375" style="80" bestFit="1" customWidth="1"/>
    <col min="6406" max="6408" width="11" style="80" customWidth="1"/>
    <col min="6409" max="6656" width="10.28515625" style="80"/>
    <col min="6657" max="6657" width="2.28515625" style="80" customWidth="1"/>
    <col min="6658" max="6658" width="35.42578125" style="80" customWidth="1"/>
    <col min="6659" max="6660" width="9.85546875" style="80" customWidth="1"/>
    <col min="6661" max="6661" width="10.7109375" style="80" bestFit="1" customWidth="1"/>
    <col min="6662" max="6664" width="11" style="80" customWidth="1"/>
    <col min="6665" max="6912" width="10.28515625" style="80"/>
    <col min="6913" max="6913" width="2.28515625" style="80" customWidth="1"/>
    <col min="6914" max="6914" width="35.42578125" style="80" customWidth="1"/>
    <col min="6915" max="6916" width="9.85546875" style="80" customWidth="1"/>
    <col min="6917" max="6917" width="10.7109375" style="80" bestFit="1" customWidth="1"/>
    <col min="6918" max="6920" width="11" style="80" customWidth="1"/>
    <col min="6921" max="7168" width="10.28515625" style="80"/>
    <col min="7169" max="7169" width="2.28515625" style="80" customWidth="1"/>
    <col min="7170" max="7170" width="35.42578125" style="80" customWidth="1"/>
    <col min="7171" max="7172" width="9.85546875" style="80" customWidth="1"/>
    <col min="7173" max="7173" width="10.7109375" style="80" bestFit="1" customWidth="1"/>
    <col min="7174" max="7176" width="11" style="80" customWidth="1"/>
    <col min="7177" max="7424" width="10.28515625" style="80"/>
    <col min="7425" max="7425" width="2.28515625" style="80" customWidth="1"/>
    <col min="7426" max="7426" width="35.42578125" style="80" customWidth="1"/>
    <col min="7427" max="7428" width="9.85546875" style="80" customWidth="1"/>
    <col min="7429" max="7429" width="10.7109375" style="80" bestFit="1" customWidth="1"/>
    <col min="7430" max="7432" width="11" style="80" customWidth="1"/>
    <col min="7433" max="7680" width="10.28515625" style="80"/>
    <col min="7681" max="7681" width="2.28515625" style="80" customWidth="1"/>
    <col min="7682" max="7682" width="35.42578125" style="80" customWidth="1"/>
    <col min="7683" max="7684" width="9.85546875" style="80" customWidth="1"/>
    <col min="7685" max="7685" width="10.7109375" style="80" bestFit="1" customWidth="1"/>
    <col min="7686" max="7688" width="11" style="80" customWidth="1"/>
    <col min="7689" max="7936" width="10.28515625" style="80"/>
    <col min="7937" max="7937" width="2.28515625" style="80" customWidth="1"/>
    <col min="7938" max="7938" width="35.42578125" style="80" customWidth="1"/>
    <col min="7939" max="7940" width="9.85546875" style="80" customWidth="1"/>
    <col min="7941" max="7941" width="10.7109375" style="80" bestFit="1" customWidth="1"/>
    <col min="7942" max="7944" width="11" style="80" customWidth="1"/>
    <col min="7945" max="8192" width="10.28515625" style="80"/>
    <col min="8193" max="8193" width="2.28515625" style="80" customWidth="1"/>
    <col min="8194" max="8194" width="35.42578125" style="80" customWidth="1"/>
    <col min="8195" max="8196" width="9.85546875" style="80" customWidth="1"/>
    <col min="8197" max="8197" width="10.7109375" style="80" bestFit="1" customWidth="1"/>
    <col min="8198" max="8200" width="11" style="80" customWidth="1"/>
    <col min="8201" max="8448" width="10.28515625" style="80"/>
    <col min="8449" max="8449" width="2.28515625" style="80" customWidth="1"/>
    <col min="8450" max="8450" width="35.42578125" style="80" customWidth="1"/>
    <col min="8451" max="8452" width="9.85546875" style="80" customWidth="1"/>
    <col min="8453" max="8453" width="10.7109375" style="80" bestFit="1" customWidth="1"/>
    <col min="8454" max="8456" width="11" style="80" customWidth="1"/>
    <col min="8457" max="8704" width="10.28515625" style="80"/>
    <col min="8705" max="8705" width="2.28515625" style="80" customWidth="1"/>
    <col min="8706" max="8706" width="35.42578125" style="80" customWidth="1"/>
    <col min="8707" max="8708" width="9.85546875" style="80" customWidth="1"/>
    <col min="8709" max="8709" width="10.7109375" style="80" bestFit="1" customWidth="1"/>
    <col min="8710" max="8712" width="11" style="80" customWidth="1"/>
    <col min="8713" max="8960" width="10.28515625" style="80"/>
    <col min="8961" max="8961" width="2.28515625" style="80" customWidth="1"/>
    <col min="8962" max="8962" width="35.42578125" style="80" customWidth="1"/>
    <col min="8963" max="8964" width="9.85546875" style="80" customWidth="1"/>
    <col min="8965" max="8965" width="10.7109375" style="80" bestFit="1" customWidth="1"/>
    <col min="8966" max="8968" width="11" style="80" customWidth="1"/>
    <col min="8969" max="9216" width="10.28515625" style="80"/>
    <col min="9217" max="9217" width="2.28515625" style="80" customWidth="1"/>
    <col min="9218" max="9218" width="35.42578125" style="80" customWidth="1"/>
    <col min="9219" max="9220" width="9.85546875" style="80" customWidth="1"/>
    <col min="9221" max="9221" width="10.7109375" style="80" bestFit="1" customWidth="1"/>
    <col min="9222" max="9224" width="11" style="80" customWidth="1"/>
    <col min="9225" max="9472" width="10.28515625" style="80"/>
    <col min="9473" max="9473" width="2.28515625" style="80" customWidth="1"/>
    <col min="9474" max="9474" width="35.42578125" style="80" customWidth="1"/>
    <col min="9475" max="9476" width="9.85546875" style="80" customWidth="1"/>
    <col min="9477" max="9477" width="10.7109375" style="80" bestFit="1" customWidth="1"/>
    <col min="9478" max="9480" width="11" style="80" customWidth="1"/>
    <col min="9481" max="9728" width="10.28515625" style="80"/>
    <col min="9729" max="9729" width="2.28515625" style="80" customWidth="1"/>
    <col min="9730" max="9730" width="35.42578125" style="80" customWidth="1"/>
    <col min="9731" max="9732" width="9.85546875" style="80" customWidth="1"/>
    <col min="9733" max="9733" width="10.7109375" style="80" bestFit="1" customWidth="1"/>
    <col min="9734" max="9736" width="11" style="80" customWidth="1"/>
    <col min="9737" max="9984" width="10.28515625" style="80"/>
    <col min="9985" max="9985" width="2.28515625" style="80" customWidth="1"/>
    <col min="9986" max="9986" width="35.42578125" style="80" customWidth="1"/>
    <col min="9987" max="9988" width="9.85546875" style="80" customWidth="1"/>
    <col min="9989" max="9989" width="10.7109375" style="80" bestFit="1" customWidth="1"/>
    <col min="9990" max="9992" width="11" style="80" customWidth="1"/>
    <col min="9993" max="10240" width="10.28515625" style="80"/>
    <col min="10241" max="10241" width="2.28515625" style="80" customWidth="1"/>
    <col min="10242" max="10242" width="35.42578125" style="80" customWidth="1"/>
    <col min="10243" max="10244" width="9.85546875" style="80" customWidth="1"/>
    <col min="10245" max="10245" width="10.7109375" style="80" bestFit="1" customWidth="1"/>
    <col min="10246" max="10248" width="11" style="80" customWidth="1"/>
    <col min="10249" max="10496" width="10.28515625" style="80"/>
    <col min="10497" max="10497" width="2.28515625" style="80" customWidth="1"/>
    <col min="10498" max="10498" width="35.42578125" style="80" customWidth="1"/>
    <col min="10499" max="10500" width="9.85546875" style="80" customWidth="1"/>
    <col min="10501" max="10501" width="10.7109375" style="80" bestFit="1" customWidth="1"/>
    <col min="10502" max="10504" width="11" style="80" customWidth="1"/>
    <col min="10505" max="10752" width="10.28515625" style="80"/>
    <col min="10753" max="10753" width="2.28515625" style="80" customWidth="1"/>
    <col min="10754" max="10754" width="35.42578125" style="80" customWidth="1"/>
    <col min="10755" max="10756" width="9.85546875" style="80" customWidth="1"/>
    <col min="10757" max="10757" width="10.7109375" style="80" bestFit="1" customWidth="1"/>
    <col min="10758" max="10760" width="11" style="80" customWidth="1"/>
    <col min="10761" max="11008" width="10.28515625" style="80"/>
    <col min="11009" max="11009" width="2.28515625" style="80" customWidth="1"/>
    <col min="11010" max="11010" width="35.42578125" style="80" customWidth="1"/>
    <col min="11011" max="11012" width="9.85546875" style="80" customWidth="1"/>
    <col min="11013" max="11013" width="10.7109375" style="80" bestFit="1" customWidth="1"/>
    <col min="11014" max="11016" width="11" style="80" customWidth="1"/>
    <col min="11017" max="11264" width="10.28515625" style="80"/>
    <col min="11265" max="11265" width="2.28515625" style="80" customWidth="1"/>
    <col min="11266" max="11266" width="35.42578125" style="80" customWidth="1"/>
    <col min="11267" max="11268" width="9.85546875" style="80" customWidth="1"/>
    <col min="11269" max="11269" width="10.7109375" style="80" bestFit="1" customWidth="1"/>
    <col min="11270" max="11272" width="11" style="80" customWidth="1"/>
    <col min="11273" max="11520" width="10.28515625" style="80"/>
    <col min="11521" max="11521" width="2.28515625" style="80" customWidth="1"/>
    <col min="11522" max="11522" width="35.42578125" style="80" customWidth="1"/>
    <col min="11523" max="11524" width="9.85546875" style="80" customWidth="1"/>
    <col min="11525" max="11525" width="10.7109375" style="80" bestFit="1" customWidth="1"/>
    <col min="11526" max="11528" width="11" style="80" customWidth="1"/>
    <col min="11529" max="11776" width="10.28515625" style="80"/>
    <col min="11777" max="11777" width="2.28515625" style="80" customWidth="1"/>
    <col min="11778" max="11778" width="35.42578125" style="80" customWidth="1"/>
    <col min="11779" max="11780" width="9.85546875" style="80" customWidth="1"/>
    <col min="11781" max="11781" width="10.7109375" style="80" bestFit="1" customWidth="1"/>
    <col min="11782" max="11784" width="11" style="80" customWidth="1"/>
    <col min="11785" max="12032" width="10.28515625" style="80"/>
    <col min="12033" max="12033" width="2.28515625" style="80" customWidth="1"/>
    <col min="12034" max="12034" width="35.42578125" style="80" customWidth="1"/>
    <col min="12035" max="12036" width="9.85546875" style="80" customWidth="1"/>
    <col min="12037" max="12037" width="10.7109375" style="80" bestFit="1" customWidth="1"/>
    <col min="12038" max="12040" width="11" style="80" customWidth="1"/>
    <col min="12041" max="12288" width="10.28515625" style="80"/>
    <col min="12289" max="12289" width="2.28515625" style="80" customWidth="1"/>
    <col min="12290" max="12290" width="35.42578125" style="80" customWidth="1"/>
    <col min="12291" max="12292" width="9.85546875" style="80" customWidth="1"/>
    <col min="12293" max="12293" width="10.7109375" style="80" bestFit="1" customWidth="1"/>
    <col min="12294" max="12296" width="11" style="80" customWidth="1"/>
    <col min="12297" max="12544" width="10.28515625" style="80"/>
    <col min="12545" max="12545" width="2.28515625" style="80" customWidth="1"/>
    <col min="12546" max="12546" width="35.42578125" style="80" customWidth="1"/>
    <col min="12547" max="12548" width="9.85546875" style="80" customWidth="1"/>
    <col min="12549" max="12549" width="10.7109375" style="80" bestFit="1" customWidth="1"/>
    <col min="12550" max="12552" width="11" style="80" customWidth="1"/>
    <col min="12553" max="12800" width="10.28515625" style="80"/>
    <col min="12801" max="12801" width="2.28515625" style="80" customWidth="1"/>
    <col min="12802" max="12802" width="35.42578125" style="80" customWidth="1"/>
    <col min="12803" max="12804" width="9.85546875" style="80" customWidth="1"/>
    <col min="12805" max="12805" width="10.7109375" style="80" bestFit="1" customWidth="1"/>
    <col min="12806" max="12808" width="11" style="80" customWidth="1"/>
    <col min="12809" max="13056" width="10.28515625" style="80"/>
    <col min="13057" max="13057" width="2.28515625" style="80" customWidth="1"/>
    <col min="13058" max="13058" width="35.42578125" style="80" customWidth="1"/>
    <col min="13059" max="13060" width="9.85546875" style="80" customWidth="1"/>
    <col min="13061" max="13061" width="10.7109375" style="80" bestFit="1" customWidth="1"/>
    <col min="13062" max="13064" width="11" style="80" customWidth="1"/>
    <col min="13065" max="13312" width="10.28515625" style="80"/>
    <col min="13313" max="13313" width="2.28515625" style="80" customWidth="1"/>
    <col min="13314" max="13314" width="35.42578125" style="80" customWidth="1"/>
    <col min="13315" max="13316" width="9.85546875" style="80" customWidth="1"/>
    <col min="13317" max="13317" width="10.7109375" style="80" bestFit="1" customWidth="1"/>
    <col min="13318" max="13320" width="11" style="80" customWidth="1"/>
    <col min="13321" max="13568" width="10.28515625" style="80"/>
    <col min="13569" max="13569" width="2.28515625" style="80" customWidth="1"/>
    <col min="13570" max="13570" width="35.42578125" style="80" customWidth="1"/>
    <col min="13571" max="13572" width="9.85546875" style="80" customWidth="1"/>
    <col min="13573" max="13573" width="10.7109375" style="80" bestFit="1" customWidth="1"/>
    <col min="13574" max="13576" width="11" style="80" customWidth="1"/>
    <col min="13577" max="13824" width="10.28515625" style="80"/>
    <col min="13825" max="13825" width="2.28515625" style="80" customWidth="1"/>
    <col min="13826" max="13826" width="35.42578125" style="80" customWidth="1"/>
    <col min="13827" max="13828" width="9.85546875" style="80" customWidth="1"/>
    <col min="13829" max="13829" width="10.7109375" style="80" bestFit="1" customWidth="1"/>
    <col min="13830" max="13832" width="11" style="80" customWidth="1"/>
    <col min="13833" max="14080" width="10.28515625" style="80"/>
    <col min="14081" max="14081" width="2.28515625" style="80" customWidth="1"/>
    <col min="14082" max="14082" width="35.42578125" style="80" customWidth="1"/>
    <col min="14083" max="14084" width="9.85546875" style="80" customWidth="1"/>
    <col min="14085" max="14085" width="10.7109375" style="80" bestFit="1" customWidth="1"/>
    <col min="14086" max="14088" width="11" style="80" customWidth="1"/>
    <col min="14089" max="14336" width="10.28515625" style="80"/>
    <col min="14337" max="14337" width="2.28515625" style="80" customWidth="1"/>
    <col min="14338" max="14338" width="35.42578125" style="80" customWidth="1"/>
    <col min="14339" max="14340" width="9.85546875" style="80" customWidth="1"/>
    <col min="14341" max="14341" width="10.7109375" style="80" bestFit="1" customWidth="1"/>
    <col min="14342" max="14344" width="11" style="80" customWidth="1"/>
    <col min="14345" max="14592" width="10.28515625" style="80"/>
    <col min="14593" max="14593" width="2.28515625" style="80" customWidth="1"/>
    <col min="14594" max="14594" width="35.42578125" style="80" customWidth="1"/>
    <col min="14595" max="14596" width="9.85546875" style="80" customWidth="1"/>
    <col min="14597" max="14597" width="10.7109375" style="80" bestFit="1" customWidth="1"/>
    <col min="14598" max="14600" width="11" style="80" customWidth="1"/>
    <col min="14601" max="14848" width="10.28515625" style="80"/>
    <col min="14849" max="14849" width="2.28515625" style="80" customWidth="1"/>
    <col min="14850" max="14850" width="35.42578125" style="80" customWidth="1"/>
    <col min="14851" max="14852" width="9.85546875" style="80" customWidth="1"/>
    <col min="14853" max="14853" width="10.7109375" style="80" bestFit="1" customWidth="1"/>
    <col min="14854" max="14856" width="11" style="80" customWidth="1"/>
    <col min="14857" max="15104" width="10.28515625" style="80"/>
    <col min="15105" max="15105" width="2.28515625" style="80" customWidth="1"/>
    <col min="15106" max="15106" width="35.42578125" style="80" customWidth="1"/>
    <col min="15107" max="15108" width="9.85546875" style="80" customWidth="1"/>
    <col min="15109" max="15109" width="10.7109375" style="80" bestFit="1" customWidth="1"/>
    <col min="15110" max="15112" width="11" style="80" customWidth="1"/>
    <col min="15113" max="15360" width="10.28515625" style="80"/>
    <col min="15361" max="15361" width="2.28515625" style="80" customWidth="1"/>
    <col min="15362" max="15362" width="35.42578125" style="80" customWidth="1"/>
    <col min="15363" max="15364" width="9.85546875" style="80" customWidth="1"/>
    <col min="15365" max="15365" width="10.7109375" style="80" bestFit="1" customWidth="1"/>
    <col min="15366" max="15368" width="11" style="80" customWidth="1"/>
    <col min="15369" max="15616" width="10.28515625" style="80"/>
    <col min="15617" max="15617" width="2.28515625" style="80" customWidth="1"/>
    <col min="15618" max="15618" width="35.42578125" style="80" customWidth="1"/>
    <col min="15619" max="15620" width="9.85546875" style="80" customWidth="1"/>
    <col min="15621" max="15621" width="10.7109375" style="80" bestFit="1" customWidth="1"/>
    <col min="15622" max="15624" width="11" style="80" customWidth="1"/>
    <col min="15625" max="15872" width="10.28515625" style="80"/>
    <col min="15873" max="15873" width="2.28515625" style="80" customWidth="1"/>
    <col min="15874" max="15874" width="35.42578125" style="80" customWidth="1"/>
    <col min="15875" max="15876" width="9.85546875" style="80" customWidth="1"/>
    <col min="15877" max="15877" width="10.7109375" style="80" bestFit="1" customWidth="1"/>
    <col min="15878" max="15880" width="11" style="80" customWidth="1"/>
    <col min="15881" max="16128" width="10.28515625" style="80"/>
    <col min="16129" max="16129" width="2.28515625" style="80" customWidth="1"/>
    <col min="16130" max="16130" width="35.42578125" style="80" customWidth="1"/>
    <col min="16131" max="16132" width="9.85546875" style="80" customWidth="1"/>
    <col min="16133" max="16133" width="10.7109375" style="80" bestFit="1" customWidth="1"/>
    <col min="16134" max="16136" width="11" style="80" customWidth="1"/>
    <col min="16137" max="16384" width="10.28515625" style="80"/>
  </cols>
  <sheetData>
    <row r="1" spans="1:8" s="351" customFormat="1" ht="21.75" customHeight="1">
      <c r="A1" s="350" t="s">
        <v>435</v>
      </c>
      <c r="B1" s="350"/>
      <c r="C1" s="350"/>
      <c r="D1" s="350"/>
      <c r="E1" s="350"/>
      <c r="F1" s="350"/>
      <c r="G1" s="350"/>
      <c r="H1" s="350"/>
    </row>
    <row r="2" spans="1:8" s="351" customFormat="1" ht="21.75" customHeight="1">
      <c r="A2" s="350"/>
      <c r="B2" s="350"/>
      <c r="C2" s="350"/>
      <c r="D2" s="350"/>
      <c r="E2" s="350"/>
      <c r="F2" s="350"/>
      <c r="G2" s="350"/>
      <c r="H2" s="350"/>
    </row>
    <row r="3" spans="1:8">
      <c r="A3" s="352"/>
      <c r="B3" s="353"/>
      <c r="C3" s="353"/>
      <c r="D3" s="353"/>
      <c r="E3" s="353"/>
      <c r="F3" s="353"/>
      <c r="G3" s="353"/>
      <c r="H3" s="353"/>
    </row>
    <row r="4" spans="1:8" ht="19.5" customHeight="1">
      <c r="A4" s="354"/>
      <c r="B4" s="576"/>
      <c r="C4" s="574" t="s">
        <v>84</v>
      </c>
      <c r="D4" s="574" t="s">
        <v>43</v>
      </c>
      <c r="E4" s="574" t="s">
        <v>44</v>
      </c>
      <c r="F4" s="574" t="s">
        <v>436</v>
      </c>
      <c r="G4" s="574" t="s">
        <v>437</v>
      </c>
      <c r="H4" s="574" t="s">
        <v>10</v>
      </c>
    </row>
    <row r="5" spans="1:8" ht="31.5" customHeight="1">
      <c r="A5" s="355"/>
      <c r="B5" s="577"/>
      <c r="C5" s="575"/>
      <c r="D5" s="575"/>
      <c r="E5" s="575"/>
      <c r="F5" s="575"/>
      <c r="G5" s="575"/>
      <c r="H5" s="575"/>
    </row>
    <row r="6" spans="1:8" ht="18" customHeight="1">
      <c r="A6" s="356" t="s">
        <v>438</v>
      </c>
      <c r="B6" s="357"/>
      <c r="C6" s="358"/>
      <c r="D6" s="359"/>
      <c r="E6" s="359"/>
      <c r="F6" s="359"/>
      <c r="G6" s="359"/>
      <c r="H6" s="359"/>
    </row>
    <row r="7" spans="1:8" ht="18" customHeight="1">
      <c r="A7" s="357"/>
      <c r="B7" s="358" t="s">
        <v>439</v>
      </c>
      <c r="C7" s="360" t="s">
        <v>455</v>
      </c>
      <c r="D7" s="361">
        <v>1167</v>
      </c>
      <c r="E7" s="361">
        <v>8940</v>
      </c>
      <c r="F7" s="362">
        <v>-8.3267871170463472</v>
      </c>
      <c r="G7" s="362">
        <v>-21.467025572005383</v>
      </c>
      <c r="H7" s="362">
        <v>-18.004219022287444</v>
      </c>
    </row>
    <row r="8" spans="1:8" ht="18" customHeight="1">
      <c r="A8" s="357"/>
      <c r="B8" s="358" t="s">
        <v>440</v>
      </c>
      <c r="C8" s="360" t="s">
        <v>456</v>
      </c>
      <c r="D8" s="361">
        <v>700</v>
      </c>
      <c r="E8" s="361">
        <v>5577</v>
      </c>
      <c r="F8" s="362">
        <v>-10.941475826972011</v>
      </c>
      <c r="G8" s="362">
        <v>-21.787709497206702</v>
      </c>
      <c r="H8" s="362">
        <v>-10.352033435139045</v>
      </c>
    </row>
    <row r="9" spans="1:8" ht="18" customHeight="1">
      <c r="A9" s="357"/>
      <c r="B9" s="358" t="s">
        <v>462</v>
      </c>
      <c r="C9" s="360" t="s">
        <v>1</v>
      </c>
      <c r="D9" s="361">
        <v>693</v>
      </c>
      <c r="E9" s="361">
        <v>5179</v>
      </c>
      <c r="F9" s="362">
        <v>-7.2289156626506017</v>
      </c>
      <c r="G9" s="362">
        <v>-27.129337539432175</v>
      </c>
      <c r="H9" s="362">
        <v>-27.889167362851573</v>
      </c>
    </row>
    <row r="10" spans="1:8" ht="18" customHeight="1">
      <c r="A10" s="356" t="s">
        <v>441</v>
      </c>
      <c r="B10" s="357"/>
      <c r="C10" s="360"/>
      <c r="D10" s="363"/>
      <c r="E10" s="363"/>
      <c r="F10" s="364"/>
      <c r="G10" s="364"/>
      <c r="H10" s="365"/>
    </row>
    <row r="11" spans="1:8" ht="18" customHeight="1">
      <c r="A11" s="357"/>
      <c r="B11" s="358" t="s">
        <v>442</v>
      </c>
      <c r="C11" s="360" t="s">
        <v>455</v>
      </c>
      <c r="D11" s="366">
        <v>241</v>
      </c>
      <c r="E11" s="366">
        <v>1752</v>
      </c>
      <c r="F11" s="367">
        <v>-11.397058823529411</v>
      </c>
      <c r="G11" s="367">
        <v>11.574074074074074</v>
      </c>
      <c r="H11" s="362">
        <v>-9.5975232198142422</v>
      </c>
    </row>
    <row r="12" spans="1:8" ht="18" customHeight="1">
      <c r="A12" s="357"/>
      <c r="B12" s="358" t="s">
        <v>443</v>
      </c>
      <c r="C12" s="360" t="s">
        <v>456</v>
      </c>
      <c r="D12" s="366">
        <v>7</v>
      </c>
      <c r="E12" s="366">
        <v>60</v>
      </c>
      <c r="F12" s="367">
        <v>75</v>
      </c>
      <c r="G12" s="367">
        <v>-69.565217391304344</v>
      </c>
      <c r="H12" s="362">
        <v>-11.76470588235294</v>
      </c>
    </row>
    <row r="13" spans="1:8" ht="18" customHeight="1">
      <c r="A13" s="357"/>
      <c r="B13" s="358" t="s">
        <v>462</v>
      </c>
      <c r="C13" s="360" t="s">
        <v>1</v>
      </c>
      <c r="D13" s="366">
        <v>13</v>
      </c>
      <c r="E13" s="366">
        <v>82</v>
      </c>
      <c r="F13" s="367">
        <v>62.5</v>
      </c>
      <c r="G13" s="367">
        <v>225</v>
      </c>
      <c r="H13" s="362">
        <v>5.1282051282051277</v>
      </c>
    </row>
    <row r="14" spans="1:8" ht="18" customHeight="1">
      <c r="A14" s="357"/>
      <c r="B14" s="358" t="s">
        <v>444</v>
      </c>
      <c r="C14" s="360" t="s">
        <v>457</v>
      </c>
      <c r="D14" s="363">
        <v>27.6</v>
      </c>
      <c r="E14" s="363">
        <v>602.24</v>
      </c>
      <c r="F14" s="367">
        <v>-85.20900321543408</v>
      </c>
      <c r="G14" s="367">
        <v>48.947652455477602</v>
      </c>
      <c r="H14" s="362">
        <v>206.78009271050897</v>
      </c>
    </row>
    <row r="15" spans="1:8" ht="18" customHeight="1">
      <c r="A15" s="356" t="s">
        <v>445</v>
      </c>
      <c r="B15" s="358"/>
      <c r="C15" s="360"/>
      <c r="D15" s="363"/>
      <c r="E15" s="363"/>
      <c r="F15" s="364"/>
      <c r="G15" s="364"/>
      <c r="H15" s="365"/>
    </row>
    <row r="16" spans="1:8" ht="18" customHeight="1">
      <c r="A16" s="357"/>
      <c r="B16" s="552" t="s">
        <v>446</v>
      </c>
      <c r="C16" s="360" t="s">
        <v>455</v>
      </c>
      <c r="D16" s="366">
        <v>1909</v>
      </c>
      <c r="E16" s="366">
        <v>11549</v>
      </c>
      <c r="F16" s="367">
        <v>-6.5589818893783729</v>
      </c>
      <c r="G16" s="367">
        <v>556.01374570446728</v>
      </c>
      <c r="H16" s="362">
        <v>34.855207846800567</v>
      </c>
    </row>
    <row r="17" spans="1:8" ht="26.25">
      <c r="A17" s="356"/>
      <c r="B17" s="552" t="s">
        <v>447</v>
      </c>
      <c r="C17" s="360" t="s">
        <v>1</v>
      </c>
      <c r="D17" s="366">
        <v>1053</v>
      </c>
      <c r="E17" s="366">
        <v>8877</v>
      </c>
      <c r="F17" s="367">
        <v>-18.75</v>
      </c>
      <c r="G17" s="367">
        <v>317.85714285714289</v>
      </c>
      <c r="H17" s="362">
        <v>15.736636245110816</v>
      </c>
    </row>
    <row r="18" spans="1:8" ht="18" customHeight="1">
      <c r="A18" s="357"/>
      <c r="B18" s="552" t="s">
        <v>448</v>
      </c>
      <c r="C18" s="360" t="s">
        <v>457</v>
      </c>
      <c r="D18" s="363">
        <v>21.538129999999999</v>
      </c>
      <c r="E18" s="363">
        <v>166.08620999999999</v>
      </c>
      <c r="F18" s="367">
        <v>37.22889524333803</v>
      </c>
      <c r="G18" s="367">
        <v>77.827949318762393</v>
      </c>
      <c r="H18" s="362">
        <v>29.982885209282585</v>
      </c>
    </row>
    <row r="19" spans="1:8" ht="18" customHeight="1">
      <c r="A19" s="553" t="s">
        <v>449</v>
      </c>
      <c r="B19" s="358"/>
      <c r="C19" s="360"/>
      <c r="D19" s="363"/>
      <c r="E19" s="363"/>
      <c r="F19" s="364"/>
      <c r="G19" s="364"/>
      <c r="H19" s="362"/>
    </row>
    <row r="20" spans="1:8" ht="18" customHeight="1">
      <c r="A20" s="357"/>
      <c r="B20" s="358" t="s">
        <v>450</v>
      </c>
      <c r="C20" s="360" t="s">
        <v>456</v>
      </c>
      <c r="D20" s="366">
        <v>16</v>
      </c>
      <c r="E20" s="366">
        <v>44</v>
      </c>
      <c r="F20" s="368">
        <v>77.8</v>
      </c>
      <c r="G20" s="368">
        <v>-77.099999999999994</v>
      </c>
      <c r="H20" s="362">
        <v>-70</v>
      </c>
    </row>
    <row r="21" spans="1:8" ht="18" customHeight="1">
      <c r="A21" s="357"/>
      <c r="B21" s="358" t="s">
        <v>462</v>
      </c>
      <c r="C21" s="554" t="s">
        <v>1</v>
      </c>
      <c r="D21" s="366">
        <v>11</v>
      </c>
      <c r="E21" s="366">
        <v>75</v>
      </c>
      <c r="F21" s="364">
        <v>-38.9</v>
      </c>
      <c r="G21" s="364">
        <v>-81.7</v>
      </c>
      <c r="H21" s="362">
        <v>-34.799999999999997</v>
      </c>
    </row>
    <row r="22" spans="1:8" ht="18" customHeight="1">
      <c r="A22" s="357"/>
      <c r="B22" s="358" t="s">
        <v>451</v>
      </c>
      <c r="C22" s="554" t="s">
        <v>11</v>
      </c>
      <c r="D22" s="363">
        <v>3086.7740000000003</v>
      </c>
      <c r="E22" s="363">
        <v>23253.754000000001</v>
      </c>
      <c r="F22" s="367">
        <v>550.79999999999995</v>
      </c>
      <c r="G22" s="367">
        <v>-95.7</v>
      </c>
      <c r="H22" s="362">
        <v>-84.6</v>
      </c>
    </row>
    <row r="23" spans="1:8" ht="18" customHeight="1">
      <c r="A23" s="357"/>
      <c r="B23" s="358" t="s">
        <v>452</v>
      </c>
      <c r="C23" s="554" t="s">
        <v>1</v>
      </c>
      <c r="D23" s="363">
        <v>447.36999999999995</v>
      </c>
      <c r="E23" s="363">
        <v>12184.72</v>
      </c>
      <c r="F23" s="367">
        <v>47.9</v>
      </c>
      <c r="G23" s="367">
        <v>-94.7</v>
      </c>
      <c r="H23" s="362">
        <v>-29.6</v>
      </c>
    </row>
    <row r="24" spans="1:8" ht="18" customHeight="1">
      <c r="A24" s="357"/>
      <c r="B24" s="552" t="s">
        <v>453</v>
      </c>
      <c r="C24" s="360" t="s">
        <v>458</v>
      </c>
      <c r="D24" s="363">
        <v>104</v>
      </c>
      <c r="E24" s="363">
        <v>244</v>
      </c>
      <c r="F24" s="367">
        <v>30</v>
      </c>
      <c r="G24" s="367">
        <v>-85.5</v>
      </c>
      <c r="H24" s="362">
        <v>-71.5</v>
      </c>
    </row>
    <row r="25" spans="1:8" ht="18" customHeight="1">
      <c r="A25" s="356"/>
      <c r="B25" s="552" t="s">
        <v>454</v>
      </c>
      <c r="C25" s="554" t="s">
        <v>1</v>
      </c>
      <c r="D25" s="363">
        <v>867</v>
      </c>
      <c r="E25" s="363">
        <v>7633</v>
      </c>
      <c r="F25" s="367">
        <v>33.799999999999997</v>
      </c>
      <c r="G25" s="367">
        <v>-85.4</v>
      </c>
      <c r="H25" s="362">
        <v>-30.5</v>
      </c>
    </row>
    <row r="26" spans="1:8" ht="18" customHeight="1">
      <c r="A26" s="357"/>
      <c r="B26" s="358" t="s">
        <v>444</v>
      </c>
      <c r="C26" s="360" t="s">
        <v>457</v>
      </c>
      <c r="D26" s="363">
        <f>813067.45/1000</f>
        <v>813.06745000000001</v>
      </c>
      <c r="E26" s="363">
        <f>1936122.35/1000</f>
        <v>1936.1223500000001</v>
      </c>
      <c r="F26" s="367">
        <v>341.1</v>
      </c>
      <c r="G26" s="367">
        <v>-84.9</v>
      </c>
      <c r="H26" s="362">
        <v>-73.7</v>
      </c>
    </row>
    <row r="27" spans="1:8" ht="6.75" customHeight="1">
      <c r="A27" s="352"/>
      <c r="B27" s="352"/>
      <c r="C27" s="352"/>
      <c r="D27" s="352"/>
      <c r="E27" s="352"/>
      <c r="F27" s="352"/>
      <c r="G27" s="352"/>
      <c r="H27" s="369"/>
    </row>
    <row r="28" spans="1:8">
      <c r="A28" s="355"/>
      <c r="B28" s="355"/>
      <c r="C28" s="355"/>
      <c r="D28" s="355"/>
      <c r="E28" s="355"/>
      <c r="F28" s="355"/>
      <c r="G28" s="355"/>
    </row>
    <row r="29" spans="1:8" ht="15.75">
      <c r="A29" s="355"/>
      <c r="B29" s="370"/>
      <c r="C29" s="355"/>
      <c r="D29" s="355"/>
      <c r="E29" s="355"/>
      <c r="F29" s="355"/>
      <c r="G29" s="355"/>
    </row>
    <row r="30" spans="1:8">
      <c r="A30" s="355"/>
      <c r="B30" s="355"/>
      <c r="C30" s="355"/>
      <c r="D30" s="355"/>
      <c r="E30" s="355"/>
      <c r="F30" s="355"/>
      <c r="G30" s="355"/>
    </row>
    <row r="31" spans="1:8">
      <c r="A31" s="355"/>
      <c r="B31" s="355"/>
      <c r="C31" s="355"/>
      <c r="D31" s="355"/>
      <c r="E31" s="355"/>
      <c r="F31" s="355"/>
      <c r="G31" s="355"/>
    </row>
    <row r="32" spans="1:8">
      <c r="A32" s="355"/>
      <c r="B32" s="355"/>
      <c r="C32" s="355"/>
      <c r="D32" s="355"/>
      <c r="E32" s="355"/>
      <c r="F32" s="355"/>
      <c r="G32" s="355"/>
    </row>
    <row r="33" spans="1:7">
      <c r="A33" s="355"/>
      <c r="B33" s="355"/>
      <c r="C33" s="355"/>
      <c r="D33" s="355"/>
      <c r="E33" s="355"/>
      <c r="F33" s="355"/>
      <c r="G33" s="355"/>
    </row>
    <row r="34" spans="1:7">
      <c r="A34" s="355"/>
      <c r="B34" s="355"/>
      <c r="C34" s="355"/>
      <c r="D34" s="355"/>
      <c r="E34" s="355"/>
      <c r="F34" s="355"/>
      <c r="G34" s="355"/>
    </row>
    <row r="35" spans="1:7">
      <c r="A35" s="355"/>
      <c r="B35" s="355"/>
      <c r="C35" s="355"/>
      <c r="D35" s="355"/>
      <c r="E35" s="355"/>
      <c r="F35" s="355"/>
      <c r="G35" s="355"/>
    </row>
    <row r="36" spans="1:7">
      <c r="A36" s="355"/>
      <c r="B36" s="355"/>
      <c r="C36" s="355"/>
      <c r="D36" s="355"/>
      <c r="E36" s="355"/>
      <c r="F36" s="355"/>
      <c r="G36" s="355"/>
    </row>
    <row r="37" spans="1:7">
      <c r="A37" s="355"/>
      <c r="B37" s="355"/>
      <c r="C37" s="355"/>
      <c r="D37" s="355"/>
      <c r="E37" s="355"/>
      <c r="F37" s="355"/>
      <c r="G37" s="355"/>
    </row>
    <row r="38" spans="1:7">
      <c r="A38" s="355"/>
      <c r="B38" s="355"/>
      <c r="C38" s="355"/>
      <c r="D38" s="355"/>
      <c r="E38" s="355"/>
      <c r="F38" s="355"/>
      <c r="G38" s="355"/>
    </row>
    <row r="39" spans="1:7">
      <c r="A39" s="355"/>
      <c r="B39" s="355"/>
      <c r="C39" s="355"/>
      <c r="D39" s="355"/>
      <c r="E39" s="355"/>
      <c r="F39" s="355"/>
      <c r="G39" s="355"/>
    </row>
    <row r="40" spans="1:7">
      <c r="A40" s="355"/>
      <c r="B40" s="355"/>
      <c r="C40" s="355"/>
      <c r="D40" s="355"/>
      <c r="E40" s="355"/>
      <c r="F40" s="355"/>
      <c r="G40" s="355"/>
    </row>
    <row r="41" spans="1:7">
      <c r="A41" s="355"/>
      <c r="B41" s="355"/>
      <c r="C41" s="355"/>
      <c r="D41" s="355"/>
      <c r="E41" s="355"/>
      <c r="F41" s="355"/>
      <c r="G41" s="355"/>
    </row>
    <row r="42" spans="1:7">
      <c r="A42" s="355"/>
      <c r="B42" s="355"/>
      <c r="C42" s="355"/>
      <c r="D42" s="355"/>
      <c r="E42" s="355"/>
      <c r="F42" s="355"/>
      <c r="G42" s="355"/>
    </row>
    <row r="43" spans="1:7">
      <c r="A43" s="355"/>
      <c r="B43" s="355"/>
      <c r="C43" s="355"/>
      <c r="D43" s="355"/>
      <c r="E43" s="355"/>
      <c r="F43" s="355"/>
      <c r="G43" s="355"/>
    </row>
    <row r="44" spans="1:7">
      <c r="A44" s="355"/>
      <c r="B44" s="355"/>
      <c r="C44" s="355"/>
      <c r="D44" s="355"/>
      <c r="E44" s="355"/>
      <c r="F44" s="355"/>
      <c r="G44" s="355"/>
    </row>
    <row r="45" spans="1:7">
      <c r="A45" s="355"/>
      <c r="B45" s="355"/>
      <c r="C45" s="355"/>
      <c r="D45" s="355"/>
      <c r="E45" s="355"/>
      <c r="F45" s="355"/>
      <c r="G45" s="355"/>
    </row>
    <row r="46" spans="1:7">
      <c r="A46" s="355"/>
      <c r="B46" s="355"/>
      <c r="C46" s="355"/>
      <c r="D46" s="355"/>
      <c r="E46" s="355"/>
      <c r="F46" s="355"/>
      <c r="G46" s="355"/>
    </row>
    <row r="47" spans="1:7">
      <c r="A47" s="355"/>
      <c r="B47" s="355"/>
      <c r="C47" s="355"/>
      <c r="D47" s="355"/>
      <c r="E47" s="355"/>
      <c r="F47" s="355"/>
      <c r="G47" s="355"/>
    </row>
    <row r="48" spans="1:7">
      <c r="A48" s="355"/>
      <c r="B48" s="355"/>
      <c r="C48" s="355"/>
      <c r="D48" s="355"/>
      <c r="E48" s="355"/>
      <c r="F48" s="355"/>
      <c r="G48" s="355"/>
    </row>
    <row r="49" spans="1:7">
      <c r="A49" s="355"/>
      <c r="B49" s="355"/>
      <c r="C49" s="355"/>
      <c r="D49" s="355"/>
      <c r="E49" s="355"/>
      <c r="F49" s="355"/>
      <c r="G49" s="355"/>
    </row>
    <row r="50" spans="1:7">
      <c r="A50" s="355"/>
      <c r="B50" s="355"/>
      <c r="C50" s="355"/>
      <c r="D50" s="355"/>
      <c r="E50" s="355"/>
      <c r="F50" s="355"/>
      <c r="G50" s="355"/>
    </row>
    <row r="51" spans="1:7">
      <c r="A51" s="355"/>
      <c r="B51" s="355"/>
      <c r="C51" s="355"/>
      <c r="D51" s="355"/>
      <c r="E51" s="355"/>
      <c r="F51" s="355"/>
      <c r="G51" s="355"/>
    </row>
  </sheetData>
  <mergeCells count="7">
    <mergeCell ref="H4:H5"/>
    <mergeCell ref="B4:B5"/>
    <mergeCell ref="C4:C5"/>
    <mergeCell ref="D4:D5"/>
    <mergeCell ref="E4:E5"/>
    <mergeCell ref="F4:F5"/>
    <mergeCell ref="G4:G5"/>
  </mergeCells>
  <pageMargins left="0.86614173228346503" right="0.28999999999999998" top="0.74803149606299202" bottom="0.511811023622047" header="0.43307086614173201" footer="0.23622047244094499"/>
  <pageSetup paperSize="9" scale="89" orientation="portrait" r:id="rId1"/>
  <headerFooter alignWithMargins="0">
    <oddHeader>&amp;C&amp;"Times New Roman,Regular"&amp;13&amp;P</oddHeader>
  </headerFooter>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20</vt:i4>
      </vt:variant>
    </vt:vector>
  </HeadingPairs>
  <TitlesOfParts>
    <vt:vector size="20" baseType="lpstr">
      <vt:lpstr>1.Agriculture</vt:lpstr>
      <vt:lpstr>2.IIP</vt:lpstr>
      <vt:lpstr>3.Ind Products</vt:lpstr>
      <vt:lpstr>4.LEI</vt:lpstr>
      <vt:lpstr>5.LEI Province</vt:lpstr>
      <vt:lpstr>6.Enterprise</vt:lpstr>
      <vt:lpstr>7.new ent</vt:lpstr>
      <vt:lpstr>8.resumed ent</vt:lpstr>
      <vt:lpstr>9.temp suspended ent</vt:lpstr>
      <vt:lpstr>10.dissolved ent</vt:lpstr>
      <vt:lpstr>11.total inv</vt:lpstr>
      <vt:lpstr>12.FDI</vt:lpstr>
      <vt:lpstr>13.Retail sales</vt:lpstr>
      <vt:lpstr>14.export</vt:lpstr>
      <vt:lpstr>15.import</vt:lpstr>
      <vt:lpstr>16.CPI</vt:lpstr>
      <vt:lpstr>17.pass carried</vt:lpstr>
      <vt:lpstr>18.freight trans</vt:lpstr>
      <vt:lpstr>19.Int visitors</vt:lpstr>
      <vt:lpstr>20.soc env ind</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ltanh</dc:creator>
  <cp:lastModifiedBy>Author</cp:lastModifiedBy>
  <cp:lastPrinted>2026-08-02T15:55:20Z</cp:lastPrinted>
  <dcterms:created xsi:type="dcterms:W3CDTF">2026-07-28T03:07:39Z</dcterms:created>
  <dcterms:modified xsi:type="dcterms:W3CDTF">2026-08-05T09:33:17Z</dcterms:modified>
</cp:coreProperties>
</file>